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256" r:id="rId2"/>
    <p:sldId id="257" r:id="rId3"/>
    <p:sldId id="281" r:id="rId4"/>
    <p:sldId id="280" r:id="rId5"/>
    <p:sldId id="273" r:id="rId6"/>
    <p:sldId id="277" r:id="rId7"/>
    <p:sldId id="274" r:id="rId8"/>
    <p:sldId id="258" r:id="rId9"/>
    <p:sldId id="259" r:id="rId10"/>
    <p:sldId id="260" r:id="rId11"/>
    <p:sldId id="261" r:id="rId12"/>
    <p:sldId id="262" r:id="rId13"/>
    <p:sldId id="282" r:id="rId14"/>
    <p:sldId id="264" r:id="rId15"/>
    <p:sldId id="267" r:id="rId16"/>
    <p:sldId id="269" r:id="rId17"/>
    <p:sldId id="265" r:id="rId18"/>
    <p:sldId id="270" r:id="rId19"/>
    <p:sldId id="271" r:id="rId20"/>
    <p:sldId id="275" r:id="rId21"/>
    <p:sldId id="27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2" autoAdjust="0"/>
    <p:restoredTop sz="87979" autoAdjust="0"/>
  </p:normalViewPr>
  <p:slideViewPr>
    <p:cSldViewPr>
      <p:cViewPr>
        <p:scale>
          <a:sx n="90" d="100"/>
          <a:sy n="90" d="100"/>
        </p:scale>
        <p:origin x="-112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551376400176615"/>
          <c:y val="0.18417001064613872"/>
          <c:w val="0.75663438704961283"/>
          <c:h val="0.61156880408374958"/>
        </c:manualLayout>
      </c:layout>
      <c:barChart>
        <c:barDir val="col"/>
        <c:grouping val="clustered"/>
        <c:varyColors val="0"/>
        <c:ser>
          <c:idx val="0"/>
          <c:order val="0"/>
          <c:tx>
            <c:strRef>
              <c:f>Sheet1!$B$1</c:f>
              <c:strCache>
                <c:ptCount val="1"/>
                <c:pt idx="0">
                  <c:v>3Dプリンター台数</c:v>
                </c:pt>
              </c:strCache>
            </c:strRef>
          </c:tx>
          <c:spPr>
            <a:solidFill>
              <a:schemeClr val="accent5">
                <a:lumMod val="40000"/>
                <a:lumOff val="60000"/>
              </a:schemeClr>
            </a:solidFill>
          </c:spPr>
          <c:invertIfNegative val="0"/>
          <c:dLbls>
            <c:txPr>
              <a:bodyPr/>
              <a:lstStyle/>
              <a:p>
                <a:pPr>
                  <a:defRPr sz="1200" b="1" baseline="0">
                    <a:solidFill>
                      <a:srgbClr val="0070C0"/>
                    </a:solidFill>
                  </a:defRPr>
                </a:pPr>
                <a:endParaRPr lang="ja-JP"/>
              </a:p>
            </c:txPr>
            <c:dLblPos val="ctr"/>
            <c:showLegendKey val="0"/>
            <c:showVal val="1"/>
            <c:showCatName val="0"/>
            <c:showSerName val="0"/>
            <c:showPercent val="0"/>
            <c:showBubbleSize val="0"/>
            <c:showLeaderLines val="0"/>
          </c:dLbls>
          <c:cat>
            <c:numRef>
              <c:f>Sheet1!$A$2:$A$5</c:f>
              <c:numCache>
                <c:formatCode>General</c:formatCode>
                <c:ptCount val="4"/>
                <c:pt idx="0">
                  <c:v>2017</c:v>
                </c:pt>
                <c:pt idx="1">
                  <c:v>2018</c:v>
                </c:pt>
                <c:pt idx="2">
                  <c:v>2019</c:v>
                </c:pt>
                <c:pt idx="3">
                  <c:v>2020</c:v>
                </c:pt>
              </c:numCache>
            </c:numRef>
          </c:cat>
          <c:val>
            <c:numRef>
              <c:f>Sheet1!$B$2:$B$5</c:f>
              <c:numCache>
                <c:formatCode>#,##0_);[Red]\(#,##0\)</c:formatCode>
                <c:ptCount val="4"/>
                <c:pt idx="0">
                  <c:v>958</c:v>
                </c:pt>
                <c:pt idx="1">
                  <c:v>1149</c:v>
                </c:pt>
                <c:pt idx="2">
                  <c:v>1379</c:v>
                </c:pt>
                <c:pt idx="3">
                  <c:v>1655</c:v>
                </c:pt>
              </c:numCache>
            </c:numRef>
          </c:val>
        </c:ser>
        <c:dLbls>
          <c:showLegendKey val="0"/>
          <c:showVal val="0"/>
          <c:showCatName val="0"/>
          <c:showSerName val="0"/>
          <c:showPercent val="0"/>
          <c:showBubbleSize val="0"/>
        </c:dLbls>
        <c:gapWidth val="150"/>
        <c:axId val="137742592"/>
        <c:axId val="137743360"/>
      </c:barChart>
      <c:catAx>
        <c:axId val="137742592"/>
        <c:scaling>
          <c:orientation val="minMax"/>
        </c:scaling>
        <c:delete val="0"/>
        <c:axPos val="b"/>
        <c:numFmt formatCode="General" sourceLinked="1"/>
        <c:majorTickMark val="out"/>
        <c:minorTickMark val="none"/>
        <c:tickLblPos val="nextTo"/>
        <c:txPr>
          <a:bodyPr/>
          <a:lstStyle/>
          <a:p>
            <a:pPr>
              <a:defRPr sz="1100" b="1">
                <a:solidFill>
                  <a:schemeClr val="tx1"/>
                </a:solidFill>
              </a:defRPr>
            </a:pPr>
            <a:endParaRPr lang="ja-JP"/>
          </a:p>
        </c:txPr>
        <c:crossAx val="137743360"/>
        <c:crosses val="autoZero"/>
        <c:auto val="1"/>
        <c:lblAlgn val="ctr"/>
        <c:lblOffset val="100"/>
        <c:noMultiLvlLbl val="0"/>
      </c:catAx>
      <c:valAx>
        <c:axId val="137743360"/>
        <c:scaling>
          <c:orientation val="minMax"/>
        </c:scaling>
        <c:delete val="0"/>
        <c:axPos val="l"/>
        <c:majorGridlines>
          <c:spPr>
            <a:ln>
              <a:noFill/>
            </a:ln>
          </c:spPr>
        </c:majorGridlines>
        <c:numFmt formatCode="#,##0_);[Red]\(#,##0\)" sourceLinked="1"/>
        <c:majorTickMark val="out"/>
        <c:minorTickMark val="none"/>
        <c:tickLblPos val="nextTo"/>
        <c:txPr>
          <a:bodyPr/>
          <a:lstStyle/>
          <a:p>
            <a:pPr>
              <a:defRPr sz="1100"/>
            </a:pPr>
            <a:endParaRPr lang="ja-JP"/>
          </a:p>
        </c:txPr>
        <c:crossAx val="137742592"/>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dirty="0" smtClean="0"/>
              <a:t>Jet</a:t>
            </a:r>
            <a:r>
              <a:rPr lang="en-US" altLang="ja-JP" baseline="0" dirty="0" smtClean="0"/>
              <a:t> Passenger Plane</a:t>
            </a:r>
            <a:endParaRPr lang="en-US" altLang="ja-JP" dirty="0"/>
          </a:p>
        </c:rich>
      </c:tx>
      <c:layout/>
      <c:overlay val="0"/>
    </c:title>
    <c:autoTitleDeleted val="0"/>
    <c:plotArea>
      <c:layout>
        <c:manualLayout>
          <c:layoutTarget val="inner"/>
          <c:xMode val="edge"/>
          <c:yMode val="edge"/>
          <c:x val="9.7375378558449424E-2"/>
          <c:y val="0.1453846043773013"/>
          <c:w val="0.83513581758120947"/>
          <c:h val="0.78186540113072367"/>
        </c:manualLayout>
      </c:layout>
      <c:barChart>
        <c:barDir val="col"/>
        <c:grouping val="clustered"/>
        <c:varyColors val="0"/>
        <c:ser>
          <c:idx val="0"/>
          <c:order val="0"/>
          <c:tx>
            <c:strRef>
              <c:f>Sheet1!$B$1</c:f>
              <c:strCache>
                <c:ptCount val="1"/>
                <c:pt idx="0">
                  <c:v>列1</c:v>
                </c:pt>
              </c:strCache>
            </c:strRef>
          </c:tx>
          <c:invertIfNegative val="0"/>
          <c:cat>
            <c:numRef>
              <c:f>Sheet1!$A$2:$A$6</c:f>
              <c:numCache>
                <c:formatCode>General</c:formatCode>
                <c:ptCount val="5"/>
                <c:pt idx="0">
                  <c:v>2015</c:v>
                </c:pt>
                <c:pt idx="2">
                  <c:v>2020</c:v>
                </c:pt>
                <c:pt idx="4">
                  <c:v>2035</c:v>
                </c:pt>
              </c:numCache>
            </c:numRef>
          </c:cat>
          <c:val>
            <c:numRef>
              <c:f>Sheet1!$B$2:$B$6</c:f>
              <c:numCache>
                <c:formatCode>General</c:formatCode>
                <c:ptCount val="5"/>
              </c:numCache>
            </c:numRef>
          </c:val>
        </c:ser>
        <c:dLbls>
          <c:showLegendKey val="0"/>
          <c:showVal val="0"/>
          <c:showCatName val="0"/>
          <c:showSerName val="0"/>
          <c:showPercent val="0"/>
          <c:showBubbleSize val="0"/>
        </c:dLbls>
        <c:gapWidth val="150"/>
        <c:axId val="137946240"/>
        <c:axId val="137947776"/>
      </c:barChart>
      <c:catAx>
        <c:axId val="137946240"/>
        <c:scaling>
          <c:orientation val="minMax"/>
        </c:scaling>
        <c:delete val="0"/>
        <c:axPos val="b"/>
        <c:numFmt formatCode="General" sourceLinked="1"/>
        <c:majorTickMark val="out"/>
        <c:minorTickMark val="none"/>
        <c:tickLblPos val="nextTo"/>
        <c:spPr>
          <a:ln>
            <a:noFill/>
          </a:ln>
        </c:spPr>
        <c:txPr>
          <a:bodyPr/>
          <a:lstStyle/>
          <a:p>
            <a:pPr>
              <a:defRPr b="1"/>
            </a:pPr>
            <a:endParaRPr lang="ja-JP"/>
          </a:p>
        </c:txPr>
        <c:crossAx val="137947776"/>
        <c:crosses val="autoZero"/>
        <c:auto val="1"/>
        <c:lblAlgn val="ctr"/>
        <c:lblOffset val="100"/>
        <c:noMultiLvlLbl val="0"/>
      </c:catAx>
      <c:valAx>
        <c:axId val="137947776"/>
        <c:scaling>
          <c:orientation val="minMax"/>
          <c:max val="40000"/>
          <c:min val="0"/>
        </c:scaling>
        <c:delete val="0"/>
        <c:axPos val="l"/>
        <c:majorGridlines/>
        <c:numFmt formatCode="#,##0_);[Red]\(#,##0\)" sourceLinked="0"/>
        <c:majorTickMark val="out"/>
        <c:minorTickMark val="none"/>
        <c:tickLblPos val="nextTo"/>
        <c:txPr>
          <a:bodyPr/>
          <a:lstStyle/>
          <a:p>
            <a:pPr>
              <a:defRPr sz="1000"/>
            </a:pPr>
            <a:endParaRPr lang="ja-JP"/>
          </a:p>
        </c:txPr>
        <c:crossAx val="137946240"/>
        <c:crosses val="autoZero"/>
        <c:crossBetween val="between"/>
        <c:majorUnit val="5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6.1716950619905585E-2"/>
          <c:y val="0.17800832276138653"/>
          <c:w val="0.87604746892304675"/>
          <c:h val="0.63095466021554247"/>
        </c:manualLayout>
      </c:layout>
      <c:barChart>
        <c:barDir val="col"/>
        <c:grouping val="clustered"/>
        <c:varyColors val="0"/>
        <c:ser>
          <c:idx val="0"/>
          <c:order val="0"/>
          <c:tx>
            <c:strRef>
              <c:f>Sheet1!$B$1</c:f>
              <c:strCache>
                <c:ptCount val="1"/>
                <c:pt idx="0">
                  <c:v>売上高</c:v>
                </c:pt>
              </c:strCache>
            </c:strRef>
          </c:tx>
          <c:spPr>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Pos val="ctr"/>
            <c:showLegendKey val="0"/>
            <c:showVal val="1"/>
            <c:showCatName val="0"/>
            <c:showSerName val="0"/>
            <c:showPercent val="0"/>
            <c:showBubbleSize val="0"/>
            <c:showLeaderLines val="0"/>
          </c:dLbls>
          <c:cat>
            <c:numRef>
              <c:f>Sheet1!$A$2:$A$3</c:f>
              <c:numCache>
                <c:formatCode>General</c:formatCode>
                <c:ptCount val="2"/>
                <c:pt idx="0">
                  <c:v>2016</c:v>
                </c:pt>
                <c:pt idx="1">
                  <c:v>2020</c:v>
                </c:pt>
              </c:numCache>
            </c:numRef>
          </c:cat>
          <c:val>
            <c:numRef>
              <c:f>Sheet1!$B$2:$B$3</c:f>
              <c:numCache>
                <c:formatCode>General</c:formatCode>
                <c:ptCount val="2"/>
                <c:pt idx="0">
                  <c:v>45</c:v>
                </c:pt>
                <c:pt idx="1">
                  <c:v>58</c:v>
                </c:pt>
              </c:numCache>
            </c:numRef>
          </c:val>
        </c:ser>
        <c:dLbls>
          <c:showLegendKey val="0"/>
          <c:showVal val="0"/>
          <c:showCatName val="0"/>
          <c:showSerName val="0"/>
          <c:showPercent val="0"/>
          <c:showBubbleSize val="0"/>
        </c:dLbls>
        <c:gapWidth val="150"/>
        <c:axId val="256236160"/>
        <c:axId val="256242048"/>
      </c:barChart>
      <c:catAx>
        <c:axId val="256236160"/>
        <c:scaling>
          <c:orientation val="minMax"/>
        </c:scaling>
        <c:delete val="0"/>
        <c:axPos val="b"/>
        <c:numFmt formatCode="General" sourceLinked="1"/>
        <c:majorTickMark val="out"/>
        <c:minorTickMark val="none"/>
        <c:tickLblPos val="nextTo"/>
        <c:txPr>
          <a:bodyPr/>
          <a:lstStyle/>
          <a:p>
            <a:pPr>
              <a:defRPr b="1"/>
            </a:pPr>
            <a:endParaRPr lang="ja-JP"/>
          </a:p>
        </c:txPr>
        <c:crossAx val="256242048"/>
        <c:crosses val="autoZero"/>
        <c:auto val="1"/>
        <c:lblAlgn val="ctr"/>
        <c:lblOffset val="100"/>
        <c:noMultiLvlLbl val="0"/>
      </c:catAx>
      <c:valAx>
        <c:axId val="256242048"/>
        <c:scaling>
          <c:orientation val="minMax"/>
          <c:max val="60"/>
          <c:min val="0"/>
        </c:scaling>
        <c:delete val="1"/>
        <c:axPos val="l"/>
        <c:majorGridlines>
          <c:spPr>
            <a:ln>
              <a:noFill/>
            </a:ln>
          </c:spPr>
        </c:majorGridlines>
        <c:numFmt formatCode="General" sourceLinked="1"/>
        <c:majorTickMark val="out"/>
        <c:minorTickMark val="none"/>
        <c:tickLblPos val="nextTo"/>
        <c:crossAx val="256236160"/>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6.1716950619905585E-2"/>
          <c:y val="0.17800832276138653"/>
          <c:w val="0.87604746892304675"/>
          <c:h val="0.63095466021554247"/>
        </c:manualLayout>
      </c:layout>
      <c:barChart>
        <c:barDir val="col"/>
        <c:grouping val="clustered"/>
        <c:varyColors val="0"/>
        <c:ser>
          <c:idx val="0"/>
          <c:order val="0"/>
          <c:tx>
            <c:strRef>
              <c:f>Sheet1!$B$1</c:f>
              <c:strCache>
                <c:ptCount val="1"/>
                <c:pt idx="0">
                  <c:v>売上高</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Pos val="ctr"/>
            <c:showLegendKey val="0"/>
            <c:showVal val="1"/>
            <c:showCatName val="0"/>
            <c:showSerName val="0"/>
            <c:showPercent val="0"/>
            <c:showBubbleSize val="0"/>
            <c:showLeaderLines val="0"/>
          </c:dLbls>
          <c:cat>
            <c:numRef>
              <c:f>Sheet1!$A$2:$A$3</c:f>
              <c:numCache>
                <c:formatCode>General</c:formatCode>
                <c:ptCount val="2"/>
                <c:pt idx="0">
                  <c:v>2016</c:v>
                </c:pt>
                <c:pt idx="1">
                  <c:v>2020</c:v>
                </c:pt>
              </c:numCache>
            </c:numRef>
          </c:cat>
          <c:val>
            <c:numRef>
              <c:f>Sheet1!$B$2:$B$3</c:f>
              <c:numCache>
                <c:formatCode>General</c:formatCode>
                <c:ptCount val="2"/>
                <c:pt idx="0">
                  <c:v>17</c:v>
                </c:pt>
                <c:pt idx="1">
                  <c:v>37</c:v>
                </c:pt>
              </c:numCache>
            </c:numRef>
          </c:val>
        </c:ser>
        <c:dLbls>
          <c:showLegendKey val="0"/>
          <c:showVal val="0"/>
          <c:showCatName val="0"/>
          <c:showSerName val="0"/>
          <c:showPercent val="0"/>
          <c:showBubbleSize val="0"/>
        </c:dLbls>
        <c:gapWidth val="150"/>
        <c:axId val="256270336"/>
        <c:axId val="256271872"/>
      </c:barChart>
      <c:catAx>
        <c:axId val="256270336"/>
        <c:scaling>
          <c:orientation val="minMax"/>
        </c:scaling>
        <c:delete val="0"/>
        <c:axPos val="b"/>
        <c:numFmt formatCode="General" sourceLinked="1"/>
        <c:majorTickMark val="out"/>
        <c:minorTickMark val="none"/>
        <c:tickLblPos val="nextTo"/>
        <c:txPr>
          <a:bodyPr/>
          <a:lstStyle/>
          <a:p>
            <a:pPr>
              <a:defRPr b="1"/>
            </a:pPr>
            <a:endParaRPr lang="ja-JP"/>
          </a:p>
        </c:txPr>
        <c:crossAx val="256271872"/>
        <c:crosses val="autoZero"/>
        <c:auto val="1"/>
        <c:lblAlgn val="ctr"/>
        <c:lblOffset val="100"/>
        <c:noMultiLvlLbl val="0"/>
      </c:catAx>
      <c:valAx>
        <c:axId val="256271872"/>
        <c:scaling>
          <c:orientation val="minMax"/>
          <c:max val="55"/>
          <c:min val="0"/>
        </c:scaling>
        <c:delete val="1"/>
        <c:axPos val="l"/>
        <c:majorGridlines>
          <c:spPr>
            <a:ln>
              <a:noFill/>
            </a:ln>
          </c:spPr>
        </c:majorGridlines>
        <c:numFmt formatCode="General" sourceLinked="1"/>
        <c:majorTickMark val="out"/>
        <c:minorTickMark val="none"/>
        <c:tickLblPos val="nextTo"/>
        <c:crossAx val="256270336"/>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6.1716950619905585E-2"/>
          <c:y val="0.17800832276138653"/>
          <c:w val="0.87604746892304675"/>
          <c:h val="0.63095466021554247"/>
        </c:manualLayout>
      </c:layout>
      <c:barChart>
        <c:barDir val="col"/>
        <c:grouping val="clustered"/>
        <c:varyColors val="0"/>
        <c:ser>
          <c:idx val="0"/>
          <c:order val="0"/>
          <c:tx>
            <c:strRef>
              <c:f>Sheet1!$B$1</c:f>
              <c:strCache>
                <c:ptCount val="1"/>
                <c:pt idx="0">
                  <c:v>売上高</c:v>
                </c:pt>
              </c:strCache>
            </c:strRef>
          </c:tx>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Pos val="ctr"/>
            <c:showLegendKey val="0"/>
            <c:showVal val="1"/>
            <c:showCatName val="0"/>
            <c:showSerName val="0"/>
            <c:showPercent val="0"/>
            <c:showBubbleSize val="0"/>
            <c:showLeaderLines val="0"/>
          </c:dLbls>
          <c:cat>
            <c:numRef>
              <c:f>Sheet1!$A$2:$A$3</c:f>
              <c:numCache>
                <c:formatCode>General</c:formatCode>
                <c:ptCount val="2"/>
                <c:pt idx="0">
                  <c:v>2016</c:v>
                </c:pt>
                <c:pt idx="1">
                  <c:v>2020</c:v>
                </c:pt>
              </c:numCache>
            </c:numRef>
          </c:cat>
          <c:val>
            <c:numRef>
              <c:f>Sheet1!$B$2:$B$3</c:f>
              <c:numCache>
                <c:formatCode>General</c:formatCode>
                <c:ptCount val="2"/>
                <c:pt idx="0">
                  <c:v>26</c:v>
                </c:pt>
                <c:pt idx="1">
                  <c:v>30</c:v>
                </c:pt>
              </c:numCache>
            </c:numRef>
          </c:val>
        </c:ser>
        <c:dLbls>
          <c:showLegendKey val="0"/>
          <c:showVal val="0"/>
          <c:showCatName val="0"/>
          <c:showSerName val="0"/>
          <c:showPercent val="0"/>
          <c:showBubbleSize val="0"/>
        </c:dLbls>
        <c:gapWidth val="150"/>
        <c:axId val="256382080"/>
        <c:axId val="256383616"/>
      </c:barChart>
      <c:catAx>
        <c:axId val="256382080"/>
        <c:scaling>
          <c:orientation val="minMax"/>
        </c:scaling>
        <c:delete val="0"/>
        <c:axPos val="b"/>
        <c:numFmt formatCode="General" sourceLinked="1"/>
        <c:majorTickMark val="out"/>
        <c:minorTickMark val="none"/>
        <c:tickLblPos val="nextTo"/>
        <c:txPr>
          <a:bodyPr/>
          <a:lstStyle/>
          <a:p>
            <a:pPr>
              <a:defRPr b="1"/>
            </a:pPr>
            <a:endParaRPr lang="ja-JP"/>
          </a:p>
        </c:txPr>
        <c:crossAx val="256383616"/>
        <c:crosses val="autoZero"/>
        <c:auto val="1"/>
        <c:lblAlgn val="ctr"/>
        <c:lblOffset val="100"/>
        <c:noMultiLvlLbl val="0"/>
      </c:catAx>
      <c:valAx>
        <c:axId val="256383616"/>
        <c:scaling>
          <c:orientation val="minMax"/>
          <c:max val="55"/>
          <c:min val="0"/>
        </c:scaling>
        <c:delete val="1"/>
        <c:axPos val="l"/>
        <c:majorGridlines>
          <c:spPr>
            <a:ln>
              <a:noFill/>
            </a:ln>
          </c:spPr>
        </c:majorGridlines>
        <c:numFmt formatCode="General" sourceLinked="1"/>
        <c:majorTickMark val="out"/>
        <c:minorTickMark val="none"/>
        <c:tickLblPos val="nextTo"/>
        <c:crossAx val="256382080"/>
        <c:crosses val="autoZero"/>
        <c:crossBetween val="between"/>
      </c:valAx>
    </c:plotArea>
    <c:plotVisOnly val="1"/>
    <c:dispBlanksAs val="gap"/>
    <c:showDLblsOverMax val="0"/>
  </c:chart>
  <c:spPr>
    <a:noFill/>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6.1716950619905585E-2"/>
          <c:y val="0.17800832276138653"/>
          <c:w val="0.87604746892304675"/>
          <c:h val="0.63095466021554247"/>
        </c:manualLayout>
      </c:layout>
      <c:barChart>
        <c:barDir val="col"/>
        <c:grouping val="clustered"/>
        <c:varyColors val="0"/>
        <c:ser>
          <c:idx val="0"/>
          <c:order val="0"/>
          <c:tx>
            <c:strRef>
              <c:f>Sheet1!$B$1</c:f>
              <c:strCache>
                <c:ptCount val="1"/>
                <c:pt idx="0">
                  <c:v>売上高</c:v>
                </c:pt>
              </c:strCache>
            </c:strRef>
          </c:tx>
          <c:spPr>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Pos val="ctr"/>
            <c:showLegendKey val="0"/>
            <c:showVal val="1"/>
            <c:showCatName val="0"/>
            <c:showSerName val="0"/>
            <c:showPercent val="0"/>
            <c:showBubbleSize val="0"/>
            <c:showLeaderLines val="0"/>
          </c:dLbls>
          <c:cat>
            <c:numRef>
              <c:f>Sheet1!$A$2:$A$3</c:f>
              <c:numCache>
                <c:formatCode>General</c:formatCode>
                <c:ptCount val="2"/>
                <c:pt idx="0">
                  <c:v>2016</c:v>
                </c:pt>
                <c:pt idx="1">
                  <c:v>2020</c:v>
                </c:pt>
              </c:numCache>
            </c:numRef>
          </c:cat>
          <c:val>
            <c:numRef>
              <c:f>Sheet1!$B$2:$B$3</c:f>
              <c:numCache>
                <c:formatCode>General</c:formatCode>
                <c:ptCount val="2"/>
                <c:pt idx="0">
                  <c:v>47</c:v>
                </c:pt>
                <c:pt idx="1">
                  <c:v>61</c:v>
                </c:pt>
              </c:numCache>
            </c:numRef>
          </c:val>
        </c:ser>
        <c:dLbls>
          <c:showLegendKey val="0"/>
          <c:showVal val="0"/>
          <c:showCatName val="0"/>
          <c:showSerName val="0"/>
          <c:showPercent val="0"/>
          <c:showBubbleSize val="0"/>
        </c:dLbls>
        <c:gapWidth val="150"/>
        <c:axId val="256440576"/>
        <c:axId val="256458752"/>
      </c:barChart>
      <c:catAx>
        <c:axId val="256440576"/>
        <c:scaling>
          <c:orientation val="minMax"/>
        </c:scaling>
        <c:delete val="0"/>
        <c:axPos val="b"/>
        <c:numFmt formatCode="General" sourceLinked="1"/>
        <c:majorTickMark val="out"/>
        <c:minorTickMark val="none"/>
        <c:tickLblPos val="nextTo"/>
        <c:txPr>
          <a:bodyPr/>
          <a:lstStyle/>
          <a:p>
            <a:pPr>
              <a:defRPr b="1"/>
            </a:pPr>
            <a:endParaRPr lang="ja-JP"/>
          </a:p>
        </c:txPr>
        <c:crossAx val="256458752"/>
        <c:crosses val="autoZero"/>
        <c:auto val="1"/>
        <c:lblAlgn val="ctr"/>
        <c:lblOffset val="100"/>
        <c:noMultiLvlLbl val="0"/>
      </c:catAx>
      <c:valAx>
        <c:axId val="256458752"/>
        <c:scaling>
          <c:orientation val="minMax"/>
          <c:max val="60"/>
          <c:min val="0"/>
        </c:scaling>
        <c:delete val="1"/>
        <c:axPos val="l"/>
        <c:majorGridlines>
          <c:spPr>
            <a:ln>
              <a:noFill/>
            </a:ln>
          </c:spPr>
        </c:majorGridlines>
        <c:numFmt formatCode="General" sourceLinked="1"/>
        <c:majorTickMark val="out"/>
        <c:minorTickMark val="none"/>
        <c:tickLblPos val="nextTo"/>
        <c:crossAx val="256440576"/>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39D663B-C76A-4E6E-9732-44B729B478B5}" type="datetimeFigureOut">
              <a:rPr kumimoji="1" lang="ja-JP" altLang="en-US" smtClean="0"/>
              <a:t>2017/12/5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6C8BBBC-E610-47BA-AAEE-A8D92D236465}" type="slidenum">
              <a:rPr kumimoji="1" lang="ja-JP" altLang="en-US" smtClean="0"/>
              <a:t>‹#›</a:t>
            </a:fld>
            <a:endParaRPr kumimoji="1" lang="ja-JP" altLang="en-US"/>
          </a:p>
        </p:txBody>
      </p:sp>
    </p:spTree>
    <p:extLst>
      <p:ext uri="{BB962C8B-B14F-4D97-AF65-F5344CB8AC3E}">
        <p14:creationId xmlns:p14="http://schemas.microsoft.com/office/powerpoint/2010/main" val="32352456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Thank you Mr. Chairman and Good Morning, Ladies and Gentlemen.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title of my presentation today is "Recent Developments of HIP Equipment In Japan."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My name is Katsumi Watanabe from Kobe Steel.</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a:t>
            </a:fld>
            <a:endParaRPr kumimoji="1" lang="ja-JP" altLang="en-US"/>
          </a:p>
        </p:txBody>
      </p:sp>
    </p:spTree>
    <p:extLst>
      <p:ext uri="{BB962C8B-B14F-4D97-AF65-F5344CB8AC3E}">
        <p14:creationId xmlns:p14="http://schemas.microsoft.com/office/powerpoint/2010/main" val="421072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 solve the problem, KOBELCO have developed a new rapid cooling system.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has following features.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treatment chamber is surrounded by the heat insulating barrier that blocks heat transfer to provide thermal control when the temperature in the treatment chamber gets high.</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new rapid cooling system has vertical cylinders inside and outside of the heat insulating barrier to direct the medium gas upward. </a:t>
            </a:r>
          </a:p>
          <a:p>
            <a:r>
              <a:rPr kumimoji="1" lang="en-US" altLang="ja-JP" sz="1200" kern="1200" dirty="0" smtClean="0">
                <a:solidFill>
                  <a:schemeClr val="tx1"/>
                </a:solidFill>
                <a:effectLst/>
                <a:latin typeface="+mn-lt"/>
                <a:ea typeface="+mn-ea"/>
                <a:cs typeface="+mn-cs"/>
              </a:rPr>
              <a:t>These cylinders feature circulation flows generated inside and outside of the heat insulating barrier.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gas blown by the fan circulates, flowing between the outer cylinder and the heat insulating barrier up to the top of the heat insulating barrier, then between the heat insulating barrier and the pressure vessel down to the fan while being cooled along the  pressure vessel inner wall. This is called “first circulation flow.”</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Then the gas blown by the fan flows between the inner cylinder and the heat insulating barrier up to the top of the treatment chamber; </a:t>
            </a:r>
          </a:p>
          <a:p>
            <a:r>
              <a:rPr kumimoji="1" lang="en-US" altLang="ja-JP" sz="1200" kern="1200" dirty="0" smtClean="0">
                <a:solidFill>
                  <a:schemeClr val="tx1"/>
                </a:solidFill>
                <a:effectLst/>
                <a:latin typeface="+mn-lt"/>
                <a:ea typeface="+mn-ea"/>
                <a:cs typeface="+mn-cs"/>
              </a:rPr>
              <a:t>It flows therefrom into the treatment chamber to cool the hot gas in the treatment chamber, and then merges with the first circulation flow to form a circulation flow back to the fan. </a:t>
            </a:r>
          </a:p>
          <a:p>
            <a:r>
              <a:rPr kumimoji="1" lang="en-US" altLang="ja-JP" sz="1200" kern="1200" dirty="0" smtClean="0">
                <a:solidFill>
                  <a:schemeClr val="tx1"/>
                </a:solidFill>
                <a:effectLst/>
                <a:latin typeface="+mn-lt"/>
                <a:ea typeface="+mn-ea"/>
                <a:cs typeface="+mn-cs"/>
              </a:rPr>
              <a:t>This is called “second circulation flow.” Rapid cooling by using these two circulation flows is the one of the biggest features of the new system.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10</a:t>
            </a:fld>
            <a:endParaRPr kumimoji="1" lang="ja-JP" altLang="en-US"/>
          </a:p>
        </p:txBody>
      </p:sp>
    </p:spTree>
    <p:extLst>
      <p:ext uri="{BB962C8B-B14F-4D97-AF65-F5344CB8AC3E}">
        <p14:creationId xmlns:p14="http://schemas.microsoft.com/office/powerpoint/2010/main" val="374020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As you may know if you are familiar with fluid mechanics, the higher the gas flow rate, the higher the heat exchange rate between the gas and metal on the metal surface.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commonly used rapid cooling method roughly uses the second circulation flow only to perform rapid cooling, as shown in the figure. </a:t>
            </a:r>
          </a:p>
          <a:p>
            <a:r>
              <a:rPr kumimoji="1" lang="en-US" altLang="ja-JP" sz="1200" kern="1200" dirty="0" smtClean="0">
                <a:solidFill>
                  <a:schemeClr val="tx1"/>
                </a:solidFill>
                <a:effectLst/>
                <a:latin typeface="+mn-lt"/>
                <a:ea typeface="+mn-ea"/>
                <a:cs typeface="+mn-cs"/>
              </a:rPr>
              <a:t>In this case, the cooling rate in the treatment chamber depends on the amount of the cooling gas in the treatment chamber. </a:t>
            </a:r>
          </a:p>
          <a:p>
            <a:r>
              <a:rPr kumimoji="1" lang="en-US" altLang="ja-JP" sz="1200" kern="1200" dirty="0" smtClean="0">
                <a:solidFill>
                  <a:schemeClr val="tx1"/>
                </a:solidFill>
                <a:effectLst/>
                <a:latin typeface="+mn-lt"/>
                <a:ea typeface="+mn-ea"/>
                <a:cs typeface="+mn-cs"/>
              </a:rPr>
              <a:t>The hot gas passing through the treatment chamber is directed to the pressure vessel inner surface, thus it is necessary to reduce the gas flow rate to a certain level or lower in order to prevent excessive temperature rise at the pressure vessel inner surface. That means the maximum gas flow rate is limited.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On the other hand, in the new rapid cooling method, the first circulation flow does not pass through the treatment chamber, enabling an increase of the gas flow rate regardless of the cooling rate. </a:t>
            </a:r>
          </a:p>
          <a:p>
            <a:r>
              <a:rPr kumimoji="1" lang="en-US" altLang="ja-JP" sz="1200" kern="1200" dirty="0" smtClean="0">
                <a:solidFill>
                  <a:schemeClr val="tx1"/>
                </a:solidFill>
                <a:effectLst/>
                <a:latin typeface="+mn-lt"/>
                <a:ea typeface="+mn-ea"/>
                <a:cs typeface="+mn-cs"/>
              </a:rPr>
              <a:t>The second circulation flow is cooled while merging with the first circulation flow that prevents excessive temperature rise at the pressure vessel inner surface and allows an increase of the first circulation flow rate. </a:t>
            </a:r>
          </a:p>
          <a:p>
            <a:r>
              <a:rPr kumimoji="1" lang="en-US" altLang="ja-JP" sz="1200" kern="1200" dirty="0" smtClean="0">
                <a:solidFill>
                  <a:schemeClr val="tx1"/>
                </a:solidFill>
                <a:effectLst/>
                <a:latin typeface="+mn-lt"/>
                <a:ea typeface="+mn-ea"/>
                <a:cs typeface="+mn-cs"/>
              </a:rPr>
              <a:t>As a result, heat exchange is performed between the relatively cool mass flow of gas and the pressure vessel inner surface. </a:t>
            </a:r>
          </a:p>
          <a:p>
            <a:r>
              <a:rPr kumimoji="1" lang="en-US" altLang="ja-JP" sz="1200" kern="1200" dirty="0" smtClean="0">
                <a:solidFill>
                  <a:schemeClr val="tx1"/>
                </a:solidFill>
                <a:effectLst/>
                <a:latin typeface="+mn-lt"/>
                <a:ea typeface="+mn-ea"/>
                <a:cs typeface="+mn-cs"/>
              </a:rPr>
              <a:t>The sufficiently increased heat exchange rate between the gas and the pressure vessel inner surface allows effective use of the entire pressure vessel inner surface for heat exchange to prevent excessive temperature rise at the pressure vessel inner surface and make best use of the heat extraction capability of the pressure vessel.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Another feature of this new rapid cooling system is that the treatment chamber does not require any special means such as a circulation fan since the temperature in the treatment chamber can be kept constant. </a:t>
            </a:r>
          </a:p>
          <a:p>
            <a:r>
              <a:rPr kumimoji="1" lang="en-US" altLang="ja-JP" sz="1200" kern="1200" dirty="0" smtClean="0">
                <a:solidFill>
                  <a:schemeClr val="tx1"/>
                </a:solidFill>
                <a:effectLst/>
                <a:latin typeface="+mn-lt"/>
                <a:ea typeface="+mn-ea"/>
                <a:cs typeface="+mn-cs"/>
              </a:rPr>
              <a:t>This is made possible by introducing the second circulation flow from the top of the treatment chamber.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11</a:t>
            </a:fld>
            <a:endParaRPr kumimoji="1" lang="ja-JP" altLang="en-US"/>
          </a:p>
        </p:txBody>
      </p:sp>
    </p:spTree>
    <p:extLst>
      <p:ext uri="{BB962C8B-B14F-4D97-AF65-F5344CB8AC3E}">
        <p14:creationId xmlns:p14="http://schemas.microsoft.com/office/powerpoint/2010/main" val="197228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figure is a schematic diagram showing the heat exchange rates in the rapid cooling only with the second circulation flow and that with the first and second circulation flows.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you can see, the rapid cooling with the first and second circulation flows on the right side can absorb more heat than the rapid cooling only with the second circulation flow on the left side.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necessary to discharge more heat from the treatment chamber through the pressure vessel to rapidly lower the temperature in the treatment chamber. </a:t>
            </a:r>
          </a:p>
          <a:p>
            <a:r>
              <a:rPr kumimoji="1" lang="en-US" altLang="ja-JP" sz="1200" kern="1200" dirty="0" smtClean="0">
                <a:solidFill>
                  <a:schemeClr val="tx1"/>
                </a:solidFill>
                <a:effectLst/>
                <a:latin typeface="+mn-lt"/>
                <a:ea typeface="+mn-ea"/>
                <a:cs typeface="+mn-cs"/>
              </a:rPr>
              <a:t>This new rapid cooling system can discharge more heat from the pressure chamber to achieve faster cooling of the treatment chamber, compared to the conventional cooling system.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12</a:t>
            </a:fld>
            <a:endParaRPr kumimoji="1" lang="ja-JP" altLang="en-US"/>
          </a:p>
        </p:txBody>
      </p:sp>
    </p:spTree>
    <p:extLst>
      <p:ext uri="{BB962C8B-B14F-4D97-AF65-F5344CB8AC3E}">
        <p14:creationId xmlns:p14="http://schemas.microsoft.com/office/powerpoint/2010/main" val="61314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figure is a schematic diagram showing the heat exchange rates in the rapid cooling only with the second circulation flow and that with the first and second circulation flows.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you can see, the rapid cooling with the first and second circulation flows on the right side can absorb more heat than the rapid cooling only with the second circulation flow on the left side.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is necessary to discharge more heat from the treatment chamber through the pressure vessel to rapidly lower the temperature in the treatment chamber. </a:t>
            </a:r>
          </a:p>
          <a:p>
            <a:r>
              <a:rPr kumimoji="1" lang="en-US" altLang="ja-JP" sz="1200" kern="1200" dirty="0" smtClean="0">
                <a:solidFill>
                  <a:schemeClr val="tx1"/>
                </a:solidFill>
                <a:effectLst/>
                <a:latin typeface="+mn-lt"/>
                <a:ea typeface="+mn-ea"/>
                <a:cs typeface="+mn-cs"/>
              </a:rPr>
              <a:t>This new rapid cooling system can discharge more heat from the pressure chamber to achieve faster cooling of the treatment chamber, compared to the conventional cooling system.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13</a:t>
            </a:fld>
            <a:endParaRPr kumimoji="1" lang="ja-JP" altLang="en-US"/>
          </a:p>
        </p:txBody>
      </p:sp>
    </p:spTree>
    <p:extLst>
      <p:ext uri="{BB962C8B-B14F-4D97-AF65-F5344CB8AC3E}">
        <p14:creationId xmlns:p14="http://schemas.microsoft.com/office/powerpoint/2010/main" val="61314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2016, the first commercial HIP equipment employing this new rapid cooling system was delivered to the customer.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I’d like to introduce the cooling performance of the new rapid cooling system based on the data taken in the test operation.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table shows the main specifications of this HIP equipment — largest scale in our product line. We have developed wire-wound, interior cooling vessels in parallel to the development of the rapid cooling system. </a:t>
            </a:r>
          </a:p>
          <a:p>
            <a:r>
              <a:rPr kumimoji="1" lang="en-US" altLang="ja-JP" sz="1200" kern="1200" dirty="0" smtClean="0">
                <a:solidFill>
                  <a:schemeClr val="tx1"/>
                </a:solidFill>
                <a:effectLst/>
                <a:latin typeface="+mn-lt"/>
                <a:ea typeface="+mn-ea"/>
                <a:cs typeface="+mn-cs"/>
              </a:rPr>
              <a:t>This large HIP equipment has our largest interior cooling vessel with piano wire wound around the cylindrical core using a spacer.</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Hot zone diameter: 850 mm</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Hot</a:t>
            </a:r>
            <a:r>
              <a:rPr kumimoji="1" lang="en-US" altLang="ja-JP" sz="1200" kern="1200" baseline="0" dirty="0" smtClean="0">
                <a:solidFill>
                  <a:schemeClr val="tx1"/>
                </a:solidFill>
                <a:effectLst/>
                <a:latin typeface="+mn-lt"/>
                <a:ea typeface="+mn-ea"/>
                <a:cs typeface="+mn-cs"/>
              </a:rPr>
              <a:t> zone</a:t>
            </a:r>
            <a:r>
              <a:rPr kumimoji="1" lang="en-US" altLang="ja-JP" sz="1200" kern="1200" dirty="0" smtClean="0">
                <a:solidFill>
                  <a:schemeClr val="tx1"/>
                </a:solidFill>
                <a:effectLst/>
                <a:latin typeface="+mn-lt"/>
                <a:ea typeface="+mn-ea"/>
                <a:cs typeface="+mn-cs"/>
              </a:rPr>
              <a:t> height:</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2500 mm</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Maximum temperature: 1400°C</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Maximum pressure: 147 MPa</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Maximum weight of work load: 4,500 kg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heater has been designed and developed by incorporating the new rapid cooling system to meet the following requirements and installed in this HIP equipment.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Rapid cooling rate with no load: 40°C/min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Rapid cooling rate with a 2-ton load: 15°C/min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14</a:t>
            </a:fld>
            <a:endParaRPr kumimoji="1" lang="ja-JP" altLang="en-US"/>
          </a:p>
        </p:txBody>
      </p:sp>
    </p:spTree>
    <p:extLst>
      <p:ext uri="{BB962C8B-B14F-4D97-AF65-F5344CB8AC3E}">
        <p14:creationId xmlns:p14="http://schemas.microsoft.com/office/powerpoint/2010/main" val="270329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Let me describe the results of the rapid cooling performed at the cooling rate of 15°C/min with approximately 2-ton load using this HIP equipment. </a:t>
            </a:r>
          </a:p>
          <a:p>
            <a:r>
              <a:rPr kumimoji="1" lang="en-US" altLang="ja-JP" sz="1200" kern="1200" dirty="0" smtClean="0">
                <a:solidFill>
                  <a:schemeClr val="tx1"/>
                </a:solidFill>
                <a:effectLst/>
                <a:latin typeface="+mn-lt"/>
                <a:ea typeface="+mn-ea"/>
                <a:cs typeface="+mn-cs"/>
              </a:rPr>
              <a:t>As shown in this graph, the rapid cooling was performed in the range of 1150°C down to about 400°C at the cooling rate of approximately 15°C/min.</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15</a:t>
            </a:fld>
            <a:endParaRPr kumimoji="1" lang="ja-JP" altLang="en-US"/>
          </a:p>
        </p:txBody>
      </p:sp>
    </p:spTree>
    <p:extLst>
      <p:ext uri="{BB962C8B-B14F-4D97-AF65-F5344CB8AC3E}">
        <p14:creationId xmlns:p14="http://schemas.microsoft.com/office/powerpoint/2010/main" val="37498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temperature of the pressure vessel inner surface was raised to 120°C, and then stabilized at about 110°C. </a:t>
            </a:r>
          </a:p>
          <a:p>
            <a:r>
              <a:rPr kumimoji="1" lang="en-US" altLang="ja-JP" sz="1200" kern="1200" dirty="0" smtClean="0">
                <a:solidFill>
                  <a:schemeClr val="tx1"/>
                </a:solidFill>
                <a:effectLst/>
                <a:latin typeface="+mn-lt"/>
                <a:ea typeface="+mn-ea"/>
                <a:cs typeface="+mn-cs"/>
              </a:rPr>
              <a:t>This can well demonstrate the benefits of the new rapid cooling method — “prevention of excessive temperature rise at the pressure vessel inner surface, and best use of heat extraction capability of the pressure vessel.” </a:t>
            </a:r>
          </a:p>
          <a:p>
            <a:r>
              <a:rPr kumimoji="1" lang="en-US" altLang="ja-JP" sz="1200" kern="1200" dirty="0" smtClean="0">
                <a:solidFill>
                  <a:schemeClr val="tx1"/>
                </a:solidFill>
                <a:effectLst/>
                <a:latin typeface="+mn-lt"/>
                <a:ea typeface="+mn-ea"/>
                <a:cs typeface="+mn-cs"/>
              </a:rPr>
              <a:t>The design temperature of the pressure vessel inner surface is 150°C that allows for the heat extraction capability of the pressure vessel. </a:t>
            </a:r>
          </a:p>
          <a:p>
            <a:r>
              <a:rPr kumimoji="1" lang="en-US" altLang="ja-JP" sz="1200" kern="1200" dirty="0" smtClean="0">
                <a:solidFill>
                  <a:schemeClr val="tx1"/>
                </a:solidFill>
                <a:effectLst/>
                <a:latin typeface="+mn-lt"/>
                <a:ea typeface="+mn-ea"/>
                <a:cs typeface="+mn-cs"/>
              </a:rPr>
              <a:t>Therefore, faster cooling can be achieved by increasing the rapid cooling gas flow rate.</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16</a:t>
            </a:fld>
            <a:endParaRPr kumimoji="1" lang="ja-JP" altLang="en-US"/>
          </a:p>
        </p:txBody>
      </p:sp>
    </p:spTree>
    <p:extLst>
      <p:ext uri="{BB962C8B-B14F-4D97-AF65-F5344CB8AC3E}">
        <p14:creationId xmlns:p14="http://schemas.microsoft.com/office/powerpoint/2010/main" val="365100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me introduce our new model of HIP.</a:t>
            </a:r>
          </a:p>
          <a:p>
            <a:r>
              <a:rPr kumimoji="1" lang="en-US" altLang="ja-JP" dirty="0" smtClean="0"/>
              <a:t>New HP400</a:t>
            </a:r>
          </a:p>
          <a:p>
            <a:r>
              <a:rPr kumimoji="1" lang="en-US" altLang="ja-JP" dirty="0" smtClean="0"/>
              <a:t>  200MPa</a:t>
            </a:r>
            <a:r>
              <a:rPr kumimoji="1" lang="en-US" altLang="ja-JP" baseline="0" dirty="0" smtClean="0"/>
              <a:t>  2000degC  working zone diameter mm  working zone height mm</a:t>
            </a:r>
          </a:p>
          <a:p>
            <a:r>
              <a:rPr kumimoji="1" lang="en-US" altLang="ja-JP" baseline="0" dirty="0" smtClean="0"/>
              <a:t>  Small standard model for R&amp;D and production.</a:t>
            </a:r>
          </a:p>
          <a:p>
            <a:endParaRPr kumimoji="1" lang="en-US" altLang="ja-JP" baseline="0" dirty="0" smtClean="0"/>
          </a:p>
          <a:p>
            <a:endParaRPr kumimoji="1" lang="en-US" altLang="ja-JP" baseline="0" dirty="0" smtClean="0"/>
          </a:p>
          <a:p>
            <a:r>
              <a:rPr kumimoji="1" lang="en-US" altLang="ja-JP" baseline="0" dirty="0" smtClean="0"/>
              <a:t>New SYS50X-SB</a:t>
            </a:r>
          </a:p>
          <a:p>
            <a:r>
              <a:rPr kumimoji="1" lang="en-US" altLang="ja-JP" baseline="0" dirty="0" smtClean="0"/>
              <a:t> 196MPa  2200degC  working zone diameter mm   working zone height mm</a:t>
            </a:r>
          </a:p>
          <a:p>
            <a:endParaRPr kumimoji="1" lang="en-US" altLang="ja-JP" baseline="0" dirty="0" smtClean="0"/>
          </a:p>
          <a:p>
            <a:r>
              <a:rPr kumimoji="1" lang="en-US" altLang="ja-JP" baseline="0" dirty="0" smtClean="0"/>
              <a:t>  We have designed a new furnace to achieve 2200degC</a:t>
            </a:r>
          </a:p>
          <a:p>
            <a:r>
              <a:rPr kumimoji="1" lang="en-US" altLang="ja-JP" baseline="0" dirty="0" smtClean="0"/>
              <a:t> </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17</a:t>
            </a:fld>
            <a:endParaRPr kumimoji="1" lang="ja-JP" altLang="en-US"/>
          </a:p>
        </p:txBody>
      </p:sp>
    </p:spTree>
    <p:extLst>
      <p:ext uri="{BB962C8B-B14F-4D97-AF65-F5344CB8AC3E}">
        <p14:creationId xmlns:p14="http://schemas.microsoft.com/office/powerpoint/2010/main" val="362234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Tungsten</a:t>
            </a:r>
            <a:r>
              <a:rPr kumimoji="1" lang="en-US" altLang="ja-JP" baseline="0" dirty="0" smtClean="0"/>
              <a:t> heater is now in under development.</a:t>
            </a:r>
          </a:p>
          <a:p>
            <a:r>
              <a:rPr kumimoji="1" lang="en-US" altLang="ja-JP" dirty="0" smtClean="0"/>
              <a:t>With Tungsten heater it</a:t>
            </a:r>
            <a:r>
              <a:rPr kumimoji="1" lang="en-US" altLang="ja-JP" baseline="0" dirty="0" smtClean="0"/>
              <a:t> is possible to have more clean HIP atmosphere in higher temperature.</a:t>
            </a:r>
            <a:endParaRPr kumimoji="1" lang="en-US" altLang="ja-JP" dirty="0" smtClean="0"/>
          </a:p>
          <a:p>
            <a:r>
              <a:rPr kumimoji="1" lang="en-US" altLang="ja-JP" dirty="0" smtClean="0"/>
              <a:t>And it will improve the quality of XXXXXXX</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18</a:t>
            </a:fld>
            <a:endParaRPr kumimoji="1" lang="ja-JP" altLang="en-US"/>
          </a:p>
        </p:txBody>
      </p:sp>
    </p:spTree>
    <p:extLst>
      <p:ext uri="{BB962C8B-B14F-4D97-AF65-F5344CB8AC3E}">
        <p14:creationId xmlns:p14="http://schemas.microsoft.com/office/powerpoint/2010/main" val="1749334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Kobelco has developed a new rapid cooling system as</a:t>
            </a:r>
            <a:r>
              <a:rPr kumimoji="1" lang="en-US" altLang="ja-JP" baseline="0" dirty="0" smtClean="0"/>
              <a:t> previously shown.</a:t>
            </a:r>
          </a:p>
          <a:p>
            <a:r>
              <a:rPr kumimoji="1" lang="en-US" altLang="ja-JP" baseline="0" dirty="0" smtClean="0"/>
              <a:t>And plural other developments are on-going.</a:t>
            </a:r>
          </a:p>
          <a:p>
            <a:endParaRPr kumimoji="1" lang="en-US" altLang="ja-JP" baseline="0" dirty="0" smtClean="0"/>
          </a:p>
          <a:p>
            <a:r>
              <a:rPr kumimoji="1" lang="en-US" altLang="ja-JP" baseline="0" dirty="0" smtClean="0"/>
              <a:t>With these results we expect it will expand the field of HIP.</a:t>
            </a:r>
          </a:p>
          <a:p>
            <a:r>
              <a:rPr kumimoji="1" lang="en-US" altLang="ja-JP" baseline="0" dirty="0" smtClean="0"/>
              <a:t>We sincerely hope that HIP technologies will contribute to the development of the world industry..</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19</a:t>
            </a:fld>
            <a:endParaRPr kumimoji="1" lang="ja-JP" altLang="en-US"/>
          </a:p>
        </p:txBody>
      </p:sp>
    </p:spTree>
    <p:extLst>
      <p:ext uri="{BB962C8B-B14F-4D97-AF65-F5344CB8AC3E}">
        <p14:creationId xmlns:p14="http://schemas.microsoft.com/office/powerpoint/2010/main" val="222082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I’d like to show you the contents of my presentation.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My presentation is mainly about the new rapid cooling system for the HIP (Hot Isostatic Pressing) equipment developed by Kobe Steel.</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First, I will talk about market forecast.</a:t>
            </a:r>
            <a:r>
              <a:rPr kumimoji="1" lang="en-US" altLang="ja-JP" sz="1200" kern="1200" baseline="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Next,</a:t>
            </a:r>
            <a:r>
              <a:rPr kumimoji="1" lang="en-US" altLang="ja-JP" sz="1200" kern="1200" baseline="0" dirty="0" smtClean="0">
                <a:solidFill>
                  <a:schemeClr val="tx1"/>
                </a:solidFill>
                <a:effectLst/>
                <a:latin typeface="+mn-lt"/>
                <a:ea typeface="+mn-ea"/>
                <a:cs typeface="+mn-cs"/>
              </a:rPr>
              <a:t> I will look back on a history of developing in Japan.</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And then I will explain the development</a:t>
            </a:r>
            <a:r>
              <a:rPr kumimoji="1" lang="en-US" altLang="ja-JP" sz="1200" kern="1200" baseline="0" dirty="0" smtClean="0">
                <a:solidFill>
                  <a:schemeClr val="tx1"/>
                </a:solidFill>
                <a:effectLst/>
                <a:latin typeface="+mn-lt"/>
                <a:ea typeface="+mn-ea"/>
                <a:cs typeface="+mn-cs"/>
              </a:rPr>
              <a:t> of  our new cooling method.</a:t>
            </a:r>
          </a:p>
          <a:p>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The background for the development of our new cooling system</a:t>
            </a:r>
            <a:endParaRPr kumimoji="1" lang="en-US" altLang="ja-JP" sz="1200" kern="1200" baseline="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Developed New rapid cooling method,</a:t>
            </a:r>
          </a:p>
          <a:p>
            <a:r>
              <a:rPr kumimoji="1" lang="en-US" altLang="ja-JP" sz="1200" kern="1200" baseline="0" dirty="0" smtClean="0">
                <a:solidFill>
                  <a:schemeClr val="tx1"/>
                </a:solidFill>
                <a:effectLst/>
                <a:latin typeface="+mn-lt"/>
                <a:ea typeface="+mn-ea"/>
                <a:cs typeface="+mn-cs"/>
              </a:rPr>
              <a:t>   Introduction of </a:t>
            </a:r>
            <a:r>
              <a:rPr kumimoji="1" lang="en-US" altLang="ja-JP" sz="1200" kern="1200" dirty="0" smtClean="0">
                <a:solidFill>
                  <a:schemeClr val="tx1"/>
                </a:solidFill>
                <a:effectLst/>
                <a:latin typeface="+mn-lt"/>
                <a:ea typeface="+mn-ea"/>
                <a:cs typeface="+mn-cs"/>
              </a:rPr>
              <a:t>our first commercial equipment that employs the new cooling system</a:t>
            </a:r>
          </a:p>
          <a:p>
            <a:r>
              <a:rPr kumimoji="1" lang="en-US" altLang="ja-JP" sz="1200" kern="1200" dirty="0" smtClean="0">
                <a:solidFill>
                  <a:schemeClr val="tx1"/>
                </a:solidFill>
                <a:effectLst/>
                <a:latin typeface="+mn-lt"/>
                <a:ea typeface="+mn-ea"/>
                <a:cs typeface="+mn-cs"/>
              </a:rPr>
              <a:t>Additionally, I will introduce our other development.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Finally, I will give a conclusion.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To start with, let me </a:t>
            </a:r>
            <a:r>
              <a:rPr kumimoji="1" lang="en-US" altLang="ja-JP" sz="1200" kern="1200" baseline="0" dirty="0" smtClean="0">
                <a:solidFill>
                  <a:schemeClr val="tx1"/>
                </a:solidFill>
                <a:effectLst/>
                <a:latin typeface="+mn-lt"/>
                <a:ea typeface="+mn-ea"/>
                <a:cs typeface="+mn-cs"/>
              </a:rPr>
              <a:t>look back on a history of developing in Japan.</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strike="sngStrike" kern="1200" dirty="0" smtClean="0">
                <a:solidFill>
                  <a:schemeClr val="tx1"/>
                </a:solidFill>
                <a:effectLst/>
                <a:latin typeface="+mn-lt"/>
                <a:ea typeface="+mn-ea"/>
                <a:cs typeface="+mn-cs"/>
              </a:rPr>
              <a:t>the background for the development of our new rapid cooling system.</a:t>
            </a:r>
            <a:endParaRPr kumimoji="1" lang="ja-JP" altLang="en-US" strike="sngStrike"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2</a:t>
            </a:fld>
            <a:endParaRPr kumimoji="1" lang="ja-JP" altLang="en-US"/>
          </a:p>
        </p:txBody>
      </p:sp>
    </p:spTree>
    <p:extLst>
      <p:ext uri="{BB962C8B-B14F-4D97-AF65-F5344CB8AC3E}">
        <p14:creationId xmlns:p14="http://schemas.microsoft.com/office/powerpoint/2010/main" val="365356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Since April 2017, KSL affiliated Quintus Technologies AB and the two became a strong partner.</a:t>
            </a:r>
          </a:p>
          <a:p>
            <a:r>
              <a:rPr kumimoji="1" lang="en-US" altLang="ja-JP" sz="1200" kern="1200" dirty="0" smtClean="0">
                <a:solidFill>
                  <a:schemeClr val="tx1"/>
                </a:solidFill>
                <a:effectLst/>
                <a:latin typeface="+mn-lt"/>
                <a:ea typeface="+mn-ea"/>
                <a:cs typeface="+mn-cs"/>
              </a:rPr>
              <a:t>We have been working together </a:t>
            </a:r>
            <a:r>
              <a:rPr kumimoji="1" lang="en-US" altLang="ja-JP" dirty="0" smtClean="0"/>
              <a:t>to integrate</a:t>
            </a:r>
            <a:r>
              <a:rPr kumimoji="1" lang="en-US" altLang="ja-JP" baseline="0" dirty="0" smtClean="0"/>
              <a:t> our knowledges </a:t>
            </a:r>
            <a:r>
              <a:rPr kumimoji="1" lang="en-US" altLang="ja-JP" sz="1200" kern="1200" dirty="0" smtClean="0">
                <a:solidFill>
                  <a:schemeClr val="tx1"/>
                </a:solidFill>
                <a:effectLst/>
                <a:latin typeface="+mn-lt"/>
                <a:ea typeface="+mn-ea"/>
                <a:cs typeface="+mn-cs"/>
              </a:rPr>
              <a:t>for providing better technologies.</a:t>
            </a:r>
            <a:endParaRPr kumimoji="1" lang="ja-JP" altLang="ja-JP" sz="1200" kern="1200" dirty="0" smtClean="0">
              <a:solidFill>
                <a:schemeClr val="tx1"/>
              </a:solidFill>
              <a:effectLst/>
              <a:latin typeface="+mn-lt"/>
              <a:ea typeface="+mn-ea"/>
              <a:cs typeface="+mn-cs"/>
            </a:endParaRPr>
          </a:p>
          <a:p>
            <a:endParaRPr kumimoji="1" lang="en-US" altLang="ja-JP" baseline="0" dirty="0" smtClean="0"/>
          </a:p>
          <a:p>
            <a:r>
              <a:rPr kumimoji="1" lang="en-US" altLang="ja-JP" baseline="0" dirty="0" smtClean="0"/>
              <a:t>We will provide HIP technology which will provide solutions what is best for the customers. </a:t>
            </a:r>
            <a:endParaRPr kumimoji="1" lang="en-US" altLang="ja-JP" dirty="0" smtClean="0"/>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20</a:t>
            </a:fld>
            <a:endParaRPr kumimoji="1" lang="ja-JP" altLang="en-US"/>
          </a:p>
        </p:txBody>
      </p:sp>
    </p:spTree>
    <p:extLst>
      <p:ext uri="{BB962C8B-B14F-4D97-AF65-F5344CB8AC3E}">
        <p14:creationId xmlns:p14="http://schemas.microsoft.com/office/powerpoint/2010/main" val="206664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HIP system is used</a:t>
            </a:r>
            <a:r>
              <a:rPr kumimoji="1" lang="en-US" altLang="ja-JP" baseline="0" dirty="0" smtClean="0"/>
              <a:t> to produce high value added material.</a:t>
            </a:r>
          </a:p>
          <a:p>
            <a:r>
              <a:rPr kumimoji="1" lang="en-US" altLang="ja-JP" baseline="0" dirty="0" smtClean="0"/>
              <a:t>And there are more and more demand of high value added material.</a:t>
            </a:r>
          </a:p>
          <a:p>
            <a:endParaRPr kumimoji="1" lang="en-US" altLang="ja-JP" baseline="0" dirty="0" smtClean="0"/>
          </a:p>
          <a:p>
            <a:r>
              <a:rPr kumimoji="1" lang="en-US" altLang="ja-JP" baseline="0" dirty="0" smtClean="0"/>
              <a:t>Aerospace and Additive manufacturing are the representative of HIP demanding market.</a:t>
            </a:r>
          </a:p>
          <a:p>
            <a:r>
              <a:rPr kumimoji="1" lang="en-US" altLang="ja-JP" baseline="0" dirty="0" smtClean="0"/>
              <a:t>These markets are growing significantly in this few years.</a:t>
            </a: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3</a:t>
            </a:fld>
            <a:endParaRPr kumimoji="1" lang="ja-JP" altLang="en-US"/>
          </a:p>
        </p:txBody>
      </p:sp>
    </p:spTree>
    <p:extLst>
      <p:ext uri="{BB962C8B-B14F-4D97-AF65-F5344CB8AC3E}">
        <p14:creationId xmlns:p14="http://schemas.microsoft.com/office/powerpoint/2010/main" val="317251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Other than Aerospace and Additive manufacturing, market such as:</a:t>
            </a:r>
          </a:p>
          <a:p>
            <a:r>
              <a:rPr kumimoji="1" lang="en-US" altLang="ja-JP" baseline="0" dirty="0" smtClean="0"/>
              <a:t>Automotive, Medical and Dental, Semiconductor, Ceramics are also very important market for HIP. </a:t>
            </a:r>
          </a:p>
          <a:p>
            <a:endParaRPr kumimoji="1" lang="en-US" altLang="ja-JP" baseline="0" dirty="0" smtClean="0"/>
          </a:p>
          <a:p>
            <a:r>
              <a:rPr kumimoji="1" lang="en-US" altLang="ja-JP" baseline="0" dirty="0" smtClean="0"/>
              <a:t>These are the expected market figures from the survey KOBELCO has done.</a:t>
            </a: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4</a:t>
            </a:fld>
            <a:endParaRPr kumimoji="1" lang="ja-JP" altLang="en-US"/>
          </a:p>
        </p:txBody>
      </p:sp>
    </p:spTree>
    <p:extLst>
      <p:ext uri="{BB962C8B-B14F-4D97-AF65-F5344CB8AC3E}">
        <p14:creationId xmlns:p14="http://schemas.microsoft.com/office/powerpoint/2010/main" val="317251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are the</a:t>
            </a:r>
            <a:r>
              <a:rPr kumimoji="1" lang="en-US" altLang="ja-JP" baseline="0" dirty="0" smtClean="0"/>
              <a:t> typical development which was accomplished by KOBELCO.</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5</a:t>
            </a:fld>
            <a:endParaRPr kumimoji="1" lang="ja-JP" altLang="en-US"/>
          </a:p>
        </p:txBody>
      </p:sp>
    </p:spTree>
    <p:extLst>
      <p:ext uri="{BB962C8B-B14F-4D97-AF65-F5344CB8AC3E}">
        <p14:creationId xmlns:p14="http://schemas.microsoft.com/office/powerpoint/2010/main" val="25833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Kobelco started the sales of HIP equipment in 1970’s.</a:t>
            </a:r>
          </a:p>
          <a:p>
            <a:r>
              <a:rPr kumimoji="1" lang="en-US" altLang="ja-JP" dirty="0" smtClean="0"/>
              <a:t>Basic gas atmosphere for HIP is</a:t>
            </a:r>
            <a:r>
              <a:rPr kumimoji="1" lang="en-US" altLang="ja-JP" baseline="0" dirty="0" smtClean="0"/>
              <a:t> always been argon.</a:t>
            </a:r>
            <a:endParaRPr kumimoji="1" lang="en-US" altLang="ja-JP" dirty="0" smtClean="0"/>
          </a:p>
          <a:p>
            <a:r>
              <a:rPr kumimoji="1" lang="en-US" altLang="ja-JP" dirty="0" smtClean="0"/>
              <a:t>Though, in</a:t>
            </a:r>
            <a:r>
              <a:rPr kumimoji="1" lang="en-US" altLang="ja-JP" baseline="0" dirty="0" smtClean="0"/>
              <a:t> Japan there was many requirement of various gas.</a:t>
            </a:r>
          </a:p>
          <a:p>
            <a:endParaRPr kumimoji="1" lang="en-US" altLang="ja-JP" baseline="0" dirty="0" smtClean="0"/>
          </a:p>
          <a:p>
            <a:r>
              <a:rPr kumimoji="1" lang="en-US" altLang="ja-JP" baseline="0" dirty="0" smtClean="0"/>
              <a:t>What is in production today is ,  for example:</a:t>
            </a:r>
          </a:p>
          <a:p>
            <a:r>
              <a:rPr kumimoji="1" lang="en-US" altLang="ja-JP" baseline="0" dirty="0" smtClean="0"/>
              <a:t>  Nitrogen gas  for silicon nitride used for ceramic ball bearing.</a:t>
            </a:r>
          </a:p>
          <a:p>
            <a:r>
              <a:rPr kumimoji="1" lang="en-US" altLang="ja-JP" baseline="0" dirty="0" smtClean="0"/>
              <a:t>  Oxygen + Argon for superconductivity material of electrical wire or for transparent ceramics.</a:t>
            </a:r>
            <a:endParaRPr kumimoji="1" lang="en-US" altLang="ja-JP" dirty="0" smtClean="0"/>
          </a:p>
          <a:p>
            <a:r>
              <a:rPr kumimoji="1" lang="en-US" altLang="ja-JP" dirty="0" smtClean="0"/>
              <a:t>  Shroud HIP to</a:t>
            </a:r>
            <a:r>
              <a:rPr kumimoji="1" lang="en-US" altLang="ja-JP" baseline="0" dirty="0" smtClean="0"/>
              <a:t> prevent damage from out gas of the product.</a:t>
            </a:r>
            <a:endParaRPr kumimoji="1" lang="en-US" altLang="ja-JP" dirty="0" smtClean="0"/>
          </a:p>
          <a:p>
            <a:endParaRPr kumimoji="1" lang="en-US" altLang="ja-JP" dirty="0" smtClean="0"/>
          </a:p>
          <a:p>
            <a:r>
              <a:rPr kumimoji="1" lang="en-US" altLang="ja-JP" dirty="0" smtClean="0"/>
              <a:t>Kobelco always</a:t>
            </a:r>
            <a:r>
              <a:rPr kumimoji="1" lang="en-US" altLang="ja-JP" baseline="0" dirty="0" smtClean="0"/>
              <a:t> tried to find better way to handle various gas.</a:t>
            </a:r>
            <a:endParaRPr kumimoji="1" lang="en-US" altLang="ja-JP" dirty="0" smtClean="0"/>
          </a:p>
          <a:p>
            <a:r>
              <a:rPr kumimoji="1" lang="en-US" altLang="ja-JP" dirty="0" smtClean="0"/>
              <a:t>And</a:t>
            </a:r>
            <a:r>
              <a:rPr kumimoji="1" lang="en-US" altLang="ja-JP" baseline="0" dirty="0" smtClean="0"/>
              <a:t> these HIPs are still in use today and produces important parts for the industry. </a:t>
            </a:r>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6</a:t>
            </a:fld>
            <a:endParaRPr kumimoji="1" lang="ja-JP" altLang="en-US"/>
          </a:p>
        </p:txBody>
      </p:sp>
    </p:spTree>
    <p:extLst>
      <p:ext uri="{BB962C8B-B14F-4D97-AF65-F5344CB8AC3E}">
        <p14:creationId xmlns:p14="http://schemas.microsoft.com/office/powerpoint/2010/main" val="281217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HIP equipment must have a thick-walled pressure vessel for high pressure. </a:t>
            </a:r>
          </a:p>
          <a:p>
            <a:r>
              <a:rPr kumimoji="1" lang="en-US" altLang="ja-JP" dirty="0" smtClean="0"/>
              <a:t>That makes HIP equipment more costly than commonly used heat treatment equipment. </a:t>
            </a:r>
          </a:p>
          <a:p>
            <a:r>
              <a:rPr kumimoji="1" lang="en-US" altLang="ja-JP" dirty="0" smtClean="0"/>
              <a:t>Moreover, raising and lowering the temperature takes time, and in very large HIP equipment, one</a:t>
            </a:r>
            <a:r>
              <a:rPr kumimoji="1" lang="en-US" altLang="ja-JP" baseline="0" dirty="0" smtClean="0"/>
              <a:t> HIP </a:t>
            </a:r>
            <a:r>
              <a:rPr kumimoji="1" lang="en-US" altLang="ja-JP" dirty="0" smtClean="0"/>
              <a:t>cycle may take a whole day or more to complete. </a:t>
            </a:r>
          </a:p>
          <a:p>
            <a:r>
              <a:rPr kumimoji="1" lang="en-US" altLang="ja-JP" dirty="0" smtClean="0"/>
              <a:t>In order to address such issues, productivity improvement was required to reduce the processing cost per workpiece.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From the very beginning, KOBECLO has been designed the bottom loading system</a:t>
            </a:r>
            <a:r>
              <a:rPr kumimoji="1" lang="en-US" altLang="ja-JP" baseline="0" dirty="0" smtClean="0"/>
              <a:t> to</a:t>
            </a:r>
            <a:r>
              <a:rPr kumimoji="1" lang="en-US" altLang="ja-JP" dirty="0" smtClean="0"/>
              <a:t> considerate of high productivity.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In 1980’s Modular HIP </a:t>
            </a:r>
            <a:r>
              <a:rPr kumimoji="1" lang="en-US" altLang="ja-JP" sz="1200" kern="1200" dirty="0" smtClean="0">
                <a:solidFill>
                  <a:schemeClr val="tx1"/>
                </a:solidFill>
                <a:effectLst/>
                <a:latin typeface="+mn-lt"/>
                <a:ea typeface="+mn-ea"/>
                <a:cs typeface="+mn-cs"/>
              </a:rPr>
              <a:t>system was incorporated in HIP equipment.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2015 newly developed rapid</a:t>
            </a:r>
            <a:r>
              <a:rPr kumimoji="1" lang="en-US" altLang="ja-JP" sz="1200" kern="1200" baseline="0" dirty="0" smtClean="0">
                <a:solidFill>
                  <a:schemeClr val="tx1"/>
                </a:solidFill>
                <a:effectLst/>
                <a:latin typeface="+mn-lt"/>
                <a:ea typeface="+mn-ea"/>
                <a:cs typeface="+mn-cs"/>
              </a:rPr>
              <a:t> cooling system was installed.</a:t>
            </a:r>
            <a:r>
              <a:rPr kumimoji="1" lang="en-US" altLang="ja-JP" sz="1200" kern="1200" dirty="0" smtClean="0">
                <a:solidFill>
                  <a:schemeClr val="tx1"/>
                </a:solidFill>
                <a:effectLst/>
                <a:latin typeface="+mn-lt"/>
                <a:ea typeface="+mn-ea"/>
                <a:cs typeface="+mn-cs"/>
              </a:rPr>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7</a:t>
            </a:fld>
            <a:endParaRPr kumimoji="1" lang="ja-JP" altLang="en-US"/>
          </a:p>
        </p:txBody>
      </p:sp>
    </p:spTree>
    <p:extLst>
      <p:ext uri="{BB962C8B-B14F-4D97-AF65-F5344CB8AC3E}">
        <p14:creationId xmlns:p14="http://schemas.microsoft.com/office/powerpoint/2010/main" val="281217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1980’s, a modular HIP system was incorporated in HIP equipment for high quality soft ferrite production to give full density.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modular HIP system has two or three cooling stations and preheating stations as shown in the figure. </a:t>
            </a:r>
          </a:p>
          <a:p>
            <a:r>
              <a:rPr kumimoji="1" lang="en-US" altLang="ja-JP" sz="1200" kern="1200" dirty="0" smtClean="0">
                <a:solidFill>
                  <a:schemeClr val="tx1"/>
                </a:solidFill>
                <a:effectLst/>
                <a:latin typeface="+mn-lt"/>
                <a:ea typeface="+mn-ea"/>
                <a:cs typeface="+mn-cs"/>
              </a:rPr>
              <a:t>The workpiece can be transferred while kept in an inert atmosphere furnace. </a:t>
            </a:r>
          </a:p>
          <a:p>
            <a:r>
              <a:rPr kumimoji="1" lang="en-US" altLang="ja-JP" sz="1200" kern="1200" dirty="0" smtClean="0">
                <a:solidFill>
                  <a:schemeClr val="tx1"/>
                </a:solidFill>
                <a:effectLst/>
                <a:latin typeface="+mn-lt"/>
                <a:ea typeface="+mn-ea"/>
                <a:cs typeface="+mn-cs"/>
              </a:rPr>
              <a:t>It allows the preheated workpiece to be inserted into the pressure vessel for HIP treatment, or taken out in a hot state after HIP treatment and transferred to the cooling station to cool down.</a:t>
            </a:r>
          </a:p>
          <a:p>
            <a:r>
              <a:rPr kumimoji="1" lang="en-US" altLang="ja-JP" sz="1200" kern="1200" dirty="0" smtClean="0">
                <a:solidFill>
                  <a:schemeClr val="tx1"/>
                </a:solidFill>
                <a:effectLst/>
                <a:latin typeface="+mn-lt"/>
                <a:ea typeface="+mn-ea"/>
                <a:cs typeface="+mn-cs"/>
              </a:rPr>
              <a:t>As a result, only the pressure raising, holding lowering processes are performed in the HIP pressure vessel, leading to 2 to 2.5 times higher productivity. </a:t>
            </a:r>
          </a:p>
          <a:p>
            <a:r>
              <a:rPr kumimoji="1" lang="en-US" altLang="ja-JP" sz="1200" strike="sngStrike" kern="1200" dirty="0" smtClean="0">
                <a:solidFill>
                  <a:schemeClr val="tx1"/>
                </a:solidFill>
                <a:effectLst/>
                <a:latin typeface="+mn-lt"/>
                <a:ea typeface="+mn-ea"/>
                <a:cs typeface="+mn-cs"/>
              </a:rPr>
              <a:t>The modular system ensures such high productivity, but it has a critical problem that a cycle time including temperature raising and lowering processes is longer than the conventional HIP treatment, and the entire processing time for a workpiece is longer</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わざわざデメリット言わなくても）</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8</a:t>
            </a:fld>
            <a:endParaRPr kumimoji="1" lang="ja-JP" altLang="en-US"/>
          </a:p>
        </p:txBody>
      </p:sp>
    </p:spTree>
    <p:extLst>
      <p:ext uri="{BB962C8B-B14F-4D97-AF65-F5344CB8AC3E}">
        <p14:creationId xmlns:p14="http://schemas.microsoft.com/office/powerpoint/2010/main" val="121888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the global market, rapid cooling furnaces that directly cool the high temperature and high pressure treatment chamber were made commercially available, significantly contributing to the reduction of processing time.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Kobelco also worked on the development of a rapid cooling furnace. In 1990’s, we produced a prototype and conducted a performance verification test.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Unfortunately, however, we could not put it into a commercial production.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that time, ASEA had a patent on wire-wound, interior cooling vessels that provide most efficient cooling performance, and competitors including Kobelco had to use liner type cooling vessels for small and middle size units and mono block vessels incorporating a rapid cooling furnace for large size units. </a:t>
            </a:r>
          </a:p>
          <a:p>
            <a:r>
              <a:rPr kumimoji="1" lang="en-US" altLang="ja-JP" sz="1200" kern="1200" dirty="0" smtClean="0">
                <a:solidFill>
                  <a:schemeClr val="tx1"/>
                </a:solidFill>
                <a:effectLst/>
                <a:latin typeface="+mn-lt"/>
                <a:ea typeface="+mn-ea"/>
                <a:cs typeface="+mn-cs"/>
              </a:rPr>
              <a:t>Mono block vessels with low interior cooling performance allows excessive temperature rise at the pressure vessel inner surface due to direct rapid cooling gas. </a:t>
            </a:r>
          </a:p>
          <a:p>
            <a:r>
              <a:rPr kumimoji="1" lang="en-US" altLang="ja-JP" sz="1200" kern="1200" dirty="0" smtClean="0">
                <a:solidFill>
                  <a:schemeClr val="tx1"/>
                </a:solidFill>
                <a:effectLst/>
                <a:latin typeface="+mn-lt"/>
                <a:ea typeface="+mn-ea"/>
                <a:cs typeface="+mn-cs"/>
              </a:rPr>
              <a:t>To prevent such excessive temperature rise, a heat sink was</a:t>
            </a:r>
            <a:r>
              <a:rPr kumimoji="1" lang="ja-JP" altLang="en-US"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required inside the pressure vessel to dissipate heat from the treatment chamber.</a:t>
            </a:r>
          </a:p>
          <a:p>
            <a:r>
              <a:rPr kumimoji="1" lang="en-US" altLang="ja-JP" sz="1200" kern="1200" dirty="0" smtClean="0">
                <a:solidFill>
                  <a:schemeClr val="tx1"/>
                </a:solidFill>
                <a:effectLst/>
                <a:latin typeface="+mn-lt"/>
                <a:ea typeface="+mn-ea"/>
                <a:cs typeface="+mn-cs"/>
              </a:rPr>
              <a:t>A mechanism for keeping the treatment chamber at a uniform temperature in rapid cooling was also needed. </a:t>
            </a:r>
          </a:p>
          <a:p>
            <a:r>
              <a:rPr kumimoji="1" lang="en-US" altLang="ja-JP" sz="1200" kern="1200" dirty="0" smtClean="0">
                <a:solidFill>
                  <a:schemeClr val="tx1"/>
                </a:solidFill>
                <a:effectLst/>
                <a:latin typeface="+mn-lt"/>
                <a:ea typeface="+mn-ea"/>
                <a:cs typeface="+mn-cs"/>
              </a:rPr>
              <a:t>The very low volumetric efficiency of the pressure vessel impeded cost effective treatment and full utilization of rapid cooling properties. </a:t>
            </a:r>
          </a:p>
          <a:p>
            <a:r>
              <a:rPr kumimoji="1" lang="en-US" altLang="ja-JP" sz="1200" kern="1200" dirty="0" smtClean="0">
                <a:solidFill>
                  <a:schemeClr val="tx1"/>
                </a:solidFill>
                <a:effectLst/>
                <a:latin typeface="+mn-lt"/>
                <a:ea typeface="+mn-ea"/>
                <a:cs typeface="+mn-cs"/>
              </a:rPr>
              <a:t>Consequently, ASEA had an oligopoly in the direct, rapid cooling HIP market.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6C8BBBC-E610-47BA-AAEE-A8D92D236465}" type="slidenum">
              <a:rPr kumimoji="1" lang="ja-JP" altLang="en-US" smtClean="0"/>
              <a:t>9</a:t>
            </a:fld>
            <a:endParaRPr kumimoji="1" lang="ja-JP" altLang="en-US"/>
          </a:p>
        </p:txBody>
      </p:sp>
    </p:spTree>
    <p:extLst>
      <p:ext uri="{BB962C8B-B14F-4D97-AF65-F5344CB8AC3E}">
        <p14:creationId xmlns:p14="http://schemas.microsoft.com/office/powerpoint/2010/main" val="3746414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E90ED720-0104-4369-84BC-D37694168613}" type="datetimeFigureOut">
              <a:rPr kumimoji="1" lang="ja-JP" altLang="en-US" smtClean="0"/>
              <a:t>2017/12/5</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D2D8002D-B5B0-4BAC-B1F6-782DDCCE6D9C}" type="slidenum">
              <a:rPr kumimoji="1" lang="ja-JP" altLang="en-US" smtClean="0"/>
              <a:t>‹#›</a:t>
            </a:fld>
            <a:endParaRPr kumimoji="1" lang="ja-JP" altLang="en-US"/>
          </a:p>
        </p:txBody>
      </p:sp>
      <p:pic>
        <p:nvPicPr>
          <p:cNvPr id="18" name="Picture 4" descr="rogo_i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62850" y="152400"/>
            <a:ext cx="1443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E90ED720-0104-4369-84BC-D37694168613}" type="datetimeFigureOut">
              <a:rPr kumimoji="1" lang="ja-JP" altLang="en-US" smtClean="0"/>
              <a:t>2017/12/5</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E90ED720-0104-4369-84BC-D37694168613}"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E90ED720-0104-4369-84BC-D37694168613}"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0ED720-0104-4369-84BC-D37694168613}" type="datetimeFigureOut">
              <a:rPr kumimoji="1" lang="ja-JP" altLang="en-US" smtClean="0"/>
              <a:t>2017/12/5</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D8002D-B5B0-4BAC-B1F6-782DDCCE6D9C}" type="slidenum">
              <a:rPr kumimoji="1" lang="ja-JP" altLang="en-US" smtClean="0"/>
              <a:t>‹#›</a:t>
            </a:fld>
            <a:endParaRPr kumimoji="1" lang="ja-JP" altLang="en-US"/>
          </a:p>
        </p:txBody>
      </p:sp>
      <p:pic>
        <p:nvPicPr>
          <p:cNvPr id="17" name="Picture 4" descr="rogo_in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62850" y="152400"/>
            <a:ext cx="1443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kobelco.co.jp/index.html" TargetMode="External"/><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2.xml"/><Relationship Id="rId7" Type="http://schemas.openxmlformats.org/officeDocument/2006/relationships/chart" Target="../charts/char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dirty="0"/>
              <a:t>Recent Developments of HIP Equipment In Japan</a:t>
            </a:r>
            <a:endParaRPr kumimoji="1" lang="ja-JP" altLang="en-US" dirty="0"/>
          </a:p>
        </p:txBody>
      </p:sp>
      <p:sp>
        <p:nvSpPr>
          <p:cNvPr id="3" name="サブタイトル 2"/>
          <p:cNvSpPr>
            <a:spLocks noGrp="1"/>
          </p:cNvSpPr>
          <p:nvPr>
            <p:ph type="subTitle" idx="1"/>
          </p:nvPr>
        </p:nvSpPr>
        <p:spPr>
          <a:xfrm>
            <a:off x="685800" y="3611606"/>
            <a:ext cx="7772400" cy="1545586"/>
          </a:xfrm>
        </p:spPr>
        <p:txBody>
          <a:bodyPr>
            <a:normAutofit fontScale="55000" lnSpcReduction="20000"/>
          </a:bodyPr>
          <a:lstStyle/>
          <a:p>
            <a:r>
              <a:rPr lang="en-US" altLang="ja-JP" dirty="0" smtClean="0"/>
              <a:t>Megumi </a:t>
            </a:r>
            <a:r>
              <a:rPr lang="en-US" altLang="ja-JP" dirty="0" err="1" smtClean="0"/>
              <a:t>Kono</a:t>
            </a:r>
            <a:r>
              <a:rPr lang="en-US" altLang="ja-JP" dirty="0" smtClean="0"/>
              <a:t>, Katsumi </a:t>
            </a:r>
            <a:r>
              <a:rPr lang="en-US" altLang="ja-JP" dirty="0"/>
              <a:t>Watanabe</a:t>
            </a:r>
          </a:p>
          <a:p>
            <a:r>
              <a:rPr lang="en-US" altLang="ja-JP" dirty="0"/>
              <a:t>Heavy Machinery Department,</a:t>
            </a:r>
          </a:p>
          <a:p>
            <a:r>
              <a:rPr lang="en-US" altLang="ja-JP" dirty="0"/>
              <a:t>Industrial Machinery Division, </a:t>
            </a:r>
            <a:endParaRPr lang="en-US" altLang="ja-JP" dirty="0" smtClean="0"/>
          </a:p>
          <a:p>
            <a:r>
              <a:rPr lang="en-US" altLang="ja-JP" dirty="0" smtClean="0"/>
              <a:t>Kobe </a:t>
            </a:r>
            <a:r>
              <a:rPr lang="en-US" altLang="ja-JP" dirty="0"/>
              <a:t>Steel, Ltd.</a:t>
            </a:r>
          </a:p>
          <a:p>
            <a:r>
              <a:rPr lang="en-US" altLang="ja-JP" dirty="0"/>
              <a:t>Presented at  HIP’17</a:t>
            </a:r>
          </a:p>
          <a:p>
            <a:r>
              <a:rPr lang="en-US" altLang="ja-JP" dirty="0"/>
              <a:t>Sydney, Australia 5–8 December 2017</a:t>
            </a:r>
          </a:p>
          <a:p>
            <a:endParaRPr kumimoji="1" lang="ja-JP" altLang="en-US" dirty="0"/>
          </a:p>
        </p:txBody>
      </p:sp>
    </p:spTree>
    <p:extLst>
      <p:ext uri="{BB962C8B-B14F-4D97-AF65-F5344CB8AC3E}">
        <p14:creationId xmlns:p14="http://schemas.microsoft.com/office/powerpoint/2010/main" val="303767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New Rapid </a:t>
            </a:r>
            <a:r>
              <a:rPr lang="en-US" altLang="ja-JP" dirty="0" smtClean="0"/>
              <a:t>cooling furnace</a:t>
            </a:r>
            <a:endParaRPr lang="en-US" altLang="ja-JP" dirty="0"/>
          </a:p>
        </p:txBody>
      </p:sp>
      <p:sp>
        <p:nvSpPr>
          <p:cNvPr id="5" name="円/楕円 4"/>
          <p:cNvSpPr/>
          <p:nvPr/>
        </p:nvSpPr>
        <p:spPr>
          <a:xfrm>
            <a:off x="4675211" y="5283566"/>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675211" y="5283565"/>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675211" y="5283566"/>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75211" y="5283566"/>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675211" y="5283564"/>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099177" y="5283563"/>
            <a:ext cx="111633" cy="105711"/>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099177" y="5283566"/>
            <a:ext cx="111633" cy="105711"/>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099177" y="5283566"/>
            <a:ext cx="111633" cy="105711"/>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099176" y="5282920"/>
            <a:ext cx="111633" cy="105711"/>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099176" y="5282920"/>
            <a:ext cx="111633" cy="105711"/>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2023982" y="1314129"/>
            <a:ext cx="4688476" cy="5418308"/>
            <a:chOff x="4187442" y="1115747"/>
            <a:chExt cx="4688476" cy="5418308"/>
          </a:xfrm>
        </p:grpSpPr>
        <p:grpSp>
          <p:nvGrpSpPr>
            <p:cNvPr id="16" name="グループ化 15"/>
            <p:cNvGrpSpPr/>
            <p:nvPr/>
          </p:nvGrpSpPr>
          <p:grpSpPr>
            <a:xfrm>
              <a:off x="4187442" y="1115747"/>
              <a:ext cx="4688476" cy="5418308"/>
              <a:chOff x="4187442" y="1115747"/>
              <a:chExt cx="4688476" cy="5418308"/>
            </a:xfrm>
          </p:grpSpPr>
          <p:grpSp>
            <p:nvGrpSpPr>
              <p:cNvPr id="23" name="グループ化 22"/>
              <p:cNvGrpSpPr/>
              <p:nvPr/>
            </p:nvGrpSpPr>
            <p:grpSpPr>
              <a:xfrm flipH="1">
                <a:off x="8731902" y="1961199"/>
                <a:ext cx="144016" cy="3570055"/>
                <a:chOff x="5659181" y="2040631"/>
                <a:chExt cx="144016" cy="3424586"/>
              </a:xfrm>
            </p:grpSpPr>
            <p:sp>
              <p:nvSpPr>
                <p:cNvPr id="96" name="正方形/長方形 95"/>
                <p:cNvSpPr/>
                <p:nvPr/>
              </p:nvSpPr>
              <p:spPr>
                <a:xfrm>
                  <a:off x="5659181" y="2040631"/>
                  <a:ext cx="144016" cy="3424586"/>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5725384" y="2204864"/>
                  <a:ext cx="72008" cy="317270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5343763" y="1965995"/>
                <a:ext cx="144016" cy="3570055"/>
                <a:chOff x="5659181" y="2040631"/>
                <a:chExt cx="144016" cy="3424586"/>
              </a:xfrm>
            </p:grpSpPr>
            <p:sp>
              <p:nvSpPr>
                <p:cNvPr id="94" name="正方形/長方形 93"/>
                <p:cNvSpPr/>
                <p:nvPr/>
              </p:nvSpPr>
              <p:spPr>
                <a:xfrm>
                  <a:off x="5659181" y="2040631"/>
                  <a:ext cx="144016" cy="3424586"/>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5725384" y="2204864"/>
                  <a:ext cx="72008" cy="317270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4187442" y="1115747"/>
                <a:ext cx="4677089" cy="5418308"/>
                <a:chOff x="4187442" y="1115747"/>
                <a:chExt cx="4677089" cy="5418308"/>
              </a:xfrm>
            </p:grpSpPr>
            <p:grpSp>
              <p:nvGrpSpPr>
                <p:cNvPr id="26" name="グループ化 25"/>
                <p:cNvGrpSpPr/>
                <p:nvPr/>
              </p:nvGrpSpPr>
              <p:grpSpPr>
                <a:xfrm>
                  <a:off x="5480155" y="1716103"/>
                  <a:ext cx="3261024" cy="4104000"/>
                  <a:chOff x="5724128" y="1716103"/>
                  <a:chExt cx="3261024" cy="4104000"/>
                </a:xfrm>
              </p:grpSpPr>
              <p:pic>
                <p:nvPicPr>
                  <p:cNvPr id="43"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716103"/>
                    <a:ext cx="3261024" cy="4104000"/>
                  </a:xfrm>
                  <a:prstGeom prst="rect">
                    <a:avLst/>
                  </a:prstGeom>
                </p:spPr>
              </p:pic>
              <p:grpSp>
                <p:nvGrpSpPr>
                  <p:cNvPr id="44" name="グループ化 43"/>
                  <p:cNvGrpSpPr/>
                  <p:nvPr/>
                </p:nvGrpSpPr>
                <p:grpSpPr>
                  <a:xfrm flipH="1">
                    <a:off x="6140370" y="2187118"/>
                    <a:ext cx="1004292" cy="3035431"/>
                    <a:chOff x="0" y="0"/>
                    <a:chExt cx="1142911" cy="3455062"/>
                  </a:xfrm>
                </p:grpSpPr>
                <p:cxnSp>
                  <p:nvCxnSpPr>
                    <p:cNvPr id="66" name="直線コネクタ 65"/>
                    <p:cNvCxnSpPr/>
                    <p:nvPr/>
                  </p:nvCxnSpPr>
                  <p:spPr>
                    <a:xfrm>
                      <a:off x="696970" y="640378"/>
                      <a:ext cx="0" cy="1942465"/>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67" name="円弧 66"/>
                    <p:cNvSpPr/>
                    <p:nvPr/>
                  </p:nvSpPr>
                  <p:spPr>
                    <a:xfrm>
                      <a:off x="577830" y="577829"/>
                      <a:ext cx="121342" cy="121342"/>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8" name="直線コネクタ 67"/>
                    <p:cNvCxnSpPr/>
                    <p:nvPr/>
                  </p:nvCxnSpPr>
                  <p:spPr>
                    <a:xfrm>
                      <a:off x="282958" y="577829"/>
                      <a:ext cx="35687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69" name="円弧 68"/>
                    <p:cNvSpPr/>
                    <p:nvPr/>
                  </p:nvSpPr>
                  <p:spPr>
                    <a:xfrm rot="16200000">
                      <a:off x="223387" y="57783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0" name="直線コネクタ 69"/>
                    <p:cNvCxnSpPr/>
                    <p:nvPr/>
                  </p:nvCxnSpPr>
                  <p:spPr>
                    <a:xfrm>
                      <a:off x="223388" y="640378"/>
                      <a:ext cx="0" cy="135509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flipV="1">
                      <a:off x="866744" y="2528748"/>
                      <a:ext cx="121342" cy="121342"/>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円弧 71"/>
                    <p:cNvSpPr/>
                    <p:nvPr/>
                  </p:nvSpPr>
                  <p:spPr>
                    <a:xfrm rot="5400000" flipV="1">
                      <a:off x="209984" y="2318764"/>
                      <a:ext cx="502534" cy="154048"/>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3" name="直線コネクタ 72"/>
                    <p:cNvCxnSpPr/>
                    <p:nvPr/>
                  </p:nvCxnSpPr>
                  <p:spPr>
                    <a:xfrm>
                      <a:off x="464647" y="2650866"/>
                      <a:ext cx="46101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74" name="円弧 73"/>
                    <p:cNvSpPr/>
                    <p:nvPr/>
                  </p:nvSpPr>
                  <p:spPr>
                    <a:xfrm rot="5400000" flipV="1">
                      <a:off x="75952" y="1883902"/>
                      <a:ext cx="507365" cy="209550"/>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円弧 74"/>
                    <p:cNvSpPr/>
                    <p:nvPr/>
                  </p:nvSpPr>
                  <p:spPr>
                    <a:xfrm rot="16200000" flipV="1">
                      <a:off x="265087" y="224579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6" name="直線コネクタ 75"/>
                    <p:cNvCxnSpPr/>
                    <p:nvPr/>
                  </p:nvCxnSpPr>
                  <p:spPr>
                    <a:xfrm>
                      <a:off x="384227" y="2308338"/>
                      <a:ext cx="0" cy="92333"/>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991841" y="265086"/>
                      <a:ext cx="0" cy="2324735"/>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78" name="円弧 77"/>
                    <p:cNvSpPr/>
                    <p:nvPr/>
                  </p:nvSpPr>
                  <p:spPr>
                    <a:xfrm>
                      <a:off x="869723" y="202538"/>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9" name="直線コネクタ 78"/>
                    <p:cNvCxnSpPr/>
                    <p:nvPr/>
                  </p:nvCxnSpPr>
                  <p:spPr>
                    <a:xfrm>
                      <a:off x="464647" y="202538"/>
                      <a:ext cx="467074"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0" name="円弧 79"/>
                    <p:cNvSpPr/>
                    <p:nvPr/>
                  </p:nvSpPr>
                  <p:spPr>
                    <a:xfrm rot="10800000">
                      <a:off x="402098" y="80419"/>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円弧 80"/>
                    <p:cNvSpPr/>
                    <p:nvPr/>
                  </p:nvSpPr>
                  <p:spPr>
                    <a:xfrm rot="10800000" flipV="1">
                      <a:off x="402098" y="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2" name="直線コネクタ 81"/>
                    <p:cNvCxnSpPr/>
                    <p:nvPr/>
                  </p:nvCxnSpPr>
                  <p:spPr>
                    <a:xfrm>
                      <a:off x="464647" y="0"/>
                      <a:ext cx="61849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3" name="円弧 82"/>
                    <p:cNvSpPr/>
                    <p:nvPr/>
                  </p:nvSpPr>
                  <p:spPr>
                    <a:xfrm>
                      <a:off x="1021626" y="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4" name="直線コネクタ 83"/>
                    <p:cNvCxnSpPr/>
                    <p:nvPr/>
                  </p:nvCxnSpPr>
                  <p:spPr>
                    <a:xfrm>
                      <a:off x="402098" y="62548"/>
                      <a:ext cx="0" cy="76723"/>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140766" y="59570"/>
                      <a:ext cx="0" cy="3335922"/>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6" name="円弧 85"/>
                    <p:cNvSpPr/>
                    <p:nvPr/>
                  </p:nvSpPr>
                  <p:spPr>
                    <a:xfrm flipV="1">
                      <a:off x="1018648" y="3332943"/>
                      <a:ext cx="121342" cy="121342"/>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7" name="直線コネクタ 86"/>
                    <p:cNvCxnSpPr/>
                    <p:nvPr/>
                  </p:nvCxnSpPr>
                  <p:spPr>
                    <a:xfrm>
                      <a:off x="59570" y="3455062"/>
                      <a:ext cx="1020969"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8" name="円弧 87"/>
                    <p:cNvSpPr/>
                    <p:nvPr/>
                  </p:nvSpPr>
                  <p:spPr>
                    <a:xfrm rot="10800000">
                      <a:off x="0" y="3332943"/>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9" name="円弧 88"/>
                    <p:cNvSpPr/>
                    <p:nvPr/>
                  </p:nvSpPr>
                  <p:spPr>
                    <a:xfrm rot="10800000" flipV="1">
                      <a:off x="0" y="3082749"/>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0" name="直線コネクタ 89"/>
                    <p:cNvCxnSpPr/>
                    <p:nvPr/>
                  </p:nvCxnSpPr>
                  <p:spPr>
                    <a:xfrm>
                      <a:off x="0" y="3142319"/>
                      <a:ext cx="0" cy="259614"/>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59570" y="3082749"/>
                      <a:ext cx="577215"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92" name="円弧 91"/>
                    <p:cNvSpPr/>
                    <p:nvPr/>
                  </p:nvSpPr>
                  <p:spPr>
                    <a:xfrm flipV="1">
                      <a:off x="571873" y="296063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3" name="直線コネクタ 92"/>
                    <p:cNvCxnSpPr/>
                    <p:nvPr/>
                  </p:nvCxnSpPr>
                  <p:spPr>
                    <a:xfrm>
                      <a:off x="693991" y="2716393"/>
                      <a:ext cx="0" cy="300779"/>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flipH="1">
                    <a:off x="7571391" y="2185120"/>
                    <a:ext cx="1003796" cy="3035956"/>
                    <a:chOff x="0" y="0"/>
                    <a:chExt cx="1143000" cy="3456074"/>
                  </a:xfrm>
                </p:grpSpPr>
                <p:sp>
                  <p:nvSpPr>
                    <p:cNvPr id="46" name="円弧 45"/>
                    <p:cNvSpPr/>
                    <p:nvPr/>
                  </p:nvSpPr>
                  <p:spPr>
                    <a:xfrm flipH="1" flipV="1">
                      <a:off x="153186" y="2535810"/>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7" name="直線コネクタ 46"/>
                    <p:cNvCxnSpPr/>
                    <p:nvPr/>
                  </p:nvCxnSpPr>
                  <p:spPr>
                    <a:xfrm flipH="1">
                      <a:off x="209747" y="2658359"/>
                      <a:ext cx="349885"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19812" y="2714919"/>
                      <a:ext cx="0" cy="156845"/>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55542" y="263950"/>
                      <a:ext cx="0" cy="233299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50" name="円弧 49"/>
                    <p:cNvSpPr/>
                    <p:nvPr/>
                  </p:nvSpPr>
                  <p:spPr>
                    <a:xfrm flipH="1">
                      <a:off x="155542" y="202676"/>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51" name="直線コネクタ 50"/>
                    <p:cNvCxnSpPr/>
                    <p:nvPr/>
                  </p:nvCxnSpPr>
                  <p:spPr>
                    <a:xfrm flipH="1">
                      <a:off x="209747" y="202676"/>
                      <a:ext cx="467074"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52" name="円弧 51"/>
                    <p:cNvSpPr/>
                    <p:nvPr/>
                  </p:nvSpPr>
                  <p:spPr>
                    <a:xfrm rot="10800000" flipH="1">
                      <a:off x="617456" y="82484"/>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円弧 52"/>
                    <p:cNvSpPr/>
                    <p:nvPr/>
                  </p:nvSpPr>
                  <p:spPr>
                    <a:xfrm rot="10800000" flipH="1" flipV="1">
                      <a:off x="617456" y="0"/>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54" name="直線コネクタ 53"/>
                    <p:cNvCxnSpPr/>
                    <p:nvPr/>
                  </p:nvCxnSpPr>
                  <p:spPr>
                    <a:xfrm flipH="1">
                      <a:off x="58918" y="0"/>
                      <a:ext cx="618490"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55" name="円弧 54"/>
                    <p:cNvSpPr/>
                    <p:nvPr/>
                  </p:nvSpPr>
                  <p:spPr>
                    <a:xfrm flipH="1">
                      <a:off x="0" y="0"/>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56" name="直線コネクタ 55"/>
                    <p:cNvCxnSpPr/>
                    <p:nvPr/>
                  </p:nvCxnSpPr>
                  <p:spPr>
                    <a:xfrm flipH="1">
                      <a:off x="740004" y="63631"/>
                      <a:ext cx="0" cy="76723"/>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0" y="61274"/>
                      <a:ext cx="0" cy="3335922"/>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58" name="円弧 57"/>
                    <p:cNvSpPr/>
                    <p:nvPr/>
                  </p:nvSpPr>
                  <p:spPr>
                    <a:xfrm flipH="1" flipV="1">
                      <a:off x="2357" y="3334732"/>
                      <a:ext cx="121342" cy="121342"/>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59" name="直線コネクタ 58"/>
                    <p:cNvCxnSpPr/>
                    <p:nvPr/>
                  </p:nvCxnSpPr>
                  <p:spPr>
                    <a:xfrm flipH="1">
                      <a:off x="61274" y="3454923"/>
                      <a:ext cx="1020969"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60" name="円弧 59"/>
                    <p:cNvSpPr/>
                    <p:nvPr/>
                  </p:nvSpPr>
                  <p:spPr>
                    <a:xfrm rot="10800000" flipH="1">
                      <a:off x="1020452" y="3334732"/>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円弧 60"/>
                    <p:cNvSpPr/>
                    <p:nvPr/>
                  </p:nvSpPr>
                  <p:spPr>
                    <a:xfrm rot="10800000" flipH="1" flipV="1">
                      <a:off x="1020452" y="2924666"/>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2" name="直線コネクタ 61"/>
                    <p:cNvCxnSpPr/>
                    <p:nvPr/>
                  </p:nvCxnSpPr>
                  <p:spPr>
                    <a:xfrm>
                      <a:off x="1143000" y="2985940"/>
                      <a:ext cx="0" cy="406997"/>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678730" y="2924666"/>
                      <a:ext cx="403860"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64" name="円弧 63"/>
                    <p:cNvSpPr/>
                    <p:nvPr/>
                  </p:nvSpPr>
                  <p:spPr>
                    <a:xfrm flipH="1" flipV="1">
                      <a:off x="617456" y="2809187"/>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円弧 64"/>
                    <p:cNvSpPr/>
                    <p:nvPr/>
                  </p:nvSpPr>
                  <p:spPr>
                    <a:xfrm rot="10800000" flipH="1" flipV="1">
                      <a:off x="497264" y="2658359"/>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cxnSp>
              <p:nvCxnSpPr>
                <p:cNvPr id="27" name="直線コネクタ 26"/>
                <p:cNvCxnSpPr/>
                <p:nvPr/>
              </p:nvCxnSpPr>
              <p:spPr>
                <a:xfrm flipV="1">
                  <a:off x="5184068" y="3993427"/>
                  <a:ext cx="1894108" cy="1068404"/>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462982" y="4788168"/>
                  <a:ext cx="864096" cy="584775"/>
                </a:xfrm>
                <a:prstGeom prst="rect">
                  <a:avLst/>
                </a:prstGeom>
                <a:noFill/>
              </p:spPr>
              <p:txBody>
                <a:bodyPr wrap="square" rtlCol="0">
                  <a:spAutoFit/>
                </a:bodyPr>
                <a:lstStyle/>
                <a:p>
                  <a:r>
                    <a:rPr kumimoji="1" lang="en-US" altLang="ja-JP" sz="1600" dirty="0" smtClean="0"/>
                    <a:t>Hot zone</a:t>
                  </a:r>
                  <a:endParaRPr kumimoji="1" lang="ja-JP" altLang="en-US" sz="1600" dirty="0"/>
                </a:p>
              </p:txBody>
            </p:sp>
            <p:cxnSp>
              <p:nvCxnSpPr>
                <p:cNvPr id="29" name="直線コネクタ 28"/>
                <p:cNvCxnSpPr/>
                <p:nvPr/>
              </p:nvCxnSpPr>
              <p:spPr>
                <a:xfrm flipH="1" flipV="1">
                  <a:off x="7743103" y="4145487"/>
                  <a:ext cx="689380" cy="1803793"/>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000435" y="5928449"/>
                  <a:ext cx="864096" cy="338554"/>
                </a:xfrm>
                <a:prstGeom prst="rect">
                  <a:avLst/>
                </a:prstGeom>
                <a:noFill/>
              </p:spPr>
              <p:txBody>
                <a:bodyPr wrap="square" rtlCol="0">
                  <a:spAutoFit/>
                </a:bodyPr>
                <a:lstStyle/>
                <a:p>
                  <a:r>
                    <a:rPr kumimoji="1" lang="en-US" altLang="ja-JP" sz="1600" dirty="0" smtClean="0"/>
                    <a:t>Heater</a:t>
                  </a:r>
                  <a:endParaRPr kumimoji="1" lang="ja-JP" altLang="en-US" sz="1600" dirty="0"/>
                </a:p>
              </p:txBody>
            </p:sp>
            <p:cxnSp>
              <p:nvCxnSpPr>
                <p:cNvPr id="31" name="直線コネクタ 30"/>
                <p:cNvCxnSpPr/>
                <p:nvPr/>
              </p:nvCxnSpPr>
              <p:spPr>
                <a:xfrm>
                  <a:off x="5066100" y="3121154"/>
                  <a:ext cx="1080120" cy="144016"/>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187442" y="2951877"/>
                  <a:ext cx="1062020" cy="584775"/>
                </a:xfrm>
                <a:prstGeom prst="rect">
                  <a:avLst/>
                </a:prstGeom>
                <a:noFill/>
              </p:spPr>
              <p:txBody>
                <a:bodyPr wrap="square" rtlCol="0">
                  <a:spAutoFit/>
                </a:bodyPr>
                <a:lstStyle/>
                <a:p>
                  <a:r>
                    <a:rPr lang="en-US" altLang="ja-JP" sz="1600" dirty="0" smtClean="0"/>
                    <a:t>Heat Insulator</a:t>
                  </a:r>
                  <a:endParaRPr kumimoji="1" lang="ja-JP" altLang="en-US" sz="1600" dirty="0"/>
                </a:p>
              </p:txBody>
            </p:sp>
            <p:cxnSp>
              <p:nvCxnSpPr>
                <p:cNvPr id="33" name="直線コネクタ 32"/>
                <p:cNvCxnSpPr/>
                <p:nvPr/>
              </p:nvCxnSpPr>
              <p:spPr>
                <a:xfrm flipH="1">
                  <a:off x="6920315" y="1605620"/>
                  <a:ext cx="106710" cy="239204"/>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427699" y="1115747"/>
                  <a:ext cx="990280" cy="584775"/>
                </a:xfrm>
                <a:prstGeom prst="rect">
                  <a:avLst/>
                </a:prstGeom>
                <a:noFill/>
              </p:spPr>
              <p:txBody>
                <a:bodyPr wrap="square" rtlCol="0">
                  <a:spAutoFit/>
                </a:bodyPr>
                <a:lstStyle/>
                <a:p>
                  <a:r>
                    <a:rPr kumimoji="1" lang="en-US" altLang="ja-JP" sz="1600" dirty="0" smtClean="0"/>
                    <a:t>Top Closure</a:t>
                  </a:r>
                  <a:endParaRPr kumimoji="1" lang="ja-JP" altLang="en-US" sz="1600" dirty="0"/>
                </a:p>
              </p:txBody>
            </p:sp>
            <p:cxnSp>
              <p:nvCxnSpPr>
                <p:cNvPr id="35" name="直線コネクタ 34"/>
                <p:cNvCxnSpPr/>
                <p:nvPr/>
              </p:nvCxnSpPr>
              <p:spPr>
                <a:xfrm flipH="1" flipV="1">
                  <a:off x="7046262" y="5506489"/>
                  <a:ext cx="144016" cy="442791"/>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518967" y="5949280"/>
                  <a:ext cx="1038841" cy="584775"/>
                </a:xfrm>
                <a:prstGeom prst="rect">
                  <a:avLst/>
                </a:prstGeom>
                <a:noFill/>
              </p:spPr>
              <p:txBody>
                <a:bodyPr wrap="square" rtlCol="0">
                  <a:spAutoFit/>
                </a:bodyPr>
                <a:lstStyle/>
                <a:p>
                  <a:r>
                    <a:rPr lang="en-US" altLang="ja-JP" sz="1600" dirty="0" smtClean="0"/>
                    <a:t>Bottom Closure</a:t>
                  </a:r>
                  <a:endParaRPr kumimoji="1" lang="ja-JP" altLang="en-US" sz="1600" dirty="0"/>
                </a:p>
              </p:txBody>
            </p:sp>
            <p:cxnSp>
              <p:nvCxnSpPr>
                <p:cNvPr id="37" name="直線コネクタ 36"/>
                <p:cNvCxnSpPr/>
                <p:nvPr/>
              </p:nvCxnSpPr>
              <p:spPr>
                <a:xfrm>
                  <a:off x="5148064" y="2530851"/>
                  <a:ext cx="504986" cy="138645"/>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211960" y="2330942"/>
                  <a:ext cx="1080120" cy="584775"/>
                </a:xfrm>
                <a:prstGeom prst="rect">
                  <a:avLst/>
                </a:prstGeom>
                <a:noFill/>
              </p:spPr>
              <p:txBody>
                <a:bodyPr wrap="square" rtlCol="0">
                  <a:spAutoFit/>
                </a:bodyPr>
                <a:lstStyle/>
                <a:p>
                  <a:r>
                    <a:rPr kumimoji="1" lang="en-US" altLang="ja-JP" sz="1600" dirty="0" smtClean="0"/>
                    <a:t>Pressure vessel</a:t>
                  </a:r>
                  <a:endParaRPr kumimoji="1" lang="ja-JP" altLang="en-US" sz="1600" dirty="0"/>
                </a:p>
              </p:txBody>
            </p:sp>
            <p:cxnSp>
              <p:nvCxnSpPr>
                <p:cNvPr id="39" name="直線コネクタ 38"/>
                <p:cNvCxnSpPr>
                  <a:stCxn id="40" idx="3"/>
                </p:cNvCxnSpPr>
                <p:nvPr/>
              </p:nvCxnSpPr>
              <p:spPr>
                <a:xfrm flipV="1">
                  <a:off x="5400557" y="5112462"/>
                  <a:ext cx="1688353" cy="790900"/>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338073" y="5610974"/>
                  <a:ext cx="1062484" cy="584775"/>
                </a:xfrm>
                <a:prstGeom prst="rect">
                  <a:avLst/>
                </a:prstGeom>
                <a:noFill/>
              </p:spPr>
              <p:txBody>
                <a:bodyPr wrap="square" rtlCol="0">
                  <a:spAutoFit/>
                </a:bodyPr>
                <a:lstStyle/>
                <a:p>
                  <a:r>
                    <a:rPr kumimoji="1" lang="en-US" altLang="ja-JP" sz="1600" dirty="0" smtClean="0"/>
                    <a:t>Cooling fan</a:t>
                  </a:r>
                  <a:endParaRPr kumimoji="1" lang="ja-JP" altLang="en-US" sz="1600" dirty="0"/>
                </a:p>
              </p:txBody>
            </p:sp>
            <p:cxnSp>
              <p:nvCxnSpPr>
                <p:cNvPr id="41" name="直線コネクタ 40"/>
                <p:cNvCxnSpPr/>
                <p:nvPr/>
              </p:nvCxnSpPr>
              <p:spPr>
                <a:xfrm>
                  <a:off x="5066100" y="2137204"/>
                  <a:ext cx="379870" cy="181557"/>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283927" y="1771477"/>
                  <a:ext cx="972108" cy="584775"/>
                </a:xfrm>
                <a:prstGeom prst="rect">
                  <a:avLst/>
                </a:prstGeom>
                <a:noFill/>
              </p:spPr>
              <p:txBody>
                <a:bodyPr wrap="square" rtlCol="0">
                  <a:spAutoFit/>
                </a:bodyPr>
                <a:lstStyle/>
                <a:p>
                  <a:r>
                    <a:rPr lang="en-US" altLang="ja-JP" sz="1600" dirty="0" smtClean="0"/>
                    <a:t>Cooling</a:t>
                  </a:r>
                </a:p>
                <a:p>
                  <a:r>
                    <a:rPr kumimoji="1" lang="en-US" altLang="ja-JP" sz="1600" dirty="0" smtClean="0"/>
                    <a:t>water</a:t>
                  </a:r>
                  <a:endParaRPr kumimoji="1" lang="ja-JP" altLang="en-US" sz="1600" dirty="0"/>
                </a:p>
              </p:txBody>
            </p:sp>
          </p:grpSp>
        </p:grpSp>
        <p:sp>
          <p:nvSpPr>
            <p:cNvPr id="17" name="正方形/長方形 16"/>
            <p:cNvSpPr/>
            <p:nvPr/>
          </p:nvSpPr>
          <p:spPr>
            <a:xfrm>
              <a:off x="5969296" y="1916832"/>
              <a:ext cx="2275216" cy="9964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5343763" y="1250833"/>
              <a:ext cx="3381344" cy="934287"/>
              <a:chOff x="5343763" y="1250833"/>
              <a:chExt cx="3381344" cy="934287"/>
            </a:xfrm>
          </p:grpSpPr>
          <p:sp>
            <p:nvSpPr>
              <p:cNvPr id="19" name="テキスト ボックス 18"/>
              <p:cNvSpPr txBox="1"/>
              <p:nvPr/>
            </p:nvSpPr>
            <p:spPr>
              <a:xfrm>
                <a:off x="7720052" y="1265497"/>
                <a:ext cx="1005055" cy="338554"/>
              </a:xfrm>
              <a:prstGeom prst="rect">
                <a:avLst/>
              </a:prstGeom>
              <a:noFill/>
            </p:spPr>
            <p:txBody>
              <a:bodyPr wrap="square" rtlCol="0">
                <a:spAutoFit/>
              </a:bodyPr>
              <a:lstStyle/>
              <a:p>
                <a:r>
                  <a:rPr lang="en-US" altLang="ja-JP" sz="1600" dirty="0" smtClean="0"/>
                  <a:t>Flow “A”</a:t>
                </a:r>
                <a:endParaRPr kumimoji="1" lang="ja-JP" altLang="en-US" sz="1600" dirty="0"/>
              </a:p>
            </p:txBody>
          </p:sp>
          <p:sp>
            <p:nvSpPr>
              <p:cNvPr id="20" name="テキスト ボックス 19"/>
              <p:cNvSpPr txBox="1"/>
              <p:nvPr/>
            </p:nvSpPr>
            <p:spPr>
              <a:xfrm>
                <a:off x="5343763" y="1250833"/>
                <a:ext cx="996241" cy="338554"/>
              </a:xfrm>
              <a:prstGeom prst="rect">
                <a:avLst/>
              </a:prstGeom>
              <a:noFill/>
            </p:spPr>
            <p:txBody>
              <a:bodyPr wrap="square" rtlCol="0">
                <a:spAutoFit/>
              </a:bodyPr>
              <a:lstStyle/>
              <a:p>
                <a:r>
                  <a:rPr lang="en-US" altLang="ja-JP" sz="1600" dirty="0" smtClean="0"/>
                  <a:t>Flow “B”</a:t>
                </a:r>
                <a:endParaRPr kumimoji="1" lang="ja-JP" altLang="en-US" sz="1600" dirty="0"/>
              </a:p>
            </p:txBody>
          </p:sp>
          <p:cxnSp>
            <p:nvCxnSpPr>
              <p:cNvPr id="21" name="直線コネクタ 20"/>
              <p:cNvCxnSpPr/>
              <p:nvPr/>
            </p:nvCxnSpPr>
            <p:spPr>
              <a:xfrm flipH="1">
                <a:off x="7993376" y="1616334"/>
                <a:ext cx="170827" cy="568786"/>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29144" y="1616334"/>
                <a:ext cx="93393" cy="568786"/>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16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repeatCount="indefinite" fill="hold" grpId="0" nodeType="clickEffect">
                                  <p:stCondLst>
                                    <p:cond delay="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6" dur="5000" fill="hold"/>
                                        <p:tgtEl>
                                          <p:spTgt spid="5"/>
                                        </p:tgtEl>
                                        <p:attrNameLst>
                                          <p:attrName>ppt_x</p:attrName>
                                          <p:attrName>ppt_y</p:attrName>
                                        </p:attrNameLst>
                                      </p:cBhvr>
                                      <p:rCtr x="-5538" y="-21019"/>
                                    </p:animMotion>
                                  </p:childTnLst>
                                </p:cTn>
                              </p:par>
                              <p:par>
                                <p:cTn id="7" presetID="43" presetClass="path" presetSubtype="0" repeatCount="indefinite" fill="hold" grpId="0" nodeType="withEffect">
                                  <p:stCondLst>
                                    <p:cond delay="100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8" dur="5000" fill="hold"/>
                                        <p:tgtEl>
                                          <p:spTgt spid="6"/>
                                        </p:tgtEl>
                                        <p:attrNameLst>
                                          <p:attrName>ppt_x</p:attrName>
                                          <p:attrName>ppt_y</p:attrName>
                                        </p:attrNameLst>
                                      </p:cBhvr>
                                      <p:rCtr x="-5538" y="-21019"/>
                                    </p:animMotion>
                                  </p:childTnLst>
                                </p:cTn>
                              </p:par>
                              <p:par>
                                <p:cTn id="9" presetID="43" presetClass="path" presetSubtype="0" repeatCount="indefinite" fill="hold" grpId="0" nodeType="withEffect">
                                  <p:stCondLst>
                                    <p:cond delay="200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10" dur="5000" fill="hold"/>
                                        <p:tgtEl>
                                          <p:spTgt spid="7"/>
                                        </p:tgtEl>
                                        <p:attrNameLst>
                                          <p:attrName>ppt_x</p:attrName>
                                          <p:attrName>ppt_y</p:attrName>
                                        </p:attrNameLst>
                                      </p:cBhvr>
                                      <p:rCtr x="-5538" y="-21019"/>
                                    </p:animMotion>
                                  </p:childTnLst>
                                </p:cTn>
                              </p:par>
                              <p:par>
                                <p:cTn id="11" presetID="43" presetClass="path" presetSubtype="0" repeatCount="indefinite" fill="hold" grpId="0" nodeType="withEffect">
                                  <p:stCondLst>
                                    <p:cond delay="300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12" dur="5000" fill="hold"/>
                                        <p:tgtEl>
                                          <p:spTgt spid="8"/>
                                        </p:tgtEl>
                                        <p:attrNameLst>
                                          <p:attrName>ppt_x</p:attrName>
                                          <p:attrName>ppt_y</p:attrName>
                                        </p:attrNameLst>
                                      </p:cBhvr>
                                      <p:rCtr x="-5538" y="-21019"/>
                                    </p:animMotion>
                                  </p:childTnLst>
                                </p:cTn>
                              </p:par>
                              <p:par>
                                <p:cTn id="13" presetID="43" presetClass="path" presetSubtype="0" repeatCount="indefinite" fill="hold" grpId="0" nodeType="withEffect">
                                  <p:stCondLst>
                                    <p:cond delay="400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14" dur="5000" fill="hold"/>
                                        <p:tgtEl>
                                          <p:spTgt spid="9"/>
                                        </p:tgtEl>
                                        <p:attrNameLst>
                                          <p:attrName>ppt_x</p:attrName>
                                          <p:attrName>ppt_y</p:attrName>
                                        </p:attrNameLst>
                                      </p:cBhvr>
                                      <p:rCtr x="-5538" y="-21019"/>
                                    </p:animMotion>
                                  </p:childTnLst>
                                </p:cTn>
                              </p:par>
                            </p:childTnLst>
                          </p:cTn>
                        </p:par>
                      </p:childTnLst>
                    </p:cTn>
                  </p:par>
                  <p:par>
                    <p:cTn id="15" fill="hold">
                      <p:stCondLst>
                        <p:cond delay="indefinite"/>
                      </p:stCondLst>
                      <p:childTnLst>
                        <p:par>
                          <p:cTn id="16" fill="hold">
                            <p:stCondLst>
                              <p:cond delay="0"/>
                            </p:stCondLst>
                            <p:childTnLst>
                              <p:par>
                                <p:cTn id="17" presetID="43" presetClass="path" presetSubtype="0" repeatCount="indefinite" fill="hold" grpId="0" nodeType="clickEffect">
                                  <p:stCondLst>
                                    <p:cond delay="0"/>
                                  </p:stCondLst>
                                  <p:childTnLst>
                                    <p:animMotion origin="layout" path="M -4.16667E-6 -4.07407E-6 C -4.16667E-6 0.00024 -4.16667E-6 -0.04305 -4.16667E-6 -0.04282 C 0.00053 -0.05162 0.0007 -0.05254 0.00313 -0.05463 C 0.00556 -0.05671 0.00868 -0.05532 0.01511 -0.05532 C 0.02292 -0.05532 0.03073 -0.05463 0.0415 -0.05463 C 0.0474 -0.05463 0.05105 -0.05578 0.05105 -0.07129 C 0.05105 -0.08657 0.05087 -0.09027 0.06285 -0.08981 C 0.06303 -0.08981 0.08507 -0.08935 0.08525 -0.08935 C 0.09514 -0.09004 0.09532 -0.09351 0.09532 -0.10671 C 0.09497 -0.11805 0.09688 -0.33981 0.09532 -0.38958 C 0.09532 -0.40324 0.09271 -0.40463 0.08594 -0.40486 C 0.06407 -0.40486 0.05834 -0.40532 0.04931 -0.40463 C 0.04132 -0.40393 0.03872 -0.4081 0.03889 -0.41782 C 0.03941 -0.42754 0.03698 -0.42986 0.05087 -0.43032 C 0.09011 -0.43171 0.07709 -0.43055 0.09948 -0.43055 C 0.10834 -0.43032 0.11042 -0.4324 0.11025 -0.41319 C 0.1099 -0.38055 0.11042 -0.06365 0.11077 -0.01527 C 0.11112 0.01968 0.10261 0.01204 0.0849 0.0125 C 0.04063 0.0125 0.04514 0.0125 0.01407 0.0125 C 0.00191 0.01274 0.00035 0.01135 -0.00017 0.00232 " pathEditMode="relative" rAng="0" ptsTypes="ftattttttftttttttttf">
                                      <p:cBhvr>
                                        <p:cTn id="18" dur="5000" fill="hold"/>
                                        <p:tgtEl>
                                          <p:spTgt spid="10"/>
                                        </p:tgtEl>
                                        <p:attrNameLst>
                                          <p:attrName>ppt_x</p:attrName>
                                          <p:attrName>ppt_y</p:attrName>
                                        </p:attrNameLst>
                                      </p:cBhvr>
                                      <p:rCtr x="5538" y="-20648"/>
                                    </p:animMotion>
                                  </p:childTnLst>
                                </p:cTn>
                              </p:par>
                              <p:par>
                                <p:cTn id="19" presetID="43" presetClass="path" presetSubtype="0" repeatCount="indefinite" fill="hold" grpId="0" nodeType="withEffect">
                                  <p:stCondLst>
                                    <p:cond delay="1000"/>
                                  </p:stCondLst>
                                  <p:childTnLst>
                                    <p:animMotion origin="layout" path="M -4.16667E-6 -4.07407E-6 C -4.16667E-6 0.00024 -4.16667E-6 -0.04305 -4.16667E-6 -0.04282 C 0.00053 -0.05162 0.0007 -0.05254 0.00313 -0.05463 C 0.00556 -0.05671 0.00868 -0.05532 0.01511 -0.05532 C 0.02292 -0.05532 0.03073 -0.05463 0.0415 -0.05463 C 0.0474 -0.05463 0.05105 -0.05578 0.05105 -0.07129 C 0.05105 -0.08657 0.05087 -0.09027 0.06285 -0.08981 C 0.06303 -0.08981 0.08507 -0.08935 0.08525 -0.08935 C 0.09514 -0.09004 0.09532 -0.09351 0.09532 -0.10671 C 0.09497 -0.11805 0.09688 -0.33981 0.09532 -0.38958 C 0.09532 -0.40324 0.09271 -0.40463 0.08594 -0.40486 C 0.06407 -0.40486 0.05834 -0.40532 0.04931 -0.40463 C 0.04132 -0.40393 0.03872 -0.4081 0.03889 -0.41782 C 0.03941 -0.42754 0.03698 -0.42986 0.05087 -0.43032 C 0.09011 -0.43171 0.07709 -0.43055 0.09948 -0.43055 C 0.10834 -0.43032 0.11042 -0.4324 0.11025 -0.41319 C 0.1099 -0.38055 0.11042 -0.06365 0.11077 -0.01527 C 0.11112 0.01968 0.10261 0.01204 0.0849 0.0125 C 0.04063 0.0125 0.04514 0.0125 0.01407 0.0125 C 0.00191 0.01274 0.00035 0.01135 -0.00017 0.00232 " pathEditMode="relative" rAng="0" ptsTypes="ftattttttftttttttttf">
                                      <p:cBhvr>
                                        <p:cTn id="20" dur="5000" fill="hold"/>
                                        <p:tgtEl>
                                          <p:spTgt spid="11"/>
                                        </p:tgtEl>
                                        <p:attrNameLst>
                                          <p:attrName>ppt_x</p:attrName>
                                          <p:attrName>ppt_y</p:attrName>
                                        </p:attrNameLst>
                                      </p:cBhvr>
                                      <p:rCtr x="5538" y="-20648"/>
                                    </p:animMotion>
                                  </p:childTnLst>
                                </p:cTn>
                              </p:par>
                              <p:par>
                                <p:cTn id="21" presetID="43" presetClass="path" presetSubtype="0" repeatCount="indefinite" fill="hold" grpId="0" nodeType="withEffect">
                                  <p:stCondLst>
                                    <p:cond delay="2000"/>
                                  </p:stCondLst>
                                  <p:childTnLst>
                                    <p:animMotion origin="layout" path="M -4.16667E-6 -4.07407E-6 C -4.16667E-6 0.00024 -4.16667E-6 -0.04305 -4.16667E-6 -0.04282 C 0.00053 -0.05162 0.0007 -0.05254 0.00313 -0.05463 C 0.00556 -0.05671 0.00868 -0.05532 0.01511 -0.05532 C 0.02292 -0.05532 0.03073 -0.05463 0.0415 -0.05463 C 0.0474 -0.05463 0.05105 -0.05578 0.05105 -0.07129 C 0.05105 -0.08657 0.05087 -0.09027 0.06285 -0.08981 C 0.06303 -0.08981 0.08507 -0.08935 0.08525 -0.08935 C 0.09514 -0.09004 0.09532 -0.09351 0.09532 -0.10671 C 0.09497 -0.11805 0.09688 -0.33981 0.09532 -0.38958 C 0.09532 -0.40324 0.09271 -0.40463 0.08594 -0.40486 C 0.06407 -0.40486 0.05834 -0.40532 0.04931 -0.40463 C 0.04132 -0.40393 0.03872 -0.4081 0.03889 -0.41782 C 0.03941 -0.42754 0.03698 -0.42986 0.05087 -0.43032 C 0.09011 -0.43171 0.07709 -0.43055 0.09948 -0.43055 C 0.10834 -0.43032 0.11042 -0.4324 0.11025 -0.41319 C 0.1099 -0.38055 0.11042 -0.06365 0.11077 -0.01527 C 0.11112 0.01968 0.10261 0.01204 0.0849 0.0125 C 0.04063 0.0125 0.04514 0.0125 0.01407 0.0125 C 0.00191 0.01274 0.00035 0.01135 -0.00017 0.00232 " pathEditMode="relative" rAng="0" ptsTypes="ftattttttftttttttttf">
                                      <p:cBhvr>
                                        <p:cTn id="22" dur="5000" fill="hold"/>
                                        <p:tgtEl>
                                          <p:spTgt spid="12"/>
                                        </p:tgtEl>
                                        <p:attrNameLst>
                                          <p:attrName>ppt_x</p:attrName>
                                          <p:attrName>ppt_y</p:attrName>
                                        </p:attrNameLst>
                                      </p:cBhvr>
                                      <p:rCtr x="5538" y="-20648"/>
                                    </p:animMotion>
                                  </p:childTnLst>
                                </p:cTn>
                              </p:par>
                              <p:par>
                                <p:cTn id="23" presetID="43" presetClass="path" presetSubtype="0" repeatCount="indefinite" fill="hold" grpId="0" nodeType="withEffect">
                                  <p:stCondLst>
                                    <p:cond delay="3000"/>
                                  </p:stCondLst>
                                  <p:childTnLst>
                                    <p:animMotion origin="layout" path="M -4.16667E-6 -4.07407E-6 C -4.16667E-6 0.00024 -4.16667E-6 -0.04305 -4.16667E-6 -0.04282 C 0.00053 -0.05162 0.0007 -0.05254 0.00313 -0.05463 C 0.00556 -0.05671 0.00868 -0.05532 0.01511 -0.05532 C 0.02292 -0.05532 0.03073 -0.05463 0.0415 -0.05463 C 0.0474 -0.05463 0.05105 -0.05578 0.05105 -0.07129 C 0.05105 -0.08657 0.05087 -0.09027 0.06285 -0.08981 C 0.06303 -0.08981 0.08507 -0.08935 0.08525 -0.08935 C 0.09514 -0.09004 0.09532 -0.09351 0.09532 -0.10671 C 0.09497 -0.11805 0.09688 -0.33981 0.09532 -0.38958 C 0.09532 -0.40324 0.09271 -0.40463 0.08594 -0.40486 C 0.06407 -0.40486 0.05834 -0.40532 0.04931 -0.40463 C 0.04132 -0.40393 0.03872 -0.4081 0.03889 -0.41782 C 0.03941 -0.42754 0.03698 -0.42986 0.05087 -0.43032 C 0.09011 -0.43171 0.07709 -0.43055 0.09948 -0.43055 C 0.10834 -0.43032 0.11042 -0.4324 0.11025 -0.41319 C 0.1099 -0.38055 0.11042 -0.06365 0.11077 -0.01527 C 0.11112 0.01968 0.10261 0.01204 0.0849 0.0125 C 0.04063 0.0125 0.04514 0.0125 0.01407 0.0125 C 0.00191 0.01274 0.00035 0.01135 -0.00017 0.00232 " pathEditMode="relative" rAng="0" ptsTypes="ftattttttftttttttttf">
                                      <p:cBhvr>
                                        <p:cTn id="24" dur="5000" fill="hold"/>
                                        <p:tgtEl>
                                          <p:spTgt spid="13"/>
                                        </p:tgtEl>
                                        <p:attrNameLst>
                                          <p:attrName>ppt_x</p:attrName>
                                          <p:attrName>ppt_y</p:attrName>
                                        </p:attrNameLst>
                                      </p:cBhvr>
                                      <p:rCtr x="5538" y="-20648"/>
                                    </p:animMotion>
                                  </p:childTnLst>
                                </p:cTn>
                              </p:par>
                              <p:par>
                                <p:cTn id="25" presetID="43" presetClass="path" presetSubtype="0" repeatCount="indefinite" fill="hold" grpId="0" nodeType="withEffect">
                                  <p:stCondLst>
                                    <p:cond delay="4000"/>
                                  </p:stCondLst>
                                  <p:childTnLst>
                                    <p:animMotion origin="layout" path="M -4.16667E-6 -4.07407E-6 C -4.16667E-6 0.00024 -4.16667E-6 -0.04305 -4.16667E-6 -0.04282 C 0.00053 -0.05162 0.0007 -0.05254 0.00313 -0.05463 C 0.00556 -0.05671 0.00868 -0.05532 0.01511 -0.05532 C 0.02292 -0.05532 0.03073 -0.05463 0.0415 -0.05463 C 0.0474 -0.05463 0.05105 -0.05578 0.05105 -0.07129 C 0.05105 -0.08657 0.05087 -0.09027 0.06285 -0.08981 C 0.06303 -0.08981 0.08507 -0.08935 0.08525 -0.08935 C 0.09514 -0.09004 0.09532 -0.09351 0.09532 -0.10671 C 0.09497 -0.11805 0.09688 -0.33981 0.09532 -0.38958 C 0.09532 -0.40324 0.09271 -0.40463 0.08594 -0.40486 C 0.06407 -0.40486 0.05834 -0.40532 0.04931 -0.40463 C 0.04132 -0.40393 0.03872 -0.4081 0.03889 -0.41782 C 0.03941 -0.42754 0.03698 -0.42986 0.05087 -0.43032 C 0.09011 -0.43171 0.07709 -0.43055 0.09948 -0.43055 C 0.10834 -0.43032 0.11042 -0.4324 0.11025 -0.41319 C 0.1099 -0.38055 0.11042 -0.06365 0.11077 -0.01527 C 0.11112 0.01968 0.10261 0.01204 0.0849 0.0125 C 0.04063 0.0125 0.04514 0.0125 0.01407 0.0125 C 0.00191 0.01274 0.00035 0.01135 -0.00017 0.00232 " pathEditMode="relative" rAng="0" ptsTypes="ftattttttftttttttttf">
                                      <p:cBhvr>
                                        <p:cTn id="26" dur="5000" fill="hold"/>
                                        <p:tgtEl>
                                          <p:spTgt spid="14"/>
                                        </p:tgtEl>
                                        <p:attrNameLst>
                                          <p:attrName>ppt_x</p:attrName>
                                          <p:attrName>ppt_y</p:attrName>
                                        </p:attrNameLst>
                                      </p:cBhvr>
                                      <p:rCtr x="5538" y="-2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New Rapid cooling </a:t>
            </a:r>
            <a:r>
              <a:rPr lang="en-US" altLang="ja-JP" dirty="0" smtClean="0"/>
              <a:t>furnace</a:t>
            </a:r>
            <a:endParaRPr kumimoji="1" lang="ja-JP" altLang="en-US" dirty="0"/>
          </a:p>
        </p:txBody>
      </p:sp>
      <p:grpSp>
        <p:nvGrpSpPr>
          <p:cNvPr id="4" name="グループ化 3"/>
          <p:cNvGrpSpPr/>
          <p:nvPr/>
        </p:nvGrpSpPr>
        <p:grpSpPr>
          <a:xfrm>
            <a:off x="251520" y="2013314"/>
            <a:ext cx="5608196" cy="4392488"/>
            <a:chOff x="2341415" y="1619508"/>
            <a:chExt cx="5608196" cy="4392488"/>
          </a:xfrm>
        </p:grpSpPr>
        <p:grpSp>
          <p:nvGrpSpPr>
            <p:cNvPr id="5" name="グループ化 4"/>
            <p:cNvGrpSpPr/>
            <p:nvPr/>
          </p:nvGrpSpPr>
          <p:grpSpPr>
            <a:xfrm>
              <a:off x="2341415" y="1619508"/>
              <a:ext cx="5608196" cy="4392488"/>
              <a:chOff x="2341415" y="1619508"/>
              <a:chExt cx="5608196" cy="4392488"/>
            </a:xfrm>
          </p:grpSpPr>
          <p:grpSp>
            <p:nvGrpSpPr>
              <p:cNvPr id="9" name="グループ化 8"/>
              <p:cNvGrpSpPr/>
              <p:nvPr/>
            </p:nvGrpSpPr>
            <p:grpSpPr>
              <a:xfrm>
                <a:off x="4694222" y="2137251"/>
                <a:ext cx="144016" cy="3424586"/>
                <a:chOff x="5659181" y="2040631"/>
                <a:chExt cx="144016" cy="3424586"/>
              </a:xfrm>
            </p:grpSpPr>
            <p:sp>
              <p:nvSpPr>
                <p:cNvPr id="40" name="正方形/長方形 39"/>
                <p:cNvSpPr/>
                <p:nvPr/>
              </p:nvSpPr>
              <p:spPr>
                <a:xfrm>
                  <a:off x="5659181" y="2040631"/>
                  <a:ext cx="144016" cy="3424586"/>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25384" y="2204864"/>
                  <a:ext cx="72008" cy="317270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2341415" y="1619508"/>
                <a:ext cx="5608196" cy="4392488"/>
                <a:chOff x="4796452" y="1619508"/>
                <a:chExt cx="5608196" cy="4392488"/>
              </a:xfrm>
            </p:grpSpPr>
            <p:grpSp>
              <p:nvGrpSpPr>
                <p:cNvPr id="11" name="グループ化 10"/>
                <p:cNvGrpSpPr/>
                <p:nvPr/>
              </p:nvGrpSpPr>
              <p:grpSpPr>
                <a:xfrm>
                  <a:off x="4796452" y="1619508"/>
                  <a:ext cx="5608196" cy="4392488"/>
                  <a:chOff x="4796452" y="1619508"/>
                  <a:chExt cx="5608196" cy="4392488"/>
                </a:xfrm>
              </p:grpSpPr>
              <p:grpSp>
                <p:nvGrpSpPr>
                  <p:cNvPr id="13" name="グループ化 12"/>
                  <p:cNvGrpSpPr/>
                  <p:nvPr/>
                </p:nvGrpSpPr>
                <p:grpSpPr>
                  <a:xfrm>
                    <a:off x="7280643" y="1619508"/>
                    <a:ext cx="3124005" cy="4392488"/>
                    <a:chOff x="7280643" y="1619508"/>
                    <a:chExt cx="3124005" cy="4392488"/>
                  </a:xfrm>
                </p:grpSpPr>
                <p:grpSp>
                  <p:nvGrpSpPr>
                    <p:cNvPr id="15" name="グループ化 14"/>
                    <p:cNvGrpSpPr/>
                    <p:nvPr/>
                  </p:nvGrpSpPr>
                  <p:grpSpPr>
                    <a:xfrm>
                      <a:off x="7280643" y="1797383"/>
                      <a:ext cx="2880000" cy="4104322"/>
                      <a:chOff x="7280643" y="1797383"/>
                      <a:chExt cx="2880000" cy="4104322"/>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643" y="1797383"/>
                        <a:ext cx="2880000" cy="4104322"/>
                      </a:xfrm>
                      <a:prstGeom prst="rect">
                        <a:avLst/>
                      </a:prstGeom>
                    </p:spPr>
                  </p:pic>
                  <p:grpSp>
                    <p:nvGrpSpPr>
                      <p:cNvPr id="19" name="グループ化 18"/>
                      <p:cNvGrpSpPr/>
                      <p:nvPr/>
                    </p:nvGrpSpPr>
                    <p:grpSpPr>
                      <a:xfrm flipH="1">
                        <a:off x="7789094" y="2377334"/>
                        <a:ext cx="936456" cy="2732417"/>
                        <a:chOff x="0" y="0"/>
                        <a:chExt cx="1070532" cy="3121999"/>
                      </a:xfrm>
                    </p:grpSpPr>
                    <p:cxnSp>
                      <p:nvCxnSpPr>
                        <p:cNvPr id="20" name="直線コネクタ 19"/>
                        <p:cNvCxnSpPr>
                          <a:stCxn id="27" idx="0"/>
                        </p:cNvCxnSpPr>
                        <p:nvPr/>
                      </p:nvCxnSpPr>
                      <p:spPr>
                        <a:xfrm flipV="1">
                          <a:off x="665652" y="2513197"/>
                          <a:ext cx="15926" cy="991"/>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0" y="0"/>
                          <a:ext cx="1070532" cy="3121999"/>
                          <a:chOff x="0" y="0"/>
                          <a:chExt cx="1070532" cy="3121999"/>
                        </a:xfrm>
                      </p:grpSpPr>
                      <p:cxnSp>
                        <p:nvCxnSpPr>
                          <p:cNvPr id="22" name="直線コネクタ 21"/>
                          <p:cNvCxnSpPr/>
                          <p:nvPr/>
                        </p:nvCxnSpPr>
                        <p:spPr>
                          <a:xfrm flipV="1">
                            <a:off x="0" y="740496"/>
                            <a:ext cx="0" cy="2290445"/>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23" name="円弧 22"/>
                          <p:cNvSpPr/>
                          <p:nvPr/>
                        </p:nvSpPr>
                        <p:spPr>
                          <a:xfrm>
                            <a:off x="235481" y="650738"/>
                            <a:ext cx="194945" cy="16891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円弧 23"/>
                          <p:cNvSpPr/>
                          <p:nvPr/>
                        </p:nvSpPr>
                        <p:spPr>
                          <a:xfrm flipH="1">
                            <a:off x="0" y="650738"/>
                            <a:ext cx="194945" cy="16891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5" name="直線コネクタ 24"/>
                          <p:cNvCxnSpPr>
                            <a:stCxn id="24" idx="0"/>
                            <a:endCxn id="23" idx="0"/>
                          </p:cNvCxnSpPr>
                          <p:nvPr/>
                        </p:nvCxnSpPr>
                        <p:spPr>
                          <a:xfrm>
                            <a:off x="97473" y="650738"/>
                            <a:ext cx="235480" cy="0"/>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26452" y="740496"/>
                            <a:ext cx="0" cy="1476375"/>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27" name="円弧 26"/>
                          <p:cNvSpPr/>
                          <p:nvPr/>
                        </p:nvSpPr>
                        <p:spPr>
                          <a:xfrm rot="10800000">
                            <a:off x="421176" y="1918557"/>
                            <a:ext cx="488950" cy="59563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円弧 27"/>
                          <p:cNvSpPr/>
                          <p:nvPr/>
                        </p:nvSpPr>
                        <p:spPr>
                          <a:xfrm rot="5400000">
                            <a:off x="507689" y="2134535"/>
                            <a:ext cx="347345" cy="41148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9" name="直線コネクタ 28"/>
                          <p:cNvCxnSpPr/>
                          <p:nvPr/>
                        </p:nvCxnSpPr>
                        <p:spPr>
                          <a:xfrm flipV="1">
                            <a:off x="880742" y="336589"/>
                            <a:ext cx="0" cy="2004695"/>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30" name="円弧 29"/>
                          <p:cNvSpPr/>
                          <p:nvPr/>
                        </p:nvSpPr>
                        <p:spPr>
                          <a:xfrm>
                            <a:off x="572202" y="185124"/>
                            <a:ext cx="313055" cy="29210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1" name="直線コネクタ 30"/>
                          <p:cNvCxnSpPr/>
                          <p:nvPr/>
                        </p:nvCxnSpPr>
                        <p:spPr>
                          <a:xfrm flipH="1">
                            <a:off x="274881" y="185124"/>
                            <a:ext cx="450622" cy="0"/>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32" name="円弧 31"/>
                          <p:cNvSpPr/>
                          <p:nvPr/>
                        </p:nvSpPr>
                        <p:spPr>
                          <a:xfrm rot="10800000">
                            <a:off x="190734" y="33659"/>
                            <a:ext cx="168275" cy="156845"/>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円弧 32"/>
                          <p:cNvSpPr/>
                          <p:nvPr/>
                        </p:nvSpPr>
                        <p:spPr>
                          <a:xfrm rot="10800000" flipV="1">
                            <a:off x="190734" y="5610"/>
                            <a:ext cx="168275" cy="156845"/>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4" name="直線コネクタ 33"/>
                          <p:cNvCxnSpPr/>
                          <p:nvPr/>
                        </p:nvCxnSpPr>
                        <p:spPr>
                          <a:xfrm flipH="1">
                            <a:off x="274881" y="0"/>
                            <a:ext cx="637540" cy="0"/>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35" name="円弧 34"/>
                          <p:cNvSpPr/>
                          <p:nvPr/>
                        </p:nvSpPr>
                        <p:spPr>
                          <a:xfrm>
                            <a:off x="757326" y="0"/>
                            <a:ext cx="313055" cy="29210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6" name="直線コネクタ 35"/>
                          <p:cNvCxnSpPr/>
                          <p:nvPr/>
                        </p:nvCxnSpPr>
                        <p:spPr>
                          <a:xfrm flipV="1">
                            <a:off x="1065866" y="145855"/>
                            <a:ext cx="0" cy="2802254"/>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37" name="円弧 36"/>
                          <p:cNvSpPr/>
                          <p:nvPr/>
                        </p:nvSpPr>
                        <p:spPr>
                          <a:xfrm rot="5400000">
                            <a:off x="691119" y="2736479"/>
                            <a:ext cx="347345" cy="411480"/>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8" name="直線コネクタ 37"/>
                          <p:cNvCxnSpPr/>
                          <p:nvPr/>
                        </p:nvCxnSpPr>
                        <p:spPr>
                          <a:xfrm flipH="1">
                            <a:off x="106587" y="3119057"/>
                            <a:ext cx="756285" cy="0"/>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sp>
                        <p:nvSpPr>
                          <p:cNvPr id="39" name="円弧 38"/>
                          <p:cNvSpPr/>
                          <p:nvPr/>
                        </p:nvSpPr>
                        <p:spPr>
                          <a:xfrm rot="10800000">
                            <a:off x="5610" y="2928324"/>
                            <a:ext cx="188595" cy="193675"/>
                          </a:xfrm>
                          <a:prstGeom prst="arc">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cxnSp>
                  <p:nvCxnSpPr>
                    <p:cNvPr id="16" name="直線コネクタ 15"/>
                    <p:cNvCxnSpPr/>
                    <p:nvPr/>
                  </p:nvCxnSpPr>
                  <p:spPr>
                    <a:xfrm>
                      <a:off x="8720643"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774136"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796452" y="1757502"/>
                    <a:ext cx="2087251" cy="1077218"/>
                  </a:xfrm>
                  <a:prstGeom prst="rect">
                    <a:avLst/>
                  </a:prstGeom>
                  <a:noFill/>
                </p:spPr>
                <p:txBody>
                  <a:bodyPr wrap="square" rtlCol="0">
                    <a:spAutoFit/>
                  </a:bodyPr>
                  <a:lstStyle/>
                  <a:p>
                    <a:r>
                      <a:rPr kumimoji="1" lang="en-US" altLang="ja-JP" sz="1600" dirty="0" smtClean="0"/>
                      <a:t>Flow rate = small</a:t>
                    </a:r>
                  </a:p>
                  <a:p>
                    <a:r>
                      <a:rPr lang="ja-JP" altLang="en-US" sz="1600" dirty="0"/>
                      <a:t>　</a:t>
                    </a:r>
                    <a:r>
                      <a:rPr lang="ja-JP" altLang="en-US" sz="1600" dirty="0" smtClean="0"/>
                      <a:t>　↓</a:t>
                    </a:r>
                    <a:endParaRPr lang="en-US" altLang="ja-JP" sz="1600" dirty="0" smtClean="0"/>
                  </a:p>
                  <a:p>
                    <a:r>
                      <a:rPr kumimoji="1" lang="en-US" altLang="ja-JP" sz="1600" dirty="0" smtClean="0"/>
                      <a:t>Heat transfer</a:t>
                    </a:r>
                  </a:p>
                  <a:p>
                    <a:r>
                      <a:rPr lang="en-US" altLang="ja-JP" sz="1600" dirty="0"/>
                      <a:t> </a:t>
                    </a:r>
                    <a:r>
                      <a:rPr lang="en-US" altLang="ja-JP" sz="1600" dirty="0" smtClean="0"/>
                      <a:t>= small</a:t>
                    </a:r>
                    <a:endParaRPr kumimoji="1" lang="ja-JP" altLang="en-US" sz="1600" dirty="0"/>
                  </a:p>
                </p:txBody>
              </p:sp>
            </p:grpSp>
            <p:sp>
              <p:nvSpPr>
                <p:cNvPr id="12" name="下矢印 11"/>
                <p:cNvSpPr/>
                <p:nvPr/>
              </p:nvSpPr>
              <p:spPr>
                <a:xfrm>
                  <a:off x="7738106" y="2398002"/>
                  <a:ext cx="110139" cy="272650"/>
                </a:xfrm>
                <a:prstGeom prst="downArrow">
                  <a:avLst>
                    <a:gd name="adj1" fmla="val 50000"/>
                    <a:gd name="adj2" fmla="val 11427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 name="グループ化 5"/>
            <p:cNvGrpSpPr/>
            <p:nvPr/>
          </p:nvGrpSpPr>
          <p:grpSpPr>
            <a:xfrm>
              <a:off x="5385947" y="1988840"/>
              <a:ext cx="1237987" cy="260994"/>
              <a:chOff x="5385947" y="1988840"/>
              <a:chExt cx="1237987" cy="260994"/>
            </a:xfrm>
          </p:grpSpPr>
          <p:sp>
            <p:nvSpPr>
              <p:cNvPr id="7" name="正方形/長方形 6"/>
              <p:cNvSpPr/>
              <p:nvPr/>
            </p:nvSpPr>
            <p:spPr>
              <a:xfrm>
                <a:off x="5385947" y="2112639"/>
                <a:ext cx="1058261" cy="9222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23862" y="1988840"/>
                <a:ext cx="300072" cy="260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テキスト ボックス 41"/>
          <p:cNvSpPr txBox="1"/>
          <p:nvPr/>
        </p:nvSpPr>
        <p:spPr>
          <a:xfrm>
            <a:off x="2518487" y="1268760"/>
            <a:ext cx="1709007" cy="923330"/>
          </a:xfrm>
          <a:prstGeom prst="rect">
            <a:avLst/>
          </a:prstGeom>
          <a:solidFill>
            <a:schemeClr val="bg1"/>
          </a:solidFill>
        </p:spPr>
        <p:txBody>
          <a:bodyPr wrap="square" rtlCol="0">
            <a:spAutoFit/>
          </a:bodyPr>
          <a:lstStyle/>
          <a:p>
            <a:r>
              <a:rPr lang="en-US" altLang="ja-JP" dirty="0" smtClean="0"/>
              <a:t>Typical </a:t>
            </a:r>
            <a:r>
              <a:rPr lang="en-US" altLang="ja-JP" dirty="0" smtClean="0"/>
              <a:t>Conventional </a:t>
            </a:r>
          </a:p>
          <a:p>
            <a:r>
              <a:rPr kumimoji="1" lang="en-US" altLang="ja-JP" dirty="0" smtClean="0"/>
              <a:t>furnace</a:t>
            </a:r>
            <a:endParaRPr kumimoji="1" lang="ja-JP" altLang="en-US" dirty="0"/>
          </a:p>
        </p:txBody>
      </p:sp>
      <p:cxnSp>
        <p:nvCxnSpPr>
          <p:cNvPr id="43" name="直線コネクタ 42"/>
          <p:cNvCxnSpPr>
            <a:stCxn id="14" idx="3"/>
          </p:cNvCxnSpPr>
          <p:nvPr/>
        </p:nvCxnSpPr>
        <p:spPr>
          <a:xfrm>
            <a:off x="2338771" y="2689917"/>
            <a:ext cx="911783" cy="16271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4122334" y="5351848"/>
            <a:ext cx="111633" cy="105711"/>
          </a:xfrm>
          <a:prstGeom prst="ellipse">
            <a:avLst/>
          </a:prstGeom>
          <a:solidFill>
            <a:srgbClr val="FF9900"/>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361469" y="5534805"/>
            <a:ext cx="111633" cy="105711"/>
          </a:xfrm>
          <a:prstGeom prst="ellipse">
            <a:avLst/>
          </a:prstGeom>
          <a:solidFill>
            <a:srgbClr val="FF0000">
              <a:alpha val="89804"/>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364959" y="5533923"/>
            <a:ext cx="111633" cy="105711"/>
          </a:xfrm>
          <a:prstGeom prst="ellipse">
            <a:avLst/>
          </a:prstGeom>
          <a:solidFill>
            <a:srgbClr val="0070C0">
              <a:alpha val="89804"/>
            </a:srgb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4842751" y="2013314"/>
            <a:ext cx="3410708" cy="4392488"/>
            <a:chOff x="6932646" y="1619508"/>
            <a:chExt cx="3410708" cy="4392488"/>
          </a:xfrm>
        </p:grpSpPr>
        <p:grpSp>
          <p:nvGrpSpPr>
            <p:cNvPr id="48" name="グループ化 47"/>
            <p:cNvGrpSpPr/>
            <p:nvPr/>
          </p:nvGrpSpPr>
          <p:grpSpPr>
            <a:xfrm>
              <a:off x="6932646" y="1619508"/>
              <a:ext cx="3410708" cy="4392488"/>
              <a:chOff x="6932646" y="1619508"/>
              <a:chExt cx="3410708" cy="4392488"/>
            </a:xfrm>
          </p:grpSpPr>
          <p:sp>
            <p:nvSpPr>
              <p:cNvPr id="50" name="正方形/長方形 49"/>
              <p:cNvSpPr/>
              <p:nvPr/>
            </p:nvSpPr>
            <p:spPr>
              <a:xfrm>
                <a:off x="6932646" y="2029370"/>
                <a:ext cx="144016" cy="357005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998849" y="2200579"/>
                <a:ext cx="72008" cy="330747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7066155" y="1619508"/>
                <a:ext cx="3277199" cy="4392488"/>
                <a:chOff x="5047650" y="1619508"/>
                <a:chExt cx="3277199" cy="4392488"/>
              </a:xfrm>
            </p:grpSpPr>
            <p:grpSp>
              <p:nvGrpSpPr>
                <p:cNvPr id="53" name="グループ化 52"/>
                <p:cNvGrpSpPr/>
                <p:nvPr/>
              </p:nvGrpSpPr>
              <p:grpSpPr>
                <a:xfrm>
                  <a:off x="5047650" y="1619508"/>
                  <a:ext cx="3277199" cy="4392488"/>
                  <a:chOff x="5047650" y="1619508"/>
                  <a:chExt cx="3277199" cy="4392488"/>
                </a:xfrm>
              </p:grpSpPr>
              <p:pic>
                <p:nvPicPr>
                  <p:cNvPr id="109"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650" y="1778819"/>
                    <a:ext cx="3261024" cy="4104000"/>
                  </a:xfrm>
                  <a:prstGeom prst="rect">
                    <a:avLst/>
                  </a:prstGeom>
                </p:spPr>
              </p:pic>
              <p:cxnSp>
                <p:nvCxnSpPr>
                  <p:cNvPr id="110" name="直線コネクタ 109"/>
                  <p:cNvCxnSpPr/>
                  <p:nvPr/>
                </p:nvCxnSpPr>
                <p:spPr>
                  <a:xfrm>
                    <a:off x="6688762"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6694337"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292080" y="2249834"/>
                  <a:ext cx="1296144" cy="3072797"/>
                  <a:chOff x="5292080" y="2249834"/>
                  <a:chExt cx="1296144" cy="3072797"/>
                </a:xfrm>
              </p:grpSpPr>
              <p:grpSp>
                <p:nvGrpSpPr>
                  <p:cNvPr id="55" name="グループ化 54"/>
                  <p:cNvGrpSpPr/>
                  <p:nvPr/>
                </p:nvGrpSpPr>
                <p:grpSpPr>
                  <a:xfrm flipH="1">
                    <a:off x="5442815" y="2249834"/>
                    <a:ext cx="1049351" cy="3072797"/>
                    <a:chOff x="0" y="0"/>
                    <a:chExt cx="1194189" cy="3497594"/>
                  </a:xfrm>
                </p:grpSpPr>
                <p:cxnSp>
                  <p:nvCxnSpPr>
                    <p:cNvPr id="81" name="直線コネクタ 80"/>
                    <p:cNvCxnSpPr/>
                    <p:nvPr/>
                  </p:nvCxnSpPr>
                  <p:spPr>
                    <a:xfrm>
                      <a:off x="696970" y="640378"/>
                      <a:ext cx="0" cy="1942465"/>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2" name="円弧 81"/>
                    <p:cNvSpPr/>
                    <p:nvPr/>
                  </p:nvSpPr>
                  <p:spPr>
                    <a:xfrm>
                      <a:off x="577830" y="577829"/>
                      <a:ext cx="121342" cy="121342"/>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3" name="直線コネクタ 82"/>
                    <p:cNvCxnSpPr/>
                    <p:nvPr/>
                  </p:nvCxnSpPr>
                  <p:spPr>
                    <a:xfrm>
                      <a:off x="282958" y="577829"/>
                      <a:ext cx="35687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4" name="円弧 83"/>
                    <p:cNvSpPr/>
                    <p:nvPr/>
                  </p:nvSpPr>
                  <p:spPr>
                    <a:xfrm rot="16200000">
                      <a:off x="223387" y="57783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5" name="直線コネクタ 84"/>
                    <p:cNvCxnSpPr/>
                    <p:nvPr/>
                  </p:nvCxnSpPr>
                  <p:spPr>
                    <a:xfrm>
                      <a:off x="223388" y="640378"/>
                      <a:ext cx="0" cy="135509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6" name="円弧 85"/>
                    <p:cNvSpPr/>
                    <p:nvPr/>
                  </p:nvSpPr>
                  <p:spPr>
                    <a:xfrm flipV="1">
                      <a:off x="847774" y="2528749"/>
                      <a:ext cx="121342" cy="121343"/>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7" name="円弧 86"/>
                    <p:cNvSpPr/>
                    <p:nvPr/>
                  </p:nvSpPr>
                  <p:spPr>
                    <a:xfrm rot="5400000" flipV="1">
                      <a:off x="209984" y="2318764"/>
                      <a:ext cx="502534" cy="154048"/>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8" name="直線コネクタ 87"/>
                    <p:cNvCxnSpPr/>
                    <p:nvPr/>
                  </p:nvCxnSpPr>
                  <p:spPr>
                    <a:xfrm>
                      <a:off x="464647" y="2650866"/>
                      <a:ext cx="46101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89" name="円弧 88"/>
                    <p:cNvSpPr/>
                    <p:nvPr/>
                  </p:nvSpPr>
                  <p:spPr>
                    <a:xfrm rot="5400000" flipV="1">
                      <a:off x="75952" y="1883902"/>
                      <a:ext cx="507365" cy="209550"/>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0" name="円弧 89"/>
                    <p:cNvSpPr/>
                    <p:nvPr/>
                  </p:nvSpPr>
                  <p:spPr>
                    <a:xfrm rot="16200000" flipV="1">
                      <a:off x="265087" y="224579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1" name="直線コネクタ 90"/>
                    <p:cNvCxnSpPr/>
                    <p:nvPr/>
                  </p:nvCxnSpPr>
                  <p:spPr>
                    <a:xfrm>
                      <a:off x="384227" y="2308338"/>
                      <a:ext cx="0" cy="92333"/>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968277" y="265086"/>
                      <a:ext cx="0" cy="2324735"/>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93" name="円弧 92"/>
                    <p:cNvSpPr/>
                    <p:nvPr/>
                  </p:nvSpPr>
                  <p:spPr>
                    <a:xfrm>
                      <a:off x="845333" y="235063"/>
                      <a:ext cx="121285" cy="121284"/>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4" name="直線コネクタ 93"/>
                    <p:cNvCxnSpPr/>
                    <p:nvPr/>
                  </p:nvCxnSpPr>
                  <p:spPr>
                    <a:xfrm>
                      <a:off x="464646" y="235063"/>
                      <a:ext cx="467075"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95" name="円弧 94"/>
                    <p:cNvSpPr/>
                    <p:nvPr/>
                  </p:nvSpPr>
                  <p:spPr>
                    <a:xfrm rot="10800000">
                      <a:off x="402098" y="118015"/>
                      <a:ext cx="121285" cy="121284"/>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6" name="円弧 95"/>
                    <p:cNvSpPr/>
                    <p:nvPr/>
                  </p:nvSpPr>
                  <p:spPr>
                    <a:xfrm rot="10800000" flipV="1">
                      <a:off x="402098" y="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7" name="直線コネクタ 96"/>
                    <p:cNvCxnSpPr/>
                    <p:nvPr/>
                  </p:nvCxnSpPr>
                  <p:spPr>
                    <a:xfrm>
                      <a:off x="464647" y="0"/>
                      <a:ext cx="669101"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98" name="円弧 97"/>
                    <p:cNvSpPr/>
                    <p:nvPr/>
                  </p:nvSpPr>
                  <p:spPr>
                    <a:xfrm>
                      <a:off x="1069588" y="0"/>
                      <a:ext cx="121285" cy="121284"/>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9" name="直線コネクタ 98"/>
                    <p:cNvCxnSpPr/>
                    <p:nvPr/>
                  </p:nvCxnSpPr>
                  <p:spPr>
                    <a:xfrm flipH="1">
                      <a:off x="402098" y="62548"/>
                      <a:ext cx="0" cy="119561"/>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endCxn id="101" idx="2"/>
                    </p:cNvCxnSpPr>
                    <p:nvPr/>
                  </p:nvCxnSpPr>
                  <p:spPr>
                    <a:xfrm>
                      <a:off x="1193266" y="59570"/>
                      <a:ext cx="923" cy="3374702"/>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101" name="円弧 100"/>
                    <p:cNvSpPr/>
                    <p:nvPr/>
                  </p:nvSpPr>
                  <p:spPr>
                    <a:xfrm flipV="1">
                      <a:off x="1072847" y="3373602"/>
                      <a:ext cx="121342" cy="121343"/>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2" name="直線コネクタ 101"/>
                    <p:cNvCxnSpPr/>
                    <p:nvPr/>
                  </p:nvCxnSpPr>
                  <p:spPr>
                    <a:xfrm>
                      <a:off x="59570" y="3495719"/>
                      <a:ext cx="1074178"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103" name="円弧 102"/>
                    <p:cNvSpPr/>
                    <p:nvPr/>
                  </p:nvSpPr>
                  <p:spPr>
                    <a:xfrm rot="10800000">
                      <a:off x="0" y="3376310"/>
                      <a:ext cx="121285" cy="121284"/>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4" name="円弧 103"/>
                    <p:cNvSpPr/>
                    <p:nvPr/>
                  </p:nvSpPr>
                  <p:spPr>
                    <a:xfrm rot="10800000" flipV="1">
                      <a:off x="0" y="3082749"/>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5" name="直線コネクタ 104"/>
                    <p:cNvCxnSpPr>
                      <a:endCxn id="103" idx="2"/>
                    </p:cNvCxnSpPr>
                    <p:nvPr/>
                  </p:nvCxnSpPr>
                  <p:spPr>
                    <a:xfrm flipH="1">
                      <a:off x="0" y="3142319"/>
                      <a:ext cx="0" cy="294632"/>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59570" y="3082749"/>
                      <a:ext cx="577215"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107" name="円弧 106"/>
                    <p:cNvSpPr/>
                    <p:nvPr/>
                  </p:nvSpPr>
                  <p:spPr>
                    <a:xfrm flipV="1">
                      <a:off x="571873" y="2960630"/>
                      <a:ext cx="121285" cy="121285"/>
                    </a:xfrm>
                    <a:prstGeom prst="arc">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8" name="直線コネクタ 107"/>
                    <p:cNvCxnSpPr/>
                    <p:nvPr/>
                  </p:nvCxnSpPr>
                  <p:spPr>
                    <a:xfrm flipH="1">
                      <a:off x="693991" y="2754320"/>
                      <a:ext cx="0" cy="262851"/>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a:off x="5490441" y="2299307"/>
                    <a:ext cx="1097783" cy="2971540"/>
                    <a:chOff x="0" y="49154"/>
                    <a:chExt cx="1250021" cy="3382744"/>
                  </a:xfrm>
                </p:grpSpPr>
                <p:sp>
                  <p:nvSpPr>
                    <p:cNvPr id="62" name="円弧 61"/>
                    <p:cNvSpPr/>
                    <p:nvPr/>
                  </p:nvSpPr>
                  <p:spPr>
                    <a:xfrm flipH="1" flipV="1">
                      <a:off x="117937" y="2581794"/>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3" name="直線コネクタ 62"/>
                    <p:cNvCxnSpPr>
                      <a:endCxn id="62" idx="0"/>
                    </p:cNvCxnSpPr>
                    <p:nvPr/>
                  </p:nvCxnSpPr>
                  <p:spPr>
                    <a:xfrm flipH="1" flipV="1">
                      <a:off x="178580" y="2703080"/>
                      <a:ext cx="381053" cy="1381"/>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19812" y="2761040"/>
                      <a:ext cx="0" cy="110723"/>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18432" y="226470"/>
                      <a:ext cx="0" cy="2415297"/>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66" name="円弧 65"/>
                    <p:cNvSpPr/>
                    <p:nvPr/>
                  </p:nvSpPr>
                  <p:spPr>
                    <a:xfrm flipH="1">
                      <a:off x="117582" y="172857"/>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7" name="直線コネクタ 66"/>
                    <p:cNvCxnSpPr>
                      <a:stCxn id="68" idx="0"/>
                    </p:cNvCxnSpPr>
                    <p:nvPr/>
                  </p:nvCxnSpPr>
                  <p:spPr>
                    <a:xfrm flipH="1">
                      <a:off x="168933" y="170439"/>
                      <a:ext cx="446153" cy="1"/>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68" name="円弧 67"/>
                    <p:cNvSpPr/>
                    <p:nvPr/>
                  </p:nvSpPr>
                  <p:spPr>
                    <a:xfrm rot="10800000" flipH="1">
                      <a:off x="554444" y="49154"/>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円弧 68"/>
                    <p:cNvSpPr/>
                    <p:nvPr/>
                  </p:nvSpPr>
                  <p:spPr>
                    <a:xfrm rot="10800000" flipH="1" flipV="1">
                      <a:off x="560514" y="59636"/>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0" name="直線コネクタ 69"/>
                    <p:cNvCxnSpPr>
                      <a:stCxn id="69" idx="0"/>
                    </p:cNvCxnSpPr>
                    <p:nvPr/>
                  </p:nvCxnSpPr>
                  <p:spPr>
                    <a:xfrm flipH="1">
                      <a:off x="58919" y="59636"/>
                      <a:ext cx="562238" cy="1638"/>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flipH="1">
                      <a:off x="0" y="59636"/>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2" name="直線コネクタ 71"/>
                    <p:cNvCxnSpPr>
                      <a:endCxn id="73" idx="2"/>
                    </p:cNvCxnSpPr>
                    <p:nvPr/>
                  </p:nvCxnSpPr>
                  <p:spPr>
                    <a:xfrm>
                      <a:off x="2357" y="120279"/>
                      <a:ext cx="0" cy="3248787"/>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73" name="円弧 72"/>
                    <p:cNvSpPr/>
                    <p:nvPr/>
                  </p:nvSpPr>
                  <p:spPr>
                    <a:xfrm flipH="1" flipV="1">
                      <a:off x="2357" y="3308395"/>
                      <a:ext cx="121342" cy="121342"/>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4" name="直線コネクタ 73"/>
                    <p:cNvCxnSpPr/>
                    <p:nvPr/>
                  </p:nvCxnSpPr>
                  <p:spPr>
                    <a:xfrm flipH="1">
                      <a:off x="61275" y="3431898"/>
                      <a:ext cx="1020969"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75" name="円弧 74"/>
                    <p:cNvSpPr/>
                    <p:nvPr/>
                  </p:nvSpPr>
                  <p:spPr>
                    <a:xfrm rot="10800000" flipH="1">
                      <a:off x="1128736" y="3310334"/>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円弧 75"/>
                    <p:cNvSpPr/>
                    <p:nvPr/>
                  </p:nvSpPr>
                  <p:spPr>
                    <a:xfrm rot="10800000" flipH="1" flipV="1">
                      <a:off x="1128736" y="2924666"/>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7" name="直線コネクタ 76"/>
                    <p:cNvCxnSpPr/>
                    <p:nvPr/>
                  </p:nvCxnSpPr>
                  <p:spPr>
                    <a:xfrm>
                      <a:off x="1250021" y="2985940"/>
                      <a:ext cx="0" cy="406997"/>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6" idx="0"/>
                    </p:cNvCxnSpPr>
                    <p:nvPr/>
                  </p:nvCxnSpPr>
                  <p:spPr>
                    <a:xfrm flipH="1">
                      <a:off x="678732" y="2924666"/>
                      <a:ext cx="510647"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79" name="円弧 78"/>
                    <p:cNvSpPr/>
                    <p:nvPr/>
                  </p:nvSpPr>
                  <p:spPr>
                    <a:xfrm flipH="1" flipV="1">
                      <a:off x="617456" y="2809187"/>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0" name="円弧 79"/>
                    <p:cNvSpPr/>
                    <p:nvPr/>
                  </p:nvSpPr>
                  <p:spPr>
                    <a:xfrm rot="10800000" flipH="1" flipV="1">
                      <a:off x="497264" y="2701732"/>
                      <a:ext cx="121285" cy="121285"/>
                    </a:xfrm>
                    <a:prstGeom prst="arc">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58" name="下矢印 57"/>
                  <p:cNvSpPr/>
                  <p:nvPr/>
                </p:nvSpPr>
                <p:spPr>
                  <a:xfrm>
                    <a:off x="5292080" y="2339587"/>
                    <a:ext cx="267802" cy="524451"/>
                  </a:xfrm>
                  <a:prstGeom prst="downArrow">
                    <a:avLst>
                      <a:gd name="adj1" fmla="val 50000"/>
                      <a:gd name="adj2" fmla="val 114272"/>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49" name="正方形/長方形 48"/>
            <p:cNvSpPr/>
            <p:nvPr/>
          </p:nvSpPr>
          <p:spPr>
            <a:xfrm>
              <a:off x="7559059" y="2012990"/>
              <a:ext cx="2275216" cy="9964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正方形/長方形 111"/>
          <p:cNvSpPr/>
          <p:nvPr/>
        </p:nvSpPr>
        <p:spPr>
          <a:xfrm>
            <a:off x="6631581" y="2324218"/>
            <a:ext cx="1175181" cy="24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4715433" y="1520831"/>
            <a:ext cx="1709007" cy="369332"/>
          </a:xfrm>
          <a:prstGeom prst="rect">
            <a:avLst/>
          </a:prstGeom>
          <a:solidFill>
            <a:schemeClr val="bg1"/>
          </a:solidFill>
        </p:spPr>
        <p:txBody>
          <a:bodyPr wrap="square" rtlCol="0">
            <a:spAutoFit/>
          </a:bodyPr>
          <a:lstStyle/>
          <a:p>
            <a:r>
              <a:rPr lang="en-US" altLang="ja-JP" dirty="0" smtClean="0"/>
              <a:t>New </a:t>
            </a:r>
            <a:r>
              <a:rPr kumimoji="1" lang="en-US" altLang="ja-JP" dirty="0" smtClean="0"/>
              <a:t>furnace</a:t>
            </a:r>
            <a:endParaRPr kumimoji="1" lang="ja-JP" altLang="en-US" dirty="0"/>
          </a:p>
        </p:txBody>
      </p:sp>
      <p:sp>
        <p:nvSpPr>
          <p:cNvPr id="123" name="テキスト ボックス 122"/>
          <p:cNvSpPr txBox="1"/>
          <p:nvPr/>
        </p:nvSpPr>
        <p:spPr>
          <a:xfrm>
            <a:off x="6870688" y="2175147"/>
            <a:ext cx="1876281" cy="1077218"/>
          </a:xfrm>
          <a:prstGeom prst="rect">
            <a:avLst/>
          </a:prstGeom>
          <a:solidFill>
            <a:schemeClr val="bg1"/>
          </a:solidFill>
        </p:spPr>
        <p:txBody>
          <a:bodyPr wrap="square" rtlCol="0">
            <a:spAutoFit/>
          </a:bodyPr>
          <a:lstStyle/>
          <a:p>
            <a:r>
              <a:rPr lang="en-US" altLang="ja-JP" sz="1600" dirty="0" smtClean="0"/>
              <a:t>Flow rate = large</a:t>
            </a:r>
            <a:endParaRPr kumimoji="1" lang="en-US" altLang="ja-JP" sz="1600" dirty="0" smtClean="0"/>
          </a:p>
          <a:p>
            <a:r>
              <a:rPr lang="ja-JP" altLang="en-US" sz="1600" dirty="0"/>
              <a:t>　</a:t>
            </a:r>
            <a:r>
              <a:rPr lang="ja-JP" altLang="en-US" sz="1600" dirty="0" smtClean="0"/>
              <a:t>　↓</a:t>
            </a:r>
            <a:endParaRPr lang="en-US" altLang="ja-JP" sz="1600" dirty="0" smtClean="0"/>
          </a:p>
          <a:p>
            <a:r>
              <a:rPr lang="en-US" altLang="ja-JP" sz="1600" dirty="0" smtClean="0"/>
              <a:t>Heat transfer</a:t>
            </a:r>
          </a:p>
          <a:p>
            <a:r>
              <a:rPr lang="en-US" altLang="ja-JP" sz="1600" dirty="0"/>
              <a:t> </a:t>
            </a:r>
            <a:r>
              <a:rPr lang="en-US" altLang="ja-JP" sz="1600" dirty="0" smtClean="0"/>
              <a:t> = large</a:t>
            </a:r>
          </a:p>
        </p:txBody>
      </p:sp>
      <p:cxnSp>
        <p:nvCxnSpPr>
          <p:cNvPr id="125" name="直線コネクタ 124"/>
          <p:cNvCxnSpPr/>
          <p:nvPr/>
        </p:nvCxnSpPr>
        <p:spPr>
          <a:xfrm flipH="1">
            <a:off x="5354591" y="2473227"/>
            <a:ext cx="1516097" cy="396009"/>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endCxn id="114" idx="3"/>
          </p:cNvCxnSpPr>
          <p:nvPr/>
        </p:nvCxnSpPr>
        <p:spPr>
          <a:xfrm flipH="1">
            <a:off x="2338771" y="4826583"/>
            <a:ext cx="1748609" cy="35213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08781" y="5009445"/>
            <a:ext cx="1329990" cy="338554"/>
          </a:xfrm>
          <a:prstGeom prst="rect">
            <a:avLst/>
          </a:prstGeom>
          <a:solidFill>
            <a:schemeClr val="bg1"/>
          </a:solidFill>
          <a:ln>
            <a:noFill/>
          </a:ln>
        </p:spPr>
        <p:txBody>
          <a:bodyPr wrap="square" rtlCol="0">
            <a:spAutoFit/>
          </a:bodyPr>
          <a:lstStyle/>
          <a:p>
            <a:r>
              <a:rPr lang="en-US" altLang="ja-JP" sz="1600" dirty="0"/>
              <a:t>Stirring fan</a:t>
            </a:r>
          </a:p>
        </p:txBody>
      </p:sp>
      <p:cxnSp>
        <p:nvCxnSpPr>
          <p:cNvPr id="115" name="直線コネクタ 114"/>
          <p:cNvCxnSpPr>
            <a:endCxn id="116" idx="3"/>
          </p:cNvCxnSpPr>
          <p:nvPr/>
        </p:nvCxnSpPr>
        <p:spPr>
          <a:xfrm flipH="1">
            <a:off x="2412020" y="5487569"/>
            <a:ext cx="1658050" cy="33514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043608" y="5653434"/>
            <a:ext cx="1368412" cy="338554"/>
          </a:xfrm>
          <a:prstGeom prst="rect">
            <a:avLst/>
          </a:prstGeom>
          <a:solidFill>
            <a:schemeClr val="bg1"/>
          </a:solidFill>
          <a:ln>
            <a:noFill/>
          </a:ln>
        </p:spPr>
        <p:txBody>
          <a:bodyPr wrap="square" rtlCol="0">
            <a:spAutoFit/>
          </a:bodyPr>
          <a:lstStyle/>
          <a:p>
            <a:r>
              <a:rPr kumimoji="1" lang="en-US" altLang="ja-JP" sz="1600" dirty="0" smtClean="0"/>
              <a:t>Cooling fan</a:t>
            </a:r>
            <a:endParaRPr kumimoji="1" lang="ja-JP" altLang="en-US" sz="1600" dirty="0"/>
          </a:p>
        </p:txBody>
      </p:sp>
      <p:cxnSp>
        <p:nvCxnSpPr>
          <p:cNvPr id="117" name="直線コネクタ 116"/>
          <p:cNvCxnSpPr/>
          <p:nvPr/>
        </p:nvCxnSpPr>
        <p:spPr>
          <a:xfrm>
            <a:off x="6533052" y="5537259"/>
            <a:ext cx="487220" cy="1271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7020272" y="5445224"/>
            <a:ext cx="993946" cy="584775"/>
          </a:xfrm>
          <a:prstGeom prst="rect">
            <a:avLst/>
          </a:prstGeom>
          <a:solidFill>
            <a:schemeClr val="bg1"/>
          </a:solidFill>
          <a:ln>
            <a:noFill/>
          </a:ln>
        </p:spPr>
        <p:txBody>
          <a:bodyPr wrap="square" rtlCol="0">
            <a:spAutoFit/>
          </a:bodyPr>
          <a:lstStyle/>
          <a:p>
            <a:r>
              <a:rPr kumimoji="1" lang="en-US" altLang="ja-JP" sz="1600" dirty="0" smtClean="0"/>
              <a:t>Cooling fan</a:t>
            </a:r>
            <a:endParaRPr kumimoji="1" lang="ja-JP" altLang="en-US" sz="1600" dirty="0"/>
          </a:p>
        </p:txBody>
      </p:sp>
    </p:spTree>
    <p:extLst>
      <p:ext uri="{BB962C8B-B14F-4D97-AF65-F5344CB8AC3E}">
        <p14:creationId xmlns:p14="http://schemas.microsoft.com/office/powerpoint/2010/main" val="17048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repeatCount="indefinite" fill="hold" grpId="0" nodeType="clickEffect">
                                  <p:stCondLst>
                                    <p:cond delay="0"/>
                                  </p:stCondLst>
                                  <p:childTnLst>
                                    <p:animMotion origin="layout" path="M 1.38889E-6 1.85185E-6 L 0.00017 -0.28658 C 0.00017 -0.30023 -0.00868 -0.30162 -0.00903 -0.30162 C -0.0309 -0.30162 -0.02535 -0.30209 -0.03142 -0.30162 C -0.03889 -0.30116 -0.04028 -0.2956 -0.04045 -0.28588 C -0.04184 -0.25301 -0.04063 -0.12662 -0.04028 -0.1044 C -0.03993 -0.08009 -0.04809 -0.0632 -0.06267 -0.06296 C -0.07952 -0.06273 -0.08351 -0.07315 -0.08368 -0.10023 C -0.08368 -0.14769 -0.08368 -0.31875 -0.08368 -0.33843 C -0.08368 -0.35857 -0.07379 -0.36088 -0.06736 -0.36088 C -0.03038 -0.36088 -0.04462 -0.36065 -0.03004 -0.36065 C -0.02014 -0.36065 -0.01736 -0.36435 -0.01736 -0.37269 C -0.01754 -0.38102 -0.02014 -0.38357 -0.02899 -0.3838 C -0.04028 -0.38403 -0.06267 -0.38565 -0.08472 -0.38426 C -0.09184 -0.38426 -0.10156 -0.38148 -0.10139 -0.36412 C -0.10122 -0.3206 -0.10191 -0.02084 -0.10191 -0.0088 C -0.10174 0.00324 -0.09202 0.01481 -0.07778 0.01366 C -0.05243 0.0125 -0.0217 0.01412 -0.01111 0.01435 C 0.00208 0.01528 -0.00208 0.00023 0.00087 -0.00023 " pathEditMode="relative" rAng="0" ptsTypes="FfttttttttttttttttF">
                                      <p:cBhvr>
                                        <p:cTn id="6" dur="5000" fill="hold"/>
                                        <p:tgtEl>
                                          <p:spTgt spid="44"/>
                                        </p:tgtEl>
                                        <p:attrNameLst>
                                          <p:attrName>ppt_x</p:attrName>
                                          <p:attrName>ppt_y</p:attrName>
                                        </p:attrNameLst>
                                      </p:cBhvr>
                                      <p:rCtr x="-5000" y="-18519"/>
                                    </p:animMotion>
                                  </p:childTnLst>
                                </p:cTn>
                              </p:par>
                              <p:par>
                                <p:cTn id="7" presetID="43" presetClass="path" presetSubtype="0" repeatCount="indefinite" fill="hold" grpId="0" nodeType="withEffect">
                                  <p:stCondLst>
                                    <p:cond delay="0"/>
                                  </p:stCondLst>
                                  <p:childTnLst>
                                    <p:animMotion origin="layout" path="M 0.00035 -0.00069 C 0.00035 -0.00393 0.00035 -0.00486 0.00035 -0.02013 C 0.00035 -0.03518 -0.00139 -0.03402 -0.0099 -0.03518 C -0.02326 -0.03495 -0.0184 -0.03518 -0.05017 -0.03495 C -0.06215 -0.03472 -0.06719 -0.02777 -0.06684 -0.06018 C -0.06684 -0.09213 -0.06719 -0.29328 -0.06719 -0.32407 C -0.06719 -0.35532 -0.06927 -0.35555 -0.05382 -0.35625 C -0.03125 -0.35648 -0.02222 -0.35486 -0.0283 -0.35532 C -0.04028 -0.35625 -0.02135 -0.35879 -0.02135 -0.34907 C -0.02153 -0.32129 -0.01997 -0.21388 -0.02135 -0.17986 C -0.02274 -0.14583 -0.02622 -0.14699 -0.02986 -0.14421 C -0.03767 -0.13865 -0.03698 -0.13449 -0.03663 -0.12476 C -0.03646 -0.11782 -0.03611 -0.09097 -0.04427 -0.09097 C -0.05799 -0.09074 -0.07257 -0.09027 -0.08854 -0.09027 C -0.09601 -0.09027 -0.09462 -0.10092 -0.09583 -0.10972 C -0.09583 -0.12199 -0.09549 -0.09861 -0.09549 -0.14375 C -0.09549 -0.18888 -0.09687 -0.33796 -0.09583 -0.38125 C -0.09583 -0.3993 -0.09514 -0.40393 -0.08872 -0.40416 C -0.04913 -0.40463 -0.05799 -0.40439 -0.04948 -0.40416 C -0.03872 -0.40416 -0.03872 -0.41088 -0.03872 -0.41921 C -0.03872 -0.42708 -0.03611 -0.43055 -0.04896 -0.43055 C -0.05903 -0.43055 -0.06701 -0.43055 -0.0974 -0.43055 C -0.10035 -0.43009 -0.10955 -0.43518 -0.1099 -0.41666 C -0.1099 -0.39814 -0.11024 -0.02615 -0.11007 -0.01273 C -0.1099 0.00348 -0.11319 0.01158 -0.09896 0.01227 C -0.07309 0.01274 -0.02049 0.0125 -0.0099 0.01274 C 0.0033 0.01366 -0.00208 0.00024 0.00087 -0.00023 " pathEditMode="relative" rAng="0" ptsTypes="fttttttttatttttattttttttttf">
                                      <p:cBhvr>
                                        <p:cTn id="8" dur="5000" fill="hold"/>
                                        <p:tgtEl>
                                          <p:spTgt spid="45"/>
                                        </p:tgtEl>
                                        <p:attrNameLst>
                                          <p:attrName>ppt_x</p:attrName>
                                          <p:attrName>ppt_y</p:attrName>
                                        </p:attrNameLst>
                                      </p:cBhvr>
                                      <p:rCtr x="-5538" y="-21019"/>
                                    </p:animMotion>
                                  </p:childTnLst>
                                </p:cTn>
                              </p:par>
                              <p:par>
                                <p:cTn id="9" presetID="43" presetClass="path" presetSubtype="0" repeatCount="indefinite" fill="hold" grpId="0" nodeType="withEffect">
                                  <p:stCondLst>
                                    <p:cond delay="500"/>
                                  </p:stCondLst>
                                  <p:childTnLst>
                                    <p:animMotion origin="layout" path="M 0.00035 -0.00069 C 0.00035 -0.00393 0.00035 -0.00486 0.00035 -0.02013 C 0.00035 -0.03518 0.0026 -0.05161 -0.00885 -0.05276 C -0.02222 -0.05346 -0.00573 -0.05346 -0.0375 -0.05323 C -0.04948 -0.053 -0.05052 -0.05554 -0.05 -0.0692 C -0.04965 -0.08563 -0.06979 -0.08146 -0.08646 -0.08146 C -0.09948 -0.08146 -0.09462 -0.1009 -0.09583 -0.1097 C -0.09583 -0.12196 -0.09549 -0.09859 -0.09549 -0.14372 C -0.09549 -0.18884 -0.09688 -0.33788 -0.09583 -0.38116 C -0.09583 -0.39921 -0.09514 -0.40384 -0.08872 -0.40407 C -0.04913 -0.40454 -0.05799 -0.4043 -0.04948 -0.40407 C -0.03872 -0.40407 -0.03872 -0.41078 -0.03872 -0.41912 C -0.03872 -0.42698 -0.03611 -0.43046 -0.04896 -0.43046 C -0.05903 -0.43046 -0.06701 -0.43046 -0.0974 -0.43046 C -0.10035 -0.42999 -0.10955 -0.43508 -0.1099 -0.41657 C -0.1099 -0.39806 -0.11024 -0.02615 -0.11007 -0.01273 C -0.1099 0.00347 -0.1132 0.01157 -0.09896 0.01227 C -0.07309 0.01273 -0.02049 0.0125 -0.0099 0.01273 C 0.0033 0.01365 -0.00208 0.00023 0.00087 -0.00023 " pathEditMode="relative" rAng="0" ptsTypes="fttttttattttttttttf">
                                      <p:cBhvr>
                                        <p:cTn id="10" dur="5000" fill="hold"/>
                                        <p:tgtEl>
                                          <p:spTgt spid="46"/>
                                        </p:tgtEl>
                                        <p:attrNameLst>
                                          <p:attrName>ppt_x</p:attrName>
                                          <p:attrName>ppt_y</p:attrName>
                                        </p:attrNameLst>
                                      </p:cBhvr>
                                      <p:rCtr x="-5538" y="-21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en-US" altLang="ja-JP" dirty="0"/>
              <a:t>New Rapid cooling </a:t>
            </a:r>
            <a:r>
              <a:rPr lang="en-US" altLang="ja-JP" dirty="0" smtClean="0"/>
              <a:t>furnace</a:t>
            </a:r>
            <a:br>
              <a:rPr lang="en-US" altLang="ja-JP" dirty="0" smtClean="0"/>
            </a:br>
            <a:r>
              <a:rPr lang="en-US" altLang="ja-JP" sz="3100" dirty="0" smtClean="0"/>
              <a:t>  - </a:t>
            </a:r>
            <a:r>
              <a:rPr lang="en-US" altLang="ja-JP" sz="3100" dirty="0">
                <a:effectLst/>
              </a:rPr>
              <a:t>Typical </a:t>
            </a:r>
            <a:r>
              <a:rPr lang="en-US" altLang="ja-JP" sz="3100" dirty="0" smtClean="0">
                <a:effectLst/>
              </a:rPr>
              <a:t>case by calc. with no load -</a:t>
            </a:r>
            <a:endParaRPr kumimoji="1" lang="ja-JP" altLang="en-US" sz="3100" dirty="0"/>
          </a:p>
        </p:txBody>
      </p:sp>
      <p:sp>
        <p:nvSpPr>
          <p:cNvPr id="121" name="正方形/長方形 120"/>
          <p:cNvSpPr/>
          <p:nvPr/>
        </p:nvSpPr>
        <p:spPr>
          <a:xfrm>
            <a:off x="5824119" y="2686052"/>
            <a:ext cx="144016" cy="357005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5890322" y="2857261"/>
            <a:ext cx="72008" cy="330747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p:cNvGrpSpPr/>
          <p:nvPr/>
        </p:nvGrpSpPr>
        <p:grpSpPr>
          <a:xfrm>
            <a:off x="1966047" y="2271935"/>
            <a:ext cx="3124005" cy="4392488"/>
            <a:chOff x="7280643" y="1619508"/>
            <a:chExt cx="3124005" cy="4392488"/>
          </a:xfrm>
        </p:grpSpPr>
        <p:grpSp>
          <p:nvGrpSpPr>
            <p:cNvPr id="124" name="グループ化 123"/>
            <p:cNvGrpSpPr/>
            <p:nvPr/>
          </p:nvGrpSpPr>
          <p:grpSpPr>
            <a:xfrm>
              <a:off x="7280643" y="1619508"/>
              <a:ext cx="3124005" cy="4392488"/>
              <a:chOff x="7280643" y="1619508"/>
              <a:chExt cx="3124005" cy="4392488"/>
            </a:xfrm>
          </p:grpSpPr>
          <p:grpSp>
            <p:nvGrpSpPr>
              <p:cNvPr id="126" name="グループ化 125"/>
              <p:cNvGrpSpPr/>
              <p:nvPr/>
            </p:nvGrpSpPr>
            <p:grpSpPr>
              <a:xfrm>
                <a:off x="7280643" y="1797383"/>
                <a:ext cx="2880000" cy="4104322"/>
                <a:chOff x="7280643" y="1797383"/>
                <a:chExt cx="2880000" cy="4104322"/>
              </a:xfrm>
            </p:grpSpPr>
            <p:pic>
              <p:nvPicPr>
                <p:cNvPr id="129" name="図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643" y="1797383"/>
                  <a:ext cx="2880000" cy="4104322"/>
                </a:xfrm>
                <a:prstGeom prst="rect">
                  <a:avLst/>
                </a:prstGeom>
              </p:spPr>
            </p:pic>
            <p:cxnSp>
              <p:nvCxnSpPr>
                <p:cNvPr id="130" name="直線コネクタ 129"/>
                <p:cNvCxnSpPr/>
                <p:nvPr/>
              </p:nvCxnSpPr>
              <p:spPr>
                <a:xfrm flipH="1" flipV="1">
                  <a:off x="8129351" y="4576065"/>
                  <a:ext cx="13931" cy="867"/>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grpSp>
          <p:cxnSp>
            <p:nvCxnSpPr>
              <p:cNvPr id="127" name="直線コネクタ 126"/>
              <p:cNvCxnSpPr/>
              <p:nvPr/>
            </p:nvCxnSpPr>
            <p:spPr>
              <a:xfrm>
                <a:off x="8720643"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8774136"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5" name="下矢印 124"/>
            <p:cNvSpPr/>
            <p:nvPr/>
          </p:nvSpPr>
          <p:spPr>
            <a:xfrm>
              <a:off x="7738106" y="2398002"/>
              <a:ext cx="110139" cy="272650"/>
            </a:xfrm>
            <a:prstGeom prst="downArrow">
              <a:avLst>
                <a:gd name="adj1" fmla="val 50000"/>
                <a:gd name="adj2" fmla="val 11427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p:cNvGrpSpPr/>
          <p:nvPr/>
        </p:nvGrpSpPr>
        <p:grpSpPr>
          <a:xfrm>
            <a:off x="5968558" y="2284961"/>
            <a:ext cx="3277199" cy="4392488"/>
            <a:chOff x="5047650" y="1619508"/>
            <a:chExt cx="3277199" cy="4392488"/>
          </a:xfrm>
        </p:grpSpPr>
        <p:grpSp>
          <p:nvGrpSpPr>
            <p:cNvPr id="132" name="グループ化 131"/>
            <p:cNvGrpSpPr/>
            <p:nvPr/>
          </p:nvGrpSpPr>
          <p:grpSpPr>
            <a:xfrm>
              <a:off x="5047650" y="1619508"/>
              <a:ext cx="3277199" cy="4392488"/>
              <a:chOff x="5047650" y="1619508"/>
              <a:chExt cx="3277199" cy="4392488"/>
            </a:xfrm>
          </p:grpSpPr>
          <p:pic>
            <p:nvPicPr>
              <p:cNvPr id="134"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650" y="1778819"/>
                <a:ext cx="3261024" cy="4104000"/>
              </a:xfrm>
              <a:prstGeom prst="rect">
                <a:avLst/>
              </a:prstGeom>
            </p:spPr>
          </p:pic>
          <p:sp>
            <p:nvSpPr>
              <p:cNvPr id="135" name="正方形/長方形 134"/>
              <p:cNvSpPr/>
              <p:nvPr/>
            </p:nvSpPr>
            <p:spPr>
              <a:xfrm>
                <a:off x="6694337"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6" name="直線コネクタ 135"/>
              <p:cNvCxnSpPr/>
              <p:nvPr/>
            </p:nvCxnSpPr>
            <p:spPr>
              <a:xfrm>
                <a:off x="6688762"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133" name="下矢印 132"/>
            <p:cNvSpPr/>
            <p:nvPr/>
          </p:nvSpPr>
          <p:spPr>
            <a:xfrm>
              <a:off x="5292080" y="2339587"/>
              <a:ext cx="267802" cy="524451"/>
            </a:xfrm>
            <a:prstGeom prst="downArrow">
              <a:avLst>
                <a:gd name="adj1" fmla="val 50000"/>
                <a:gd name="adj2" fmla="val 114272"/>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7" name="テキスト ボックス 136"/>
          <p:cNvSpPr txBox="1"/>
          <p:nvPr/>
        </p:nvSpPr>
        <p:spPr>
          <a:xfrm>
            <a:off x="581836" y="1489139"/>
            <a:ext cx="3502179" cy="461665"/>
          </a:xfrm>
          <a:prstGeom prst="rect">
            <a:avLst/>
          </a:prstGeom>
          <a:solidFill>
            <a:schemeClr val="bg1"/>
          </a:solidFill>
        </p:spPr>
        <p:txBody>
          <a:bodyPr wrap="square" rtlCol="0">
            <a:spAutoFit/>
          </a:bodyPr>
          <a:lstStyle/>
          <a:p>
            <a:r>
              <a:rPr kumimoji="1" lang="en-US" altLang="ja-JP" sz="2400" dirty="0" smtClean="0"/>
              <a:t>Conventional furnace</a:t>
            </a:r>
            <a:endParaRPr kumimoji="1" lang="ja-JP" altLang="en-US" sz="2400" dirty="0"/>
          </a:p>
        </p:txBody>
      </p:sp>
      <p:sp>
        <p:nvSpPr>
          <p:cNvPr id="146" name="直角三角形 145"/>
          <p:cNvSpPr/>
          <p:nvPr/>
        </p:nvSpPr>
        <p:spPr>
          <a:xfrm flipH="1" flipV="1">
            <a:off x="5508105" y="3028019"/>
            <a:ext cx="277339" cy="2880320"/>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5785444" y="3028019"/>
            <a:ext cx="172251" cy="288032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コネクタ 147"/>
          <p:cNvCxnSpPr/>
          <p:nvPr/>
        </p:nvCxnSpPr>
        <p:spPr>
          <a:xfrm flipH="1">
            <a:off x="5834511" y="3036704"/>
            <a:ext cx="4359" cy="2861063"/>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H="1">
            <a:off x="5508104" y="3028019"/>
            <a:ext cx="4495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flipH="1">
            <a:off x="5612492" y="4382485"/>
            <a:ext cx="34520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5667944" y="1489138"/>
            <a:ext cx="2300005" cy="461665"/>
          </a:xfrm>
          <a:prstGeom prst="rect">
            <a:avLst/>
          </a:prstGeom>
          <a:solidFill>
            <a:schemeClr val="bg1"/>
          </a:solidFill>
        </p:spPr>
        <p:txBody>
          <a:bodyPr wrap="square" rtlCol="0">
            <a:spAutoFit/>
          </a:bodyPr>
          <a:lstStyle/>
          <a:p>
            <a:r>
              <a:rPr kumimoji="1" lang="en-US" altLang="ja-JP" sz="2400" dirty="0" smtClean="0"/>
              <a:t>New furnace</a:t>
            </a:r>
            <a:endParaRPr kumimoji="1" lang="ja-JP" altLang="en-US" sz="2400" dirty="0"/>
          </a:p>
        </p:txBody>
      </p:sp>
      <p:sp>
        <p:nvSpPr>
          <p:cNvPr id="152" name="テキスト ボックス 151"/>
          <p:cNvSpPr txBox="1"/>
          <p:nvPr/>
        </p:nvSpPr>
        <p:spPr>
          <a:xfrm>
            <a:off x="755577" y="2083861"/>
            <a:ext cx="985682" cy="830997"/>
          </a:xfrm>
          <a:prstGeom prst="rect">
            <a:avLst/>
          </a:prstGeom>
          <a:solidFill>
            <a:schemeClr val="bg1"/>
          </a:solidFill>
          <a:ln>
            <a:noFill/>
          </a:ln>
        </p:spPr>
        <p:txBody>
          <a:bodyPr wrap="square" rtlCol="0">
            <a:spAutoFit/>
          </a:bodyPr>
          <a:lstStyle/>
          <a:p>
            <a:r>
              <a:rPr lang="en-US" altLang="ja-JP" sz="1600" dirty="0" smtClean="0"/>
              <a:t>Wall Temp. </a:t>
            </a:r>
          </a:p>
          <a:p>
            <a:r>
              <a:rPr kumimoji="1" lang="en-US" altLang="ja-JP" sz="1600" dirty="0" smtClean="0"/>
              <a:t>150</a:t>
            </a:r>
            <a:r>
              <a:rPr kumimoji="1" lang="ja-JP" altLang="en-US" sz="1600" dirty="0" smtClean="0"/>
              <a:t>℃</a:t>
            </a:r>
            <a:endParaRPr kumimoji="1" lang="ja-JP" altLang="en-US" sz="1600" dirty="0"/>
          </a:p>
        </p:txBody>
      </p:sp>
      <p:sp>
        <p:nvSpPr>
          <p:cNvPr id="154" name="テキスト ボックス 153"/>
          <p:cNvSpPr txBox="1"/>
          <p:nvPr/>
        </p:nvSpPr>
        <p:spPr>
          <a:xfrm>
            <a:off x="4904941" y="2026264"/>
            <a:ext cx="880153" cy="830997"/>
          </a:xfrm>
          <a:prstGeom prst="rect">
            <a:avLst/>
          </a:prstGeom>
          <a:solidFill>
            <a:schemeClr val="bg1"/>
          </a:solidFill>
          <a:ln>
            <a:noFill/>
          </a:ln>
        </p:spPr>
        <p:txBody>
          <a:bodyPr wrap="square" rtlCol="0">
            <a:spAutoFit/>
          </a:bodyPr>
          <a:lstStyle/>
          <a:p>
            <a:r>
              <a:rPr kumimoji="1" lang="en-US" altLang="ja-JP" sz="1600" dirty="0" smtClean="0"/>
              <a:t>Wall Temp.</a:t>
            </a:r>
          </a:p>
          <a:p>
            <a:r>
              <a:rPr kumimoji="1" lang="en-US" altLang="ja-JP" sz="1600" dirty="0" smtClean="0"/>
              <a:t>150</a:t>
            </a:r>
            <a:r>
              <a:rPr kumimoji="1" lang="ja-JP" altLang="en-US" sz="1600" dirty="0" smtClean="0"/>
              <a:t>℃</a:t>
            </a:r>
            <a:endParaRPr kumimoji="1" lang="ja-JP" altLang="en-US" sz="1600" dirty="0"/>
          </a:p>
        </p:txBody>
      </p:sp>
      <p:sp>
        <p:nvSpPr>
          <p:cNvPr id="164" name="テキスト ボックス 163"/>
          <p:cNvSpPr txBox="1"/>
          <p:nvPr/>
        </p:nvSpPr>
        <p:spPr>
          <a:xfrm>
            <a:off x="4139952" y="2861414"/>
            <a:ext cx="1162246" cy="923330"/>
          </a:xfrm>
          <a:prstGeom prst="rect">
            <a:avLst/>
          </a:prstGeom>
          <a:solidFill>
            <a:schemeClr val="bg1"/>
          </a:solidFill>
          <a:ln>
            <a:noFill/>
          </a:ln>
        </p:spPr>
        <p:txBody>
          <a:bodyPr wrap="square" rtlCol="0">
            <a:spAutoFit/>
          </a:bodyPr>
          <a:lstStyle/>
          <a:p>
            <a:r>
              <a:rPr lang="en-US" altLang="ja-JP" dirty="0" smtClean="0"/>
              <a:t>Amount of heat transfer</a:t>
            </a:r>
            <a:endParaRPr kumimoji="1" lang="ja-JP" altLang="en-US" dirty="0"/>
          </a:p>
        </p:txBody>
      </p:sp>
      <p:sp>
        <p:nvSpPr>
          <p:cNvPr id="165" name="正方形/長方形 164"/>
          <p:cNvSpPr/>
          <p:nvPr/>
        </p:nvSpPr>
        <p:spPr>
          <a:xfrm>
            <a:off x="1829758" y="2783931"/>
            <a:ext cx="144016" cy="3424586"/>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1895961" y="2948164"/>
            <a:ext cx="72008" cy="317270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直角三角形 166"/>
          <p:cNvSpPr/>
          <p:nvPr/>
        </p:nvSpPr>
        <p:spPr>
          <a:xfrm flipH="1" flipV="1">
            <a:off x="1498307" y="3028017"/>
            <a:ext cx="449591" cy="2061521"/>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8" name="直線矢印コネクタ 167"/>
          <p:cNvCxnSpPr>
            <a:stCxn id="167" idx="2"/>
            <a:endCxn id="167" idx="4"/>
          </p:cNvCxnSpPr>
          <p:nvPr/>
        </p:nvCxnSpPr>
        <p:spPr>
          <a:xfrm flipH="1">
            <a:off x="1498307" y="3028017"/>
            <a:ext cx="4495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H="1">
            <a:off x="1696656" y="4132555"/>
            <a:ext cx="26620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1221210" y="3882625"/>
            <a:ext cx="554203" cy="49986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395536" y="4366534"/>
            <a:ext cx="1102775" cy="923330"/>
          </a:xfrm>
          <a:prstGeom prst="rect">
            <a:avLst/>
          </a:prstGeom>
          <a:solidFill>
            <a:schemeClr val="bg1"/>
          </a:solidFill>
          <a:ln>
            <a:noFill/>
          </a:ln>
        </p:spPr>
        <p:txBody>
          <a:bodyPr wrap="square" rtlCol="0">
            <a:spAutoFit/>
          </a:bodyPr>
          <a:lstStyle/>
          <a:p>
            <a:r>
              <a:rPr kumimoji="1" lang="en-US" altLang="ja-JP" dirty="0" smtClean="0"/>
              <a:t>Amount of heat transfer</a:t>
            </a:r>
            <a:endParaRPr kumimoji="1" lang="ja-JP" altLang="en-US" dirty="0"/>
          </a:p>
        </p:txBody>
      </p:sp>
      <p:sp>
        <p:nvSpPr>
          <p:cNvPr id="172" name="正方形/長方形 171"/>
          <p:cNvSpPr/>
          <p:nvPr/>
        </p:nvSpPr>
        <p:spPr>
          <a:xfrm>
            <a:off x="2506919" y="2765036"/>
            <a:ext cx="1058261" cy="9222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172"/>
          <p:cNvCxnSpPr/>
          <p:nvPr/>
        </p:nvCxnSpPr>
        <p:spPr>
          <a:xfrm>
            <a:off x="1669101" y="2569259"/>
            <a:ext cx="690535" cy="48117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5" name="正方形/長方形 174"/>
          <p:cNvSpPr/>
          <p:nvPr/>
        </p:nvSpPr>
        <p:spPr>
          <a:xfrm>
            <a:off x="3472606" y="2569259"/>
            <a:ext cx="307305"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6435342" y="2671968"/>
            <a:ext cx="1391184" cy="9964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7636599" y="2532387"/>
            <a:ext cx="319778" cy="324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 name="直線コネクタ 162"/>
          <p:cNvCxnSpPr/>
          <p:nvPr/>
        </p:nvCxnSpPr>
        <p:spPr>
          <a:xfrm>
            <a:off x="5090052" y="3267265"/>
            <a:ext cx="648018" cy="227709"/>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5732899" y="2569259"/>
            <a:ext cx="570405" cy="36725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65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en-US" altLang="ja-JP" dirty="0"/>
              <a:t>New Rapid cooling </a:t>
            </a:r>
            <a:r>
              <a:rPr lang="en-US" altLang="ja-JP" dirty="0" smtClean="0"/>
              <a:t>furnace</a:t>
            </a:r>
            <a:br>
              <a:rPr lang="en-US" altLang="ja-JP" dirty="0" smtClean="0"/>
            </a:br>
            <a:r>
              <a:rPr lang="en-US" altLang="ja-JP" sz="3100" dirty="0" smtClean="0"/>
              <a:t>  - </a:t>
            </a:r>
            <a:r>
              <a:rPr lang="en-US" altLang="ja-JP" sz="3100" dirty="0">
                <a:effectLst/>
              </a:rPr>
              <a:t>Typical </a:t>
            </a:r>
            <a:r>
              <a:rPr lang="en-US" altLang="ja-JP" sz="3100" dirty="0" smtClean="0">
                <a:effectLst/>
              </a:rPr>
              <a:t>case by calc. with no load -</a:t>
            </a:r>
            <a:endParaRPr kumimoji="1" lang="ja-JP" altLang="en-US" sz="3100" dirty="0"/>
          </a:p>
        </p:txBody>
      </p:sp>
      <p:sp>
        <p:nvSpPr>
          <p:cNvPr id="121" name="正方形/長方形 120"/>
          <p:cNvSpPr/>
          <p:nvPr/>
        </p:nvSpPr>
        <p:spPr>
          <a:xfrm>
            <a:off x="5824119" y="2686052"/>
            <a:ext cx="144016" cy="357005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5890322" y="2857261"/>
            <a:ext cx="72008" cy="330747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p:cNvGrpSpPr/>
          <p:nvPr/>
        </p:nvGrpSpPr>
        <p:grpSpPr>
          <a:xfrm>
            <a:off x="1966047" y="2271935"/>
            <a:ext cx="3124005" cy="4392488"/>
            <a:chOff x="7280643" y="1619508"/>
            <a:chExt cx="3124005" cy="4392488"/>
          </a:xfrm>
        </p:grpSpPr>
        <p:grpSp>
          <p:nvGrpSpPr>
            <p:cNvPr id="124" name="グループ化 123"/>
            <p:cNvGrpSpPr/>
            <p:nvPr/>
          </p:nvGrpSpPr>
          <p:grpSpPr>
            <a:xfrm>
              <a:off x="7280643" y="1619508"/>
              <a:ext cx="3124005" cy="4392488"/>
              <a:chOff x="7280643" y="1619508"/>
              <a:chExt cx="3124005" cy="4392488"/>
            </a:xfrm>
          </p:grpSpPr>
          <p:grpSp>
            <p:nvGrpSpPr>
              <p:cNvPr id="126" name="グループ化 125"/>
              <p:cNvGrpSpPr/>
              <p:nvPr/>
            </p:nvGrpSpPr>
            <p:grpSpPr>
              <a:xfrm>
                <a:off x="7280643" y="1797383"/>
                <a:ext cx="2880000" cy="4104322"/>
                <a:chOff x="7280643" y="1797383"/>
                <a:chExt cx="2880000" cy="4104322"/>
              </a:xfrm>
            </p:grpSpPr>
            <p:pic>
              <p:nvPicPr>
                <p:cNvPr id="129" name="図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643" y="1797383"/>
                  <a:ext cx="2880000" cy="4104322"/>
                </a:xfrm>
                <a:prstGeom prst="rect">
                  <a:avLst/>
                </a:prstGeom>
              </p:spPr>
            </p:pic>
            <p:cxnSp>
              <p:nvCxnSpPr>
                <p:cNvPr id="130" name="直線コネクタ 129"/>
                <p:cNvCxnSpPr/>
                <p:nvPr/>
              </p:nvCxnSpPr>
              <p:spPr>
                <a:xfrm flipH="1" flipV="1">
                  <a:off x="8129351" y="4576065"/>
                  <a:ext cx="13931" cy="867"/>
                </a:xfrm>
                <a:prstGeom prst="line">
                  <a:avLst/>
                </a:prstGeom>
                <a:ln w="38100">
                  <a:solidFill>
                    <a:srgbClr val="FF6600">
                      <a:alpha val="80000"/>
                    </a:srgbClr>
                  </a:solidFill>
                </a:ln>
              </p:spPr>
              <p:style>
                <a:lnRef idx="1">
                  <a:schemeClr val="accent1"/>
                </a:lnRef>
                <a:fillRef idx="0">
                  <a:schemeClr val="accent1"/>
                </a:fillRef>
                <a:effectRef idx="0">
                  <a:schemeClr val="accent1"/>
                </a:effectRef>
                <a:fontRef idx="minor">
                  <a:schemeClr val="tx1"/>
                </a:fontRef>
              </p:style>
            </p:cxnSp>
          </p:grpSp>
          <p:cxnSp>
            <p:nvCxnSpPr>
              <p:cNvPr id="127" name="直線コネクタ 126"/>
              <p:cNvCxnSpPr/>
              <p:nvPr/>
            </p:nvCxnSpPr>
            <p:spPr>
              <a:xfrm>
                <a:off x="8720643"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8774136"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5" name="下矢印 124"/>
            <p:cNvSpPr/>
            <p:nvPr/>
          </p:nvSpPr>
          <p:spPr>
            <a:xfrm>
              <a:off x="7738106" y="2398002"/>
              <a:ext cx="110139" cy="272650"/>
            </a:xfrm>
            <a:prstGeom prst="downArrow">
              <a:avLst>
                <a:gd name="adj1" fmla="val 50000"/>
                <a:gd name="adj2" fmla="val 11427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p:cNvGrpSpPr/>
          <p:nvPr/>
        </p:nvGrpSpPr>
        <p:grpSpPr>
          <a:xfrm>
            <a:off x="5968558" y="2284961"/>
            <a:ext cx="3277199" cy="4392488"/>
            <a:chOff x="5047650" y="1619508"/>
            <a:chExt cx="3277199" cy="4392488"/>
          </a:xfrm>
        </p:grpSpPr>
        <p:grpSp>
          <p:nvGrpSpPr>
            <p:cNvPr id="132" name="グループ化 131"/>
            <p:cNvGrpSpPr/>
            <p:nvPr/>
          </p:nvGrpSpPr>
          <p:grpSpPr>
            <a:xfrm>
              <a:off x="5047650" y="1619508"/>
              <a:ext cx="3277199" cy="4392488"/>
              <a:chOff x="5047650" y="1619508"/>
              <a:chExt cx="3277199" cy="4392488"/>
            </a:xfrm>
          </p:grpSpPr>
          <p:pic>
            <p:nvPicPr>
              <p:cNvPr id="134"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650" y="1778819"/>
                <a:ext cx="3261024" cy="4104000"/>
              </a:xfrm>
              <a:prstGeom prst="rect">
                <a:avLst/>
              </a:prstGeom>
            </p:spPr>
          </p:pic>
          <p:sp>
            <p:nvSpPr>
              <p:cNvPr id="135" name="正方形/長方形 134"/>
              <p:cNvSpPr/>
              <p:nvPr/>
            </p:nvSpPr>
            <p:spPr>
              <a:xfrm>
                <a:off x="6694337" y="1691516"/>
                <a:ext cx="1630512"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6" name="直線コネクタ 135"/>
              <p:cNvCxnSpPr/>
              <p:nvPr/>
            </p:nvCxnSpPr>
            <p:spPr>
              <a:xfrm>
                <a:off x="6688762" y="1619508"/>
                <a:ext cx="0" cy="439248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133" name="下矢印 132"/>
            <p:cNvSpPr/>
            <p:nvPr/>
          </p:nvSpPr>
          <p:spPr>
            <a:xfrm>
              <a:off x="5292080" y="2339587"/>
              <a:ext cx="267802" cy="524451"/>
            </a:xfrm>
            <a:prstGeom prst="downArrow">
              <a:avLst>
                <a:gd name="adj1" fmla="val 50000"/>
                <a:gd name="adj2" fmla="val 114272"/>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7" name="テキスト ボックス 136"/>
          <p:cNvSpPr txBox="1"/>
          <p:nvPr/>
        </p:nvSpPr>
        <p:spPr>
          <a:xfrm>
            <a:off x="581836" y="1489139"/>
            <a:ext cx="3502179" cy="461665"/>
          </a:xfrm>
          <a:prstGeom prst="rect">
            <a:avLst/>
          </a:prstGeom>
          <a:solidFill>
            <a:schemeClr val="bg1"/>
          </a:solidFill>
        </p:spPr>
        <p:txBody>
          <a:bodyPr wrap="square" rtlCol="0">
            <a:spAutoFit/>
          </a:bodyPr>
          <a:lstStyle/>
          <a:p>
            <a:r>
              <a:rPr kumimoji="1" lang="en-US" altLang="ja-JP" sz="2400" dirty="0" smtClean="0"/>
              <a:t>Conventional furnace</a:t>
            </a:r>
            <a:endParaRPr kumimoji="1" lang="ja-JP" altLang="en-US" sz="2400" dirty="0"/>
          </a:p>
        </p:txBody>
      </p:sp>
      <p:sp>
        <p:nvSpPr>
          <p:cNvPr id="138" name="テキスト ボックス 137"/>
          <p:cNvSpPr txBox="1"/>
          <p:nvPr/>
        </p:nvSpPr>
        <p:spPr>
          <a:xfrm>
            <a:off x="3247874" y="4061619"/>
            <a:ext cx="1268457" cy="338554"/>
          </a:xfrm>
          <a:prstGeom prst="rect">
            <a:avLst/>
          </a:prstGeom>
          <a:solidFill>
            <a:schemeClr val="bg1"/>
          </a:solidFill>
          <a:ln>
            <a:solidFill>
              <a:schemeClr val="tx1"/>
            </a:solidFill>
          </a:ln>
        </p:spPr>
        <p:txBody>
          <a:bodyPr wrap="square" rtlCol="0">
            <a:spAutoFit/>
          </a:bodyPr>
          <a:lstStyle/>
          <a:p>
            <a:r>
              <a:rPr kumimoji="1" lang="en-US" altLang="ja-JP" sz="1600" dirty="0" smtClean="0"/>
              <a:t> </a:t>
            </a:r>
            <a:r>
              <a:rPr lang="en-US" altLang="ja-JP" sz="1600" dirty="0" smtClean="0"/>
              <a:t>40</a:t>
            </a:r>
            <a:r>
              <a:rPr kumimoji="1" lang="ja-JP" altLang="en-US" sz="1600" dirty="0" smtClean="0"/>
              <a:t>℃</a:t>
            </a:r>
            <a:r>
              <a:rPr kumimoji="1" lang="en-US" altLang="ja-JP" sz="1600" dirty="0" smtClean="0"/>
              <a:t>/min</a:t>
            </a:r>
            <a:endParaRPr kumimoji="1" lang="ja-JP" altLang="en-US" sz="1600" dirty="0"/>
          </a:p>
        </p:txBody>
      </p:sp>
      <p:sp>
        <p:nvSpPr>
          <p:cNvPr id="139" name="テキスト ボックス 138"/>
          <p:cNvSpPr txBox="1"/>
          <p:nvPr/>
        </p:nvSpPr>
        <p:spPr>
          <a:xfrm>
            <a:off x="7336710" y="4098847"/>
            <a:ext cx="1627778" cy="400110"/>
          </a:xfrm>
          <a:prstGeom prst="rect">
            <a:avLst/>
          </a:prstGeom>
          <a:solidFill>
            <a:schemeClr val="bg1"/>
          </a:solidFill>
          <a:ln>
            <a:solidFill>
              <a:schemeClr val="tx1"/>
            </a:solidFill>
          </a:ln>
        </p:spPr>
        <p:txBody>
          <a:bodyPr wrap="square" rtlCol="0">
            <a:spAutoFit/>
          </a:bodyPr>
          <a:lstStyle/>
          <a:p>
            <a:r>
              <a:rPr kumimoji="1" lang="en-US" altLang="ja-JP" sz="2000" dirty="0" smtClean="0"/>
              <a:t> 60</a:t>
            </a:r>
            <a:r>
              <a:rPr kumimoji="1" lang="ja-JP" altLang="en-US" sz="2000" dirty="0" smtClean="0"/>
              <a:t>℃</a:t>
            </a:r>
            <a:r>
              <a:rPr kumimoji="1" lang="en-US" altLang="ja-JP" sz="2000" dirty="0" smtClean="0"/>
              <a:t>/min</a:t>
            </a:r>
            <a:endParaRPr kumimoji="1" lang="ja-JP" altLang="en-US" sz="2000" dirty="0"/>
          </a:p>
        </p:txBody>
      </p:sp>
      <p:sp>
        <p:nvSpPr>
          <p:cNvPr id="146" name="直角三角形 145"/>
          <p:cNvSpPr/>
          <p:nvPr/>
        </p:nvSpPr>
        <p:spPr>
          <a:xfrm flipH="1" flipV="1">
            <a:off x="5508105" y="3028019"/>
            <a:ext cx="277339" cy="2880320"/>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5785444" y="3028019"/>
            <a:ext cx="172251" cy="288032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コネクタ 147"/>
          <p:cNvCxnSpPr/>
          <p:nvPr/>
        </p:nvCxnSpPr>
        <p:spPr>
          <a:xfrm flipH="1">
            <a:off x="5834511" y="3036704"/>
            <a:ext cx="4359" cy="2861063"/>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H="1">
            <a:off x="5508104" y="3028019"/>
            <a:ext cx="4495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flipH="1">
            <a:off x="5612492" y="4382485"/>
            <a:ext cx="34520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5667944" y="1489138"/>
            <a:ext cx="2300005" cy="461665"/>
          </a:xfrm>
          <a:prstGeom prst="rect">
            <a:avLst/>
          </a:prstGeom>
          <a:solidFill>
            <a:schemeClr val="bg1"/>
          </a:solidFill>
        </p:spPr>
        <p:txBody>
          <a:bodyPr wrap="square" rtlCol="0">
            <a:spAutoFit/>
          </a:bodyPr>
          <a:lstStyle/>
          <a:p>
            <a:r>
              <a:rPr kumimoji="1" lang="en-US" altLang="ja-JP" sz="2400" dirty="0" smtClean="0"/>
              <a:t>New furnace</a:t>
            </a:r>
            <a:endParaRPr kumimoji="1" lang="ja-JP" altLang="en-US" sz="2400" dirty="0"/>
          </a:p>
        </p:txBody>
      </p:sp>
      <p:sp>
        <p:nvSpPr>
          <p:cNvPr id="165" name="正方形/長方形 164"/>
          <p:cNvSpPr/>
          <p:nvPr/>
        </p:nvSpPr>
        <p:spPr>
          <a:xfrm>
            <a:off x="1829758" y="2783931"/>
            <a:ext cx="144016" cy="3424586"/>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1895961" y="2948164"/>
            <a:ext cx="72008" cy="317270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直角三角形 166"/>
          <p:cNvSpPr/>
          <p:nvPr/>
        </p:nvSpPr>
        <p:spPr>
          <a:xfrm flipH="1" flipV="1">
            <a:off x="1498307" y="3028017"/>
            <a:ext cx="449591" cy="2061521"/>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8" name="直線矢印コネクタ 167"/>
          <p:cNvCxnSpPr>
            <a:stCxn id="167" idx="2"/>
            <a:endCxn id="167" idx="4"/>
          </p:cNvCxnSpPr>
          <p:nvPr/>
        </p:nvCxnSpPr>
        <p:spPr>
          <a:xfrm flipH="1">
            <a:off x="1498307" y="3028017"/>
            <a:ext cx="4495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H="1">
            <a:off x="1696656" y="4132555"/>
            <a:ext cx="26620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2" name="正方形/長方形 171"/>
          <p:cNvSpPr/>
          <p:nvPr/>
        </p:nvSpPr>
        <p:spPr>
          <a:xfrm>
            <a:off x="2506919" y="2765036"/>
            <a:ext cx="1058261" cy="9222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3472606" y="2569259"/>
            <a:ext cx="307305"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6435342" y="2671968"/>
            <a:ext cx="1391184" cy="9964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7636599" y="2532387"/>
            <a:ext cx="319778" cy="324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カーブ矢印 5"/>
          <p:cNvSpPr/>
          <p:nvPr/>
        </p:nvSpPr>
        <p:spPr>
          <a:xfrm>
            <a:off x="4355420" y="4518894"/>
            <a:ext cx="3204554" cy="6856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4975642" y="4235915"/>
            <a:ext cx="1684590" cy="646331"/>
          </a:xfrm>
          <a:prstGeom prst="rect">
            <a:avLst/>
          </a:prstGeom>
          <a:solidFill>
            <a:schemeClr val="bg1"/>
          </a:solidFill>
          <a:ln>
            <a:solidFill>
              <a:schemeClr val="tx1"/>
            </a:solidFill>
          </a:ln>
        </p:spPr>
        <p:txBody>
          <a:bodyPr wrap="square" rtlCol="0" anchor="ctr">
            <a:spAutoFit/>
          </a:bodyPr>
          <a:lstStyle/>
          <a:p>
            <a:pPr algn="ctr"/>
            <a:r>
              <a:rPr lang="en-US" altLang="ja-JP" sz="3600" b="1" dirty="0" smtClean="0">
                <a:solidFill>
                  <a:srgbClr val="FF0000"/>
                </a:solidFill>
              </a:rPr>
              <a:t>X1.5</a:t>
            </a:r>
            <a:endParaRPr kumimoji="1" lang="ja-JP" altLang="en-US" sz="3600" b="1" dirty="0">
              <a:solidFill>
                <a:srgbClr val="FF0000"/>
              </a:solidFill>
            </a:endParaRPr>
          </a:p>
        </p:txBody>
      </p:sp>
    </p:spTree>
    <p:extLst>
      <p:ext uri="{BB962C8B-B14F-4D97-AF65-F5344CB8AC3E}">
        <p14:creationId xmlns:p14="http://schemas.microsoft.com/office/powerpoint/2010/main" val="154264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407480" cy="4525963"/>
          </a:xfrm>
        </p:spPr>
        <p:txBody>
          <a:bodyPr>
            <a:normAutofit/>
          </a:bodyPr>
          <a:lstStyle/>
          <a:p>
            <a:r>
              <a:rPr lang="en-US" altLang="ja-JP" dirty="0" smtClean="0"/>
              <a:t>First commercial unit with new rapid cooling</a:t>
            </a:r>
            <a:endParaRPr lang="ja-JP" altLang="en-US" dirty="0"/>
          </a:p>
          <a:p>
            <a:pPr lvl="1"/>
            <a:r>
              <a:rPr lang="en-US" altLang="ja-JP" dirty="0" smtClean="0"/>
              <a:t>Wire wound pressure vessel</a:t>
            </a:r>
            <a:endParaRPr lang="ja-JP" altLang="en-US" dirty="0"/>
          </a:p>
          <a:p>
            <a:pPr lvl="1"/>
            <a:r>
              <a:rPr lang="en-US" altLang="ja-JP" dirty="0" smtClean="0"/>
              <a:t>WZ :  diameter 850mm, height 2,500mm</a:t>
            </a:r>
            <a:endParaRPr lang="en-US" altLang="ja-JP" dirty="0"/>
          </a:p>
          <a:p>
            <a:pPr lvl="1"/>
            <a:r>
              <a:rPr lang="en-US" altLang="ja-JP" dirty="0" smtClean="0"/>
              <a:t>Temperature</a:t>
            </a:r>
            <a:r>
              <a:rPr lang="ja-JP" altLang="en-US" dirty="0" smtClean="0"/>
              <a:t>：</a:t>
            </a:r>
            <a:r>
              <a:rPr lang="ja-JP" altLang="en-US" dirty="0"/>
              <a:t>　</a:t>
            </a:r>
            <a:r>
              <a:rPr lang="ja-JP" altLang="en-US" dirty="0" smtClean="0"/>
              <a:t>      </a:t>
            </a:r>
            <a:r>
              <a:rPr lang="en-US" altLang="ja-JP" dirty="0" smtClean="0"/>
              <a:t>Max 1400℃</a:t>
            </a:r>
            <a:endParaRPr lang="en-US" altLang="ja-JP" dirty="0"/>
          </a:p>
          <a:p>
            <a:pPr lvl="1"/>
            <a:r>
              <a:rPr lang="en-US" altLang="ja-JP" dirty="0" smtClean="0"/>
              <a:t>Pressure</a:t>
            </a:r>
            <a:r>
              <a:rPr lang="ja-JP" altLang="en-US" dirty="0" smtClean="0"/>
              <a:t>：</a:t>
            </a:r>
            <a:r>
              <a:rPr lang="ja-JP" altLang="en-US" dirty="0"/>
              <a:t>　</a:t>
            </a:r>
            <a:r>
              <a:rPr lang="ja-JP" altLang="en-US" dirty="0" smtClean="0"/>
              <a:t>             </a:t>
            </a:r>
            <a:r>
              <a:rPr lang="en-US" altLang="ja-JP" dirty="0" smtClean="0"/>
              <a:t>Max 147MPa</a:t>
            </a:r>
            <a:endParaRPr lang="en-US" altLang="ja-JP" dirty="0"/>
          </a:p>
          <a:p>
            <a:pPr lvl="1"/>
            <a:r>
              <a:rPr lang="en-US" altLang="ja-JP" dirty="0" smtClean="0"/>
              <a:t>Loading </a:t>
            </a:r>
            <a:r>
              <a:rPr lang="en-US" altLang="ja-JP" dirty="0"/>
              <a:t>capacity</a:t>
            </a:r>
            <a:r>
              <a:rPr lang="ja-JP" altLang="en-US" dirty="0" smtClean="0"/>
              <a:t>：</a:t>
            </a:r>
            <a:r>
              <a:rPr lang="ja-JP" altLang="en-US" dirty="0"/>
              <a:t>　</a:t>
            </a:r>
            <a:r>
              <a:rPr lang="en-US" altLang="ja-JP" dirty="0" smtClean="0"/>
              <a:t>4,500kg</a:t>
            </a:r>
          </a:p>
          <a:p>
            <a:pPr lvl="1"/>
            <a:r>
              <a:rPr lang="en-US" altLang="ja-JP" dirty="0"/>
              <a:t>C</a:t>
            </a:r>
            <a:r>
              <a:rPr lang="en-US" altLang="ja-JP" dirty="0" smtClean="0"/>
              <a:t>ooling rate </a:t>
            </a:r>
            <a:r>
              <a:rPr lang="en-US" altLang="ja-JP" dirty="0"/>
              <a:t>no load: </a:t>
            </a:r>
            <a:r>
              <a:rPr lang="en-US" altLang="ja-JP" dirty="0" smtClean="0"/>
              <a:t> </a:t>
            </a:r>
            <a:br>
              <a:rPr lang="en-US" altLang="ja-JP" dirty="0" smtClean="0"/>
            </a:br>
            <a:r>
              <a:rPr lang="en-US" altLang="ja-JP" dirty="0" smtClean="0"/>
              <a:t>                           40 </a:t>
            </a:r>
            <a:r>
              <a:rPr lang="en-US" altLang="ja-JP" dirty="0" err="1" smtClean="0"/>
              <a:t>degC</a:t>
            </a:r>
            <a:r>
              <a:rPr lang="en-US" altLang="ja-JP" dirty="0" smtClean="0"/>
              <a:t>/min</a:t>
            </a:r>
            <a:endParaRPr lang="en-US" altLang="ja-JP" dirty="0"/>
          </a:p>
          <a:p>
            <a:pPr lvl="1"/>
            <a:r>
              <a:rPr lang="en-US" altLang="ja-JP" dirty="0"/>
              <a:t>C</a:t>
            </a:r>
            <a:r>
              <a:rPr lang="en-US" altLang="ja-JP" dirty="0" smtClean="0"/>
              <a:t>ooling rate 2ton </a:t>
            </a:r>
            <a:r>
              <a:rPr lang="en-US" altLang="ja-JP" dirty="0"/>
              <a:t>load: </a:t>
            </a:r>
            <a:r>
              <a:rPr lang="en-US" altLang="ja-JP" dirty="0" smtClean="0"/>
              <a:t/>
            </a:r>
            <a:br>
              <a:rPr lang="en-US" altLang="ja-JP" dirty="0" smtClean="0"/>
            </a:br>
            <a:r>
              <a:rPr lang="en-US" altLang="ja-JP" dirty="0" smtClean="0"/>
              <a:t>                           15degC/min</a:t>
            </a:r>
            <a:endParaRPr lang="en-US" altLang="ja-JP" dirty="0"/>
          </a:p>
          <a:p>
            <a:pPr lvl="1"/>
            <a:endParaRPr lang="en-US" altLang="ja-JP" dirty="0"/>
          </a:p>
          <a:p>
            <a:endParaRPr kumimoji="1" lang="ja-JP" altLang="en-US" dirty="0"/>
          </a:p>
        </p:txBody>
      </p:sp>
      <p:sp>
        <p:nvSpPr>
          <p:cNvPr id="3" name="タイトル 2"/>
          <p:cNvSpPr>
            <a:spLocks noGrp="1"/>
          </p:cNvSpPr>
          <p:nvPr>
            <p:ph type="title"/>
          </p:nvPr>
        </p:nvSpPr>
        <p:spPr/>
        <p:txBody>
          <a:bodyPr>
            <a:normAutofit fontScale="90000"/>
          </a:bodyPr>
          <a:lstStyle/>
          <a:p>
            <a:r>
              <a:rPr lang="en-US" altLang="ja-JP" dirty="0" smtClean="0"/>
              <a:t>First </a:t>
            </a:r>
            <a:r>
              <a:rPr lang="en-US" altLang="ja-JP" dirty="0"/>
              <a:t>commercial </a:t>
            </a:r>
            <a:r>
              <a:rPr lang="en-US" altLang="ja-JP" dirty="0" smtClean="0"/>
              <a:t>unit</a:t>
            </a:r>
            <a:br>
              <a:rPr lang="en-US" altLang="ja-JP" dirty="0" smtClean="0"/>
            </a:br>
            <a:r>
              <a:rPr lang="en-US" altLang="ja-JP" sz="3100" dirty="0"/>
              <a:t> </a:t>
            </a:r>
            <a:r>
              <a:rPr lang="en-US" altLang="ja-JP" sz="3100" dirty="0" smtClean="0"/>
              <a:t> - main specification -</a:t>
            </a:r>
            <a:endParaRPr kumimoji="1" lang="ja-JP" altLang="en-US" sz="31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429000"/>
            <a:ext cx="2884180" cy="3240360"/>
          </a:xfrm>
          <a:prstGeom prst="rect">
            <a:avLst/>
          </a:prstGeom>
        </p:spPr>
      </p:pic>
    </p:spTree>
    <p:extLst>
      <p:ext uri="{BB962C8B-B14F-4D97-AF65-F5344CB8AC3E}">
        <p14:creationId xmlns:p14="http://schemas.microsoft.com/office/powerpoint/2010/main" val="301601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en-US" altLang="ja-JP" dirty="0"/>
              <a:t>First commercial unit</a:t>
            </a:r>
            <a:br>
              <a:rPr lang="en-US" altLang="ja-JP" dirty="0"/>
            </a:br>
            <a:r>
              <a:rPr lang="en-US" altLang="ja-JP" sz="3100" dirty="0"/>
              <a:t>  - actual </a:t>
            </a:r>
            <a:r>
              <a:rPr lang="en-US" altLang="ja-JP" sz="3100" dirty="0" smtClean="0"/>
              <a:t>performance</a:t>
            </a:r>
            <a:r>
              <a:rPr lang="ja-JP" altLang="en-US" sz="3100" dirty="0"/>
              <a:t> </a:t>
            </a:r>
            <a:r>
              <a:rPr lang="en-US" altLang="ja-JP" sz="3100" dirty="0" smtClean="0"/>
              <a:t>with 2ton load -</a:t>
            </a:r>
            <a:endParaRPr kumimoji="1" lang="ja-JP" altLang="en-US" sz="31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35" y="1484784"/>
            <a:ext cx="7471905" cy="487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25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en-US" altLang="ja-JP" dirty="0"/>
              <a:t>First commercial unit</a:t>
            </a:r>
            <a:br>
              <a:rPr lang="en-US" altLang="ja-JP" dirty="0"/>
            </a:br>
            <a:r>
              <a:rPr lang="en-US" altLang="ja-JP" sz="3100" dirty="0"/>
              <a:t>  - actual </a:t>
            </a:r>
            <a:r>
              <a:rPr lang="en-US" altLang="ja-JP" sz="3100" dirty="0" smtClean="0"/>
              <a:t>performance with 2ton load </a:t>
            </a:r>
            <a:r>
              <a:rPr lang="en-US" altLang="ja-JP" sz="3100" dirty="0"/>
              <a:t>-</a:t>
            </a:r>
            <a:endParaRPr kumimoji="1" lang="ja-JP" altLang="en-US" sz="3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32098"/>
            <a:ext cx="7471905" cy="487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80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4762872" cy="4525963"/>
          </a:xfrm>
        </p:spPr>
        <p:txBody>
          <a:bodyPr>
            <a:normAutofit/>
          </a:bodyPr>
          <a:lstStyle/>
          <a:p>
            <a:r>
              <a:rPr kumimoji="1" lang="en-US" altLang="ja-JP" dirty="0" smtClean="0"/>
              <a:t>New “HP400”</a:t>
            </a:r>
            <a:r>
              <a:rPr lang="ja-JP" altLang="en-US" dirty="0"/>
              <a:t> </a:t>
            </a:r>
            <a:r>
              <a:rPr lang="en-US" altLang="ja-JP" dirty="0" smtClean="0"/>
              <a:t> </a:t>
            </a:r>
          </a:p>
          <a:p>
            <a:pPr lvl="1"/>
            <a:r>
              <a:rPr lang="en-US" altLang="ja-JP" dirty="0"/>
              <a:t>Small Standard model</a:t>
            </a:r>
          </a:p>
          <a:p>
            <a:pPr lvl="1"/>
            <a:r>
              <a:rPr lang="en-US" altLang="ja-JP" dirty="0"/>
              <a:t>Bottom Loading system</a:t>
            </a:r>
          </a:p>
          <a:p>
            <a:pPr lvl="1"/>
            <a:r>
              <a:rPr lang="en-US" altLang="ja-JP" dirty="0"/>
              <a:t>Automatic work conveyance system</a:t>
            </a:r>
          </a:p>
          <a:p>
            <a:endParaRPr lang="en-US" altLang="ja-JP" dirty="0" smtClean="0"/>
          </a:p>
          <a:p>
            <a:r>
              <a:rPr lang="en-US" altLang="ja-JP" dirty="0" smtClean="0"/>
              <a:t>New furnace for  “SYS50X-SB”</a:t>
            </a:r>
            <a:endParaRPr kumimoji="1" lang="en-US" altLang="ja-JP" dirty="0" smtClean="0"/>
          </a:p>
          <a:p>
            <a:pPr lvl="1"/>
            <a:r>
              <a:rPr lang="en-US" altLang="ja-JP" dirty="0" smtClean="0"/>
              <a:t>Up to 2,200deg C, 200MPa</a:t>
            </a:r>
          </a:p>
        </p:txBody>
      </p:sp>
      <p:sp>
        <p:nvSpPr>
          <p:cNvPr id="3" name="タイトル 2"/>
          <p:cNvSpPr>
            <a:spLocks noGrp="1"/>
          </p:cNvSpPr>
          <p:nvPr>
            <p:ph type="title"/>
          </p:nvPr>
        </p:nvSpPr>
        <p:spPr/>
        <p:txBody>
          <a:bodyPr/>
          <a:lstStyle/>
          <a:p>
            <a:r>
              <a:rPr kumimoji="1" lang="en-US" altLang="ja-JP" dirty="0" smtClean="0"/>
              <a:t>Other Topics</a:t>
            </a:r>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93818"/>
            <a:ext cx="3420428"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6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6995120" cy="4525963"/>
          </a:xfrm>
        </p:spPr>
        <p:txBody>
          <a:bodyPr/>
          <a:lstStyle/>
          <a:p>
            <a:r>
              <a:rPr lang="en-US" altLang="ja-JP" dirty="0"/>
              <a:t>Tungsten Furnace for small R&amp;D </a:t>
            </a:r>
            <a:r>
              <a:rPr lang="en-US" altLang="ja-JP" dirty="0" smtClean="0"/>
              <a:t>units</a:t>
            </a:r>
          </a:p>
          <a:p>
            <a:pPr lvl="1"/>
            <a:r>
              <a:rPr lang="en-US" altLang="ja-JP" dirty="0" smtClean="0"/>
              <a:t>Clean atmosphere</a:t>
            </a:r>
            <a:endParaRPr lang="en-US" altLang="ja-JP" dirty="0"/>
          </a:p>
        </p:txBody>
      </p:sp>
      <p:sp>
        <p:nvSpPr>
          <p:cNvPr id="3" name="タイトル 2"/>
          <p:cNvSpPr>
            <a:spLocks noGrp="1"/>
          </p:cNvSpPr>
          <p:nvPr>
            <p:ph type="title"/>
          </p:nvPr>
        </p:nvSpPr>
        <p:spPr/>
        <p:txBody>
          <a:bodyPr/>
          <a:lstStyle/>
          <a:p>
            <a:r>
              <a:rPr lang="en-US" altLang="ja-JP" dirty="0"/>
              <a:t>Other Topics</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05934"/>
            <a:ext cx="5797847" cy="411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302571" y="2708920"/>
            <a:ext cx="1296144" cy="338554"/>
          </a:xfrm>
          <a:prstGeom prst="rect">
            <a:avLst/>
          </a:prstGeom>
          <a:noFill/>
        </p:spPr>
        <p:txBody>
          <a:bodyPr wrap="square" rtlCol="0">
            <a:spAutoFit/>
          </a:bodyPr>
          <a:lstStyle/>
          <a:p>
            <a:r>
              <a:rPr kumimoji="1" lang="en-US" altLang="ja-JP" sz="1600" dirty="0" smtClean="0"/>
              <a:t>1800degC</a:t>
            </a:r>
            <a:endParaRPr kumimoji="1" lang="ja-JP" altLang="en-US" sz="1600" dirty="0"/>
          </a:p>
        </p:txBody>
      </p:sp>
      <p:sp>
        <p:nvSpPr>
          <p:cNvPr id="6" name="テキスト ボックス 5"/>
          <p:cNvSpPr txBox="1"/>
          <p:nvPr/>
        </p:nvSpPr>
        <p:spPr>
          <a:xfrm>
            <a:off x="5724128" y="3018438"/>
            <a:ext cx="1296144" cy="338554"/>
          </a:xfrm>
          <a:prstGeom prst="rect">
            <a:avLst/>
          </a:prstGeom>
          <a:noFill/>
        </p:spPr>
        <p:txBody>
          <a:bodyPr wrap="square" rtlCol="0">
            <a:spAutoFit/>
          </a:bodyPr>
          <a:lstStyle/>
          <a:p>
            <a:r>
              <a:rPr kumimoji="1" lang="en-US" altLang="ja-JP" sz="1600" dirty="0" smtClean="0"/>
              <a:t>1650degC</a:t>
            </a:r>
            <a:endParaRPr kumimoji="1" lang="ja-JP" altLang="en-US" sz="1600" dirty="0"/>
          </a:p>
        </p:txBody>
      </p:sp>
      <p:sp>
        <p:nvSpPr>
          <p:cNvPr id="7" name="テキスト ボックス 6"/>
          <p:cNvSpPr txBox="1"/>
          <p:nvPr/>
        </p:nvSpPr>
        <p:spPr>
          <a:xfrm>
            <a:off x="4590603" y="3717032"/>
            <a:ext cx="1008112" cy="338554"/>
          </a:xfrm>
          <a:prstGeom prst="rect">
            <a:avLst/>
          </a:prstGeom>
          <a:noFill/>
        </p:spPr>
        <p:txBody>
          <a:bodyPr wrap="square" rtlCol="0">
            <a:spAutoFit/>
          </a:bodyPr>
          <a:lstStyle/>
          <a:p>
            <a:r>
              <a:rPr kumimoji="1" lang="en-US" altLang="ja-JP" sz="1600" dirty="0" smtClean="0"/>
              <a:t>180MPa</a:t>
            </a:r>
            <a:endParaRPr kumimoji="1" lang="ja-JP" altLang="en-US" sz="1600" dirty="0"/>
          </a:p>
        </p:txBody>
      </p:sp>
    </p:spTree>
    <p:extLst>
      <p:ext uri="{BB962C8B-B14F-4D97-AF65-F5344CB8AC3E}">
        <p14:creationId xmlns:p14="http://schemas.microsoft.com/office/powerpoint/2010/main" val="78820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553337"/>
            <a:ext cx="8435280" cy="4035903"/>
          </a:xfrm>
        </p:spPr>
        <p:txBody>
          <a:bodyPr/>
          <a:lstStyle/>
          <a:p>
            <a:r>
              <a:rPr lang="en-US" altLang="ja-JP" dirty="0" smtClean="0"/>
              <a:t>KOBELCO developed new rapid cooling system</a:t>
            </a:r>
          </a:p>
          <a:p>
            <a:r>
              <a:rPr lang="en-US" altLang="ja-JP" dirty="0"/>
              <a:t>Plural other </a:t>
            </a:r>
            <a:r>
              <a:rPr lang="en-US" altLang="ja-JP" dirty="0" smtClean="0"/>
              <a:t>developments are on-going</a:t>
            </a:r>
          </a:p>
          <a:p>
            <a:endParaRPr lang="en-US" altLang="ja-JP" dirty="0" smtClean="0"/>
          </a:p>
          <a:p>
            <a:endParaRPr lang="en-US" altLang="ja-JP" dirty="0"/>
          </a:p>
          <a:p>
            <a:endParaRPr lang="en-US" altLang="ja-JP" dirty="0" smtClean="0"/>
          </a:p>
          <a:p>
            <a:endParaRPr lang="en-US" altLang="ja-JP" dirty="0"/>
          </a:p>
          <a:p>
            <a:r>
              <a:rPr lang="en-US" altLang="ja-JP" dirty="0" smtClean="0"/>
              <a:t>Expand HIP field for better material</a:t>
            </a:r>
          </a:p>
          <a:p>
            <a:pPr marL="109728" indent="0">
              <a:buNone/>
            </a:pPr>
            <a:endParaRPr lang="en-US" altLang="ja-JP" dirty="0" smtClean="0"/>
          </a:p>
        </p:txBody>
      </p:sp>
      <p:sp>
        <p:nvSpPr>
          <p:cNvPr id="3" name="タイトル 2"/>
          <p:cNvSpPr>
            <a:spLocks noGrp="1"/>
          </p:cNvSpPr>
          <p:nvPr>
            <p:ph type="title"/>
          </p:nvPr>
        </p:nvSpPr>
        <p:spPr/>
        <p:txBody>
          <a:bodyPr/>
          <a:lstStyle/>
          <a:p>
            <a:r>
              <a:rPr kumimoji="1" lang="en-US" altLang="ja-JP" dirty="0" smtClean="0"/>
              <a:t>Conclusion</a:t>
            </a:r>
            <a:endParaRPr kumimoji="1" lang="ja-JP" altLang="en-US" dirty="0"/>
          </a:p>
        </p:txBody>
      </p:sp>
      <p:sp>
        <p:nvSpPr>
          <p:cNvPr id="4" name="下矢印 3"/>
          <p:cNvSpPr/>
          <p:nvPr/>
        </p:nvSpPr>
        <p:spPr>
          <a:xfrm>
            <a:off x="3203848" y="2996952"/>
            <a:ext cx="165618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94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Market forecast</a:t>
            </a:r>
          </a:p>
          <a:p>
            <a:r>
              <a:rPr kumimoji="1" lang="en-US" altLang="ja-JP" dirty="0" smtClean="0"/>
              <a:t>History of developing in Japan</a:t>
            </a:r>
          </a:p>
          <a:p>
            <a:r>
              <a:rPr kumimoji="1" lang="en-US" altLang="ja-JP" dirty="0" smtClean="0"/>
              <a:t>New Rapid cooling method</a:t>
            </a:r>
          </a:p>
          <a:p>
            <a:pPr lvl="1"/>
            <a:r>
              <a:rPr lang="en-US" altLang="ja-JP" dirty="0" smtClean="0"/>
              <a:t>Background for the development</a:t>
            </a:r>
          </a:p>
          <a:p>
            <a:pPr lvl="1"/>
            <a:r>
              <a:rPr kumimoji="1" lang="en-US" altLang="ja-JP" dirty="0" smtClean="0"/>
              <a:t>Developed New Rapid cooling method</a:t>
            </a:r>
          </a:p>
          <a:p>
            <a:pPr lvl="1"/>
            <a:r>
              <a:rPr lang="en-US" altLang="ja-JP" dirty="0"/>
              <a:t>Introduction of the first </a:t>
            </a:r>
            <a:r>
              <a:rPr lang="en-US" altLang="ja-JP" dirty="0" smtClean="0"/>
              <a:t>commercial unit</a:t>
            </a:r>
          </a:p>
          <a:p>
            <a:r>
              <a:rPr kumimoji="1" lang="en-US" altLang="ja-JP" dirty="0" smtClean="0"/>
              <a:t>Other Topics</a:t>
            </a:r>
          </a:p>
          <a:p>
            <a:r>
              <a:rPr lang="en-US" altLang="ja-JP" dirty="0" smtClean="0"/>
              <a:t>Conclusion</a:t>
            </a:r>
            <a:endParaRPr kumimoji="1" lang="en-US" altLang="ja-JP" dirty="0" smtClean="0"/>
          </a:p>
        </p:txBody>
      </p:sp>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Tree>
    <p:extLst>
      <p:ext uri="{BB962C8B-B14F-4D97-AF65-F5344CB8AC3E}">
        <p14:creationId xmlns:p14="http://schemas.microsoft.com/office/powerpoint/2010/main" val="2833677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3485" y="906053"/>
            <a:ext cx="8229600" cy="4525963"/>
          </a:xfrm>
        </p:spPr>
        <p:txBody>
          <a:bodyPr>
            <a:normAutofit lnSpcReduction="10000"/>
          </a:bodyPr>
          <a:lstStyle/>
          <a:p>
            <a:r>
              <a:rPr lang="en-US" altLang="ja-JP" dirty="0" smtClean="0"/>
              <a:t>April </a:t>
            </a:r>
            <a:r>
              <a:rPr lang="en-US" altLang="ja-JP" dirty="0"/>
              <a:t>2017, </a:t>
            </a:r>
            <a:endParaRPr lang="en-US" altLang="ja-JP" dirty="0" smtClean="0"/>
          </a:p>
          <a:p>
            <a:r>
              <a:rPr lang="en-US" altLang="ja-JP" dirty="0" smtClean="0"/>
              <a:t>KOBELCO </a:t>
            </a:r>
            <a:r>
              <a:rPr lang="en-US" altLang="ja-JP" dirty="0"/>
              <a:t>affiliated Quintus Technologies </a:t>
            </a:r>
            <a:r>
              <a:rPr lang="en-US" altLang="ja-JP" dirty="0" smtClean="0"/>
              <a:t>AB</a:t>
            </a:r>
            <a:endParaRPr lang="en-US" altLang="ja-JP" dirty="0"/>
          </a:p>
          <a:p>
            <a:pPr lvl="1"/>
            <a:r>
              <a:rPr lang="en-US" altLang="ja-JP" dirty="0" smtClean="0"/>
              <a:t>The </a:t>
            </a:r>
            <a:r>
              <a:rPr lang="en-US" altLang="ja-JP" dirty="0"/>
              <a:t>two became a strong </a:t>
            </a:r>
            <a:r>
              <a:rPr lang="en-US" altLang="ja-JP" dirty="0" smtClean="0"/>
              <a:t>partner</a:t>
            </a:r>
            <a:endParaRPr lang="ja-JP" altLang="ja-JP" dirty="0"/>
          </a:p>
          <a:p>
            <a:pPr marL="109728" indent="0">
              <a:buNone/>
            </a:pPr>
            <a:endParaRPr lang="en-US" altLang="ja-JP" dirty="0"/>
          </a:p>
          <a:p>
            <a:pPr marL="109728" indent="0">
              <a:buNone/>
            </a:pPr>
            <a:r>
              <a:rPr lang="en-US" altLang="ja-JP" dirty="0" smtClean="0"/>
              <a:t>                     </a:t>
            </a:r>
          </a:p>
          <a:p>
            <a:endParaRPr lang="en-US" altLang="ja-JP" dirty="0" smtClean="0"/>
          </a:p>
          <a:p>
            <a:endParaRPr lang="en-US" altLang="ja-JP" dirty="0" smtClean="0"/>
          </a:p>
          <a:p>
            <a:endParaRPr lang="en-US" altLang="ja-JP" dirty="0" smtClean="0"/>
          </a:p>
          <a:p>
            <a:pPr marL="109728" indent="0">
              <a:buNone/>
            </a:pPr>
            <a:endParaRPr lang="en-US" altLang="ja-JP" dirty="0"/>
          </a:p>
          <a:p>
            <a:r>
              <a:rPr lang="en-US" altLang="ja-JP" dirty="0" smtClean="0"/>
              <a:t>Provide solution best for the customers</a:t>
            </a:r>
          </a:p>
        </p:txBody>
      </p:sp>
      <p:pic>
        <p:nvPicPr>
          <p:cNvPr id="4" name="図 3" descr="KOBELC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0466" y="2664805"/>
            <a:ext cx="1583690" cy="336550"/>
          </a:xfrm>
          <a:prstGeom prst="rect">
            <a:avLst/>
          </a:prstGeom>
          <a:noFill/>
          <a:ln>
            <a:noFill/>
          </a:ln>
        </p:spPr>
      </p:pic>
      <p:pic>
        <p:nvPicPr>
          <p:cNvPr id="5" name="図 4" descr="News Image"/>
          <p:cNvPicPr/>
          <p:nvPr/>
        </p:nvPicPr>
        <p:blipFill>
          <a:blip r:embed="rId5">
            <a:extLst>
              <a:ext uri="{28A0092B-C50C-407E-A947-70E740481C1C}">
                <a14:useLocalDpi xmlns:a14="http://schemas.microsoft.com/office/drawing/2010/main" val="0"/>
              </a:ext>
            </a:extLst>
          </a:blip>
          <a:srcRect/>
          <a:stretch>
            <a:fillRect/>
          </a:stretch>
        </p:blipFill>
        <p:spPr bwMode="auto">
          <a:xfrm>
            <a:off x="5112703" y="2430151"/>
            <a:ext cx="1892300" cy="638810"/>
          </a:xfrm>
          <a:prstGeom prst="rect">
            <a:avLst/>
          </a:prstGeom>
          <a:noFill/>
          <a:ln>
            <a:noFill/>
          </a:ln>
        </p:spPr>
      </p:pic>
      <p:pic>
        <p:nvPicPr>
          <p:cNvPr id="6" name="Picture 2" descr="C:\Users\AA1E146\AppData\Local\Microsoft\Windows\Temporary Internet Files\Content.IE5\J2XZATFV\lgi01a2015012214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942" y="3068961"/>
            <a:ext cx="748738" cy="50013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4758" y="3068961"/>
            <a:ext cx="828189" cy="469307"/>
          </a:xfrm>
          <a:prstGeom prst="rect">
            <a:avLst/>
          </a:prstGeom>
        </p:spPr>
      </p:pic>
      <p:sp>
        <p:nvSpPr>
          <p:cNvPr id="8" name="二等辺三角形 7"/>
          <p:cNvSpPr/>
          <p:nvPr/>
        </p:nvSpPr>
        <p:spPr>
          <a:xfrm rot="10800000">
            <a:off x="1187624" y="3717033"/>
            <a:ext cx="5616624" cy="648072"/>
          </a:xfrm>
          <a:prstGeom prst="triangle">
            <a:avLst>
              <a:gd name="adj" fmla="val 50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31840" y="2977788"/>
            <a:ext cx="1800200" cy="523220"/>
          </a:xfrm>
          <a:prstGeom prst="rect">
            <a:avLst/>
          </a:prstGeom>
          <a:noFill/>
        </p:spPr>
        <p:txBody>
          <a:bodyPr wrap="square" rtlCol="0">
            <a:spAutoFit/>
          </a:bodyPr>
          <a:lstStyle/>
          <a:p>
            <a:r>
              <a:rPr lang="en-US" altLang="ja-JP" sz="2800" dirty="0" smtClean="0"/>
              <a:t>together</a:t>
            </a:r>
            <a:endParaRPr lang="en-US" altLang="ja-JP" sz="2800" dirty="0"/>
          </a:p>
        </p:txBody>
      </p:sp>
    </p:spTree>
    <p:extLst>
      <p:ext uri="{BB962C8B-B14F-4D97-AF65-F5344CB8AC3E}">
        <p14:creationId xmlns:p14="http://schemas.microsoft.com/office/powerpoint/2010/main" val="2828571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9752" y="3105835"/>
            <a:ext cx="4464496" cy="646331"/>
          </a:xfrm>
          <a:prstGeom prst="rect">
            <a:avLst/>
          </a:prstGeom>
          <a:noFill/>
        </p:spPr>
        <p:txBody>
          <a:bodyPr wrap="square" rtlCol="0">
            <a:spAutoFit/>
          </a:bodyPr>
          <a:lstStyle/>
          <a:p>
            <a:pPr algn="ctr"/>
            <a:r>
              <a:rPr kumimoji="1" lang="en-US" altLang="ja-JP" sz="3600" dirty="0" smtClean="0"/>
              <a:t>Thank you !</a:t>
            </a:r>
            <a:endParaRPr kumimoji="1" lang="ja-JP" altLang="en-US" sz="3600" dirty="0"/>
          </a:p>
        </p:txBody>
      </p:sp>
    </p:spTree>
    <p:extLst>
      <p:ext uri="{BB962C8B-B14F-4D97-AF65-F5344CB8AC3E}">
        <p14:creationId xmlns:p14="http://schemas.microsoft.com/office/powerpoint/2010/main" val="3397085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6151" y="1480299"/>
            <a:ext cx="8229600" cy="4525963"/>
          </a:xfrm>
        </p:spPr>
        <p:txBody>
          <a:bodyPr/>
          <a:lstStyle/>
          <a:p>
            <a:r>
              <a:rPr lang="en-US" altLang="ja-JP" dirty="0" smtClean="0"/>
              <a:t>Typical HIP demanding market</a:t>
            </a:r>
            <a:endParaRPr kumimoji="1" lang="ja-JP" altLang="en-US" dirty="0"/>
          </a:p>
        </p:txBody>
      </p:sp>
      <p:sp>
        <p:nvSpPr>
          <p:cNvPr id="3" name="タイトル 2"/>
          <p:cNvSpPr>
            <a:spLocks noGrp="1"/>
          </p:cNvSpPr>
          <p:nvPr>
            <p:ph type="title"/>
          </p:nvPr>
        </p:nvSpPr>
        <p:spPr/>
        <p:txBody>
          <a:bodyPr/>
          <a:lstStyle/>
          <a:p>
            <a:r>
              <a:rPr lang="en-US" altLang="ja-JP" dirty="0" smtClean="0"/>
              <a:t>Market forecast</a:t>
            </a:r>
            <a:endParaRPr kumimoji="1" lang="ja-JP" altLang="en-US" dirty="0"/>
          </a:p>
        </p:txBody>
      </p:sp>
      <p:grpSp>
        <p:nvGrpSpPr>
          <p:cNvPr id="379" name="グループ化 378"/>
          <p:cNvGrpSpPr/>
          <p:nvPr/>
        </p:nvGrpSpPr>
        <p:grpSpPr>
          <a:xfrm>
            <a:off x="4932040" y="2428338"/>
            <a:ext cx="4608512" cy="2844948"/>
            <a:chOff x="4160912" y="2304333"/>
            <a:chExt cx="5544616" cy="2753218"/>
          </a:xfrm>
        </p:grpSpPr>
        <p:graphicFrame>
          <p:nvGraphicFramePr>
            <p:cNvPr id="380" name="グラフ 379"/>
            <p:cNvGraphicFramePr/>
            <p:nvPr>
              <p:extLst>
                <p:ext uri="{D42A27DB-BD31-4B8C-83A1-F6EECF244321}">
                  <p14:modId xmlns:p14="http://schemas.microsoft.com/office/powerpoint/2010/main" val="196943793"/>
                </p:ext>
              </p:extLst>
            </p:nvPr>
          </p:nvGraphicFramePr>
          <p:xfrm>
            <a:off x="4160912" y="2575922"/>
            <a:ext cx="5544616" cy="2481629"/>
          </p:xfrm>
          <a:graphic>
            <a:graphicData uri="http://schemas.openxmlformats.org/drawingml/2006/chart">
              <c:chart xmlns:c="http://schemas.openxmlformats.org/drawingml/2006/chart" xmlns:r="http://schemas.openxmlformats.org/officeDocument/2006/relationships" r:id="rId3"/>
            </a:graphicData>
          </a:graphic>
        </p:graphicFrame>
        <p:sp>
          <p:nvSpPr>
            <p:cNvPr id="381" name="正方形/長方形 380"/>
            <p:cNvSpPr/>
            <p:nvPr/>
          </p:nvSpPr>
          <p:spPr>
            <a:xfrm>
              <a:off x="5138932" y="2304333"/>
              <a:ext cx="3993580" cy="360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Additive Manufacture machine</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3" name="正方形/長方形 17"/>
          <p:cNvSpPr/>
          <p:nvPr/>
        </p:nvSpPr>
        <p:spPr>
          <a:xfrm>
            <a:off x="775484" y="2872292"/>
            <a:ext cx="4045148" cy="978520"/>
          </a:xfrm>
          <a:custGeom>
            <a:avLst/>
            <a:gdLst>
              <a:gd name="connsiteX0" fmla="*/ 0 w 4032448"/>
              <a:gd name="connsiteY0" fmla="*/ 0 h 1029320"/>
              <a:gd name="connsiteX1" fmla="*/ 4032448 w 4032448"/>
              <a:gd name="connsiteY1" fmla="*/ 0 h 1029320"/>
              <a:gd name="connsiteX2" fmla="*/ 4032448 w 4032448"/>
              <a:gd name="connsiteY2" fmla="*/ 1029320 h 1029320"/>
              <a:gd name="connsiteX3" fmla="*/ 0 w 4032448"/>
              <a:gd name="connsiteY3" fmla="*/ 1029320 h 1029320"/>
              <a:gd name="connsiteX4" fmla="*/ 0 w 4032448"/>
              <a:gd name="connsiteY4" fmla="*/ 0 h 1029320"/>
              <a:gd name="connsiteX0" fmla="*/ 0 w 4045148"/>
              <a:gd name="connsiteY0" fmla="*/ 1035050 h 1035050"/>
              <a:gd name="connsiteX1" fmla="*/ 4045148 w 4045148"/>
              <a:gd name="connsiteY1" fmla="*/ 0 h 1035050"/>
              <a:gd name="connsiteX2" fmla="*/ 4045148 w 4045148"/>
              <a:gd name="connsiteY2" fmla="*/ 1029320 h 1035050"/>
              <a:gd name="connsiteX3" fmla="*/ 12700 w 4045148"/>
              <a:gd name="connsiteY3" fmla="*/ 1029320 h 1035050"/>
              <a:gd name="connsiteX4" fmla="*/ 0 w 4045148"/>
              <a:gd name="connsiteY4" fmla="*/ 1035050 h 1035050"/>
              <a:gd name="connsiteX0" fmla="*/ 0 w 4045148"/>
              <a:gd name="connsiteY0" fmla="*/ 1028700 h 1029320"/>
              <a:gd name="connsiteX1" fmla="*/ 4045148 w 4045148"/>
              <a:gd name="connsiteY1" fmla="*/ 0 h 1029320"/>
              <a:gd name="connsiteX2" fmla="*/ 4045148 w 4045148"/>
              <a:gd name="connsiteY2" fmla="*/ 1029320 h 1029320"/>
              <a:gd name="connsiteX3" fmla="*/ 12700 w 4045148"/>
              <a:gd name="connsiteY3" fmla="*/ 1029320 h 1029320"/>
              <a:gd name="connsiteX4" fmla="*/ 0 w 4045148"/>
              <a:gd name="connsiteY4" fmla="*/ 1028700 h 102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5148" h="1029320">
                <a:moveTo>
                  <a:pt x="0" y="1028700"/>
                </a:moveTo>
                <a:lnTo>
                  <a:pt x="4045148" y="0"/>
                </a:lnTo>
                <a:lnTo>
                  <a:pt x="4045148" y="1029320"/>
                </a:lnTo>
                <a:lnTo>
                  <a:pt x="12700" y="1029320"/>
                </a:lnTo>
                <a:lnTo>
                  <a:pt x="0" y="1028700"/>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4" name="正方形/長方形 383"/>
          <p:cNvSpPr/>
          <p:nvPr/>
        </p:nvSpPr>
        <p:spPr>
          <a:xfrm>
            <a:off x="788184" y="3850812"/>
            <a:ext cx="4032448" cy="1073770"/>
          </a:xfrm>
          <a:prstGeom prst="rect">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5" name="正方形/長方形 14"/>
          <p:cNvSpPr/>
          <p:nvPr/>
        </p:nvSpPr>
        <p:spPr>
          <a:xfrm>
            <a:off x="788184" y="3850812"/>
            <a:ext cx="4032448" cy="1164828"/>
          </a:xfrm>
          <a:custGeom>
            <a:avLst/>
            <a:gdLst>
              <a:gd name="connsiteX0" fmla="*/ 0 w 4032448"/>
              <a:gd name="connsiteY0" fmla="*/ 0 h 1114028"/>
              <a:gd name="connsiteX1" fmla="*/ 4032448 w 4032448"/>
              <a:gd name="connsiteY1" fmla="*/ 0 h 1114028"/>
              <a:gd name="connsiteX2" fmla="*/ 4032448 w 4032448"/>
              <a:gd name="connsiteY2" fmla="*/ 1114028 h 1114028"/>
              <a:gd name="connsiteX3" fmla="*/ 0 w 4032448"/>
              <a:gd name="connsiteY3" fmla="*/ 1114028 h 1114028"/>
              <a:gd name="connsiteX4" fmla="*/ 0 w 4032448"/>
              <a:gd name="connsiteY4" fmla="*/ 0 h 1114028"/>
              <a:gd name="connsiteX0" fmla="*/ 0 w 4038798"/>
              <a:gd name="connsiteY0" fmla="*/ 0 h 1114028"/>
              <a:gd name="connsiteX1" fmla="*/ 4038798 w 4038798"/>
              <a:gd name="connsiteY1" fmla="*/ 806450 h 1114028"/>
              <a:gd name="connsiteX2" fmla="*/ 4032448 w 4038798"/>
              <a:gd name="connsiteY2" fmla="*/ 1114028 h 1114028"/>
              <a:gd name="connsiteX3" fmla="*/ 0 w 4038798"/>
              <a:gd name="connsiteY3" fmla="*/ 1114028 h 1114028"/>
              <a:gd name="connsiteX4" fmla="*/ 0 w 4038798"/>
              <a:gd name="connsiteY4" fmla="*/ 0 h 1114028"/>
              <a:gd name="connsiteX0" fmla="*/ 0 w 4032448"/>
              <a:gd name="connsiteY0" fmla="*/ 0 h 1114028"/>
              <a:gd name="connsiteX1" fmla="*/ 4032448 w 4032448"/>
              <a:gd name="connsiteY1" fmla="*/ 812800 h 1114028"/>
              <a:gd name="connsiteX2" fmla="*/ 4032448 w 4032448"/>
              <a:gd name="connsiteY2" fmla="*/ 1114028 h 1114028"/>
              <a:gd name="connsiteX3" fmla="*/ 0 w 4032448"/>
              <a:gd name="connsiteY3" fmla="*/ 1114028 h 1114028"/>
              <a:gd name="connsiteX4" fmla="*/ 0 w 4032448"/>
              <a:gd name="connsiteY4" fmla="*/ 0 h 111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48" h="1114028">
                <a:moveTo>
                  <a:pt x="0" y="0"/>
                </a:moveTo>
                <a:lnTo>
                  <a:pt x="4032448" y="812800"/>
                </a:lnTo>
                <a:lnTo>
                  <a:pt x="4032448" y="1114028"/>
                </a:lnTo>
                <a:lnTo>
                  <a:pt x="0" y="1114028"/>
                </a:lnTo>
                <a:lnTo>
                  <a:pt x="0" y="0"/>
                </a:lnTo>
                <a:close/>
              </a:path>
            </a:pathLst>
          </a:cu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6" name="正方形/長方形 385"/>
          <p:cNvSpPr/>
          <p:nvPr/>
        </p:nvSpPr>
        <p:spPr>
          <a:xfrm>
            <a:off x="3888288" y="4566670"/>
            <a:ext cx="912912" cy="3727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existing</a:t>
            </a:r>
            <a:endParaRPr kumimoji="1"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5,153</a:t>
            </a:r>
            <a:endParaRPr kumimoji="1" lang="ja-JP" altLang="en-US"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7" name="正方形/長方形 386"/>
          <p:cNvSpPr/>
          <p:nvPr/>
        </p:nvSpPr>
        <p:spPr>
          <a:xfrm>
            <a:off x="3907720" y="4002842"/>
            <a:ext cx="912912" cy="3727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replace</a:t>
            </a:r>
            <a:endParaRPr kumimoji="1"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15,661</a:t>
            </a:r>
            <a:endParaRPr kumimoji="1" lang="ja-JP" altLang="en-US"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8" name="正方形/長方形 387"/>
          <p:cNvSpPr/>
          <p:nvPr/>
        </p:nvSpPr>
        <p:spPr>
          <a:xfrm>
            <a:off x="3907720" y="3168057"/>
            <a:ext cx="912912" cy="3727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new</a:t>
            </a:r>
            <a:endParaRPr kumimoji="1"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17,499</a:t>
            </a:r>
            <a:endParaRPr kumimoji="1" lang="ja-JP" altLang="en-US"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9" name="正方形/長方形 388"/>
          <p:cNvSpPr/>
          <p:nvPr/>
        </p:nvSpPr>
        <p:spPr>
          <a:xfrm>
            <a:off x="4108680" y="2743666"/>
            <a:ext cx="777008" cy="1901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38,313</a:t>
            </a:r>
            <a:endParaRPr kumimoji="1" lang="ja-JP" altLang="en-US"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0" name="正方形/長方形 389"/>
          <p:cNvSpPr/>
          <p:nvPr/>
        </p:nvSpPr>
        <p:spPr>
          <a:xfrm>
            <a:off x="704568" y="3599895"/>
            <a:ext cx="912912" cy="1901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20,814</a:t>
            </a:r>
            <a:endParaRPr kumimoji="1" lang="ja-JP" altLang="en-US" sz="1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1" name="左中かっこ 390"/>
          <p:cNvSpPr/>
          <p:nvPr/>
        </p:nvSpPr>
        <p:spPr>
          <a:xfrm>
            <a:off x="3731176" y="3142513"/>
            <a:ext cx="353088" cy="1258044"/>
          </a:xfrm>
          <a:prstGeom prst="leftBrace">
            <a:avLst>
              <a:gd name="adj1" fmla="val 22562"/>
              <a:gd name="adj2" fmla="val 50000"/>
            </a:avLst>
          </a:prstGeom>
          <a:ln>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92" name="正方形/長方形 391"/>
          <p:cNvSpPr/>
          <p:nvPr/>
        </p:nvSpPr>
        <p:spPr>
          <a:xfrm>
            <a:off x="2915816" y="3348979"/>
            <a:ext cx="912912" cy="5018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Delivery total</a:t>
            </a:r>
            <a:endParaRPr kumimoji="1" lang="en-US" altLang="ja-JP" sz="11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33,160</a:t>
            </a:r>
            <a:endParaRPr kumimoji="1" lang="ja-JP" altLang="en-US" sz="11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4" name="グラフ 393"/>
          <p:cNvGraphicFramePr/>
          <p:nvPr>
            <p:extLst>
              <p:ext uri="{D42A27DB-BD31-4B8C-83A1-F6EECF244321}">
                <p14:modId xmlns:p14="http://schemas.microsoft.com/office/powerpoint/2010/main" val="3174730210"/>
              </p:ext>
            </p:extLst>
          </p:nvPr>
        </p:nvGraphicFramePr>
        <p:xfrm>
          <a:off x="159885" y="2348457"/>
          <a:ext cx="4811785" cy="2994232"/>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Medical 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471" y="5334814"/>
            <a:ext cx="1946275" cy="1216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ntus, Quintus Technologies, sheet metal forming, Tusas Aerospace Industries,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058" y="5517232"/>
            <a:ext cx="3810000"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6151" y="1480299"/>
            <a:ext cx="8229600" cy="4525963"/>
          </a:xfrm>
        </p:spPr>
        <p:txBody>
          <a:bodyPr/>
          <a:lstStyle/>
          <a:p>
            <a:r>
              <a:rPr kumimoji="1" lang="en-US" altLang="ja-JP" dirty="0" smtClean="0"/>
              <a:t>Market growth in global scale</a:t>
            </a:r>
            <a:endParaRPr kumimoji="1" lang="ja-JP" altLang="en-US" dirty="0"/>
          </a:p>
        </p:txBody>
      </p:sp>
      <p:sp>
        <p:nvSpPr>
          <p:cNvPr id="3" name="タイトル 2"/>
          <p:cNvSpPr>
            <a:spLocks noGrp="1"/>
          </p:cNvSpPr>
          <p:nvPr>
            <p:ph type="title"/>
          </p:nvPr>
        </p:nvSpPr>
        <p:spPr/>
        <p:txBody>
          <a:bodyPr/>
          <a:lstStyle/>
          <a:p>
            <a:r>
              <a:rPr lang="en-US" altLang="ja-JP" dirty="0" smtClean="0"/>
              <a:t>Market forecast</a:t>
            </a:r>
            <a:endParaRPr kumimoji="1" lang="ja-JP" altLang="en-US" dirty="0"/>
          </a:p>
        </p:txBody>
      </p:sp>
      <p:grpSp>
        <p:nvGrpSpPr>
          <p:cNvPr id="4" name="グループ化 3"/>
          <p:cNvGrpSpPr/>
          <p:nvPr/>
        </p:nvGrpSpPr>
        <p:grpSpPr>
          <a:xfrm>
            <a:off x="650334" y="2276872"/>
            <a:ext cx="8056153" cy="4554165"/>
            <a:chOff x="2650711" y="1908338"/>
            <a:chExt cx="8261903" cy="4272197"/>
          </a:xfrm>
        </p:grpSpPr>
        <p:grpSp>
          <p:nvGrpSpPr>
            <p:cNvPr id="5" name="グループ化 4"/>
            <p:cNvGrpSpPr/>
            <p:nvPr/>
          </p:nvGrpSpPr>
          <p:grpSpPr>
            <a:xfrm>
              <a:off x="2650711" y="1908338"/>
              <a:ext cx="8261903" cy="4272197"/>
              <a:chOff x="259340" y="893832"/>
              <a:chExt cx="9374180" cy="5415488"/>
            </a:xfrm>
            <a:solidFill>
              <a:schemeClr val="bg1">
                <a:lumMod val="85000"/>
              </a:schemeClr>
            </a:solidFill>
          </p:grpSpPr>
          <p:grpSp>
            <p:nvGrpSpPr>
              <p:cNvPr id="10" name="グループ化 9"/>
              <p:cNvGrpSpPr/>
              <p:nvPr/>
            </p:nvGrpSpPr>
            <p:grpSpPr>
              <a:xfrm>
                <a:off x="259340" y="893832"/>
                <a:ext cx="9374180" cy="5415488"/>
                <a:chOff x="433921" y="681103"/>
                <a:chExt cx="8854200" cy="4793496"/>
              </a:xfrm>
              <a:grpFill/>
            </p:grpSpPr>
            <p:grpSp>
              <p:nvGrpSpPr>
                <p:cNvPr id="12" name="Group 386"/>
                <p:cNvGrpSpPr>
                  <a:grpSpLocks noChangeAspect="1"/>
                </p:cNvGrpSpPr>
                <p:nvPr/>
              </p:nvGrpSpPr>
              <p:grpSpPr bwMode="auto">
                <a:xfrm>
                  <a:off x="433921" y="681103"/>
                  <a:ext cx="8854200" cy="4793496"/>
                  <a:chOff x="384" y="882"/>
                  <a:chExt cx="5497" cy="2910"/>
                </a:xfrm>
                <a:grpFill/>
              </p:grpSpPr>
              <p:grpSp>
                <p:nvGrpSpPr>
                  <p:cNvPr id="14" name="Group 387"/>
                  <p:cNvGrpSpPr>
                    <a:grpSpLocks noChangeAspect="1"/>
                  </p:cNvGrpSpPr>
                  <p:nvPr/>
                </p:nvGrpSpPr>
                <p:grpSpPr bwMode="auto">
                  <a:xfrm>
                    <a:off x="3304" y="882"/>
                    <a:ext cx="2577" cy="2910"/>
                    <a:chOff x="3304" y="882"/>
                    <a:chExt cx="2577" cy="2910"/>
                  </a:xfrm>
                  <a:grpFill/>
                </p:grpSpPr>
                <p:grpSp>
                  <p:nvGrpSpPr>
                    <p:cNvPr id="263" name="Group 24"/>
                    <p:cNvGrpSpPr>
                      <a:grpSpLocks noChangeAspect="1"/>
                    </p:cNvGrpSpPr>
                    <p:nvPr/>
                  </p:nvGrpSpPr>
                  <p:grpSpPr bwMode="auto">
                    <a:xfrm>
                      <a:off x="3304" y="882"/>
                      <a:ext cx="2577" cy="1517"/>
                      <a:chOff x="3304" y="882"/>
                      <a:chExt cx="2577" cy="1517"/>
                    </a:xfrm>
                    <a:grpFill/>
                  </p:grpSpPr>
                  <p:grpSp>
                    <p:nvGrpSpPr>
                      <p:cNvPr id="294" name="Group 25"/>
                      <p:cNvGrpSpPr>
                        <a:grpSpLocks noChangeAspect="1"/>
                      </p:cNvGrpSpPr>
                      <p:nvPr/>
                    </p:nvGrpSpPr>
                    <p:grpSpPr bwMode="auto">
                      <a:xfrm>
                        <a:off x="5008" y="882"/>
                        <a:ext cx="873" cy="683"/>
                        <a:chOff x="5650" y="0"/>
                        <a:chExt cx="2902" cy="2271"/>
                      </a:xfrm>
                      <a:grpFill/>
                    </p:grpSpPr>
                    <p:sp>
                      <p:nvSpPr>
                        <p:cNvPr id="363" name="Freeform 26"/>
                        <p:cNvSpPr>
                          <a:spLocks noChangeAspect="1"/>
                        </p:cNvSpPr>
                        <p:nvPr/>
                      </p:nvSpPr>
                      <p:spPr bwMode="auto">
                        <a:xfrm>
                          <a:off x="6846" y="41"/>
                          <a:ext cx="77" cy="67"/>
                        </a:xfrm>
                        <a:custGeom>
                          <a:avLst/>
                          <a:gdLst>
                            <a:gd name="T0" fmla="*/ 64 w 77"/>
                            <a:gd name="T1" fmla="*/ 56 h 67"/>
                            <a:gd name="T2" fmla="*/ 0 w 77"/>
                            <a:gd name="T3" fmla="*/ 42 h 67"/>
                            <a:gd name="T4" fmla="*/ 21 w 77"/>
                            <a:gd name="T5" fmla="*/ 2 h 67"/>
                            <a:gd name="T6" fmla="*/ 56 w 77"/>
                            <a:gd name="T7" fmla="*/ 12 h 67"/>
                            <a:gd name="T8" fmla="*/ 64 w 77"/>
                            <a:gd name="T9" fmla="*/ 5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67">
                              <a:moveTo>
                                <a:pt x="64" y="56"/>
                              </a:moveTo>
                              <a:cubicBezTo>
                                <a:pt x="53" y="63"/>
                                <a:pt x="12" y="67"/>
                                <a:pt x="0" y="42"/>
                              </a:cubicBezTo>
                              <a:cubicBezTo>
                                <a:pt x="0" y="42"/>
                                <a:pt x="23" y="21"/>
                                <a:pt x="21" y="2"/>
                              </a:cubicBezTo>
                              <a:cubicBezTo>
                                <a:pt x="38" y="7"/>
                                <a:pt x="53" y="0"/>
                                <a:pt x="56" y="12"/>
                              </a:cubicBezTo>
                              <a:cubicBezTo>
                                <a:pt x="56" y="12"/>
                                <a:pt x="77" y="39"/>
                                <a:pt x="64" y="5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4" name="Freeform 27"/>
                        <p:cNvSpPr>
                          <a:spLocks noChangeAspect="1"/>
                        </p:cNvSpPr>
                        <p:nvPr/>
                      </p:nvSpPr>
                      <p:spPr bwMode="auto">
                        <a:xfrm>
                          <a:off x="6796" y="120"/>
                          <a:ext cx="143" cy="102"/>
                        </a:xfrm>
                        <a:custGeom>
                          <a:avLst/>
                          <a:gdLst>
                            <a:gd name="T0" fmla="*/ 143 w 143"/>
                            <a:gd name="T1" fmla="*/ 42 h 102"/>
                            <a:gd name="T2" fmla="*/ 0 w 143"/>
                            <a:gd name="T3" fmla="*/ 23 h 102"/>
                            <a:gd name="T4" fmla="*/ 25 w 143"/>
                            <a:gd name="T5" fmla="*/ 0 h 102"/>
                            <a:gd name="T6" fmla="*/ 143 w 143"/>
                            <a:gd name="T7" fmla="*/ 42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102">
                              <a:moveTo>
                                <a:pt x="143" y="42"/>
                              </a:moveTo>
                              <a:cubicBezTo>
                                <a:pt x="97" y="102"/>
                                <a:pt x="44" y="32"/>
                                <a:pt x="0" y="23"/>
                              </a:cubicBezTo>
                              <a:cubicBezTo>
                                <a:pt x="12" y="11"/>
                                <a:pt x="10" y="18"/>
                                <a:pt x="25" y="0"/>
                              </a:cubicBezTo>
                              <a:cubicBezTo>
                                <a:pt x="77" y="18"/>
                                <a:pt x="133" y="12"/>
                                <a:pt x="143" y="42"/>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5" name="Freeform 28"/>
                        <p:cNvSpPr>
                          <a:spLocks noChangeAspect="1"/>
                        </p:cNvSpPr>
                        <p:nvPr/>
                      </p:nvSpPr>
                      <p:spPr bwMode="auto">
                        <a:xfrm>
                          <a:off x="5650" y="0"/>
                          <a:ext cx="2902" cy="2271"/>
                        </a:xfrm>
                        <a:custGeom>
                          <a:avLst/>
                          <a:gdLst>
                            <a:gd name="T0" fmla="*/ 2058 w 2902"/>
                            <a:gd name="T1" fmla="*/ 37 h 2271"/>
                            <a:gd name="T2" fmla="*/ 1874 w 2902"/>
                            <a:gd name="T3" fmla="*/ 91 h 2271"/>
                            <a:gd name="T4" fmla="*/ 2015 w 2902"/>
                            <a:gd name="T5" fmla="*/ 98 h 2271"/>
                            <a:gd name="T6" fmla="*/ 2328 w 2902"/>
                            <a:gd name="T7" fmla="*/ 150 h 2271"/>
                            <a:gd name="T8" fmla="*/ 2298 w 2902"/>
                            <a:gd name="T9" fmla="*/ 212 h 2271"/>
                            <a:gd name="T10" fmla="*/ 2268 w 2902"/>
                            <a:gd name="T11" fmla="*/ 240 h 2271"/>
                            <a:gd name="T12" fmla="*/ 2407 w 2902"/>
                            <a:gd name="T13" fmla="*/ 315 h 2271"/>
                            <a:gd name="T14" fmla="*/ 2538 w 2902"/>
                            <a:gd name="T15" fmla="*/ 300 h 2271"/>
                            <a:gd name="T16" fmla="*/ 2757 w 2902"/>
                            <a:gd name="T17" fmla="*/ 360 h 2271"/>
                            <a:gd name="T18" fmla="*/ 2580 w 2902"/>
                            <a:gd name="T19" fmla="*/ 421 h 2271"/>
                            <a:gd name="T20" fmla="*/ 2576 w 2902"/>
                            <a:gd name="T21" fmla="*/ 516 h 2271"/>
                            <a:gd name="T22" fmla="*/ 2551 w 2902"/>
                            <a:gd name="T23" fmla="*/ 676 h 2271"/>
                            <a:gd name="T24" fmla="*/ 2389 w 2902"/>
                            <a:gd name="T25" fmla="*/ 795 h 2271"/>
                            <a:gd name="T26" fmla="*/ 2532 w 2902"/>
                            <a:gd name="T27" fmla="*/ 927 h 2271"/>
                            <a:gd name="T28" fmla="*/ 2402 w 2902"/>
                            <a:gd name="T29" fmla="*/ 950 h 2271"/>
                            <a:gd name="T30" fmla="*/ 2455 w 2902"/>
                            <a:gd name="T31" fmla="*/ 999 h 2271"/>
                            <a:gd name="T32" fmla="*/ 2250 w 2902"/>
                            <a:gd name="T33" fmla="*/ 1083 h 2271"/>
                            <a:gd name="T34" fmla="*/ 2256 w 2902"/>
                            <a:gd name="T35" fmla="*/ 1133 h 2271"/>
                            <a:gd name="T36" fmla="*/ 2188 w 2902"/>
                            <a:gd name="T37" fmla="*/ 1211 h 2271"/>
                            <a:gd name="T38" fmla="*/ 2433 w 2902"/>
                            <a:gd name="T39" fmla="*/ 1256 h 2271"/>
                            <a:gd name="T40" fmla="*/ 2390 w 2902"/>
                            <a:gd name="T41" fmla="*/ 1359 h 2271"/>
                            <a:gd name="T42" fmla="*/ 2095 w 2902"/>
                            <a:gd name="T43" fmla="*/ 1249 h 2271"/>
                            <a:gd name="T44" fmla="*/ 2133 w 2902"/>
                            <a:gd name="T45" fmla="*/ 1298 h 2271"/>
                            <a:gd name="T46" fmla="*/ 2167 w 2902"/>
                            <a:gd name="T47" fmla="*/ 1374 h 2271"/>
                            <a:gd name="T48" fmla="*/ 2107 w 2902"/>
                            <a:gd name="T49" fmla="*/ 1405 h 2271"/>
                            <a:gd name="T50" fmla="*/ 2391 w 2902"/>
                            <a:gd name="T51" fmla="*/ 1433 h 2271"/>
                            <a:gd name="T52" fmla="*/ 2039 w 2902"/>
                            <a:gd name="T53" fmla="*/ 1551 h 2271"/>
                            <a:gd name="T54" fmla="*/ 1859 w 2902"/>
                            <a:gd name="T55" fmla="*/ 1557 h 2271"/>
                            <a:gd name="T56" fmla="*/ 1759 w 2902"/>
                            <a:gd name="T57" fmla="*/ 1740 h 2271"/>
                            <a:gd name="T58" fmla="*/ 1530 w 2902"/>
                            <a:gd name="T59" fmla="*/ 1825 h 2271"/>
                            <a:gd name="T60" fmla="*/ 1515 w 2902"/>
                            <a:gd name="T61" fmla="*/ 1917 h 2271"/>
                            <a:gd name="T62" fmla="*/ 1436 w 2902"/>
                            <a:gd name="T63" fmla="*/ 2078 h 2271"/>
                            <a:gd name="T64" fmla="*/ 1393 w 2902"/>
                            <a:gd name="T65" fmla="*/ 2259 h 2271"/>
                            <a:gd name="T66" fmla="*/ 1305 w 2902"/>
                            <a:gd name="T67" fmla="*/ 2180 h 2271"/>
                            <a:gd name="T68" fmla="*/ 1063 w 2902"/>
                            <a:gd name="T69" fmla="*/ 1997 h 2271"/>
                            <a:gd name="T70" fmla="*/ 967 w 2902"/>
                            <a:gd name="T71" fmla="*/ 1895 h 2271"/>
                            <a:gd name="T72" fmla="*/ 968 w 2902"/>
                            <a:gd name="T73" fmla="*/ 1788 h 2271"/>
                            <a:gd name="T74" fmla="*/ 1037 w 2902"/>
                            <a:gd name="T75" fmla="*/ 1669 h 2271"/>
                            <a:gd name="T76" fmla="*/ 928 w 2902"/>
                            <a:gd name="T77" fmla="*/ 1665 h 2271"/>
                            <a:gd name="T78" fmla="*/ 1026 w 2902"/>
                            <a:gd name="T79" fmla="*/ 1588 h 2271"/>
                            <a:gd name="T80" fmla="*/ 1000 w 2902"/>
                            <a:gd name="T81" fmla="*/ 1530 h 2271"/>
                            <a:gd name="T82" fmla="*/ 1044 w 2902"/>
                            <a:gd name="T83" fmla="*/ 1384 h 2271"/>
                            <a:gd name="T84" fmla="*/ 932 w 2902"/>
                            <a:gd name="T85" fmla="*/ 1236 h 2271"/>
                            <a:gd name="T86" fmla="*/ 851 w 2902"/>
                            <a:gd name="T87" fmla="*/ 1229 h 2271"/>
                            <a:gd name="T88" fmla="*/ 796 w 2902"/>
                            <a:gd name="T89" fmla="*/ 1153 h 2271"/>
                            <a:gd name="T90" fmla="*/ 679 w 2902"/>
                            <a:gd name="T91" fmla="*/ 905 h 2271"/>
                            <a:gd name="T92" fmla="*/ 333 w 2902"/>
                            <a:gd name="T93" fmla="*/ 890 h 2271"/>
                            <a:gd name="T94" fmla="*/ 118 w 2902"/>
                            <a:gd name="T95" fmla="*/ 861 h 2271"/>
                            <a:gd name="T96" fmla="*/ 221 w 2902"/>
                            <a:gd name="T97" fmla="*/ 779 h 2271"/>
                            <a:gd name="T98" fmla="*/ 92 w 2902"/>
                            <a:gd name="T99" fmla="*/ 741 h 2271"/>
                            <a:gd name="T100" fmla="*/ 213 w 2902"/>
                            <a:gd name="T101" fmla="*/ 604 h 2271"/>
                            <a:gd name="T102" fmla="*/ 415 w 2902"/>
                            <a:gd name="T103" fmla="*/ 468 h 2271"/>
                            <a:gd name="T104" fmla="*/ 300 w 2902"/>
                            <a:gd name="T105" fmla="*/ 439 h 2271"/>
                            <a:gd name="T106" fmla="*/ 451 w 2902"/>
                            <a:gd name="T107" fmla="*/ 370 h 2271"/>
                            <a:gd name="T108" fmla="*/ 642 w 2902"/>
                            <a:gd name="T109" fmla="*/ 317 h 2271"/>
                            <a:gd name="T110" fmla="*/ 837 w 2902"/>
                            <a:gd name="T111" fmla="*/ 271 h 2271"/>
                            <a:gd name="T112" fmla="*/ 1031 w 2902"/>
                            <a:gd name="T113" fmla="*/ 243 h 2271"/>
                            <a:gd name="T114" fmla="*/ 1338 w 2902"/>
                            <a:gd name="T115" fmla="*/ 208 h 2271"/>
                            <a:gd name="T116" fmla="*/ 1302 w 2902"/>
                            <a:gd name="T117" fmla="*/ 113 h 2271"/>
                            <a:gd name="T118" fmla="*/ 1264 w 2902"/>
                            <a:gd name="T119" fmla="*/ 45 h 2271"/>
                            <a:gd name="T120" fmla="*/ 1609 w 2902"/>
                            <a:gd name="T121" fmla="*/ 24 h 22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02" h="2271">
                              <a:moveTo>
                                <a:pt x="1751" y="21"/>
                              </a:moveTo>
                              <a:cubicBezTo>
                                <a:pt x="1751" y="21"/>
                                <a:pt x="1805" y="65"/>
                                <a:pt x="1811" y="24"/>
                              </a:cubicBezTo>
                              <a:cubicBezTo>
                                <a:pt x="1830" y="24"/>
                                <a:pt x="1842" y="20"/>
                                <a:pt x="1866" y="21"/>
                              </a:cubicBezTo>
                              <a:cubicBezTo>
                                <a:pt x="1876" y="42"/>
                                <a:pt x="1913" y="20"/>
                                <a:pt x="1954" y="33"/>
                              </a:cubicBezTo>
                              <a:cubicBezTo>
                                <a:pt x="1954" y="33"/>
                                <a:pt x="1997" y="59"/>
                                <a:pt x="2058" y="37"/>
                              </a:cubicBezTo>
                              <a:cubicBezTo>
                                <a:pt x="2058" y="37"/>
                                <a:pt x="2090" y="48"/>
                                <a:pt x="2198" y="41"/>
                              </a:cubicBezTo>
                              <a:cubicBezTo>
                                <a:pt x="2213" y="46"/>
                                <a:pt x="2229" y="52"/>
                                <a:pt x="2229" y="52"/>
                              </a:cubicBezTo>
                              <a:cubicBezTo>
                                <a:pt x="2229" y="52"/>
                                <a:pt x="2219" y="60"/>
                                <a:pt x="2207" y="63"/>
                              </a:cubicBezTo>
                              <a:cubicBezTo>
                                <a:pt x="2164" y="57"/>
                                <a:pt x="2125" y="77"/>
                                <a:pt x="2058" y="68"/>
                              </a:cubicBezTo>
                              <a:cubicBezTo>
                                <a:pt x="1966" y="79"/>
                                <a:pt x="1929" y="79"/>
                                <a:pt x="1874" y="91"/>
                              </a:cubicBezTo>
                              <a:cubicBezTo>
                                <a:pt x="1874" y="91"/>
                                <a:pt x="1800" y="112"/>
                                <a:pt x="1727" y="134"/>
                              </a:cubicBezTo>
                              <a:cubicBezTo>
                                <a:pt x="1729" y="144"/>
                                <a:pt x="1748" y="161"/>
                                <a:pt x="1819" y="128"/>
                              </a:cubicBezTo>
                              <a:cubicBezTo>
                                <a:pt x="1842" y="120"/>
                                <a:pt x="1843" y="115"/>
                                <a:pt x="1866" y="112"/>
                              </a:cubicBezTo>
                              <a:cubicBezTo>
                                <a:pt x="1898" y="107"/>
                                <a:pt x="1915" y="128"/>
                                <a:pt x="1958" y="110"/>
                              </a:cubicBezTo>
                              <a:cubicBezTo>
                                <a:pt x="1983" y="108"/>
                                <a:pt x="1964" y="102"/>
                                <a:pt x="2015" y="98"/>
                              </a:cubicBezTo>
                              <a:cubicBezTo>
                                <a:pt x="2015" y="98"/>
                                <a:pt x="2165" y="102"/>
                                <a:pt x="2266" y="86"/>
                              </a:cubicBezTo>
                              <a:cubicBezTo>
                                <a:pt x="2266" y="86"/>
                                <a:pt x="2296" y="120"/>
                                <a:pt x="2277" y="129"/>
                              </a:cubicBezTo>
                              <a:cubicBezTo>
                                <a:pt x="2270" y="140"/>
                                <a:pt x="2251" y="119"/>
                                <a:pt x="2223" y="153"/>
                              </a:cubicBezTo>
                              <a:cubicBezTo>
                                <a:pt x="2245" y="164"/>
                                <a:pt x="2258" y="155"/>
                                <a:pt x="2275" y="155"/>
                              </a:cubicBezTo>
                              <a:cubicBezTo>
                                <a:pt x="2275" y="155"/>
                                <a:pt x="2308" y="161"/>
                                <a:pt x="2328" y="150"/>
                              </a:cubicBezTo>
                              <a:cubicBezTo>
                                <a:pt x="2351" y="148"/>
                                <a:pt x="2383" y="138"/>
                                <a:pt x="2413" y="144"/>
                              </a:cubicBezTo>
                              <a:cubicBezTo>
                                <a:pt x="2433" y="153"/>
                                <a:pt x="2454" y="162"/>
                                <a:pt x="2454" y="162"/>
                              </a:cubicBezTo>
                              <a:lnTo>
                                <a:pt x="2443" y="188"/>
                              </a:lnTo>
                              <a:lnTo>
                                <a:pt x="2349" y="218"/>
                              </a:lnTo>
                              <a:cubicBezTo>
                                <a:pt x="2349" y="218"/>
                                <a:pt x="2327" y="212"/>
                                <a:pt x="2298" y="212"/>
                              </a:cubicBezTo>
                              <a:cubicBezTo>
                                <a:pt x="2242" y="225"/>
                                <a:pt x="2225" y="200"/>
                                <a:pt x="2015" y="297"/>
                              </a:cubicBezTo>
                              <a:cubicBezTo>
                                <a:pt x="1947" y="321"/>
                                <a:pt x="1889" y="344"/>
                                <a:pt x="1887" y="354"/>
                              </a:cubicBezTo>
                              <a:cubicBezTo>
                                <a:pt x="1895" y="366"/>
                                <a:pt x="1904" y="369"/>
                                <a:pt x="1916" y="369"/>
                              </a:cubicBezTo>
                              <a:cubicBezTo>
                                <a:pt x="1928" y="369"/>
                                <a:pt x="1903" y="373"/>
                                <a:pt x="1962" y="352"/>
                              </a:cubicBezTo>
                              <a:cubicBezTo>
                                <a:pt x="2089" y="281"/>
                                <a:pt x="2081" y="293"/>
                                <a:pt x="2268" y="240"/>
                              </a:cubicBezTo>
                              <a:cubicBezTo>
                                <a:pt x="2268" y="240"/>
                                <a:pt x="2299" y="243"/>
                                <a:pt x="2288" y="253"/>
                              </a:cubicBezTo>
                              <a:cubicBezTo>
                                <a:pt x="2282" y="261"/>
                                <a:pt x="2207" y="279"/>
                                <a:pt x="2201" y="297"/>
                              </a:cubicBezTo>
                              <a:cubicBezTo>
                                <a:pt x="2202" y="300"/>
                                <a:pt x="2277" y="277"/>
                                <a:pt x="2295" y="274"/>
                              </a:cubicBezTo>
                              <a:cubicBezTo>
                                <a:pt x="2295" y="274"/>
                                <a:pt x="2303" y="276"/>
                                <a:pt x="2311" y="278"/>
                              </a:cubicBezTo>
                              <a:cubicBezTo>
                                <a:pt x="2321" y="242"/>
                                <a:pt x="2453" y="240"/>
                                <a:pt x="2407" y="315"/>
                              </a:cubicBezTo>
                              <a:cubicBezTo>
                                <a:pt x="2375" y="332"/>
                                <a:pt x="2290" y="366"/>
                                <a:pt x="2278" y="422"/>
                              </a:cubicBezTo>
                              <a:cubicBezTo>
                                <a:pt x="2285" y="422"/>
                                <a:pt x="2285" y="425"/>
                                <a:pt x="2293" y="422"/>
                              </a:cubicBezTo>
                              <a:cubicBezTo>
                                <a:pt x="2386" y="318"/>
                                <a:pt x="2410" y="378"/>
                                <a:pt x="2454" y="304"/>
                              </a:cubicBezTo>
                              <a:cubicBezTo>
                                <a:pt x="2491" y="291"/>
                                <a:pt x="2515" y="279"/>
                                <a:pt x="2529" y="278"/>
                              </a:cubicBezTo>
                              <a:cubicBezTo>
                                <a:pt x="2529" y="278"/>
                                <a:pt x="2543" y="279"/>
                                <a:pt x="2538" y="300"/>
                              </a:cubicBezTo>
                              <a:cubicBezTo>
                                <a:pt x="2531" y="336"/>
                                <a:pt x="2540" y="332"/>
                                <a:pt x="2558" y="328"/>
                              </a:cubicBezTo>
                              <a:cubicBezTo>
                                <a:pt x="2593" y="281"/>
                                <a:pt x="2641" y="330"/>
                                <a:pt x="2648" y="279"/>
                              </a:cubicBezTo>
                              <a:cubicBezTo>
                                <a:pt x="2705" y="272"/>
                                <a:pt x="2834" y="228"/>
                                <a:pt x="2902" y="288"/>
                              </a:cubicBezTo>
                              <a:cubicBezTo>
                                <a:pt x="2893" y="296"/>
                                <a:pt x="2884" y="304"/>
                                <a:pt x="2884" y="304"/>
                              </a:cubicBezTo>
                              <a:lnTo>
                                <a:pt x="2757" y="360"/>
                              </a:lnTo>
                              <a:cubicBezTo>
                                <a:pt x="2757" y="360"/>
                                <a:pt x="2572" y="327"/>
                                <a:pt x="2548" y="382"/>
                              </a:cubicBezTo>
                              <a:cubicBezTo>
                                <a:pt x="2578" y="401"/>
                                <a:pt x="2631" y="374"/>
                                <a:pt x="2631" y="374"/>
                              </a:cubicBezTo>
                              <a:lnTo>
                                <a:pt x="2719" y="385"/>
                              </a:lnTo>
                              <a:cubicBezTo>
                                <a:pt x="2719" y="385"/>
                                <a:pt x="2741" y="417"/>
                                <a:pt x="2653" y="425"/>
                              </a:cubicBezTo>
                              <a:cubicBezTo>
                                <a:pt x="2630" y="431"/>
                                <a:pt x="2605" y="413"/>
                                <a:pt x="2580" y="421"/>
                              </a:cubicBezTo>
                              <a:cubicBezTo>
                                <a:pt x="2580" y="421"/>
                                <a:pt x="2498" y="417"/>
                                <a:pt x="2502" y="472"/>
                              </a:cubicBezTo>
                              <a:cubicBezTo>
                                <a:pt x="2513" y="518"/>
                                <a:pt x="2576" y="447"/>
                                <a:pt x="2600" y="446"/>
                              </a:cubicBezTo>
                              <a:cubicBezTo>
                                <a:pt x="2622" y="444"/>
                                <a:pt x="2636" y="448"/>
                                <a:pt x="2639" y="453"/>
                              </a:cubicBezTo>
                              <a:lnTo>
                                <a:pt x="2619" y="478"/>
                              </a:lnTo>
                              <a:cubicBezTo>
                                <a:pt x="2619" y="478"/>
                                <a:pt x="2579" y="492"/>
                                <a:pt x="2576" y="516"/>
                              </a:cubicBezTo>
                              <a:cubicBezTo>
                                <a:pt x="2551" y="531"/>
                                <a:pt x="2564" y="589"/>
                                <a:pt x="2548" y="601"/>
                              </a:cubicBezTo>
                              <a:cubicBezTo>
                                <a:pt x="2531" y="615"/>
                                <a:pt x="2500" y="586"/>
                                <a:pt x="2486" y="588"/>
                              </a:cubicBezTo>
                              <a:cubicBezTo>
                                <a:pt x="2471" y="595"/>
                                <a:pt x="2446" y="630"/>
                                <a:pt x="2456" y="643"/>
                              </a:cubicBezTo>
                              <a:cubicBezTo>
                                <a:pt x="2509" y="621"/>
                                <a:pt x="2494" y="653"/>
                                <a:pt x="2548" y="664"/>
                              </a:cubicBezTo>
                              <a:cubicBezTo>
                                <a:pt x="2549" y="670"/>
                                <a:pt x="2562" y="673"/>
                                <a:pt x="2551" y="676"/>
                              </a:cubicBezTo>
                              <a:cubicBezTo>
                                <a:pt x="2521" y="686"/>
                                <a:pt x="2495" y="669"/>
                                <a:pt x="2481" y="685"/>
                              </a:cubicBezTo>
                              <a:cubicBezTo>
                                <a:pt x="2519" y="695"/>
                                <a:pt x="2530" y="743"/>
                                <a:pt x="2574" y="714"/>
                              </a:cubicBezTo>
                              <a:cubicBezTo>
                                <a:pt x="2611" y="728"/>
                                <a:pt x="2594" y="756"/>
                                <a:pt x="2590" y="777"/>
                              </a:cubicBezTo>
                              <a:cubicBezTo>
                                <a:pt x="2546" y="795"/>
                                <a:pt x="2506" y="758"/>
                                <a:pt x="2468" y="758"/>
                              </a:cubicBezTo>
                              <a:cubicBezTo>
                                <a:pt x="2447" y="776"/>
                                <a:pt x="2407" y="773"/>
                                <a:pt x="2389" y="795"/>
                              </a:cubicBezTo>
                              <a:cubicBezTo>
                                <a:pt x="2406" y="810"/>
                                <a:pt x="2400" y="818"/>
                                <a:pt x="2424" y="826"/>
                              </a:cubicBezTo>
                              <a:cubicBezTo>
                                <a:pt x="2424" y="826"/>
                                <a:pt x="2482" y="818"/>
                                <a:pt x="2531" y="842"/>
                              </a:cubicBezTo>
                              <a:cubicBezTo>
                                <a:pt x="2512" y="852"/>
                                <a:pt x="2465" y="849"/>
                                <a:pt x="2461" y="854"/>
                              </a:cubicBezTo>
                              <a:lnTo>
                                <a:pt x="2508" y="875"/>
                              </a:lnTo>
                              <a:cubicBezTo>
                                <a:pt x="2508" y="875"/>
                                <a:pt x="2554" y="905"/>
                                <a:pt x="2532" y="927"/>
                              </a:cubicBezTo>
                              <a:cubicBezTo>
                                <a:pt x="2507" y="941"/>
                                <a:pt x="2515" y="919"/>
                                <a:pt x="2504" y="913"/>
                              </a:cubicBezTo>
                              <a:lnTo>
                                <a:pt x="2464" y="893"/>
                              </a:lnTo>
                              <a:cubicBezTo>
                                <a:pt x="2464" y="893"/>
                                <a:pt x="2441" y="878"/>
                                <a:pt x="2424" y="881"/>
                              </a:cubicBezTo>
                              <a:cubicBezTo>
                                <a:pt x="2419" y="911"/>
                                <a:pt x="2461" y="905"/>
                                <a:pt x="2459" y="927"/>
                              </a:cubicBezTo>
                              <a:cubicBezTo>
                                <a:pt x="2452" y="941"/>
                                <a:pt x="2404" y="929"/>
                                <a:pt x="2402" y="950"/>
                              </a:cubicBezTo>
                              <a:cubicBezTo>
                                <a:pt x="2416" y="972"/>
                                <a:pt x="2454" y="949"/>
                                <a:pt x="2480" y="958"/>
                              </a:cubicBezTo>
                              <a:cubicBezTo>
                                <a:pt x="2502" y="963"/>
                                <a:pt x="2502" y="979"/>
                                <a:pt x="2515" y="986"/>
                              </a:cubicBezTo>
                              <a:cubicBezTo>
                                <a:pt x="2528" y="993"/>
                                <a:pt x="2558" y="980"/>
                                <a:pt x="2559" y="1002"/>
                              </a:cubicBezTo>
                              <a:cubicBezTo>
                                <a:pt x="2557" y="1004"/>
                                <a:pt x="2552" y="1035"/>
                                <a:pt x="2502" y="998"/>
                              </a:cubicBezTo>
                              <a:cubicBezTo>
                                <a:pt x="2502" y="998"/>
                                <a:pt x="2474" y="1001"/>
                                <a:pt x="2455" y="999"/>
                              </a:cubicBezTo>
                              <a:cubicBezTo>
                                <a:pt x="2414" y="998"/>
                                <a:pt x="2396" y="993"/>
                                <a:pt x="2420" y="1050"/>
                              </a:cubicBezTo>
                              <a:cubicBezTo>
                                <a:pt x="2411" y="1054"/>
                                <a:pt x="2402" y="1058"/>
                                <a:pt x="2402" y="1058"/>
                              </a:cubicBezTo>
                              <a:lnTo>
                                <a:pt x="2327" y="1023"/>
                              </a:lnTo>
                              <a:lnTo>
                                <a:pt x="2251" y="1018"/>
                              </a:lnTo>
                              <a:cubicBezTo>
                                <a:pt x="2251" y="1018"/>
                                <a:pt x="2285" y="1065"/>
                                <a:pt x="2250" y="1083"/>
                              </a:cubicBezTo>
                              <a:cubicBezTo>
                                <a:pt x="2236" y="1098"/>
                                <a:pt x="2185" y="1064"/>
                                <a:pt x="2166" y="1072"/>
                              </a:cubicBezTo>
                              <a:cubicBezTo>
                                <a:pt x="2178" y="1088"/>
                                <a:pt x="2191" y="1105"/>
                                <a:pt x="2191" y="1105"/>
                              </a:cubicBezTo>
                              <a:lnTo>
                                <a:pt x="2156" y="1112"/>
                              </a:lnTo>
                              <a:cubicBezTo>
                                <a:pt x="2156" y="1112"/>
                                <a:pt x="2165" y="1140"/>
                                <a:pt x="2251" y="1123"/>
                              </a:cubicBezTo>
                              <a:cubicBezTo>
                                <a:pt x="2253" y="1128"/>
                                <a:pt x="2258" y="1130"/>
                                <a:pt x="2256" y="1133"/>
                              </a:cubicBezTo>
                              <a:lnTo>
                                <a:pt x="2240" y="1143"/>
                              </a:lnTo>
                              <a:cubicBezTo>
                                <a:pt x="2240" y="1143"/>
                                <a:pt x="2218" y="1150"/>
                                <a:pt x="2196" y="1157"/>
                              </a:cubicBezTo>
                              <a:cubicBezTo>
                                <a:pt x="2215" y="1190"/>
                                <a:pt x="2273" y="1140"/>
                                <a:pt x="2288" y="1175"/>
                              </a:cubicBezTo>
                              <a:cubicBezTo>
                                <a:pt x="2296" y="1184"/>
                                <a:pt x="2245" y="1178"/>
                                <a:pt x="2241" y="1212"/>
                              </a:cubicBezTo>
                              <a:cubicBezTo>
                                <a:pt x="2224" y="1218"/>
                                <a:pt x="2213" y="1199"/>
                                <a:pt x="2188" y="1211"/>
                              </a:cubicBezTo>
                              <a:cubicBezTo>
                                <a:pt x="2212" y="1235"/>
                                <a:pt x="2240" y="1234"/>
                                <a:pt x="2262" y="1235"/>
                              </a:cubicBezTo>
                              <a:cubicBezTo>
                                <a:pt x="2262" y="1235"/>
                                <a:pt x="2267" y="1175"/>
                                <a:pt x="2320" y="1215"/>
                              </a:cubicBezTo>
                              <a:cubicBezTo>
                                <a:pt x="2341" y="1233"/>
                                <a:pt x="2364" y="1233"/>
                                <a:pt x="2364" y="1233"/>
                              </a:cubicBezTo>
                              <a:lnTo>
                                <a:pt x="2364" y="1255"/>
                              </a:lnTo>
                              <a:cubicBezTo>
                                <a:pt x="2364" y="1255"/>
                                <a:pt x="2401" y="1242"/>
                                <a:pt x="2433" y="1256"/>
                              </a:cubicBezTo>
                              <a:cubicBezTo>
                                <a:pt x="2415" y="1274"/>
                                <a:pt x="2397" y="1292"/>
                                <a:pt x="2397" y="1292"/>
                              </a:cubicBezTo>
                              <a:lnTo>
                                <a:pt x="2440" y="1304"/>
                              </a:lnTo>
                              <a:cubicBezTo>
                                <a:pt x="2452" y="1317"/>
                                <a:pt x="2472" y="1366"/>
                                <a:pt x="2467" y="1370"/>
                              </a:cubicBezTo>
                              <a:cubicBezTo>
                                <a:pt x="2440" y="1376"/>
                                <a:pt x="2420" y="1328"/>
                                <a:pt x="2407" y="1326"/>
                              </a:cubicBezTo>
                              <a:cubicBezTo>
                                <a:pt x="2407" y="1326"/>
                                <a:pt x="2402" y="1350"/>
                                <a:pt x="2390" y="1359"/>
                              </a:cubicBezTo>
                              <a:cubicBezTo>
                                <a:pt x="2390" y="1359"/>
                                <a:pt x="2379" y="1360"/>
                                <a:pt x="2369" y="1361"/>
                              </a:cubicBezTo>
                              <a:cubicBezTo>
                                <a:pt x="2326" y="1350"/>
                                <a:pt x="2326" y="1308"/>
                                <a:pt x="2311" y="1277"/>
                              </a:cubicBezTo>
                              <a:cubicBezTo>
                                <a:pt x="2231" y="1259"/>
                                <a:pt x="2112" y="1213"/>
                                <a:pt x="2112" y="1213"/>
                              </a:cubicBezTo>
                              <a:lnTo>
                                <a:pt x="2118" y="1241"/>
                              </a:lnTo>
                              <a:lnTo>
                                <a:pt x="2095" y="1249"/>
                              </a:lnTo>
                              <a:cubicBezTo>
                                <a:pt x="2095" y="1249"/>
                                <a:pt x="2107" y="1265"/>
                                <a:pt x="2143" y="1263"/>
                              </a:cubicBezTo>
                              <a:cubicBezTo>
                                <a:pt x="2156" y="1265"/>
                                <a:pt x="2158" y="1258"/>
                                <a:pt x="2172" y="1262"/>
                              </a:cubicBezTo>
                              <a:cubicBezTo>
                                <a:pt x="2172" y="1262"/>
                                <a:pt x="2219" y="1265"/>
                                <a:pt x="2229" y="1288"/>
                              </a:cubicBezTo>
                              <a:cubicBezTo>
                                <a:pt x="2192" y="1320"/>
                                <a:pt x="2149" y="1314"/>
                                <a:pt x="2149" y="1314"/>
                              </a:cubicBezTo>
                              <a:lnTo>
                                <a:pt x="2133" y="1298"/>
                              </a:lnTo>
                              <a:cubicBezTo>
                                <a:pt x="2133" y="1298"/>
                                <a:pt x="2092" y="1326"/>
                                <a:pt x="2089" y="1362"/>
                              </a:cubicBezTo>
                              <a:cubicBezTo>
                                <a:pt x="2189" y="1335"/>
                                <a:pt x="2213" y="1305"/>
                                <a:pt x="2262" y="1337"/>
                              </a:cubicBezTo>
                              <a:cubicBezTo>
                                <a:pt x="2259" y="1345"/>
                                <a:pt x="2276" y="1346"/>
                                <a:pt x="2256" y="1353"/>
                              </a:cubicBezTo>
                              <a:cubicBezTo>
                                <a:pt x="2256" y="1353"/>
                                <a:pt x="2186" y="1329"/>
                                <a:pt x="2142" y="1381"/>
                              </a:cubicBezTo>
                              <a:cubicBezTo>
                                <a:pt x="2159" y="1376"/>
                                <a:pt x="2157" y="1376"/>
                                <a:pt x="2167" y="1374"/>
                              </a:cubicBezTo>
                              <a:lnTo>
                                <a:pt x="2202" y="1367"/>
                              </a:lnTo>
                              <a:lnTo>
                                <a:pt x="2235" y="1378"/>
                              </a:lnTo>
                              <a:cubicBezTo>
                                <a:pt x="2235" y="1378"/>
                                <a:pt x="2209" y="1391"/>
                                <a:pt x="2173" y="1395"/>
                              </a:cubicBezTo>
                              <a:cubicBezTo>
                                <a:pt x="2153" y="1398"/>
                                <a:pt x="2123" y="1394"/>
                                <a:pt x="2112" y="1396"/>
                              </a:cubicBezTo>
                              <a:lnTo>
                                <a:pt x="2107" y="1405"/>
                              </a:lnTo>
                              <a:lnTo>
                                <a:pt x="2127" y="1415"/>
                              </a:lnTo>
                              <a:cubicBezTo>
                                <a:pt x="2127" y="1415"/>
                                <a:pt x="2242" y="1403"/>
                                <a:pt x="2278" y="1402"/>
                              </a:cubicBezTo>
                              <a:cubicBezTo>
                                <a:pt x="2303" y="1371"/>
                                <a:pt x="2330" y="1406"/>
                                <a:pt x="2344" y="1409"/>
                              </a:cubicBezTo>
                              <a:cubicBezTo>
                                <a:pt x="2371" y="1418"/>
                                <a:pt x="2410" y="1397"/>
                                <a:pt x="2413" y="1407"/>
                              </a:cubicBezTo>
                              <a:cubicBezTo>
                                <a:pt x="2408" y="1428"/>
                                <a:pt x="2403" y="1423"/>
                                <a:pt x="2391" y="1433"/>
                              </a:cubicBezTo>
                              <a:lnTo>
                                <a:pt x="2341" y="1466"/>
                              </a:lnTo>
                              <a:cubicBezTo>
                                <a:pt x="2341" y="1466"/>
                                <a:pt x="2290" y="1473"/>
                                <a:pt x="2240" y="1507"/>
                              </a:cubicBezTo>
                              <a:cubicBezTo>
                                <a:pt x="2212" y="1527"/>
                                <a:pt x="2204" y="1510"/>
                                <a:pt x="2177" y="1518"/>
                              </a:cubicBezTo>
                              <a:cubicBezTo>
                                <a:pt x="2146" y="1539"/>
                                <a:pt x="2103" y="1548"/>
                                <a:pt x="2075" y="1555"/>
                              </a:cubicBezTo>
                              <a:cubicBezTo>
                                <a:pt x="2056" y="1532"/>
                                <a:pt x="2039" y="1551"/>
                                <a:pt x="2039" y="1551"/>
                              </a:cubicBezTo>
                              <a:cubicBezTo>
                                <a:pt x="2039" y="1551"/>
                                <a:pt x="2023" y="1556"/>
                                <a:pt x="2007" y="1562"/>
                              </a:cubicBezTo>
                              <a:cubicBezTo>
                                <a:pt x="1970" y="1527"/>
                                <a:pt x="1989" y="1567"/>
                                <a:pt x="1978" y="1572"/>
                              </a:cubicBezTo>
                              <a:cubicBezTo>
                                <a:pt x="1978" y="1572"/>
                                <a:pt x="1946" y="1572"/>
                                <a:pt x="1940" y="1593"/>
                              </a:cubicBezTo>
                              <a:cubicBezTo>
                                <a:pt x="1919" y="1596"/>
                                <a:pt x="1898" y="1600"/>
                                <a:pt x="1898" y="1600"/>
                              </a:cubicBezTo>
                              <a:lnTo>
                                <a:pt x="1859" y="1557"/>
                              </a:lnTo>
                              <a:cubicBezTo>
                                <a:pt x="1859" y="1557"/>
                                <a:pt x="1838" y="1568"/>
                                <a:pt x="1868" y="1613"/>
                              </a:cubicBezTo>
                              <a:cubicBezTo>
                                <a:pt x="1859" y="1631"/>
                                <a:pt x="1862" y="1633"/>
                                <a:pt x="1850" y="1649"/>
                              </a:cubicBezTo>
                              <a:cubicBezTo>
                                <a:pt x="1829" y="1713"/>
                                <a:pt x="1804" y="1695"/>
                                <a:pt x="1795" y="1708"/>
                              </a:cubicBezTo>
                              <a:cubicBezTo>
                                <a:pt x="1795" y="1708"/>
                                <a:pt x="1804" y="1722"/>
                                <a:pt x="1797" y="1730"/>
                              </a:cubicBezTo>
                              <a:cubicBezTo>
                                <a:pt x="1777" y="1742"/>
                                <a:pt x="1776" y="1734"/>
                                <a:pt x="1759" y="1740"/>
                              </a:cubicBezTo>
                              <a:cubicBezTo>
                                <a:pt x="1743" y="1746"/>
                                <a:pt x="1714" y="1766"/>
                                <a:pt x="1700" y="1769"/>
                              </a:cubicBezTo>
                              <a:cubicBezTo>
                                <a:pt x="1681" y="1760"/>
                                <a:pt x="1708" y="1722"/>
                                <a:pt x="1669" y="1729"/>
                              </a:cubicBezTo>
                              <a:cubicBezTo>
                                <a:pt x="1664" y="1748"/>
                                <a:pt x="1697" y="1779"/>
                                <a:pt x="1563" y="1797"/>
                              </a:cubicBezTo>
                              <a:cubicBezTo>
                                <a:pt x="1568" y="1806"/>
                                <a:pt x="1577" y="1815"/>
                                <a:pt x="1574" y="1815"/>
                              </a:cubicBezTo>
                              <a:cubicBezTo>
                                <a:pt x="1574" y="1815"/>
                                <a:pt x="1565" y="1827"/>
                                <a:pt x="1530" y="1825"/>
                              </a:cubicBezTo>
                              <a:cubicBezTo>
                                <a:pt x="1527" y="1827"/>
                                <a:pt x="1525" y="1829"/>
                                <a:pt x="1525" y="1829"/>
                              </a:cubicBezTo>
                              <a:lnTo>
                                <a:pt x="1546" y="1853"/>
                              </a:lnTo>
                              <a:lnTo>
                                <a:pt x="1540" y="1863"/>
                              </a:lnTo>
                              <a:lnTo>
                                <a:pt x="1510" y="1874"/>
                              </a:lnTo>
                              <a:cubicBezTo>
                                <a:pt x="1506" y="1883"/>
                                <a:pt x="1540" y="1869"/>
                                <a:pt x="1515" y="1917"/>
                              </a:cubicBezTo>
                              <a:cubicBezTo>
                                <a:pt x="1505" y="1914"/>
                                <a:pt x="1490" y="1907"/>
                                <a:pt x="1485" y="1920"/>
                              </a:cubicBezTo>
                              <a:cubicBezTo>
                                <a:pt x="1485" y="1920"/>
                                <a:pt x="1504" y="1952"/>
                                <a:pt x="1482" y="1997"/>
                              </a:cubicBezTo>
                              <a:cubicBezTo>
                                <a:pt x="1463" y="2004"/>
                                <a:pt x="1439" y="2011"/>
                                <a:pt x="1434" y="2022"/>
                              </a:cubicBezTo>
                              <a:cubicBezTo>
                                <a:pt x="1434" y="2022"/>
                                <a:pt x="1471" y="2021"/>
                                <a:pt x="1452" y="2066"/>
                              </a:cubicBezTo>
                              <a:cubicBezTo>
                                <a:pt x="1444" y="2072"/>
                                <a:pt x="1436" y="2058"/>
                                <a:pt x="1436" y="2078"/>
                              </a:cubicBezTo>
                              <a:cubicBezTo>
                                <a:pt x="1469" y="2087"/>
                                <a:pt x="1460" y="2127"/>
                                <a:pt x="1450" y="2189"/>
                              </a:cubicBezTo>
                              <a:cubicBezTo>
                                <a:pt x="1428" y="2195"/>
                                <a:pt x="1406" y="2201"/>
                                <a:pt x="1406" y="2201"/>
                              </a:cubicBezTo>
                              <a:lnTo>
                                <a:pt x="1403" y="2216"/>
                              </a:lnTo>
                              <a:cubicBezTo>
                                <a:pt x="1405" y="2224"/>
                                <a:pt x="1435" y="2220"/>
                                <a:pt x="1418" y="2250"/>
                              </a:cubicBezTo>
                              <a:cubicBezTo>
                                <a:pt x="1414" y="2256"/>
                                <a:pt x="1400" y="2261"/>
                                <a:pt x="1393" y="2259"/>
                              </a:cubicBezTo>
                              <a:cubicBezTo>
                                <a:pt x="1396" y="2238"/>
                                <a:pt x="1375" y="2238"/>
                                <a:pt x="1375" y="2238"/>
                              </a:cubicBezTo>
                              <a:cubicBezTo>
                                <a:pt x="1360" y="2271"/>
                                <a:pt x="1337" y="2252"/>
                                <a:pt x="1328" y="2250"/>
                              </a:cubicBezTo>
                              <a:lnTo>
                                <a:pt x="1323" y="2229"/>
                              </a:lnTo>
                              <a:lnTo>
                                <a:pt x="1291" y="2211"/>
                              </a:lnTo>
                              <a:lnTo>
                                <a:pt x="1305" y="2180"/>
                              </a:lnTo>
                              <a:cubicBezTo>
                                <a:pt x="1305" y="2180"/>
                                <a:pt x="1247" y="2177"/>
                                <a:pt x="1222" y="2195"/>
                              </a:cubicBezTo>
                              <a:cubicBezTo>
                                <a:pt x="1207" y="2174"/>
                                <a:pt x="1141" y="2172"/>
                                <a:pt x="1145" y="2146"/>
                              </a:cubicBezTo>
                              <a:cubicBezTo>
                                <a:pt x="1129" y="2139"/>
                                <a:pt x="1143" y="2121"/>
                                <a:pt x="1129" y="2105"/>
                              </a:cubicBezTo>
                              <a:cubicBezTo>
                                <a:pt x="1070" y="2120"/>
                                <a:pt x="1129" y="2054"/>
                                <a:pt x="1063" y="2051"/>
                              </a:cubicBezTo>
                              <a:cubicBezTo>
                                <a:pt x="1063" y="2024"/>
                                <a:pt x="1063" y="1997"/>
                                <a:pt x="1063" y="1997"/>
                              </a:cubicBezTo>
                              <a:cubicBezTo>
                                <a:pt x="1063" y="1997"/>
                                <a:pt x="1034" y="1982"/>
                                <a:pt x="1018" y="1959"/>
                              </a:cubicBezTo>
                              <a:cubicBezTo>
                                <a:pt x="1018" y="1959"/>
                                <a:pt x="1003" y="1948"/>
                                <a:pt x="988" y="1938"/>
                              </a:cubicBezTo>
                              <a:cubicBezTo>
                                <a:pt x="1012" y="1913"/>
                                <a:pt x="1007" y="1863"/>
                                <a:pt x="1037" y="1851"/>
                              </a:cubicBezTo>
                              <a:cubicBezTo>
                                <a:pt x="1031" y="1838"/>
                                <a:pt x="1038" y="1818"/>
                                <a:pt x="1026" y="1825"/>
                              </a:cubicBezTo>
                              <a:lnTo>
                                <a:pt x="967" y="1895"/>
                              </a:lnTo>
                              <a:cubicBezTo>
                                <a:pt x="967" y="1895"/>
                                <a:pt x="938" y="1877"/>
                                <a:pt x="988" y="1833"/>
                              </a:cubicBezTo>
                              <a:cubicBezTo>
                                <a:pt x="1003" y="1821"/>
                                <a:pt x="1012" y="1797"/>
                                <a:pt x="1007" y="1796"/>
                              </a:cubicBezTo>
                              <a:lnTo>
                                <a:pt x="960" y="1826"/>
                              </a:lnTo>
                              <a:lnTo>
                                <a:pt x="950" y="1818"/>
                              </a:lnTo>
                              <a:lnTo>
                                <a:pt x="968" y="1788"/>
                              </a:lnTo>
                              <a:cubicBezTo>
                                <a:pt x="968" y="1788"/>
                                <a:pt x="985" y="1781"/>
                                <a:pt x="995" y="1760"/>
                              </a:cubicBezTo>
                              <a:cubicBezTo>
                                <a:pt x="990" y="1755"/>
                                <a:pt x="997" y="1745"/>
                                <a:pt x="985" y="1750"/>
                              </a:cubicBezTo>
                              <a:cubicBezTo>
                                <a:pt x="985" y="1750"/>
                                <a:pt x="943" y="1790"/>
                                <a:pt x="921" y="1788"/>
                              </a:cubicBezTo>
                              <a:cubicBezTo>
                                <a:pt x="921" y="1782"/>
                                <a:pt x="902" y="1796"/>
                                <a:pt x="921" y="1776"/>
                              </a:cubicBezTo>
                              <a:cubicBezTo>
                                <a:pt x="935" y="1754"/>
                                <a:pt x="1019" y="1721"/>
                                <a:pt x="1037" y="1669"/>
                              </a:cubicBezTo>
                              <a:cubicBezTo>
                                <a:pt x="1026" y="1669"/>
                                <a:pt x="1016" y="1669"/>
                                <a:pt x="1016" y="1669"/>
                              </a:cubicBezTo>
                              <a:lnTo>
                                <a:pt x="918" y="1739"/>
                              </a:lnTo>
                              <a:cubicBezTo>
                                <a:pt x="918" y="1739"/>
                                <a:pt x="901" y="1736"/>
                                <a:pt x="913" y="1717"/>
                              </a:cubicBezTo>
                              <a:cubicBezTo>
                                <a:pt x="926" y="1712"/>
                                <a:pt x="960" y="1683"/>
                                <a:pt x="962" y="1674"/>
                              </a:cubicBezTo>
                              <a:lnTo>
                                <a:pt x="928" y="1665"/>
                              </a:lnTo>
                              <a:cubicBezTo>
                                <a:pt x="928" y="1665"/>
                                <a:pt x="929" y="1651"/>
                                <a:pt x="931" y="1637"/>
                              </a:cubicBezTo>
                              <a:cubicBezTo>
                                <a:pt x="952" y="1634"/>
                                <a:pt x="979" y="1655"/>
                                <a:pt x="998" y="1638"/>
                              </a:cubicBezTo>
                              <a:cubicBezTo>
                                <a:pt x="989" y="1631"/>
                                <a:pt x="977" y="1631"/>
                                <a:pt x="980" y="1625"/>
                              </a:cubicBezTo>
                              <a:lnTo>
                                <a:pt x="1015" y="1610"/>
                              </a:lnTo>
                              <a:lnTo>
                                <a:pt x="1026" y="1588"/>
                              </a:lnTo>
                              <a:cubicBezTo>
                                <a:pt x="1026" y="1588"/>
                                <a:pt x="1032" y="1583"/>
                                <a:pt x="1038" y="1579"/>
                              </a:cubicBezTo>
                              <a:cubicBezTo>
                                <a:pt x="1021" y="1554"/>
                                <a:pt x="943" y="1623"/>
                                <a:pt x="915" y="1616"/>
                              </a:cubicBezTo>
                              <a:cubicBezTo>
                                <a:pt x="908" y="1589"/>
                                <a:pt x="936" y="1584"/>
                                <a:pt x="953" y="1572"/>
                              </a:cubicBezTo>
                              <a:lnTo>
                                <a:pt x="1021" y="1544"/>
                              </a:lnTo>
                              <a:cubicBezTo>
                                <a:pt x="1021" y="1544"/>
                                <a:pt x="1022" y="1535"/>
                                <a:pt x="1000" y="1530"/>
                              </a:cubicBezTo>
                              <a:cubicBezTo>
                                <a:pt x="961" y="1550"/>
                                <a:pt x="934" y="1560"/>
                                <a:pt x="925" y="1534"/>
                              </a:cubicBezTo>
                              <a:cubicBezTo>
                                <a:pt x="984" y="1513"/>
                                <a:pt x="1025" y="1503"/>
                                <a:pt x="1044" y="1493"/>
                              </a:cubicBezTo>
                              <a:cubicBezTo>
                                <a:pt x="1044" y="1493"/>
                                <a:pt x="1043" y="1484"/>
                                <a:pt x="1042" y="1475"/>
                              </a:cubicBezTo>
                              <a:cubicBezTo>
                                <a:pt x="1021" y="1445"/>
                                <a:pt x="1044" y="1443"/>
                                <a:pt x="1044" y="1428"/>
                              </a:cubicBezTo>
                              <a:lnTo>
                                <a:pt x="1044" y="1384"/>
                              </a:lnTo>
                              <a:cubicBezTo>
                                <a:pt x="1044" y="1384"/>
                                <a:pt x="971" y="1403"/>
                                <a:pt x="888" y="1362"/>
                              </a:cubicBezTo>
                              <a:cubicBezTo>
                                <a:pt x="864" y="1355"/>
                                <a:pt x="890" y="1341"/>
                                <a:pt x="898" y="1339"/>
                              </a:cubicBezTo>
                              <a:cubicBezTo>
                                <a:pt x="945" y="1340"/>
                                <a:pt x="982" y="1362"/>
                                <a:pt x="993" y="1342"/>
                              </a:cubicBezTo>
                              <a:cubicBezTo>
                                <a:pt x="998" y="1319"/>
                                <a:pt x="953" y="1287"/>
                                <a:pt x="952" y="1266"/>
                              </a:cubicBezTo>
                              <a:cubicBezTo>
                                <a:pt x="942" y="1248"/>
                                <a:pt x="950" y="1238"/>
                                <a:pt x="932" y="1236"/>
                              </a:cubicBezTo>
                              <a:cubicBezTo>
                                <a:pt x="922" y="1235"/>
                                <a:pt x="907" y="1262"/>
                                <a:pt x="894" y="1267"/>
                              </a:cubicBezTo>
                              <a:cubicBezTo>
                                <a:pt x="902" y="1282"/>
                                <a:pt x="920" y="1295"/>
                                <a:pt x="910" y="1298"/>
                              </a:cubicBezTo>
                              <a:cubicBezTo>
                                <a:pt x="877" y="1305"/>
                                <a:pt x="847" y="1293"/>
                                <a:pt x="834" y="1288"/>
                              </a:cubicBezTo>
                              <a:lnTo>
                                <a:pt x="832" y="1266"/>
                              </a:lnTo>
                              <a:cubicBezTo>
                                <a:pt x="832" y="1266"/>
                                <a:pt x="848" y="1256"/>
                                <a:pt x="851" y="1229"/>
                              </a:cubicBezTo>
                              <a:cubicBezTo>
                                <a:pt x="851" y="1218"/>
                                <a:pt x="820" y="1217"/>
                                <a:pt x="835" y="1197"/>
                              </a:cubicBezTo>
                              <a:cubicBezTo>
                                <a:pt x="835" y="1197"/>
                                <a:pt x="850" y="1205"/>
                                <a:pt x="857" y="1191"/>
                              </a:cubicBezTo>
                              <a:cubicBezTo>
                                <a:pt x="857" y="1191"/>
                                <a:pt x="860" y="1184"/>
                                <a:pt x="853" y="1176"/>
                              </a:cubicBezTo>
                              <a:cubicBezTo>
                                <a:pt x="838" y="1177"/>
                                <a:pt x="833" y="1183"/>
                                <a:pt x="824" y="1179"/>
                              </a:cubicBezTo>
                              <a:cubicBezTo>
                                <a:pt x="824" y="1179"/>
                                <a:pt x="823" y="1146"/>
                                <a:pt x="796" y="1153"/>
                              </a:cubicBezTo>
                              <a:cubicBezTo>
                                <a:pt x="798" y="1133"/>
                                <a:pt x="806" y="1130"/>
                                <a:pt x="801" y="1113"/>
                              </a:cubicBezTo>
                              <a:cubicBezTo>
                                <a:pt x="788" y="1098"/>
                                <a:pt x="785" y="1102"/>
                                <a:pt x="776" y="1084"/>
                              </a:cubicBezTo>
                              <a:cubicBezTo>
                                <a:pt x="763" y="1064"/>
                                <a:pt x="775" y="1016"/>
                                <a:pt x="746" y="1002"/>
                              </a:cubicBezTo>
                              <a:cubicBezTo>
                                <a:pt x="725" y="998"/>
                                <a:pt x="716" y="1010"/>
                                <a:pt x="705" y="994"/>
                              </a:cubicBezTo>
                              <a:cubicBezTo>
                                <a:pt x="731" y="948"/>
                                <a:pt x="662" y="950"/>
                                <a:pt x="679" y="905"/>
                              </a:cubicBezTo>
                              <a:cubicBezTo>
                                <a:pt x="640" y="905"/>
                                <a:pt x="636" y="879"/>
                                <a:pt x="636" y="879"/>
                              </a:cubicBezTo>
                              <a:cubicBezTo>
                                <a:pt x="636" y="879"/>
                                <a:pt x="617" y="895"/>
                                <a:pt x="598" y="912"/>
                              </a:cubicBezTo>
                              <a:cubicBezTo>
                                <a:pt x="577" y="864"/>
                                <a:pt x="473" y="917"/>
                                <a:pt x="446" y="875"/>
                              </a:cubicBezTo>
                              <a:cubicBezTo>
                                <a:pt x="425" y="888"/>
                                <a:pt x="406" y="902"/>
                                <a:pt x="392" y="881"/>
                              </a:cubicBezTo>
                              <a:cubicBezTo>
                                <a:pt x="364" y="900"/>
                                <a:pt x="346" y="921"/>
                                <a:pt x="333" y="890"/>
                              </a:cubicBezTo>
                              <a:cubicBezTo>
                                <a:pt x="298" y="893"/>
                                <a:pt x="275" y="891"/>
                                <a:pt x="263" y="896"/>
                              </a:cubicBezTo>
                              <a:cubicBezTo>
                                <a:pt x="263" y="896"/>
                                <a:pt x="269" y="917"/>
                                <a:pt x="260" y="923"/>
                              </a:cubicBezTo>
                              <a:cubicBezTo>
                                <a:pt x="215" y="938"/>
                                <a:pt x="154" y="908"/>
                                <a:pt x="129" y="896"/>
                              </a:cubicBezTo>
                              <a:cubicBezTo>
                                <a:pt x="133" y="872"/>
                                <a:pt x="190" y="881"/>
                                <a:pt x="190" y="864"/>
                              </a:cubicBezTo>
                              <a:cubicBezTo>
                                <a:pt x="188" y="858"/>
                                <a:pt x="166" y="855"/>
                                <a:pt x="118" y="861"/>
                              </a:cubicBezTo>
                              <a:cubicBezTo>
                                <a:pt x="97" y="854"/>
                                <a:pt x="80" y="858"/>
                                <a:pt x="77" y="847"/>
                              </a:cubicBezTo>
                              <a:cubicBezTo>
                                <a:pt x="61" y="852"/>
                                <a:pt x="1" y="816"/>
                                <a:pt x="102" y="797"/>
                              </a:cubicBezTo>
                              <a:cubicBezTo>
                                <a:pt x="102" y="797"/>
                                <a:pt x="152" y="828"/>
                                <a:pt x="190" y="804"/>
                              </a:cubicBezTo>
                              <a:cubicBezTo>
                                <a:pt x="179" y="794"/>
                                <a:pt x="164" y="788"/>
                                <a:pt x="169" y="784"/>
                              </a:cubicBezTo>
                              <a:cubicBezTo>
                                <a:pt x="191" y="770"/>
                                <a:pt x="221" y="779"/>
                                <a:pt x="221" y="779"/>
                              </a:cubicBezTo>
                              <a:cubicBezTo>
                                <a:pt x="221" y="779"/>
                                <a:pt x="226" y="789"/>
                                <a:pt x="231" y="800"/>
                              </a:cubicBezTo>
                              <a:cubicBezTo>
                                <a:pt x="284" y="803"/>
                                <a:pt x="245" y="755"/>
                                <a:pt x="277" y="732"/>
                              </a:cubicBezTo>
                              <a:cubicBezTo>
                                <a:pt x="262" y="726"/>
                                <a:pt x="267" y="720"/>
                                <a:pt x="248" y="720"/>
                              </a:cubicBezTo>
                              <a:cubicBezTo>
                                <a:pt x="197" y="755"/>
                                <a:pt x="189" y="731"/>
                                <a:pt x="163" y="734"/>
                              </a:cubicBezTo>
                              <a:cubicBezTo>
                                <a:pt x="131" y="750"/>
                                <a:pt x="119" y="741"/>
                                <a:pt x="92" y="741"/>
                              </a:cubicBezTo>
                              <a:cubicBezTo>
                                <a:pt x="83" y="714"/>
                                <a:pt x="46" y="736"/>
                                <a:pt x="0" y="731"/>
                              </a:cubicBezTo>
                              <a:cubicBezTo>
                                <a:pt x="3" y="696"/>
                                <a:pt x="4" y="688"/>
                                <a:pt x="7" y="660"/>
                              </a:cubicBezTo>
                              <a:cubicBezTo>
                                <a:pt x="53" y="647"/>
                                <a:pt x="77" y="632"/>
                                <a:pt x="92" y="654"/>
                              </a:cubicBezTo>
                              <a:cubicBezTo>
                                <a:pt x="131" y="609"/>
                                <a:pt x="148" y="636"/>
                                <a:pt x="175" y="638"/>
                              </a:cubicBezTo>
                              <a:cubicBezTo>
                                <a:pt x="203" y="639"/>
                                <a:pt x="197" y="614"/>
                                <a:pt x="213" y="604"/>
                              </a:cubicBezTo>
                              <a:cubicBezTo>
                                <a:pt x="231" y="604"/>
                                <a:pt x="249" y="605"/>
                                <a:pt x="249" y="605"/>
                              </a:cubicBezTo>
                              <a:lnTo>
                                <a:pt x="322" y="589"/>
                              </a:lnTo>
                              <a:lnTo>
                                <a:pt x="373" y="526"/>
                              </a:lnTo>
                              <a:cubicBezTo>
                                <a:pt x="373" y="526"/>
                                <a:pt x="385" y="520"/>
                                <a:pt x="398" y="515"/>
                              </a:cubicBezTo>
                              <a:cubicBezTo>
                                <a:pt x="392" y="489"/>
                                <a:pt x="415" y="468"/>
                                <a:pt x="415" y="468"/>
                              </a:cubicBezTo>
                              <a:cubicBezTo>
                                <a:pt x="410" y="450"/>
                                <a:pt x="389" y="458"/>
                                <a:pt x="389" y="458"/>
                              </a:cubicBezTo>
                              <a:cubicBezTo>
                                <a:pt x="389" y="458"/>
                                <a:pt x="367" y="477"/>
                                <a:pt x="339" y="476"/>
                              </a:cubicBezTo>
                              <a:cubicBezTo>
                                <a:pt x="323" y="483"/>
                                <a:pt x="340" y="507"/>
                                <a:pt x="295" y="500"/>
                              </a:cubicBezTo>
                              <a:cubicBezTo>
                                <a:pt x="290" y="480"/>
                                <a:pt x="238" y="506"/>
                                <a:pt x="231" y="483"/>
                              </a:cubicBezTo>
                              <a:cubicBezTo>
                                <a:pt x="229" y="461"/>
                                <a:pt x="251" y="447"/>
                                <a:pt x="300" y="439"/>
                              </a:cubicBezTo>
                              <a:cubicBezTo>
                                <a:pt x="319" y="425"/>
                                <a:pt x="324" y="401"/>
                                <a:pt x="324" y="401"/>
                              </a:cubicBezTo>
                              <a:lnTo>
                                <a:pt x="357" y="389"/>
                              </a:lnTo>
                              <a:cubicBezTo>
                                <a:pt x="357" y="389"/>
                                <a:pt x="380" y="383"/>
                                <a:pt x="403" y="377"/>
                              </a:cubicBezTo>
                              <a:cubicBezTo>
                                <a:pt x="431" y="381"/>
                                <a:pt x="446" y="401"/>
                                <a:pt x="446" y="401"/>
                              </a:cubicBezTo>
                              <a:cubicBezTo>
                                <a:pt x="446" y="401"/>
                                <a:pt x="464" y="396"/>
                                <a:pt x="451" y="370"/>
                              </a:cubicBezTo>
                              <a:cubicBezTo>
                                <a:pt x="527" y="378"/>
                                <a:pt x="510" y="378"/>
                                <a:pt x="526" y="365"/>
                              </a:cubicBezTo>
                              <a:cubicBezTo>
                                <a:pt x="499" y="338"/>
                                <a:pt x="538" y="327"/>
                                <a:pt x="542" y="315"/>
                              </a:cubicBezTo>
                              <a:cubicBezTo>
                                <a:pt x="546" y="303"/>
                                <a:pt x="542" y="298"/>
                                <a:pt x="548" y="293"/>
                              </a:cubicBezTo>
                              <a:lnTo>
                                <a:pt x="575" y="285"/>
                              </a:lnTo>
                              <a:cubicBezTo>
                                <a:pt x="575" y="285"/>
                                <a:pt x="613" y="293"/>
                                <a:pt x="642" y="317"/>
                              </a:cubicBezTo>
                              <a:cubicBezTo>
                                <a:pt x="691" y="317"/>
                                <a:pt x="722" y="334"/>
                                <a:pt x="721" y="329"/>
                              </a:cubicBezTo>
                              <a:cubicBezTo>
                                <a:pt x="727" y="300"/>
                                <a:pt x="634" y="284"/>
                                <a:pt x="634" y="284"/>
                              </a:cubicBezTo>
                              <a:lnTo>
                                <a:pt x="606" y="257"/>
                              </a:lnTo>
                              <a:cubicBezTo>
                                <a:pt x="606" y="257"/>
                                <a:pt x="728" y="237"/>
                                <a:pt x="822" y="242"/>
                              </a:cubicBezTo>
                              <a:cubicBezTo>
                                <a:pt x="836" y="251"/>
                                <a:pt x="827" y="272"/>
                                <a:pt x="837" y="271"/>
                              </a:cubicBezTo>
                              <a:cubicBezTo>
                                <a:pt x="856" y="263"/>
                                <a:pt x="875" y="255"/>
                                <a:pt x="875" y="255"/>
                              </a:cubicBezTo>
                              <a:lnTo>
                                <a:pt x="911" y="262"/>
                              </a:lnTo>
                              <a:cubicBezTo>
                                <a:pt x="911" y="262"/>
                                <a:pt x="946" y="279"/>
                                <a:pt x="974" y="267"/>
                              </a:cubicBezTo>
                              <a:cubicBezTo>
                                <a:pt x="974" y="254"/>
                                <a:pt x="965" y="246"/>
                                <a:pt x="974" y="242"/>
                              </a:cubicBezTo>
                              <a:cubicBezTo>
                                <a:pt x="974" y="242"/>
                                <a:pt x="1007" y="252"/>
                                <a:pt x="1031" y="243"/>
                              </a:cubicBezTo>
                              <a:cubicBezTo>
                                <a:pt x="992" y="227"/>
                                <a:pt x="977" y="199"/>
                                <a:pt x="967" y="188"/>
                              </a:cubicBezTo>
                              <a:cubicBezTo>
                                <a:pt x="969" y="183"/>
                                <a:pt x="941" y="178"/>
                                <a:pt x="972" y="178"/>
                              </a:cubicBezTo>
                              <a:lnTo>
                                <a:pt x="1153" y="190"/>
                              </a:lnTo>
                              <a:lnTo>
                                <a:pt x="1279" y="209"/>
                              </a:lnTo>
                              <a:lnTo>
                                <a:pt x="1338" y="208"/>
                              </a:lnTo>
                              <a:lnTo>
                                <a:pt x="1334" y="178"/>
                              </a:lnTo>
                              <a:cubicBezTo>
                                <a:pt x="1345" y="172"/>
                                <a:pt x="1358" y="172"/>
                                <a:pt x="1356" y="167"/>
                              </a:cubicBezTo>
                              <a:lnTo>
                                <a:pt x="1321" y="148"/>
                              </a:lnTo>
                              <a:lnTo>
                                <a:pt x="1298" y="131"/>
                              </a:lnTo>
                              <a:lnTo>
                                <a:pt x="1302" y="113"/>
                              </a:lnTo>
                              <a:lnTo>
                                <a:pt x="1436" y="119"/>
                              </a:lnTo>
                              <a:lnTo>
                                <a:pt x="1476" y="132"/>
                              </a:lnTo>
                              <a:cubicBezTo>
                                <a:pt x="1476" y="132"/>
                                <a:pt x="1474" y="120"/>
                                <a:pt x="1473" y="108"/>
                              </a:cubicBezTo>
                              <a:cubicBezTo>
                                <a:pt x="1403" y="89"/>
                                <a:pt x="1299" y="89"/>
                                <a:pt x="1299" y="89"/>
                              </a:cubicBezTo>
                              <a:cubicBezTo>
                                <a:pt x="1307" y="66"/>
                                <a:pt x="1268" y="55"/>
                                <a:pt x="1264" y="45"/>
                              </a:cubicBezTo>
                              <a:cubicBezTo>
                                <a:pt x="1260" y="36"/>
                                <a:pt x="1273" y="38"/>
                                <a:pt x="1276" y="36"/>
                              </a:cubicBezTo>
                              <a:cubicBezTo>
                                <a:pt x="1355" y="66"/>
                                <a:pt x="1346" y="44"/>
                                <a:pt x="1380" y="43"/>
                              </a:cubicBezTo>
                              <a:cubicBezTo>
                                <a:pt x="1411" y="66"/>
                                <a:pt x="1449" y="56"/>
                                <a:pt x="1518" y="70"/>
                              </a:cubicBezTo>
                              <a:cubicBezTo>
                                <a:pt x="1548" y="68"/>
                                <a:pt x="1582" y="71"/>
                                <a:pt x="1563" y="33"/>
                              </a:cubicBezTo>
                              <a:cubicBezTo>
                                <a:pt x="1582" y="11"/>
                                <a:pt x="1586" y="28"/>
                                <a:pt x="1609" y="24"/>
                              </a:cubicBezTo>
                              <a:cubicBezTo>
                                <a:pt x="1649" y="44"/>
                                <a:pt x="1613" y="11"/>
                                <a:pt x="1629" y="0"/>
                              </a:cubicBezTo>
                              <a:cubicBezTo>
                                <a:pt x="1643" y="15"/>
                                <a:pt x="1664" y="19"/>
                                <a:pt x="1664" y="19"/>
                              </a:cubicBezTo>
                              <a:lnTo>
                                <a:pt x="1751" y="2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6" name="Freeform 29"/>
                        <p:cNvSpPr>
                          <a:spLocks noChangeAspect="1"/>
                        </p:cNvSpPr>
                        <p:nvPr/>
                      </p:nvSpPr>
                      <p:spPr bwMode="auto">
                        <a:xfrm>
                          <a:off x="6512" y="1392"/>
                          <a:ext cx="127" cy="98"/>
                        </a:xfrm>
                        <a:custGeom>
                          <a:avLst/>
                          <a:gdLst>
                            <a:gd name="T0" fmla="*/ 6 w 127"/>
                            <a:gd name="T1" fmla="*/ 0 h 98"/>
                            <a:gd name="T2" fmla="*/ 127 w 127"/>
                            <a:gd name="T3" fmla="*/ 42 h 98"/>
                            <a:gd name="T4" fmla="*/ 46 w 127"/>
                            <a:gd name="T5" fmla="*/ 98 h 98"/>
                            <a:gd name="T6" fmla="*/ 49 w 127"/>
                            <a:gd name="T7" fmla="*/ 63 h 98"/>
                            <a:gd name="T8" fmla="*/ 12 w 127"/>
                            <a:gd name="T9" fmla="*/ 62 h 98"/>
                            <a:gd name="T10" fmla="*/ 19 w 127"/>
                            <a:gd name="T11" fmla="*/ 33 h 98"/>
                            <a:gd name="T12" fmla="*/ 6 w 127"/>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98">
                              <a:moveTo>
                                <a:pt x="6" y="0"/>
                              </a:moveTo>
                              <a:cubicBezTo>
                                <a:pt x="25" y="2"/>
                                <a:pt x="103" y="5"/>
                                <a:pt x="127" y="42"/>
                              </a:cubicBezTo>
                              <a:cubicBezTo>
                                <a:pt x="126" y="71"/>
                                <a:pt x="73" y="75"/>
                                <a:pt x="46" y="98"/>
                              </a:cubicBezTo>
                              <a:cubicBezTo>
                                <a:pt x="28" y="90"/>
                                <a:pt x="52" y="71"/>
                                <a:pt x="49" y="63"/>
                              </a:cubicBezTo>
                              <a:cubicBezTo>
                                <a:pt x="43" y="59"/>
                                <a:pt x="24" y="63"/>
                                <a:pt x="12" y="62"/>
                              </a:cubicBezTo>
                              <a:cubicBezTo>
                                <a:pt x="6" y="50"/>
                                <a:pt x="13" y="48"/>
                                <a:pt x="19" y="33"/>
                              </a:cubicBezTo>
                              <a:cubicBezTo>
                                <a:pt x="10" y="18"/>
                                <a:pt x="0" y="11"/>
                                <a:pt x="6"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95" name="Group 30"/>
                      <p:cNvGrpSpPr>
                        <a:grpSpLocks noChangeAspect="1"/>
                      </p:cNvGrpSpPr>
                      <p:nvPr/>
                    </p:nvGrpSpPr>
                    <p:grpSpPr bwMode="auto">
                      <a:xfrm>
                        <a:off x="3304" y="1258"/>
                        <a:ext cx="850" cy="491"/>
                        <a:chOff x="3067" y="1236"/>
                        <a:chExt cx="850" cy="491"/>
                      </a:xfrm>
                      <a:grpFill/>
                    </p:grpSpPr>
                    <p:sp>
                      <p:nvSpPr>
                        <p:cNvPr id="342" name="Freeform 31"/>
                        <p:cNvSpPr>
                          <a:spLocks noChangeAspect="1"/>
                        </p:cNvSpPr>
                        <p:nvPr/>
                      </p:nvSpPr>
                      <p:spPr bwMode="auto">
                        <a:xfrm>
                          <a:off x="3302" y="1447"/>
                          <a:ext cx="51" cy="23"/>
                        </a:xfrm>
                        <a:custGeom>
                          <a:avLst/>
                          <a:gdLst>
                            <a:gd name="T0" fmla="*/ 3 w 169"/>
                            <a:gd name="T1" fmla="*/ 2 h 75"/>
                            <a:gd name="T2" fmla="*/ 2 w 169"/>
                            <a:gd name="T3" fmla="*/ 1 h 75"/>
                            <a:gd name="T4" fmla="*/ 0 w 169"/>
                            <a:gd name="T5" fmla="*/ 2 h 75"/>
                            <a:gd name="T6" fmla="*/ 0 w 169"/>
                            <a:gd name="T7" fmla="*/ 0 h 75"/>
                            <a:gd name="T8" fmla="*/ 2 w 169"/>
                            <a:gd name="T9" fmla="*/ 0 h 75"/>
                            <a:gd name="T10" fmla="*/ 5 w 169"/>
                            <a:gd name="T11" fmla="*/ 1 h 75"/>
                            <a:gd name="T12" fmla="*/ 3 w 169"/>
                            <a:gd name="T13" fmla="*/ 2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75">
                              <a:moveTo>
                                <a:pt x="111" y="73"/>
                              </a:moveTo>
                              <a:cubicBezTo>
                                <a:pt x="64" y="75"/>
                                <a:pt x="93" y="42"/>
                                <a:pt x="52" y="36"/>
                              </a:cubicBezTo>
                              <a:cubicBezTo>
                                <a:pt x="32" y="43"/>
                                <a:pt x="20" y="56"/>
                                <a:pt x="12" y="51"/>
                              </a:cubicBezTo>
                              <a:cubicBezTo>
                                <a:pt x="0" y="48"/>
                                <a:pt x="4" y="8"/>
                                <a:pt x="4" y="8"/>
                              </a:cubicBezTo>
                              <a:cubicBezTo>
                                <a:pt x="14" y="0"/>
                                <a:pt x="30" y="27"/>
                                <a:pt x="70" y="1"/>
                              </a:cubicBezTo>
                              <a:cubicBezTo>
                                <a:pt x="102" y="34"/>
                                <a:pt x="169" y="1"/>
                                <a:pt x="163" y="25"/>
                              </a:cubicBezTo>
                              <a:cubicBezTo>
                                <a:pt x="73" y="43"/>
                                <a:pt x="129" y="71"/>
                                <a:pt x="111" y="73"/>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3" name="Freeform 32"/>
                        <p:cNvSpPr>
                          <a:spLocks noChangeAspect="1"/>
                        </p:cNvSpPr>
                        <p:nvPr/>
                      </p:nvSpPr>
                      <p:spPr bwMode="auto">
                        <a:xfrm>
                          <a:off x="3366" y="1527"/>
                          <a:ext cx="25" cy="18"/>
                        </a:xfrm>
                        <a:custGeom>
                          <a:avLst/>
                          <a:gdLst>
                            <a:gd name="T0" fmla="*/ 2 w 84"/>
                            <a:gd name="T1" fmla="*/ 0 h 59"/>
                            <a:gd name="T2" fmla="*/ 0 w 84"/>
                            <a:gd name="T3" fmla="*/ 1 h 59"/>
                            <a:gd name="T4" fmla="*/ 0 w 84"/>
                            <a:gd name="T5" fmla="*/ 0 h 59"/>
                            <a:gd name="T6" fmla="*/ 2 w 84"/>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59">
                              <a:moveTo>
                                <a:pt x="65" y="6"/>
                              </a:moveTo>
                              <a:cubicBezTo>
                                <a:pt x="84" y="53"/>
                                <a:pt x="7" y="59"/>
                                <a:pt x="0" y="15"/>
                              </a:cubicBezTo>
                              <a:cubicBezTo>
                                <a:pt x="9" y="7"/>
                                <a:pt x="18" y="0"/>
                                <a:pt x="18" y="0"/>
                              </a:cubicBezTo>
                              <a:lnTo>
                                <a:pt x="65" y="6"/>
                              </a:lnTo>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4" name="Freeform 33"/>
                        <p:cNvSpPr>
                          <a:spLocks noChangeAspect="1"/>
                        </p:cNvSpPr>
                        <p:nvPr/>
                      </p:nvSpPr>
                      <p:spPr bwMode="auto">
                        <a:xfrm>
                          <a:off x="3396" y="1651"/>
                          <a:ext cx="13" cy="17"/>
                        </a:xfrm>
                        <a:custGeom>
                          <a:avLst/>
                          <a:gdLst>
                            <a:gd name="T0" fmla="*/ 1 w 44"/>
                            <a:gd name="T1" fmla="*/ 0 h 56"/>
                            <a:gd name="T2" fmla="*/ 1 w 44"/>
                            <a:gd name="T3" fmla="*/ 1 h 56"/>
                            <a:gd name="T4" fmla="*/ 0 w 44"/>
                            <a:gd name="T5" fmla="*/ 1 h 56"/>
                            <a:gd name="T6" fmla="*/ 1 w 44"/>
                            <a:gd name="T7" fmla="*/ 0 h 56"/>
                            <a:gd name="T8" fmla="*/ 1 w 44"/>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6">
                              <a:moveTo>
                                <a:pt x="44" y="0"/>
                              </a:moveTo>
                              <a:lnTo>
                                <a:pt x="42" y="35"/>
                              </a:lnTo>
                              <a:cubicBezTo>
                                <a:pt x="42" y="35"/>
                                <a:pt x="1" y="56"/>
                                <a:pt x="1" y="28"/>
                              </a:cubicBezTo>
                              <a:cubicBezTo>
                                <a:pt x="0" y="22"/>
                                <a:pt x="27" y="18"/>
                                <a:pt x="34" y="0"/>
                              </a:cubicBezTo>
                              <a:cubicBezTo>
                                <a:pt x="39" y="0"/>
                                <a:pt x="44" y="0"/>
                                <a:pt x="44"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5" name="Freeform 34"/>
                        <p:cNvSpPr>
                          <a:spLocks noChangeAspect="1"/>
                        </p:cNvSpPr>
                        <p:nvPr/>
                      </p:nvSpPr>
                      <p:spPr bwMode="auto">
                        <a:xfrm>
                          <a:off x="3364" y="1672"/>
                          <a:ext cx="16" cy="19"/>
                        </a:xfrm>
                        <a:custGeom>
                          <a:avLst/>
                          <a:gdLst>
                            <a:gd name="T0" fmla="*/ 2 w 53"/>
                            <a:gd name="T1" fmla="*/ 0 h 61"/>
                            <a:gd name="T2" fmla="*/ 0 w 53"/>
                            <a:gd name="T3" fmla="*/ 1 h 61"/>
                            <a:gd name="T4" fmla="*/ 1 w 53"/>
                            <a:gd name="T5" fmla="*/ 0 h 61"/>
                            <a:gd name="T6" fmla="*/ 1 w 53"/>
                            <a:gd name="T7" fmla="*/ 0 h 61"/>
                            <a:gd name="T8" fmla="*/ 2 w 53"/>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1">
                              <a:moveTo>
                                <a:pt x="50" y="4"/>
                              </a:moveTo>
                              <a:cubicBezTo>
                                <a:pt x="53" y="17"/>
                                <a:pt x="34" y="61"/>
                                <a:pt x="0" y="38"/>
                              </a:cubicBezTo>
                              <a:cubicBezTo>
                                <a:pt x="16" y="26"/>
                                <a:pt x="16" y="9"/>
                                <a:pt x="16" y="9"/>
                              </a:cubicBezTo>
                              <a:lnTo>
                                <a:pt x="34" y="0"/>
                              </a:lnTo>
                              <a:cubicBezTo>
                                <a:pt x="34" y="0"/>
                                <a:pt x="40" y="4"/>
                                <a:pt x="50" y="4"/>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6" name="Freeform 35"/>
                        <p:cNvSpPr>
                          <a:spLocks noChangeAspect="1"/>
                        </p:cNvSpPr>
                        <p:nvPr/>
                      </p:nvSpPr>
                      <p:spPr bwMode="auto">
                        <a:xfrm>
                          <a:off x="3334" y="1685"/>
                          <a:ext cx="19" cy="20"/>
                        </a:xfrm>
                        <a:custGeom>
                          <a:avLst/>
                          <a:gdLst>
                            <a:gd name="T0" fmla="*/ 2 w 64"/>
                            <a:gd name="T1" fmla="*/ 0 h 69"/>
                            <a:gd name="T2" fmla="*/ 0 w 64"/>
                            <a:gd name="T3" fmla="*/ 1 h 69"/>
                            <a:gd name="T4" fmla="*/ 1 w 64"/>
                            <a:gd name="T5" fmla="*/ 0 h 69"/>
                            <a:gd name="T6" fmla="*/ 2 w 6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69">
                              <a:moveTo>
                                <a:pt x="64" y="12"/>
                              </a:moveTo>
                              <a:cubicBezTo>
                                <a:pt x="35" y="69"/>
                                <a:pt x="2" y="51"/>
                                <a:pt x="0" y="50"/>
                              </a:cubicBezTo>
                              <a:cubicBezTo>
                                <a:pt x="2" y="27"/>
                                <a:pt x="49" y="6"/>
                                <a:pt x="49" y="6"/>
                              </a:cubicBezTo>
                              <a:cubicBezTo>
                                <a:pt x="60" y="0"/>
                                <a:pt x="56" y="9"/>
                                <a:pt x="64" y="12"/>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7" name="Freeform 36"/>
                        <p:cNvSpPr>
                          <a:spLocks noChangeAspect="1"/>
                        </p:cNvSpPr>
                        <p:nvPr/>
                      </p:nvSpPr>
                      <p:spPr bwMode="auto">
                        <a:xfrm>
                          <a:off x="3580" y="1573"/>
                          <a:ext cx="11" cy="11"/>
                        </a:xfrm>
                        <a:custGeom>
                          <a:avLst/>
                          <a:gdLst>
                            <a:gd name="T0" fmla="*/ 0 w 37"/>
                            <a:gd name="T1" fmla="*/ 1 h 37"/>
                            <a:gd name="T2" fmla="*/ 0 w 37"/>
                            <a:gd name="T3" fmla="*/ 1 h 37"/>
                            <a:gd name="T4" fmla="*/ 0 w 37"/>
                            <a:gd name="T5" fmla="*/ 0 h 37"/>
                            <a:gd name="T6" fmla="*/ 1 w 37"/>
                            <a:gd name="T7" fmla="*/ 1 h 37"/>
                            <a:gd name="T8" fmla="*/ 0 w 37"/>
                            <a:gd name="T9" fmla="*/ 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7" y="37"/>
                              </a:moveTo>
                              <a:lnTo>
                                <a:pt x="0" y="19"/>
                              </a:lnTo>
                              <a:lnTo>
                                <a:pt x="17" y="0"/>
                              </a:lnTo>
                              <a:cubicBezTo>
                                <a:pt x="17" y="0"/>
                                <a:pt x="37" y="6"/>
                                <a:pt x="33" y="23"/>
                              </a:cubicBezTo>
                              <a:cubicBezTo>
                                <a:pt x="25" y="30"/>
                                <a:pt x="17" y="37"/>
                                <a:pt x="17" y="37"/>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8" name="Freeform 37"/>
                        <p:cNvSpPr>
                          <a:spLocks noChangeAspect="1"/>
                        </p:cNvSpPr>
                        <p:nvPr/>
                      </p:nvSpPr>
                      <p:spPr bwMode="auto">
                        <a:xfrm>
                          <a:off x="3553" y="1588"/>
                          <a:ext cx="28" cy="23"/>
                        </a:xfrm>
                        <a:custGeom>
                          <a:avLst/>
                          <a:gdLst>
                            <a:gd name="T0" fmla="*/ 2 w 95"/>
                            <a:gd name="T1" fmla="*/ 0 h 76"/>
                            <a:gd name="T2" fmla="*/ 1 w 95"/>
                            <a:gd name="T3" fmla="*/ 2 h 76"/>
                            <a:gd name="T4" fmla="*/ 0 w 95"/>
                            <a:gd name="T5" fmla="*/ 2 h 76"/>
                            <a:gd name="T6" fmla="*/ 1 w 95"/>
                            <a:gd name="T7" fmla="*/ 1 h 76"/>
                            <a:gd name="T8" fmla="*/ 1 w 95"/>
                            <a:gd name="T9" fmla="*/ 1 h 76"/>
                            <a:gd name="T10" fmla="*/ 2 w 95"/>
                            <a:gd name="T11" fmla="*/ 0 h 76"/>
                            <a:gd name="T12" fmla="*/ 2 w 95"/>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76">
                              <a:moveTo>
                                <a:pt x="90" y="11"/>
                              </a:moveTo>
                              <a:cubicBezTo>
                                <a:pt x="95" y="71"/>
                                <a:pt x="56" y="33"/>
                                <a:pt x="21" y="76"/>
                              </a:cubicBezTo>
                              <a:cubicBezTo>
                                <a:pt x="10" y="70"/>
                                <a:pt x="0" y="64"/>
                                <a:pt x="0" y="64"/>
                              </a:cubicBezTo>
                              <a:cubicBezTo>
                                <a:pt x="0" y="64"/>
                                <a:pt x="11" y="45"/>
                                <a:pt x="34" y="45"/>
                              </a:cubicBezTo>
                              <a:cubicBezTo>
                                <a:pt x="31" y="35"/>
                                <a:pt x="28" y="25"/>
                                <a:pt x="28" y="25"/>
                              </a:cubicBezTo>
                              <a:cubicBezTo>
                                <a:pt x="28" y="25"/>
                                <a:pt x="55" y="27"/>
                                <a:pt x="64" y="0"/>
                              </a:cubicBezTo>
                              <a:cubicBezTo>
                                <a:pt x="77" y="5"/>
                                <a:pt x="77" y="5"/>
                                <a:pt x="90" y="11"/>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9" name="Freeform 38"/>
                        <p:cNvSpPr>
                          <a:spLocks noChangeAspect="1"/>
                        </p:cNvSpPr>
                        <p:nvPr/>
                      </p:nvSpPr>
                      <p:spPr bwMode="auto">
                        <a:xfrm>
                          <a:off x="3828" y="1604"/>
                          <a:ext cx="15" cy="19"/>
                        </a:xfrm>
                        <a:custGeom>
                          <a:avLst/>
                          <a:gdLst>
                            <a:gd name="T0" fmla="*/ 1 w 52"/>
                            <a:gd name="T1" fmla="*/ 2 h 64"/>
                            <a:gd name="T2" fmla="*/ 1 w 52"/>
                            <a:gd name="T3" fmla="*/ 1 h 64"/>
                            <a:gd name="T4" fmla="*/ 0 w 52"/>
                            <a:gd name="T5" fmla="*/ 0 h 64"/>
                            <a:gd name="T6" fmla="*/ 1 w 52"/>
                            <a:gd name="T7" fmla="*/ 0 h 64"/>
                            <a:gd name="T8" fmla="*/ 1 w 52"/>
                            <a:gd name="T9" fmla="*/ 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4">
                              <a:moveTo>
                                <a:pt x="52" y="63"/>
                              </a:moveTo>
                              <a:cubicBezTo>
                                <a:pt x="39" y="64"/>
                                <a:pt x="21" y="41"/>
                                <a:pt x="21" y="41"/>
                              </a:cubicBezTo>
                              <a:cubicBezTo>
                                <a:pt x="21" y="41"/>
                                <a:pt x="0" y="7"/>
                                <a:pt x="5" y="0"/>
                              </a:cubicBezTo>
                              <a:cubicBezTo>
                                <a:pt x="24" y="0"/>
                                <a:pt x="31" y="17"/>
                                <a:pt x="31" y="17"/>
                              </a:cubicBezTo>
                              <a:cubicBezTo>
                                <a:pt x="39" y="27"/>
                                <a:pt x="41" y="40"/>
                                <a:pt x="52" y="63"/>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0" name="Freeform 39"/>
                        <p:cNvSpPr>
                          <a:spLocks noChangeAspect="1"/>
                        </p:cNvSpPr>
                        <p:nvPr/>
                      </p:nvSpPr>
                      <p:spPr bwMode="auto">
                        <a:xfrm>
                          <a:off x="3855" y="1623"/>
                          <a:ext cx="28" cy="33"/>
                        </a:xfrm>
                        <a:custGeom>
                          <a:avLst/>
                          <a:gdLst>
                            <a:gd name="T0" fmla="*/ 2 w 93"/>
                            <a:gd name="T1" fmla="*/ 3 h 109"/>
                            <a:gd name="T2" fmla="*/ 2 w 93"/>
                            <a:gd name="T3" fmla="*/ 2 h 109"/>
                            <a:gd name="T4" fmla="*/ 1 w 93"/>
                            <a:gd name="T5" fmla="*/ 2 h 109"/>
                            <a:gd name="T6" fmla="*/ 0 w 93"/>
                            <a:gd name="T7" fmla="*/ 0 h 109"/>
                            <a:gd name="T8" fmla="*/ 0 w 93"/>
                            <a:gd name="T9" fmla="*/ 0 h 109"/>
                            <a:gd name="T10" fmla="*/ 2 w 93"/>
                            <a:gd name="T11" fmla="*/ 3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109">
                              <a:moveTo>
                                <a:pt x="93" y="98"/>
                              </a:moveTo>
                              <a:cubicBezTo>
                                <a:pt x="85" y="109"/>
                                <a:pt x="81" y="99"/>
                                <a:pt x="71" y="92"/>
                              </a:cubicBezTo>
                              <a:cubicBezTo>
                                <a:pt x="58" y="57"/>
                                <a:pt x="31" y="57"/>
                                <a:pt x="31" y="57"/>
                              </a:cubicBezTo>
                              <a:cubicBezTo>
                                <a:pt x="28" y="22"/>
                                <a:pt x="3" y="12"/>
                                <a:pt x="3" y="12"/>
                              </a:cubicBezTo>
                              <a:cubicBezTo>
                                <a:pt x="0" y="3"/>
                                <a:pt x="8" y="6"/>
                                <a:pt x="13" y="0"/>
                              </a:cubicBezTo>
                              <a:cubicBezTo>
                                <a:pt x="39" y="4"/>
                                <a:pt x="57" y="28"/>
                                <a:pt x="93" y="98"/>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1" name="Freeform 40"/>
                        <p:cNvSpPr>
                          <a:spLocks noChangeAspect="1"/>
                        </p:cNvSpPr>
                        <p:nvPr/>
                      </p:nvSpPr>
                      <p:spPr bwMode="auto">
                        <a:xfrm>
                          <a:off x="3359" y="1236"/>
                          <a:ext cx="558" cy="422"/>
                        </a:xfrm>
                        <a:custGeom>
                          <a:avLst/>
                          <a:gdLst>
                            <a:gd name="T0" fmla="*/ 36 w 1855"/>
                            <a:gd name="T1" fmla="*/ 26 h 1401"/>
                            <a:gd name="T2" fmla="*/ 37 w 1855"/>
                            <a:gd name="T3" fmla="*/ 26 h 1401"/>
                            <a:gd name="T4" fmla="*/ 38 w 1855"/>
                            <a:gd name="T5" fmla="*/ 26 h 1401"/>
                            <a:gd name="T6" fmla="*/ 39 w 1855"/>
                            <a:gd name="T7" fmla="*/ 27 h 1401"/>
                            <a:gd name="T8" fmla="*/ 41 w 1855"/>
                            <a:gd name="T9" fmla="*/ 29 h 1401"/>
                            <a:gd name="T10" fmla="*/ 42 w 1855"/>
                            <a:gd name="T11" fmla="*/ 29 h 1401"/>
                            <a:gd name="T12" fmla="*/ 42 w 1855"/>
                            <a:gd name="T13" fmla="*/ 29 h 1401"/>
                            <a:gd name="T14" fmla="*/ 42 w 1855"/>
                            <a:gd name="T15" fmla="*/ 28 h 1401"/>
                            <a:gd name="T16" fmla="*/ 43 w 1855"/>
                            <a:gd name="T17" fmla="*/ 28 h 1401"/>
                            <a:gd name="T18" fmla="*/ 43 w 1855"/>
                            <a:gd name="T19" fmla="*/ 28 h 1401"/>
                            <a:gd name="T20" fmla="*/ 44 w 1855"/>
                            <a:gd name="T21" fmla="*/ 28 h 1401"/>
                            <a:gd name="T22" fmla="*/ 44 w 1855"/>
                            <a:gd name="T23" fmla="*/ 29 h 1401"/>
                            <a:gd name="T24" fmla="*/ 45 w 1855"/>
                            <a:gd name="T25" fmla="*/ 30 h 1401"/>
                            <a:gd name="T26" fmla="*/ 46 w 1855"/>
                            <a:gd name="T27" fmla="*/ 31 h 1401"/>
                            <a:gd name="T28" fmla="*/ 48 w 1855"/>
                            <a:gd name="T29" fmla="*/ 33 h 1401"/>
                            <a:gd name="T30" fmla="*/ 50 w 1855"/>
                            <a:gd name="T31" fmla="*/ 36 h 1401"/>
                            <a:gd name="T32" fmla="*/ 48 w 1855"/>
                            <a:gd name="T33" fmla="*/ 36 h 1401"/>
                            <a:gd name="T34" fmla="*/ 47 w 1855"/>
                            <a:gd name="T35" fmla="*/ 33 h 1401"/>
                            <a:gd name="T36" fmla="*/ 45 w 1855"/>
                            <a:gd name="T37" fmla="*/ 31 h 1401"/>
                            <a:gd name="T38" fmla="*/ 43 w 1855"/>
                            <a:gd name="T39" fmla="*/ 31 h 1401"/>
                            <a:gd name="T40" fmla="*/ 40 w 1855"/>
                            <a:gd name="T41" fmla="*/ 29 h 1401"/>
                            <a:gd name="T42" fmla="*/ 38 w 1855"/>
                            <a:gd name="T43" fmla="*/ 28 h 1401"/>
                            <a:gd name="T44" fmla="*/ 35 w 1855"/>
                            <a:gd name="T45" fmla="*/ 27 h 1401"/>
                            <a:gd name="T46" fmla="*/ 30 w 1855"/>
                            <a:gd name="T47" fmla="*/ 26 h 1401"/>
                            <a:gd name="T48" fmla="*/ 26 w 1855"/>
                            <a:gd name="T49" fmla="*/ 25 h 1401"/>
                            <a:gd name="T50" fmla="*/ 22 w 1855"/>
                            <a:gd name="T51" fmla="*/ 29 h 1401"/>
                            <a:gd name="T52" fmla="*/ 23 w 1855"/>
                            <a:gd name="T53" fmla="*/ 25 h 1401"/>
                            <a:gd name="T54" fmla="*/ 24 w 1855"/>
                            <a:gd name="T55" fmla="*/ 24 h 1401"/>
                            <a:gd name="T56" fmla="*/ 18 w 1855"/>
                            <a:gd name="T57" fmla="*/ 30 h 1401"/>
                            <a:gd name="T58" fmla="*/ 14 w 1855"/>
                            <a:gd name="T59" fmla="*/ 34 h 1401"/>
                            <a:gd name="T60" fmla="*/ 8 w 1855"/>
                            <a:gd name="T61" fmla="*/ 37 h 1401"/>
                            <a:gd name="T62" fmla="*/ 9 w 1855"/>
                            <a:gd name="T63" fmla="*/ 36 h 1401"/>
                            <a:gd name="T64" fmla="*/ 14 w 1855"/>
                            <a:gd name="T65" fmla="*/ 33 h 1401"/>
                            <a:gd name="T66" fmla="*/ 13 w 1855"/>
                            <a:gd name="T67" fmla="*/ 30 h 1401"/>
                            <a:gd name="T68" fmla="*/ 12 w 1855"/>
                            <a:gd name="T69" fmla="*/ 31 h 1401"/>
                            <a:gd name="T70" fmla="*/ 8 w 1855"/>
                            <a:gd name="T71" fmla="*/ 27 h 1401"/>
                            <a:gd name="T72" fmla="*/ 3 w 1855"/>
                            <a:gd name="T73" fmla="*/ 26 h 1401"/>
                            <a:gd name="T74" fmla="*/ 5 w 1855"/>
                            <a:gd name="T75" fmla="*/ 21 h 1401"/>
                            <a:gd name="T76" fmla="*/ 9 w 1855"/>
                            <a:gd name="T77" fmla="*/ 17 h 1401"/>
                            <a:gd name="T78" fmla="*/ 6 w 1855"/>
                            <a:gd name="T79" fmla="*/ 17 h 1401"/>
                            <a:gd name="T80" fmla="*/ 1 w 1855"/>
                            <a:gd name="T81" fmla="*/ 17 h 1401"/>
                            <a:gd name="T82" fmla="*/ 2 w 1855"/>
                            <a:gd name="T83" fmla="*/ 16 h 1401"/>
                            <a:gd name="T84" fmla="*/ 8 w 1855"/>
                            <a:gd name="T85" fmla="*/ 13 h 1401"/>
                            <a:gd name="T86" fmla="*/ 9 w 1855"/>
                            <a:gd name="T87" fmla="*/ 12 h 1401"/>
                            <a:gd name="T88" fmla="*/ 2 w 1855"/>
                            <a:gd name="T89" fmla="*/ 8 h 1401"/>
                            <a:gd name="T90" fmla="*/ 8 w 1855"/>
                            <a:gd name="T91" fmla="*/ 3 h 1401"/>
                            <a:gd name="T92" fmla="*/ 10 w 1855"/>
                            <a:gd name="T93" fmla="*/ 3 h 1401"/>
                            <a:gd name="T94" fmla="*/ 13 w 1855"/>
                            <a:gd name="T95" fmla="*/ 1 h 1401"/>
                            <a:gd name="T96" fmla="*/ 14 w 1855"/>
                            <a:gd name="T97" fmla="*/ 2 h 1401"/>
                            <a:gd name="T98" fmla="*/ 20 w 1855"/>
                            <a:gd name="T99" fmla="*/ 1 h 1401"/>
                            <a:gd name="T100" fmla="*/ 30 w 1855"/>
                            <a:gd name="T101" fmla="*/ 4 h 1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55" h="1401">
                              <a:moveTo>
                                <a:pt x="1324" y="163"/>
                              </a:moveTo>
                              <a:lnTo>
                                <a:pt x="1322" y="947"/>
                              </a:lnTo>
                              <a:lnTo>
                                <a:pt x="1332" y="951"/>
                              </a:lnTo>
                              <a:lnTo>
                                <a:pt x="1341" y="954"/>
                              </a:lnTo>
                              <a:lnTo>
                                <a:pt x="1349" y="957"/>
                              </a:lnTo>
                              <a:lnTo>
                                <a:pt x="1358" y="958"/>
                              </a:lnTo>
                              <a:lnTo>
                                <a:pt x="1367" y="958"/>
                              </a:lnTo>
                              <a:lnTo>
                                <a:pt x="1377" y="958"/>
                              </a:lnTo>
                              <a:lnTo>
                                <a:pt x="1388" y="956"/>
                              </a:lnTo>
                              <a:lnTo>
                                <a:pt x="1398" y="953"/>
                              </a:lnTo>
                              <a:lnTo>
                                <a:pt x="1410" y="970"/>
                              </a:lnTo>
                              <a:lnTo>
                                <a:pt x="1425" y="987"/>
                              </a:lnTo>
                              <a:lnTo>
                                <a:pt x="1440" y="1004"/>
                              </a:lnTo>
                              <a:lnTo>
                                <a:pt x="1458" y="1018"/>
                              </a:lnTo>
                              <a:lnTo>
                                <a:pt x="1491" y="1047"/>
                              </a:lnTo>
                              <a:lnTo>
                                <a:pt x="1526" y="1076"/>
                              </a:lnTo>
                              <a:lnTo>
                                <a:pt x="1532" y="1075"/>
                              </a:lnTo>
                              <a:lnTo>
                                <a:pt x="1538" y="1072"/>
                              </a:lnTo>
                              <a:lnTo>
                                <a:pt x="1541" y="1068"/>
                              </a:lnTo>
                              <a:lnTo>
                                <a:pt x="1546" y="1064"/>
                              </a:lnTo>
                              <a:lnTo>
                                <a:pt x="1550" y="1052"/>
                              </a:lnTo>
                              <a:lnTo>
                                <a:pt x="1553" y="1040"/>
                              </a:lnTo>
                              <a:lnTo>
                                <a:pt x="1556" y="1034"/>
                              </a:lnTo>
                              <a:lnTo>
                                <a:pt x="1558" y="1028"/>
                              </a:lnTo>
                              <a:lnTo>
                                <a:pt x="1560" y="1024"/>
                              </a:lnTo>
                              <a:lnTo>
                                <a:pt x="1563" y="1019"/>
                              </a:lnTo>
                              <a:lnTo>
                                <a:pt x="1567" y="1015"/>
                              </a:lnTo>
                              <a:lnTo>
                                <a:pt x="1572" y="1013"/>
                              </a:lnTo>
                              <a:lnTo>
                                <a:pt x="1578" y="1010"/>
                              </a:lnTo>
                              <a:lnTo>
                                <a:pt x="1587" y="1010"/>
                              </a:lnTo>
                              <a:lnTo>
                                <a:pt x="1593" y="1014"/>
                              </a:lnTo>
                              <a:lnTo>
                                <a:pt x="1599" y="1018"/>
                              </a:lnTo>
                              <a:lnTo>
                                <a:pt x="1602" y="1024"/>
                              </a:lnTo>
                              <a:lnTo>
                                <a:pt x="1604" y="1030"/>
                              </a:lnTo>
                              <a:lnTo>
                                <a:pt x="1609" y="1044"/>
                              </a:lnTo>
                              <a:lnTo>
                                <a:pt x="1613" y="1059"/>
                              </a:lnTo>
                              <a:lnTo>
                                <a:pt x="1627" y="1068"/>
                              </a:lnTo>
                              <a:lnTo>
                                <a:pt x="1639" y="1077"/>
                              </a:lnTo>
                              <a:lnTo>
                                <a:pt x="1650" y="1087"/>
                              </a:lnTo>
                              <a:lnTo>
                                <a:pt x="1662" y="1097"/>
                              </a:lnTo>
                              <a:lnTo>
                                <a:pt x="1681" y="1119"/>
                              </a:lnTo>
                              <a:lnTo>
                                <a:pt x="1699" y="1144"/>
                              </a:lnTo>
                              <a:lnTo>
                                <a:pt x="1715" y="1167"/>
                              </a:lnTo>
                              <a:lnTo>
                                <a:pt x="1733" y="1191"/>
                              </a:lnTo>
                              <a:lnTo>
                                <a:pt x="1750" y="1215"/>
                              </a:lnTo>
                              <a:lnTo>
                                <a:pt x="1767" y="1237"/>
                              </a:lnTo>
                              <a:lnTo>
                                <a:pt x="1855" y="1279"/>
                              </a:lnTo>
                              <a:lnTo>
                                <a:pt x="1837" y="1330"/>
                              </a:lnTo>
                              <a:lnTo>
                                <a:pt x="1825" y="1391"/>
                              </a:lnTo>
                              <a:cubicBezTo>
                                <a:pt x="1825" y="1391"/>
                                <a:pt x="1811" y="1401"/>
                                <a:pt x="1806" y="1381"/>
                              </a:cubicBezTo>
                              <a:cubicBezTo>
                                <a:pt x="1836" y="1282"/>
                                <a:pt x="1766" y="1288"/>
                                <a:pt x="1751" y="1322"/>
                              </a:cubicBezTo>
                              <a:cubicBezTo>
                                <a:pt x="1741" y="1319"/>
                                <a:pt x="1731" y="1316"/>
                                <a:pt x="1731" y="1316"/>
                              </a:cubicBezTo>
                              <a:cubicBezTo>
                                <a:pt x="1731" y="1316"/>
                                <a:pt x="1738" y="1297"/>
                                <a:pt x="1746" y="1279"/>
                              </a:cubicBezTo>
                              <a:cubicBezTo>
                                <a:pt x="1695" y="1248"/>
                                <a:pt x="1730" y="1227"/>
                                <a:pt x="1730" y="1227"/>
                              </a:cubicBezTo>
                              <a:lnTo>
                                <a:pt x="1706" y="1222"/>
                              </a:lnTo>
                              <a:cubicBezTo>
                                <a:pt x="1706" y="1222"/>
                                <a:pt x="1650" y="1216"/>
                                <a:pt x="1672" y="1178"/>
                              </a:cubicBezTo>
                              <a:cubicBezTo>
                                <a:pt x="1617" y="1153"/>
                                <a:pt x="1644" y="1134"/>
                                <a:pt x="1644" y="1134"/>
                              </a:cubicBezTo>
                              <a:cubicBezTo>
                                <a:pt x="1592" y="1137"/>
                                <a:pt x="1592" y="1096"/>
                                <a:pt x="1592" y="1096"/>
                              </a:cubicBezTo>
                              <a:lnTo>
                                <a:pt x="1583" y="1093"/>
                              </a:lnTo>
                              <a:lnTo>
                                <a:pt x="1573" y="1123"/>
                              </a:lnTo>
                              <a:lnTo>
                                <a:pt x="1531" y="1102"/>
                              </a:lnTo>
                              <a:cubicBezTo>
                                <a:pt x="1531" y="1102"/>
                                <a:pt x="1518" y="1107"/>
                                <a:pt x="1543" y="1140"/>
                              </a:cubicBezTo>
                              <a:cubicBezTo>
                                <a:pt x="1485" y="1143"/>
                                <a:pt x="1479" y="1073"/>
                                <a:pt x="1479" y="1073"/>
                              </a:cubicBezTo>
                              <a:cubicBezTo>
                                <a:pt x="1465" y="1061"/>
                                <a:pt x="1468" y="1070"/>
                                <a:pt x="1457" y="1068"/>
                              </a:cubicBezTo>
                              <a:cubicBezTo>
                                <a:pt x="1440" y="1071"/>
                                <a:pt x="1423" y="1054"/>
                                <a:pt x="1423" y="1054"/>
                              </a:cubicBezTo>
                              <a:lnTo>
                                <a:pt x="1379" y="1034"/>
                              </a:lnTo>
                              <a:cubicBezTo>
                                <a:pt x="1379" y="1034"/>
                                <a:pt x="1374" y="1018"/>
                                <a:pt x="1388" y="1002"/>
                              </a:cubicBezTo>
                              <a:cubicBezTo>
                                <a:pt x="1350" y="988"/>
                                <a:pt x="1358" y="1035"/>
                                <a:pt x="1336" y="1036"/>
                              </a:cubicBezTo>
                              <a:cubicBezTo>
                                <a:pt x="1336" y="1036"/>
                                <a:pt x="1319" y="1039"/>
                                <a:pt x="1277" y="1006"/>
                              </a:cubicBezTo>
                              <a:cubicBezTo>
                                <a:pt x="1236" y="987"/>
                                <a:pt x="1212" y="1004"/>
                                <a:pt x="1148" y="1002"/>
                              </a:cubicBezTo>
                              <a:cubicBezTo>
                                <a:pt x="1122" y="1003"/>
                                <a:pt x="1098" y="988"/>
                                <a:pt x="1098" y="988"/>
                              </a:cubicBezTo>
                              <a:cubicBezTo>
                                <a:pt x="1098" y="988"/>
                                <a:pt x="1113" y="970"/>
                                <a:pt x="1098" y="955"/>
                              </a:cubicBezTo>
                              <a:cubicBezTo>
                                <a:pt x="1088" y="972"/>
                                <a:pt x="1063" y="957"/>
                                <a:pt x="1028" y="960"/>
                              </a:cubicBezTo>
                              <a:cubicBezTo>
                                <a:pt x="1035" y="942"/>
                                <a:pt x="997" y="907"/>
                                <a:pt x="997" y="907"/>
                              </a:cubicBezTo>
                              <a:cubicBezTo>
                                <a:pt x="981" y="922"/>
                                <a:pt x="939" y="901"/>
                                <a:pt x="939" y="931"/>
                              </a:cubicBezTo>
                              <a:cubicBezTo>
                                <a:pt x="939" y="931"/>
                                <a:pt x="959" y="963"/>
                                <a:pt x="945" y="988"/>
                              </a:cubicBezTo>
                              <a:cubicBezTo>
                                <a:pt x="926" y="1045"/>
                                <a:pt x="851" y="1015"/>
                                <a:pt x="817" y="1061"/>
                              </a:cubicBezTo>
                              <a:cubicBezTo>
                                <a:pt x="805" y="1061"/>
                                <a:pt x="793" y="1061"/>
                                <a:pt x="793" y="1061"/>
                              </a:cubicBezTo>
                              <a:lnTo>
                                <a:pt x="807" y="1032"/>
                              </a:lnTo>
                              <a:lnTo>
                                <a:pt x="793" y="1026"/>
                              </a:lnTo>
                              <a:lnTo>
                                <a:pt x="828" y="926"/>
                              </a:lnTo>
                              <a:lnTo>
                                <a:pt x="862" y="926"/>
                              </a:lnTo>
                              <a:cubicBezTo>
                                <a:pt x="862" y="926"/>
                                <a:pt x="882" y="924"/>
                                <a:pt x="893" y="909"/>
                              </a:cubicBezTo>
                              <a:cubicBezTo>
                                <a:pt x="891" y="894"/>
                                <a:pt x="869" y="894"/>
                                <a:pt x="869" y="894"/>
                              </a:cubicBezTo>
                              <a:cubicBezTo>
                                <a:pt x="869" y="894"/>
                                <a:pt x="847" y="896"/>
                                <a:pt x="825" y="899"/>
                              </a:cubicBezTo>
                              <a:cubicBezTo>
                                <a:pt x="755" y="912"/>
                                <a:pt x="770" y="1014"/>
                                <a:pt x="695" y="1057"/>
                              </a:cubicBezTo>
                              <a:cubicBezTo>
                                <a:pt x="682" y="1066"/>
                                <a:pt x="670" y="1076"/>
                                <a:pt x="670" y="1076"/>
                              </a:cubicBezTo>
                              <a:cubicBezTo>
                                <a:pt x="668" y="1083"/>
                                <a:pt x="677" y="1086"/>
                                <a:pt x="684" y="1097"/>
                              </a:cubicBezTo>
                              <a:cubicBezTo>
                                <a:pt x="644" y="1126"/>
                                <a:pt x="618" y="1194"/>
                                <a:pt x="556" y="1192"/>
                              </a:cubicBezTo>
                              <a:cubicBezTo>
                                <a:pt x="556" y="1192"/>
                                <a:pt x="549" y="1222"/>
                                <a:pt x="523" y="1235"/>
                              </a:cubicBezTo>
                              <a:cubicBezTo>
                                <a:pt x="504" y="1255"/>
                                <a:pt x="441" y="1264"/>
                                <a:pt x="440" y="1294"/>
                              </a:cubicBezTo>
                              <a:cubicBezTo>
                                <a:pt x="403" y="1315"/>
                                <a:pt x="367" y="1336"/>
                                <a:pt x="367" y="1336"/>
                              </a:cubicBezTo>
                              <a:cubicBezTo>
                                <a:pt x="367" y="1336"/>
                                <a:pt x="288" y="1380"/>
                                <a:pt x="272" y="1351"/>
                              </a:cubicBezTo>
                              <a:cubicBezTo>
                                <a:pt x="237" y="1369"/>
                                <a:pt x="202" y="1388"/>
                                <a:pt x="202" y="1388"/>
                              </a:cubicBezTo>
                              <a:lnTo>
                                <a:pt x="196" y="1375"/>
                              </a:lnTo>
                              <a:cubicBezTo>
                                <a:pt x="196" y="1375"/>
                                <a:pt x="252" y="1288"/>
                                <a:pt x="330" y="1318"/>
                              </a:cubicBezTo>
                              <a:cubicBezTo>
                                <a:pt x="338" y="1293"/>
                                <a:pt x="305" y="1290"/>
                                <a:pt x="416" y="1243"/>
                              </a:cubicBezTo>
                              <a:cubicBezTo>
                                <a:pt x="426" y="1251"/>
                                <a:pt x="434" y="1255"/>
                                <a:pt x="451" y="1212"/>
                              </a:cubicBezTo>
                              <a:cubicBezTo>
                                <a:pt x="458" y="1189"/>
                                <a:pt x="492" y="1184"/>
                                <a:pt x="492" y="1184"/>
                              </a:cubicBezTo>
                              <a:cubicBezTo>
                                <a:pt x="479" y="1101"/>
                                <a:pt x="510" y="1119"/>
                                <a:pt x="510" y="1119"/>
                              </a:cubicBezTo>
                              <a:cubicBezTo>
                                <a:pt x="503" y="1093"/>
                                <a:pt x="529" y="1075"/>
                                <a:pt x="529" y="1075"/>
                              </a:cubicBezTo>
                              <a:cubicBezTo>
                                <a:pt x="507" y="1066"/>
                                <a:pt x="492" y="1099"/>
                                <a:pt x="480" y="1097"/>
                              </a:cubicBezTo>
                              <a:cubicBezTo>
                                <a:pt x="462" y="1087"/>
                                <a:pt x="445" y="1077"/>
                                <a:pt x="445" y="1077"/>
                              </a:cubicBezTo>
                              <a:lnTo>
                                <a:pt x="438" y="1086"/>
                              </a:lnTo>
                              <a:cubicBezTo>
                                <a:pt x="439" y="1094"/>
                                <a:pt x="453" y="1110"/>
                                <a:pt x="452" y="1126"/>
                              </a:cubicBezTo>
                              <a:cubicBezTo>
                                <a:pt x="407" y="1120"/>
                                <a:pt x="401" y="1080"/>
                                <a:pt x="365" y="1077"/>
                              </a:cubicBezTo>
                              <a:cubicBezTo>
                                <a:pt x="306" y="1069"/>
                                <a:pt x="282" y="1153"/>
                                <a:pt x="254" y="1093"/>
                              </a:cubicBezTo>
                              <a:cubicBezTo>
                                <a:pt x="305" y="1090"/>
                                <a:pt x="270" y="1054"/>
                                <a:pt x="282" y="985"/>
                              </a:cubicBezTo>
                              <a:cubicBezTo>
                                <a:pt x="278" y="979"/>
                                <a:pt x="276" y="977"/>
                                <a:pt x="276" y="977"/>
                              </a:cubicBezTo>
                              <a:cubicBezTo>
                                <a:pt x="276" y="977"/>
                                <a:pt x="230" y="1029"/>
                                <a:pt x="210" y="1019"/>
                              </a:cubicBezTo>
                              <a:cubicBezTo>
                                <a:pt x="168" y="1026"/>
                                <a:pt x="159" y="937"/>
                                <a:pt x="110" y="935"/>
                              </a:cubicBezTo>
                              <a:cubicBezTo>
                                <a:pt x="131" y="858"/>
                                <a:pt x="85" y="876"/>
                                <a:pt x="85" y="876"/>
                              </a:cubicBezTo>
                              <a:cubicBezTo>
                                <a:pt x="107" y="835"/>
                                <a:pt x="83" y="792"/>
                                <a:pt x="154" y="785"/>
                              </a:cubicBezTo>
                              <a:cubicBezTo>
                                <a:pt x="158" y="773"/>
                                <a:pt x="163" y="762"/>
                                <a:pt x="163" y="762"/>
                              </a:cubicBezTo>
                              <a:cubicBezTo>
                                <a:pt x="172" y="758"/>
                                <a:pt x="185" y="760"/>
                                <a:pt x="208" y="759"/>
                              </a:cubicBezTo>
                              <a:cubicBezTo>
                                <a:pt x="224" y="752"/>
                                <a:pt x="216" y="732"/>
                                <a:pt x="261" y="722"/>
                              </a:cubicBezTo>
                              <a:cubicBezTo>
                                <a:pt x="360" y="702"/>
                                <a:pt x="316" y="658"/>
                                <a:pt x="320" y="638"/>
                              </a:cubicBezTo>
                              <a:cubicBezTo>
                                <a:pt x="371" y="607"/>
                                <a:pt x="306" y="594"/>
                                <a:pt x="284" y="603"/>
                              </a:cubicBezTo>
                              <a:cubicBezTo>
                                <a:pt x="285" y="640"/>
                                <a:pt x="260" y="628"/>
                                <a:pt x="236" y="657"/>
                              </a:cubicBezTo>
                              <a:cubicBezTo>
                                <a:pt x="230" y="648"/>
                                <a:pt x="225" y="639"/>
                                <a:pt x="225" y="639"/>
                              </a:cubicBezTo>
                              <a:cubicBezTo>
                                <a:pt x="225" y="639"/>
                                <a:pt x="225" y="646"/>
                                <a:pt x="225" y="653"/>
                              </a:cubicBezTo>
                              <a:cubicBezTo>
                                <a:pt x="176" y="637"/>
                                <a:pt x="111" y="652"/>
                                <a:pt x="92" y="642"/>
                              </a:cubicBezTo>
                              <a:cubicBezTo>
                                <a:pt x="66" y="643"/>
                                <a:pt x="45" y="623"/>
                                <a:pt x="45" y="623"/>
                              </a:cubicBezTo>
                              <a:lnTo>
                                <a:pt x="44" y="574"/>
                              </a:lnTo>
                              <a:lnTo>
                                <a:pt x="68" y="573"/>
                              </a:lnTo>
                              <a:cubicBezTo>
                                <a:pt x="68" y="573"/>
                                <a:pt x="80" y="577"/>
                                <a:pt x="92" y="581"/>
                              </a:cubicBezTo>
                              <a:cubicBezTo>
                                <a:pt x="83" y="541"/>
                                <a:pt x="3" y="562"/>
                                <a:pt x="0" y="532"/>
                              </a:cubicBezTo>
                              <a:cubicBezTo>
                                <a:pt x="8" y="495"/>
                                <a:pt x="116" y="483"/>
                                <a:pt x="169" y="456"/>
                              </a:cubicBezTo>
                              <a:cubicBezTo>
                                <a:pt x="152" y="531"/>
                                <a:pt x="269" y="493"/>
                                <a:pt x="281" y="489"/>
                              </a:cubicBezTo>
                              <a:cubicBezTo>
                                <a:pt x="240" y="481"/>
                                <a:pt x="244" y="431"/>
                                <a:pt x="244" y="431"/>
                              </a:cubicBezTo>
                              <a:cubicBezTo>
                                <a:pt x="244" y="431"/>
                                <a:pt x="291" y="472"/>
                                <a:pt x="320" y="462"/>
                              </a:cubicBezTo>
                              <a:cubicBezTo>
                                <a:pt x="317" y="452"/>
                                <a:pt x="329" y="448"/>
                                <a:pt x="315" y="442"/>
                              </a:cubicBezTo>
                              <a:cubicBezTo>
                                <a:pt x="260" y="430"/>
                                <a:pt x="276" y="404"/>
                                <a:pt x="276" y="404"/>
                              </a:cubicBezTo>
                              <a:cubicBezTo>
                                <a:pt x="254" y="398"/>
                                <a:pt x="228" y="405"/>
                                <a:pt x="181" y="407"/>
                              </a:cubicBezTo>
                              <a:cubicBezTo>
                                <a:pt x="183" y="360"/>
                                <a:pt x="64" y="296"/>
                                <a:pt x="64" y="296"/>
                              </a:cubicBezTo>
                              <a:lnTo>
                                <a:pt x="80" y="252"/>
                              </a:lnTo>
                              <a:cubicBezTo>
                                <a:pt x="80" y="252"/>
                                <a:pt x="141" y="267"/>
                                <a:pt x="207" y="222"/>
                              </a:cubicBezTo>
                              <a:cubicBezTo>
                                <a:pt x="254" y="181"/>
                                <a:pt x="206" y="120"/>
                                <a:pt x="278" y="123"/>
                              </a:cubicBezTo>
                              <a:cubicBezTo>
                                <a:pt x="282" y="131"/>
                                <a:pt x="287" y="139"/>
                                <a:pt x="287" y="139"/>
                              </a:cubicBezTo>
                              <a:lnTo>
                                <a:pt x="367" y="91"/>
                              </a:lnTo>
                              <a:lnTo>
                                <a:pt x="373" y="114"/>
                              </a:lnTo>
                              <a:cubicBezTo>
                                <a:pt x="373" y="114"/>
                                <a:pt x="395" y="117"/>
                                <a:pt x="401" y="96"/>
                              </a:cubicBezTo>
                              <a:cubicBezTo>
                                <a:pt x="398" y="81"/>
                                <a:pt x="396" y="66"/>
                                <a:pt x="396" y="66"/>
                              </a:cubicBezTo>
                              <a:cubicBezTo>
                                <a:pt x="425" y="48"/>
                                <a:pt x="455" y="99"/>
                                <a:pt x="483" y="30"/>
                              </a:cubicBezTo>
                              <a:cubicBezTo>
                                <a:pt x="516" y="21"/>
                                <a:pt x="533" y="0"/>
                                <a:pt x="533" y="0"/>
                              </a:cubicBezTo>
                              <a:cubicBezTo>
                                <a:pt x="533" y="0"/>
                                <a:pt x="567" y="10"/>
                                <a:pt x="556" y="38"/>
                              </a:cubicBezTo>
                              <a:cubicBezTo>
                                <a:pt x="546" y="48"/>
                                <a:pt x="549" y="46"/>
                                <a:pt x="536" y="58"/>
                              </a:cubicBezTo>
                              <a:cubicBezTo>
                                <a:pt x="576" y="90"/>
                                <a:pt x="581" y="22"/>
                                <a:pt x="602" y="25"/>
                              </a:cubicBezTo>
                              <a:cubicBezTo>
                                <a:pt x="630" y="27"/>
                                <a:pt x="606" y="67"/>
                                <a:pt x="635" y="66"/>
                              </a:cubicBezTo>
                              <a:cubicBezTo>
                                <a:pt x="689" y="57"/>
                                <a:pt x="743" y="48"/>
                                <a:pt x="743" y="48"/>
                              </a:cubicBezTo>
                              <a:cubicBezTo>
                                <a:pt x="743" y="48"/>
                                <a:pt x="761" y="108"/>
                                <a:pt x="835" y="110"/>
                              </a:cubicBezTo>
                              <a:cubicBezTo>
                                <a:pt x="929" y="63"/>
                                <a:pt x="959" y="123"/>
                                <a:pt x="959" y="123"/>
                              </a:cubicBezTo>
                              <a:cubicBezTo>
                                <a:pt x="959" y="123"/>
                                <a:pt x="1028" y="105"/>
                                <a:pt x="1119" y="136"/>
                              </a:cubicBezTo>
                              <a:cubicBezTo>
                                <a:pt x="1160" y="94"/>
                                <a:pt x="1246" y="151"/>
                                <a:pt x="1246" y="151"/>
                              </a:cubicBezTo>
                              <a:cubicBezTo>
                                <a:pt x="1289" y="153"/>
                                <a:pt x="1324" y="163"/>
                                <a:pt x="1324" y="16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2" name="Freeform 41"/>
                        <p:cNvSpPr>
                          <a:spLocks noChangeAspect="1"/>
                        </p:cNvSpPr>
                        <p:nvPr/>
                      </p:nvSpPr>
                      <p:spPr bwMode="auto">
                        <a:xfrm>
                          <a:off x="3310" y="1699"/>
                          <a:ext cx="6" cy="8"/>
                        </a:xfrm>
                        <a:custGeom>
                          <a:avLst/>
                          <a:gdLst>
                            <a:gd name="T0" fmla="*/ 0 w 22"/>
                            <a:gd name="T1" fmla="*/ 0 h 27"/>
                            <a:gd name="T2" fmla="*/ 0 w 22"/>
                            <a:gd name="T3" fmla="*/ 0 h 27"/>
                            <a:gd name="T4" fmla="*/ 0 w 22"/>
                            <a:gd name="T5" fmla="*/ 1 h 27"/>
                            <a:gd name="T6" fmla="*/ 0 w 22"/>
                            <a:gd name="T7" fmla="*/ 0 h 27"/>
                            <a:gd name="T8" fmla="*/ 0 w 22"/>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7">
                              <a:moveTo>
                                <a:pt x="14" y="0"/>
                              </a:moveTo>
                              <a:cubicBezTo>
                                <a:pt x="13" y="4"/>
                                <a:pt x="0" y="11"/>
                                <a:pt x="1" y="14"/>
                              </a:cubicBezTo>
                              <a:cubicBezTo>
                                <a:pt x="8" y="11"/>
                                <a:pt x="11" y="27"/>
                                <a:pt x="16" y="27"/>
                              </a:cubicBezTo>
                              <a:cubicBezTo>
                                <a:pt x="15" y="22"/>
                                <a:pt x="22" y="11"/>
                                <a:pt x="20" y="6"/>
                              </a:cubicBezTo>
                              <a:cubicBezTo>
                                <a:pt x="19" y="3"/>
                                <a:pt x="15" y="1"/>
                                <a:pt x="14"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3" name="Freeform 42"/>
                        <p:cNvSpPr>
                          <a:spLocks noChangeAspect="1"/>
                        </p:cNvSpPr>
                        <p:nvPr/>
                      </p:nvSpPr>
                      <p:spPr bwMode="auto">
                        <a:xfrm>
                          <a:off x="3272" y="1711"/>
                          <a:ext cx="9" cy="6"/>
                        </a:xfrm>
                        <a:custGeom>
                          <a:avLst/>
                          <a:gdLst>
                            <a:gd name="T0" fmla="*/ 0 w 31"/>
                            <a:gd name="T1" fmla="*/ 0 h 22"/>
                            <a:gd name="T2" fmla="*/ 1 w 31"/>
                            <a:gd name="T3" fmla="*/ 0 h 22"/>
                            <a:gd name="T4" fmla="*/ 0 w 31"/>
                            <a:gd name="T5" fmla="*/ 0 h 22"/>
                            <a:gd name="T6" fmla="*/ 0 w 31"/>
                            <a:gd name="T7" fmla="*/ 0 h 22"/>
                            <a:gd name="T8" fmla="*/ 0 w 3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2">
                              <a:moveTo>
                                <a:pt x="16" y="0"/>
                              </a:moveTo>
                              <a:cubicBezTo>
                                <a:pt x="22" y="2"/>
                                <a:pt x="26" y="2"/>
                                <a:pt x="31" y="6"/>
                              </a:cubicBezTo>
                              <a:cubicBezTo>
                                <a:pt x="27" y="13"/>
                                <a:pt x="24" y="19"/>
                                <a:pt x="16" y="20"/>
                              </a:cubicBezTo>
                              <a:cubicBezTo>
                                <a:pt x="11" y="22"/>
                                <a:pt x="5" y="18"/>
                                <a:pt x="0" y="20"/>
                              </a:cubicBezTo>
                              <a:cubicBezTo>
                                <a:pt x="2" y="11"/>
                                <a:pt x="9" y="5"/>
                                <a:pt x="16"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4" name="Freeform 43"/>
                        <p:cNvSpPr>
                          <a:spLocks noChangeAspect="1"/>
                        </p:cNvSpPr>
                        <p:nvPr/>
                      </p:nvSpPr>
                      <p:spPr bwMode="auto">
                        <a:xfrm>
                          <a:off x="3249" y="1707"/>
                          <a:ext cx="18" cy="15"/>
                        </a:xfrm>
                        <a:custGeom>
                          <a:avLst/>
                          <a:gdLst>
                            <a:gd name="T0" fmla="*/ 2 w 60"/>
                            <a:gd name="T1" fmla="*/ 0 h 50"/>
                            <a:gd name="T2" fmla="*/ 1 w 60"/>
                            <a:gd name="T3" fmla="*/ 1 h 50"/>
                            <a:gd name="T4" fmla="*/ 0 w 60"/>
                            <a:gd name="T5" fmla="*/ 1 h 50"/>
                            <a:gd name="T6" fmla="*/ 1 w 60"/>
                            <a:gd name="T7" fmla="*/ 1 h 50"/>
                            <a:gd name="T8" fmla="*/ 2 w 6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0">
                              <a:moveTo>
                                <a:pt x="52" y="0"/>
                              </a:moveTo>
                              <a:cubicBezTo>
                                <a:pt x="57" y="18"/>
                                <a:pt x="60" y="30"/>
                                <a:pt x="43" y="41"/>
                              </a:cubicBezTo>
                              <a:cubicBezTo>
                                <a:pt x="27" y="50"/>
                                <a:pt x="2" y="42"/>
                                <a:pt x="0" y="38"/>
                              </a:cubicBezTo>
                              <a:cubicBezTo>
                                <a:pt x="8" y="25"/>
                                <a:pt x="22" y="33"/>
                                <a:pt x="33" y="24"/>
                              </a:cubicBezTo>
                              <a:cubicBezTo>
                                <a:pt x="38" y="20"/>
                                <a:pt x="44" y="0"/>
                                <a:pt x="52"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5" name="Freeform 44"/>
                        <p:cNvSpPr>
                          <a:spLocks noChangeAspect="1"/>
                        </p:cNvSpPr>
                        <p:nvPr/>
                      </p:nvSpPr>
                      <p:spPr bwMode="auto">
                        <a:xfrm>
                          <a:off x="3220" y="1715"/>
                          <a:ext cx="10" cy="10"/>
                        </a:xfrm>
                        <a:custGeom>
                          <a:avLst/>
                          <a:gdLst>
                            <a:gd name="T0" fmla="*/ 1 w 35"/>
                            <a:gd name="T1" fmla="*/ 0 h 33"/>
                            <a:gd name="T2" fmla="*/ 1 w 35"/>
                            <a:gd name="T3" fmla="*/ 0 h 33"/>
                            <a:gd name="T4" fmla="*/ 0 w 35"/>
                            <a:gd name="T5" fmla="*/ 1 h 33"/>
                            <a:gd name="T6" fmla="*/ 1 w 3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3">
                              <a:moveTo>
                                <a:pt x="24" y="0"/>
                              </a:moveTo>
                              <a:cubicBezTo>
                                <a:pt x="29" y="4"/>
                                <a:pt x="31" y="8"/>
                                <a:pt x="35" y="13"/>
                              </a:cubicBezTo>
                              <a:cubicBezTo>
                                <a:pt x="34" y="18"/>
                                <a:pt x="19" y="33"/>
                                <a:pt x="17" y="31"/>
                              </a:cubicBezTo>
                              <a:cubicBezTo>
                                <a:pt x="0" y="21"/>
                                <a:pt x="22" y="12"/>
                                <a:pt x="24"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6" name="Freeform 45"/>
                        <p:cNvSpPr>
                          <a:spLocks noChangeAspect="1"/>
                        </p:cNvSpPr>
                        <p:nvPr/>
                      </p:nvSpPr>
                      <p:spPr bwMode="auto">
                        <a:xfrm>
                          <a:off x="3196" y="1719"/>
                          <a:ext cx="11" cy="8"/>
                        </a:xfrm>
                        <a:custGeom>
                          <a:avLst/>
                          <a:gdLst>
                            <a:gd name="T0" fmla="*/ 1 w 35"/>
                            <a:gd name="T1" fmla="*/ 0 h 28"/>
                            <a:gd name="T2" fmla="*/ 1 w 35"/>
                            <a:gd name="T3" fmla="*/ 0 h 28"/>
                            <a:gd name="T4" fmla="*/ 1 w 35"/>
                            <a:gd name="T5" fmla="*/ 1 h 28"/>
                            <a:gd name="T6" fmla="*/ 1 w 35"/>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8">
                              <a:moveTo>
                                <a:pt x="18" y="0"/>
                              </a:moveTo>
                              <a:cubicBezTo>
                                <a:pt x="27" y="4"/>
                                <a:pt x="29" y="9"/>
                                <a:pt x="35" y="16"/>
                              </a:cubicBezTo>
                              <a:cubicBezTo>
                                <a:pt x="31" y="23"/>
                                <a:pt x="23" y="27"/>
                                <a:pt x="15" y="28"/>
                              </a:cubicBezTo>
                              <a:cubicBezTo>
                                <a:pt x="0" y="19"/>
                                <a:pt x="11" y="7"/>
                                <a:pt x="18"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7" name="Freeform 46"/>
                        <p:cNvSpPr>
                          <a:spLocks noChangeAspect="1"/>
                        </p:cNvSpPr>
                        <p:nvPr/>
                      </p:nvSpPr>
                      <p:spPr bwMode="auto">
                        <a:xfrm>
                          <a:off x="3131" y="1710"/>
                          <a:ext cx="15" cy="10"/>
                        </a:xfrm>
                        <a:custGeom>
                          <a:avLst/>
                          <a:gdLst>
                            <a:gd name="T0" fmla="*/ 1 w 48"/>
                            <a:gd name="T1" fmla="*/ 0 h 32"/>
                            <a:gd name="T2" fmla="*/ 1 w 48"/>
                            <a:gd name="T3" fmla="*/ 1 h 32"/>
                            <a:gd name="T4" fmla="*/ 0 w 48"/>
                            <a:gd name="T5" fmla="*/ 1 h 32"/>
                            <a:gd name="T6" fmla="*/ 1 w 48"/>
                            <a:gd name="T7" fmla="*/ 0 h 32"/>
                            <a:gd name="T8" fmla="*/ 1 w 4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2">
                              <a:moveTo>
                                <a:pt x="42" y="0"/>
                              </a:moveTo>
                              <a:cubicBezTo>
                                <a:pt x="48" y="12"/>
                                <a:pt x="27" y="24"/>
                                <a:pt x="27" y="31"/>
                              </a:cubicBezTo>
                              <a:cubicBezTo>
                                <a:pt x="20" y="31"/>
                                <a:pt x="13" y="32"/>
                                <a:pt x="6" y="30"/>
                              </a:cubicBezTo>
                              <a:cubicBezTo>
                                <a:pt x="0" y="28"/>
                                <a:pt x="13" y="18"/>
                                <a:pt x="15" y="12"/>
                              </a:cubicBezTo>
                              <a:cubicBezTo>
                                <a:pt x="20" y="6"/>
                                <a:pt x="36" y="3"/>
                                <a:pt x="42"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8" name="Freeform 47"/>
                        <p:cNvSpPr>
                          <a:spLocks noChangeAspect="1"/>
                        </p:cNvSpPr>
                        <p:nvPr/>
                      </p:nvSpPr>
                      <p:spPr bwMode="auto">
                        <a:xfrm>
                          <a:off x="3067" y="1690"/>
                          <a:ext cx="19" cy="7"/>
                        </a:xfrm>
                        <a:custGeom>
                          <a:avLst/>
                          <a:gdLst>
                            <a:gd name="T0" fmla="*/ 0 w 63"/>
                            <a:gd name="T1" fmla="*/ 0 h 22"/>
                            <a:gd name="T2" fmla="*/ 1 w 63"/>
                            <a:gd name="T3" fmla="*/ 0 h 22"/>
                            <a:gd name="T4" fmla="*/ 2 w 63"/>
                            <a:gd name="T5" fmla="*/ 1 h 22"/>
                            <a:gd name="T6" fmla="*/ 1 w 63"/>
                            <a:gd name="T7" fmla="*/ 0 h 22"/>
                            <a:gd name="T8" fmla="*/ 0 w 6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2">
                              <a:moveTo>
                                <a:pt x="10" y="0"/>
                              </a:moveTo>
                              <a:cubicBezTo>
                                <a:pt x="24" y="1"/>
                                <a:pt x="35" y="4"/>
                                <a:pt x="48" y="6"/>
                              </a:cubicBezTo>
                              <a:cubicBezTo>
                                <a:pt x="52" y="10"/>
                                <a:pt x="63" y="19"/>
                                <a:pt x="61" y="20"/>
                              </a:cubicBezTo>
                              <a:cubicBezTo>
                                <a:pt x="56" y="22"/>
                                <a:pt x="26" y="15"/>
                                <a:pt x="15" y="14"/>
                              </a:cubicBezTo>
                              <a:cubicBezTo>
                                <a:pt x="11" y="12"/>
                                <a:pt x="0" y="0"/>
                                <a:pt x="10"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59" name="Freeform 48"/>
                        <p:cNvSpPr>
                          <a:spLocks noChangeAspect="1"/>
                        </p:cNvSpPr>
                        <p:nvPr/>
                      </p:nvSpPr>
                      <p:spPr bwMode="auto">
                        <a:xfrm>
                          <a:off x="3839" y="1589"/>
                          <a:ext cx="12" cy="15"/>
                        </a:xfrm>
                        <a:custGeom>
                          <a:avLst/>
                          <a:gdLst>
                            <a:gd name="T0" fmla="*/ 1 w 41"/>
                            <a:gd name="T1" fmla="*/ 0 h 49"/>
                            <a:gd name="T2" fmla="*/ 1 w 41"/>
                            <a:gd name="T3" fmla="*/ 1 h 49"/>
                            <a:gd name="T4" fmla="*/ 0 w 41"/>
                            <a:gd name="T5" fmla="*/ 2 h 49"/>
                            <a:gd name="T6" fmla="*/ 1 w 41"/>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9">
                              <a:moveTo>
                                <a:pt x="23" y="0"/>
                              </a:moveTo>
                              <a:cubicBezTo>
                                <a:pt x="31" y="5"/>
                                <a:pt x="37" y="13"/>
                                <a:pt x="41" y="22"/>
                              </a:cubicBezTo>
                              <a:cubicBezTo>
                                <a:pt x="38" y="35"/>
                                <a:pt x="32" y="47"/>
                                <a:pt x="18" y="49"/>
                              </a:cubicBezTo>
                              <a:cubicBezTo>
                                <a:pt x="0" y="21"/>
                                <a:pt x="19" y="5"/>
                                <a:pt x="23"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0" name="Freeform 49"/>
                        <p:cNvSpPr>
                          <a:spLocks noChangeAspect="1"/>
                        </p:cNvSpPr>
                        <p:nvPr/>
                      </p:nvSpPr>
                      <p:spPr bwMode="auto">
                        <a:xfrm>
                          <a:off x="3821" y="1586"/>
                          <a:ext cx="16" cy="12"/>
                        </a:xfrm>
                        <a:custGeom>
                          <a:avLst/>
                          <a:gdLst>
                            <a:gd name="T0" fmla="*/ 1 w 56"/>
                            <a:gd name="T1" fmla="*/ 1 h 38"/>
                            <a:gd name="T2" fmla="*/ 1 w 56"/>
                            <a:gd name="T3" fmla="*/ 0 h 38"/>
                            <a:gd name="T4" fmla="*/ 0 w 56"/>
                            <a:gd name="T5" fmla="*/ 0 h 38"/>
                            <a:gd name="T6" fmla="*/ 0 w 56"/>
                            <a:gd name="T7" fmla="*/ 1 h 38"/>
                            <a:gd name="T8" fmla="*/ 1 w 56"/>
                            <a:gd name="T9" fmla="*/ 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8">
                              <a:moveTo>
                                <a:pt x="51" y="33"/>
                              </a:moveTo>
                              <a:cubicBezTo>
                                <a:pt x="56" y="9"/>
                                <a:pt x="38" y="3"/>
                                <a:pt x="21" y="0"/>
                              </a:cubicBezTo>
                              <a:cubicBezTo>
                                <a:pt x="12" y="1"/>
                                <a:pt x="9" y="5"/>
                                <a:pt x="2" y="11"/>
                              </a:cubicBezTo>
                              <a:cubicBezTo>
                                <a:pt x="4" y="25"/>
                                <a:pt x="0" y="24"/>
                                <a:pt x="8" y="35"/>
                              </a:cubicBezTo>
                              <a:cubicBezTo>
                                <a:pt x="24" y="33"/>
                                <a:pt x="27" y="38"/>
                                <a:pt x="51" y="33"/>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1" name="Freeform 50"/>
                        <p:cNvSpPr>
                          <a:spLocks noChangeAspect="1"/>
                        </p:cNvSpPr>
                        <p:nvPr/>
                      </p:nvSpPr>
                      <p:spPr bwMode="auto">
                        <a:xfrm>
                          <a:off x="3889" y="1635"/>
                          <a:ext cx="11" cy="12"/>
                        </a:xfrm>
                        <a:custGeom>
                          <a:avLst/>
                          <a:gdLst>
                            <a:gd name="T0" fmla="*/ 0 w 35"/>
                            <a:gd name="T1" fmla="*/ 1 h 40"/>
                            <a:gd name="T2" fmla="*/ 1 w 35"/>
                            <a:gd name="T3" fmla="*/ 0 h 40"/>
                            <a:gd name="T4" fmla="*/ 1 w 35"/>
                            <a:gd name="T5" fmla="*/ 0 h 40"/>
                            <a:gd name="T6" fmla="*/ 1 w 35"/>
                            <a:gd name="T7" fmla="*/ 1 h 40"/>
                            <a:gd name="T8" fmla="*/ 0 w 35"/>
                            <a:gd name="T9" fmla="*/ 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0">
                              <a:moveTo>
                                <a:pt x="0" y="19"/>
                              </a:moveTo>
                              <a:cubicBezTo>
                                <a:pt x="6" y="12"/>
                                <a:pt x="7" y="2"/>
                                <a:pt x="17" y="0"/>
                              </a:cubicBezTo>
                              <a:cubicBezTo>
                                <a:pt x="33" y="1"/>
                                <a:pt x="30" y="3"/>
                                <a:pt x="35" y="13"/>
                              </a:cubicBezTo>
                              <a:cubicBezTo>
                                <a:pt x="34" y="24"/>
                                <a:pt x="32" y="33"/>
                                <a:pt x="23" y="40"/>
                              </a:cubicBezTo>
                              <a:cubicBezTo>
                                <a:pt x="14" y="35"/>
                                <a:pt x="9" y="19"/>
                                <a:pt x="0" y="19"/>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62" name="Freeform 51"/>
                        <p:cNvSpPr>
                          <a:spLocks noChangeAspect="1"/>
                        </p:cNvSpPr>
                        <p:nvPr/>
                      </p:nvSpPr>
                      <p:spPr bwMode="auto">
                        <a:xfrm>
                          <a:off x="3864" y="1647"/>
                          <a:ext cx="10" cy="10"/>
                        </a:xfrm>
                        <a:custGeom>
                          <a:avLst/>
                          <a:gdLst>
                            <a:gd name="T0" fmla="*/ 0 w 32"/>
                            <a:gd name="T1" fmla="*/ 0 h 36"/>
                            <a:gd name="T2" fmla="*/ 1 w 32"/>
                            <a:gd name="T3" fmla="*/ 1 h 36"/>
                            <a:gd name="T4" fmla="*/ 0 w 32"/>
                            <a:gd name="T5" fmla="*/ 0 h 36"/>
                            <a:gd name="T6" fmla="*/ 0 w 3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6">
                              <a:moveTo>
                                <a:pt x="9" y="0"/>
                              </a:moveTo>
                              <a:cubicBezTo>
                                <a:pt x="19" y="4"/>
                                <a:pt x="27" y="14"/>
                                <a:pt x="32" y="23"/>
                              </a:cubicBezTo>
                              <a:cubicBezTo>
                                <a:pt x="28" y="36"/>
                                <a:pt x="9" y="17"/>
                                <a:pt x="0" y="12"/>
                              </a:cubicBezTo>
                              <a:cubicBezTo>
                                <a:pt x="2" y="5"/>
                                <a:pt x="4" y="5"/>
                                <a:pt x="9"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96" name="Group 52"/>
                      <p:cNvGrpSpPr>
                        <a:grpSpLocks noChangeAspect="1"/>
                      </p:cNvGrpSpPr>
                      <p:nvPr/>
                    </p:nvGrpSpPr>
                    <p:grpSpPr bwMode="auto">
                      <a:xfrm>
                        <a:off x="3994" y="886"/>
                        <a:ext cx="1305" cy="1068"/>
                        <a:chOff x="3757" y="864"/>
                        <a:chExt cx="1305" cy="1068"/>
                      </a:xfrm>
                      <a:grpFill/>
                    </p:grpSpPr>
                    <p:grpSp>
                      <p:nvGrpSpPr>
                        <p:cNvPr id="302" name="Group 53"/>
                        <p:cNvGrpSpPr>
                          <a:grpSpLocks noChangeAspect="1"/>
                        </p:cNvGrpSpPr>
                        <p:nvPr/>
                      </p:nvGrpSpPr>
                      <p:grpSpPr bwMode="auto">
                        <a:xfrm>
                          <a:off x="3757" y="864"/>
                          <a:ext cx="1305" cy="1068"/>
                          <a:chOff x="2282" y="14"/>
                          <a:chExt cx="4336" cy="3547"/>
                        </a:xfrm>
                        <a:grpFill/>
                      </p:grpSpPr>
                      <p:sp>
                        <p:nvSpPr>
                          <p:cNvPr id="307" name="Freeform 54"/>
                          <p:cNvSpPr>
                            <a:spLocks noChangeAspect="1"/>
                          </p:cNvSpPr>
                          <p:nvPr/>
                        </p:nvSpPr>
                        <p:spPr bwMode="auto">
                          <a:xfrm>
                            <a:off x="5796" y="1962"/>
                            <a:ext cx="14" cy="10"/>
                          </a:xfrm>
                          <a:custGeom>
                            <a:avLst/>
                            <a:gdLst>
                              <a:gd name="T0" fmla="*/ 0 w 12"/>
                              <a:gd name="T1" fmla="*/ 0 h 11"/>
                              <a:gd name="T2" fmla="*/ 19 w 12"/>
                              <a:gd name="T3" fmla="*/ 8 h 11"/>
                              <a:gd name="T4" fmla="*/ 0 w 12"/>
                              <a:gd name="T5" fmla="*/ 0 h 11"/>
                              <a:gd name="T6" fmla="*/ 0 60000 65536"/>
                              <a:gd name="T7" fmla="*/ 0 60000 65536"/>
                              <a:gd name="T8" fmla="*/ 0 60000 65536"/>
                            </a:gdLst>
                            <a:ahLst/>
                            <a:cxnLst>
                              <a:cxn ang="T6">
                                <a:pos x="T0" y="T1"/>
                              </a:cxn>
                              <a:cxn ang="T7">
                                <a:pos x="T2" y="T3"/>
                              </a:cxn>
                              <a:cxn ang="T8">
                                <a:pos x="T4" y="T5"/>
                              </a:cxn>
                            </a:cxnLst>
                            <a:rect l="0" t="0" r="r" b="b"/>
                            <a:pathLst>
                              <a:path w="12" h="11">
                                <a:moveTo>
                                  <a:pt x="0" y="0"/>
                                </a:moveTo>
                                <a:lnTo>
                                  <a:pt x="12" y="11"/>
                                </a:lnTo>
                                <a:lnTo>
                                  <a:pt x="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8" name="Freeform 55"/>
                          <p:cNvSpPr>
                            <a:spLocks noChangeAspect="1"/>
                          </p:cNvSpPr>
                          <p:nvPr/>
                        </p:nvSpPr>
                        <p:spPr bwMode="auto">
                          <a:xfrm>
                            <a:off x="5796" y="1962"/>
                            <a:ext cx="14" cy="10"/>
                          </a:xfrm>
                          <a:custGeom>
                            <a:avLst/>
                            <a:gdLst>
                              <a:gd name="T0" fmla="*/ 0 w 12"/>
                              <a:gd name="T1" fmla="*/ 0 h 11"/>
                              <a:gd name="T2" fmla="*/ 19 w 12"/>
                              <a:gd name="T3" fmla="*/ 8 h 11"/>
                              <a:gd name="T4" fmla="*/ 0 w 12"/>
                              <a:gd name="T5" fmla="*/ 0 h 11"/>
                              <a:gd name="T6" fmla="*/ 0 60000 65536"/>
                              <a:gd name="T7" fmla="*/ 0 60000 65536"/>
                              <a:gd name="T8" fmla="*/ 0 60000 65536"/>
                            </a:gdLst>
                            <a:ahLst/>
                            <a:cxnLst>
                              <a:cxn ang="T6">
                                <a:pos x="T0" y="T1"/>
                              </a:cxn>
                              <a:cxn ang="T7">
                                <a:pos x="T2" y="T3"/>
                              </a:cxn>
                              <a:cxn ang="T8">
                                <a:pos x="T4" y="T5"/>
                              </a:cxn>
                            </a:cxnLst>
                            <a:rect l="0" t="0" r="r" b="b"/>
                            <a:pathLst>
                              <a:path w="12" h="11">
                                <a:moveTo>
                                  <a:pt x="0" y="0"/>
                                </a:moveTo>
                                <a:lnTo>
                                  <a:pt x="12" y="11"/>
                                </a:lnTo>
                                <a:lnTo>
                                  <a:pt x="0" y="0"/>
                                </a:ln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9" name="Freeform 56"/>
                          <p:cNvSpPr>
                            <a:spLocks noChangeAspect="1"/>
                          </p:cNvSpPr>
                          <p:nvPr/>
                        </p:nvSpPr>
                        <p:spPr bwMode="auto">
                          <a:xfrm>
                            <a:off x="5796" y="1955"/>
                            <a:ext cx="14" cy="17"/>
                          </a:xfrm>
                          <a:custGeom>
                            <a:avLst/>
                            <a:gdLst>
                              <a:gd name="T0" fmla="*/ 0 w 12"/>
                              <a:gd name="T1" fmla="*/ 0 h 15"/>
                              <a:gd name="T2" fmla="*/ 19 w 12"/>
                              <a:gd name="T3" fmla="*/ 22 h 15"/>
                              <a:gd name="T4" fmla="*/ 0 w 12"/>
                              <a:gd name="T5" fmla="*/ 0 h 15"/>
                              <a:gd name="T6" fmla="*/ 0 60000 65536"/>
                              <a:gd name="T7" fmla="*/ 0 60000 65536"/>
                              <a:gd name="T8" fmla="*/ 0 60000 65536"/>
                            </a:gdLst>
                            <a:ahLst/>
                            <a:cxnLst>
                              <a:cxn ang="T6">
                                <a:pos x="T0" y="T1"/>
                              </a:cxn>
                              <a:cxn ang="T7">
                                <a:pos x="T2" y="T3"/>
                              </a:cxn>
                              <a:cxn ang="T8">
                                <a:pos x="T4" y="T5"/>
                              </a:cxn>
                            </a:cxnLst>
                            <a:rect l="0" t="0" r="r" b="b"/>
                            <a:pathLst>
                              <a:path w="12" h="15">
                                <a:moveTo>
                                  <a:pt x="0" y="0"/>
                                </a:moveTo>
                                <a:lnTo>
                                  <a:pt x="12" y="15"/>
                                </a:lnTo>
                                <a:lnTo>
                                  <a:pt x="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0" name="Freeform 57"/>
                          <p:cNvSpPr>
                            <a:spLocks noChangeAspect="1"/>
                          </p:cNvSpPr>
                          <p:nvPr/>
                        </p:nvSpPr>
                        <p:spPr bwMode="auto">
                          <a:xfrm>
                            <a:off x="5796" y="1955"/>
                            <a:ext cx="14" cy="17"/>
                          </a:xfrm>
                          <a:custGeom>
                            <a:avLst/>
                            <a:gdLst>
                              <a:gd name="T0" fmla="*/ 0 w 12"/>
                              <a:gd name="T1" fmla="*/ 0 h 15"/>
                              <a:gd name="T2" fmla="*/ 19 w 12"/>
                              <a:gd name="T3" fmla="*/ 22 h 15"/>
                              <a:gd name="T4" fmla="*/ 0 w 12"/>
                              <a:gd name="T5" fmla="*/ 0 h 15"/>
                              <a:gd name="T6" fmla="*/ 0 60000 65536"/>
                              <a:gd name="T7" fmla="*/ 0 60000 65536"/>
                              <a:gd name="T8" fmla="*/ 0 60000 65536"/>
                            </a:gdLst>
                            <a:ahLst/>
                            <a:cxnLst>
                              <a:cxn ang="T6">
                                <a:pos x="T0" y="T1"/>
                              </a:cxn>
                              <a:cxn ang="T7">
                                <a:pos x="T2" y="T3"/>
                              </a:cxn>
                              <a:cxn ang="T8">
                                <a:pos x="T4" y="T5"/>
                              </a:cxn>
                            </a:cxnLst>
                            <a:rect l="0" t="0" r="r" b="b"/>
                            <a:pathLst>
                              <a:path w="12" h="15">
                                <a:moveTo>
                                  <a:pt x="0" y="0"/>
                                </a:moveTo>
                                <a:lnTo>
                                  <a:pt x="12" y="15"/>
                                </a:lnTo>
                                <a:lnTo>
                                  <a:pt x="0" y="0"/>
                                </a:ln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1" name="Freeform 58"/>
                          <p:cNvSpPr>
                            <a:spLocks noChangeAspect="1"/>
                          </p:cNvSpPr>
                          <p:nvPr/>
                        </p:nvSpPr>
                        <p:spPr bwMode="auto">
                          <a:xfrm>
                            <a:off x="4682" y="14"/>
                            <a:ext cx="1516" cy="856"/>
                          </a:xfrm>
                          <a:custGeom>
                            <a:avLst/>
                            <a:gdLst>
                              <a:gd name="T0" fmla="*/ 616 w 1516"/>
                              <a:gd name="T1" fmla="*/ 34 h 856"/>
                              <a:gd name="T2" fmla="*/ 760 w 1516"/>
                              <a:gd name="T3" fmla="*/ 66 h 856"/>
                              <a:gd name="T4" fmla="*/ 830 w 1516"/>
                              <a:gd name="T5" fmla="*/ 6 h 856"/>
                              <a:gd name="T6" fmla="*/ 1027 w 1516"/>
                              <a:gd name="T7" fmla="*/ 29 h 856"/>
                              <a:gd name="T8" fmla="*/ 1280 w 1516"/>
                              <a:gd name="T9" fmla="*/ 59 h 856"/>
                              <a:gd name="T10" fmla="*/ 1329 w 1516"/>
                              <a:gd name="T11" fmla="*/ 81 h 856"/>
                              <a:gd name="T12" fmla="*/ 1500 w 1516"/>
                              <a:gd name="T13" fmla="*/ 129 h 856"/>
                              <a:gd name="T14" fmla="*/ 1172 w 1516"/>
                              <a:gd name="T15" fmla="*/ 270 h 856"/>
                              <a:gd name="T16" fmla="*/ 1118 w 1516"/>
                              <a:gd name="T17" fmla="*/ 335 h 856"/>
                              <a:gd name="T18" fmla="*/ 1189 w 1516"/>
                              <a:gd name="T19" fmla="*/ 332 h 856"/>
                              <a:gd name="T20" fmla="*/ 1231 w 1516"/>
                              <a:gd name="T21" fmla="*/ 360 h 856"/>
                              <a:gd name="T22" fmla="*/ 1005 w 1516"/>
                              <a:gd name="T23" fmla="*/ 456 h 856"/>
                              <a:gd name="T24" fmla="*/ 1020 w 1516"/>
                              <a:gd name="T25" fmla="*/ 504 h 856"/>
                              <a:gd name="T26" fmla="*/ 861 w 1516"/>
                              <a:gd name="T27" fmla="*/ 491 h 856"/>
                              <a:gd name="T28" fmla="*/ 737 w 1516"/>
                              <a:gd name="T29" fmla="*/ 521 h 856"/>
                              <a:gd name="T30" fmla="*/ 754 w 1516"/>
                              <a:gd name="T31" fmla="*/ 554 h 856"/>
                              <a:gd name="T32" fmla="*/ 720 w 1516"/>
                              <a:gd name="T33" fmla="*/ 571 h 856"/>
                              <a:gd name="T34" fmla="*/ 802 w 1516"/>
                              <a:gd name="T35" fmla="*/ 634 h 856"/>
                              <a:gd name="T36" fmla="*/ 680 w 1516"/>
                              <a:gd name="T37" fmla="*/ 678 h 856"/>
                              <a:gd name="T38" fmla="*/ 629 w 1516"/>
                              <a:gd name="T39" fmla="*/ 738 h 856"/>
                              <a:gd name="T40" fmla="*/ 607 w 1516"/>
                              <a:gd name="T41" fmla="*/ 828 h 856"/>
                              <a:gd name="T42" fmla="*/ 480 w 1516"/>
                              <a:gd name="T43" fmla="*/ 834 h 856"/>
                              <a:gd name="T44" fmla="*/ 98 w 1516"/>
                              <a:gd name="T45" fmla="*/ 812 h 856"/>
                              <a:gd name="T46" fmla="*/ 215 w 1516"/>
                              <a:gd name="T47" fmla="*/ 747 h 856"/>
                              <a:gd name="T48" fmla="*/ 171 w 1516"/>
                              <a:gd name="T49" fmla="*/ 691 h 856"/>
                              <a:gd name="T50" fmla="*/ 354 w 1516"/>
                              <a:gd name="T51" fmla="*/ 720 h 856"/>
                              <a:gd name="T52" fmla="*/ 452 w 1516"/>
                              <a:gd name="T53" fmla="*/ 650 h 856"/>
                              <a:gd name="T54" fmla="*/ 350 w 1516"/>
                              <a:gd name="T55" fmla="*/ 698 h 856"/>
                              <a:gd name="T56" fmla="*/ 235 w 1516"/>
                              <a:gd name="T57" fmla="*/ 651 h 856"/>
                              <a:gd name="T58" fmla="*/ 413 w 1516"/>
                              <a:gd name="T59" fmla="*/ 613 h 856"/>
                              <a:gd name="T60" fmla="*/ 508 w 1516"/>
                              <a:gd name="T61" fmla="*/ 559 h 856"/>
                              <a:gd name="T62" fmla="*/ 325 w 1516"/>
                              <a:gd name="T63" fmla="*/ 580 h 856"/>
                              <a:gd name="T64" fmla="*/ 259 w 1516"/>
                              <a:gd name="T65" fmla="*/ 473 h 856"/>
                              <a:gd name="T66" fmla="*/ 468 w 1516"/>
                              <a:gd name="T67" fmla="*/ 489 h 856"/>
                              <a:gd name="T68" fmla="*/ 432 w 1516"/>
                              <a:gd name="T69" fmla="*/ 420 h 856"/>
                              <a:gd name="T70" fmla="*/ 750 w 1516"/>
                              <a:gd name="T71" fmla="*/ 344 h 856"/>
                              <a:gd name="T72" fmla="*/ 673 w 1516"/>
                              <a:gd name="T73" fmla="*/ 301 h 856"/>
                              <a:gd name="T74" fmla="*/ 613 w 1516"/>
                              <a:gd name="T75" fmla="*/ 350 h 856"/>
                              <a:gd name="T76" fmla="*/ 424 w 1516"/>
                              <a:gd name="T77" fmla="*/ 397 h 856"/>
                              <a:gd name="T78" fmla="*/ 345 w 1516"/>
                              <a:gd name="T79" fmla="*/ 394 h 856"/>
                              <a:gd name="T80" fmla="*/ 314 w 1516"/>
                              <a:gd name="T81" fmla="*/ 328 h 856"/>
                              <a:gd name="T82" fmla="*/ 158 w 1516"/>
                              <a:gd name="T83" fmla="*/ 356 h 856"/>
                              <a:gd name="T84" fmla="*/ 91 w 1516"/>
                              <a:gd name="T85" fmla="*/ 319 h 856"/>
                              <a:gd name="T86" fmla="*/ 98 w 1516"/>
                              <a:gd name="T87" fmla="*/ 284 h 856"/>
                              <a:gd name="T88" fmla="*/ 98 w 1516"/>
                              <a:gd name="T89" fmla="*/ 226 h 856"/>
                              <a:gd name="T90" fmla="*/ 318 w 1516"/>
                              <a:gd name="T91" fmla="*/ 179 h 856"/>
                              <a:gd name="T92" fmla="*/ 419 w 1516"/>
                              <a:gd name="T93" fmla="*/ 157 h 856"/>
                              <a:gd name="T94" fmla="*/ 502 w 1516"/>
                              <a:gd name="T95" fmla="*/ 140 h 856"/>
                              <a:gd name="T96" fmla="*/ 480 w 1516"/>
                              <a:gd name="T97" fmla="*/ 43 h 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16" h="856">
                                <a:moveTo>
                                  <a:pt x="548" y="49"/>
                                </a:moveTo>
                                <a:cubicBezTo>
                                  <a:pt x="548" y="49"/>
                                  <a:pt x="524" y="30"/>
                                  <a:pt x="535" y="28"/>
                                </a:cubicBezTo>
                                <a:cubicBezTo>
                                  <a:pt x="574" y="12"/>
                                  <a:pt x="593" y="33"/>
                                  <a:pt x="616" y="34"/>
                                </a:cubicBezTo>
                                <a:cubicBezTo>
                                  <a:pt x="639" y="35"/>
                                  <a:pt x="655" y="25"/>
                                  <a:pt x="674" y="32"/>
                                </a:cubicBezTo>
                                <a:cubicBezTo>
                                  <a:pt x="674" y="32"/>
                                  <a:pt x="703" y="53"/>
                                  <a:pt x="733" y="75"/>
                                </a:cubicBezTo>
                                <a:cubicBezTo>
                                  <a:pt x="747" y="81"/>
                                  <a:pt x="771" y="70"/>
                                  <a:pt x="760" y="66"/>
                                </a:cubicBezTo>
                                <a:cubicBezTo>
                                  <a:pt x="733" y="58"/>
                                  <a:pt x="690" y="21"/>
                                  <a:pt x="694" y="13"/>
                                </a:cubicBezTo>
                                <a:cubicBezTo>
                                  <a:pt x="694" y="13"/>
                                  <a:pt x="726" y="3"/>
                                  <a:pt x="782" y="15"/>
                                </a:cubicBezTo>
                                <a:cubicBezTo>
                                  <a:pt x="814" y="27"/>
                                  <a:pt x="830" y="6"/>
                                  <a:pt x="830" y="6"/>
                                </a:cubicBezTo>
                                <a:cubicBezTo>
                                  <a:pt x="830" y="6"/>
                                  <a:pt x="895" y="63"/>
                                  <a:pt x="943" y="65"/>
                                </a:cubicBezTo>
                                <a:cubicBezTo>
                                  <a:pt x="945" y="51"/>
                                  <a:pt x="909" y="34"/>
                                  <a:pt x="910" y="13"/>
                                </a:cubicBezTo>
                                <a:cubicBezTo>
                                  <a:pt x="924" y="7"/>
                                  <a:pt x="1011" y="4"/>
                                  <a:pt x="1027" y="29"/>
                                </a:cubicBezTo>
                                <a:cubicBezTo>
                                  <a:pt x="1044" y="14"/>
                                  <a:pt x="1061" y="0"/>
                                  <a:pt x="1061" y="0"/>
                                </a:cubicBezTo>
                                <a:cubicBezTo>
                                  <a:pt x="1061" y="0"/>
                                  <a:pt x="1110" y="4"/>
                                  <a:pt x="1148" y="27"/>
                                </a:cubicBezTo>
                                <a:cubicBezTo>
                                  <a:pt x="1185" y="54"/>
                                  <a:pt x="1266" y="34"/>
                                  <a:pt x="1280" y="59"/>
                                </a:cubicBezTo>
                                <a:cubicBezTo>
                                  <a:pt x="1235" y="73"/>
                                  <a:pt x="1200" y="82"/>
                                  <a:pt x="1191" y="88"/>
                                </a:cubicBezTo>
                                <a:cubicBezTo>
                                  <a:pt x="1191" y="88"/>
                                  <a:pt x="1209" y="97"/>
                                  <a:pt x="1228" y="97"/>
                                </a:cubicBezTo>
                                <a:cubicBezTo>
                                  <a:pt x="1294" y="79"/>
                                  <a:pt x="1300" y="85"/>
                                  <a:pt x="1329" y="81"/>
                                </a:cubicBezTo>
                                <a:cubicBezTo>
                                  <a:pt x="1365" y="54"/>
                                  <a:pt x="1378" y="99"/>
                                  <a:pt x="1404" y="75"/>
                                </a:cubicBezTo>
                                <a:cubicBezTo>
                                  <a:pt x="1407" y="102"/>
                                  <a:pt x="1394" y="121"/>
                                  <a:pt x="1410" y="130"/>
                                </a:cubicBezTo>
                                <a:cubicBezTo>
                                  <a:pt x="1410" y="130"/>
                                  <a:pt x="1450" y="115"/>
                                  <a:pt x="1500" y="129"/>
                                </a:cubicBezTo>
                                <a:cubicBezTo>
                                  <a:pt x="1516" y="131"/>
                                  <a:pt x="1504" y="139"/>
                                  <a:pt x="1506" y="150"/>
                                </a:cubicBezTo>
                                <a:cubicBezTo>
                                  <a:pt x="1489" y="160"/>
                                  <a:pt x="1368" y="228"/>
                                  <a:pt x="1303" y="264"/>
                                </a:cubicBezTo>
                                <a:cubicBezTo>
                                  <a:pt x="1245" y="267"/>
                                  <a:pt x="1195" y="268"/>
                                  <a:pt x="1172" y="270"/>
                                </a:cubicBezTo>
                                <a:lnTo>
                                  <a:pt x="1167" y="279"/>
                                </a:lnTo>
                                <a:lnTo>
                                  <a:pt x="1220" y="287"/>
                                </a:lnTo>
                                <a:lnTo>
                                  <a:pt x="1118" y="335"/>
                                </a:lnTo>
                                <a:lnTo>
                                  <a:pt x="1114" y="344"/>
                                </a:lnTo>
                                <a:lnTo>
                                  <a:pt x="1151" y="342"/>
                                </a:lnTo>
                                <a:lnTo>
                                  <a:pt x="1189" y="332"/>
                                </a:lnTo>
                                <a:cubicBezTo>
                                  <a:pt x="1189" y="332"/>
                                  <a:pt x="1291" y="281"/>
                                  <a:pt x="1311" y="279"/>
                                </a:cubicBezTo>
                                <a:cubicBezTo>
                                  <a:pt x="1342" y="282"/>
                                  <a:pt x="1322" y="308"/>
                                  <a:pt x="1309" y="321"/>
                                </a:cubicBezTo>
                                <a:cubicBezTo>
                                  <a:pt x="1251" y="333"/>
                                  <a:pt x="1268" y="343"/>
                                  <a:pt x="1231" y="360"/>
                                </a:cubicBezTo>
                                <a:cubicBezTo>
                                  <a:pt x="1197" y="378"/>
                                  <a:pt x="1131" y="415"/>
                                  <a:pt x="1104" y="426"/>
                                </a:cubicBezTo>
                                <a:cubicBezTo>
                                  <a:pt x="1077" y="437"/>
                                  <a:pt x="1083" y="420"/>
                                  <a:pt x="1067" y="425"/>
                                </a:cubicBezTo>
                                <a:cubicBezTo>
                                  <a:pt x="1071" y="451"/>
                                  <a:pt x="1033" y="439"/>
                                  <a:pt x="1005" y="456"/>
                                </a:cubicBezTo>
                                <a:cubicBezTo>
                                  <a:pt x="997" y="462"/>
                                  <a:pt x="1013" y="459"/>
                                  <a:pt x="1021" y="463"/>
                                </a:cubicBezTo>
                                <a:cubicBezTo>
                                  <a:pt x="1026" y="475"/>
                                  <a:pt x="1015" y="486"/>
                                  <a:pt x="1015" y="486"/>
                                </a:cubicBezTo>
                                <a:cubicBezTo>
                                  <a:pt x="1015" y="486"/>
                                  <a:pt x="1017" y="495"/>
                                  <a:pt x="1020" y="504"/>
                                </a:cubicBezTo>
                                <a:cubicBezTo>
                                  <a:pt x="1007" y="509"/>
                                  <a:pt x="991" y="517"/>
                                  <a:pt x="938" y="516"/>
                                </a:cubicBezTo>
                                <a:cubicBezTo>
                                  <a:pt x="907" y="453"/>
                                  <a:pt x="864" y="483"/>
                                  <a:pt x="851" y="479"/>
                                </a:cubicBezTo>
                                <a:lnTo>
                                  <a:pt x="861" y="491"/>
                                </a:lnTo>
                                <a:cubicBezTo>
                                  <a:pt x="861" y="491"/>
                                  <a:pt x="897" y="495"/>
                                  <a:pt x="900" y="507"/>
                                </a:cubicBezTo>
                                <a:cubicBezTo>
                                  <a:pt x="900" y="507"/>
                                  <a:pt x="897" y="528"/>
                                  <a:pt x="871" y="528"/>
                                </a:cubicBezTo>
                                <a:cubicBezTo>
                                  <a:pt x="847" y="540"/>
                                  <a:pt x="768" y="516"/>
                                  <a:pt x="737" y="521"/>
                                </a:cubicBezTo>
                                <a:cubicBezTo>
                                  <a:pt x="740" y="526"/>
                                  <a:pt x="744" y="531"/>
                                  <a:pt x="744" y="531"/>
                                </a:cubicBezTo>
                                <a:lnTo>
                                  <a:pt x="760" y="537"/>
                                </a:lnTo>
                                <a:lnTo>
                                  <a:pt x="754" y="554"/>
                                </a:lnTo>
                                <a:cubicBezTo>
                                  <a:pt x="754" y="554"/>
                                  <a:pt x="794" y="559"/>
                                  <a:pt x="835" y="565"/>
                                </a:cubicBezTo>
                                <a:cubicBezTo>
                                  <a:pt x="843" y="582"/>
                                  <a:pt x="817" y="583"/>
                                  <a:pt x="817" y="583"/>
                                </a:cubicBezTo>
                                <a:lnTo>
                                  <a:pt x="720" y="571"/>
                                </a:lnTo>
                                <a:cubicBezTo>
                                  <a:pt x="720" y="571"/>
                                  <a:pt x="717" y="577"/>
                                  <a:pt x="715" y="583"/>
                                </a:cubicBezTo>
                                <a:cubicBezTo>
                                  <a:pt x="738" y="601"/>
                                  <a:pt x="788" y="586"/>
                                  <a:pt x="802" y="598"/>
                                </a:cubicBezTo>
                                <a:cubicBezTo>
                                  <a:pt x="864" y="612"/>
                                  <a:pt x="808" y="625"/>
                                  <a:pt x="802" y="634"/>
                                </a:cubicBezTo>
                                <a:cubicBezTo>
                                  <a:pt x="796" y="644"/>
                                  <a:pt x="843" y="664"/>
                                  <a:pt x="765" y="651"/>
                                </a:cubicBezTo>
                                <a:cubicBezTo>
                                  <a:pt x="772" y="697"/>
                                  <a:pt x="710" y="700"/>
                                  <a:pt x="710" y="700"/>
                                </a:cubicBezTo>
                                <a:lnTo>
                                  <a:pt x="680" y="678"/>
                                </a:lnTo>
                                <a:cubicBezTo>
                                  <a:pt x="680" y="678"/>
                                  <a:pt x="674" y="693"/>
                                  <a:pt x="668" y="709"/>
                                </a:cubicBezTo>
                                <a:cubicBezTo>
                                  <a:pt x="648" y="733"/>
                                  <a:pt x="514" y="696"/>
                                  <a:pt x="490" y="733"/>
                                </a:cubicBezTo>
                                <a:cubicBezTo>
                                  <a:pt x="559" y="735"/>
                                  <a:pt x="597" y="734"/>
                                  <a:pt x="629" y="738"/>
                                </a:cubicBezTo>
                                <a:cubicBezTo>
                                  <a:pt x="625" y="763"/>
                                  <a:pt x="622" y="798"/>
                                  <a:pt x="682" y="756"/>
                                </a:cubicBezTo>
                                <a:cubicBezTo>
                                  <a:pt x="712" y="777"/>
                                  <a:pt x="661" y="802"/>
                                  <a:pt x="667" y="825"/>
                                </a:cubicBezTo>
                                <a:cubicBezTo>
                                  <a:pt x="637" y="826"/>
                                  <a:pt x="607" y="828"/>
                                  <a:pt x="607" y="828"/>
                                </a:cubicBezTo>
                                <a:lnTo>
                                  <a:pt x="538" y="856"/>
                                </a:lnTo>
                                <a:cubicBezTo>
                                  <a:pt x="538" y="856"/>
                                  <a:pt x="538" y="840"/>
                                  <a:pt x="526" y="836"/>
                                </a:cubicBezTo>
                                <a:cubicBezTo>
                                  <a:pt x="496" y="843"/>
                                  <a:pt x="502" y="835"/>
                                  <a:pt x="480" y="834"/>
                                </a:cubicBezTo>
                                <a:cubicBezTo>
                                  <a:pt x="480" y="834"/>
                                  <a:pt x="438" y="843"/>
                                  <a:pt x="396" y="829"/>
                                </a:cubicBezTo>
                                <a:cubicBezTo>
                                  <a:pt x="336" y="817"/>
                                  <a:pt x="330" y="840"/>
                                  <a:pt x="311" y="840"/>
                                </a:cubicBezTo>
                                <a:cubicBezTo>
                                  <a:pt x="196" y="799"/>
                                  <a:pt x="120" y="810"/>
                                  <a:pt x="98" y="812"/>
                                </a:cubicBezTo>
                                <a:cubicBezTo>
                                  <a:pt x="70" y="805"/>
                                  <a:pt x="69" y="782"/>
                                  <a:pt x="70" y="775"/>
                                </a:cubicBezTo>
                                <a:cubicBezTo>
                                  <a:pt x="70" y="775"/>
                                  <a:pt x="91" y="754"/>
                                  <a:pt x="107" y="770"/>
                                </a:cubicBezTo>
                                <a:cubicBezTo>
                                  <a:pt x="136" y="738"/>
                                  <a:pt x="205" y="774"/>
                                  <a:pt x="215" y="747"/>
                                </a:cubicBezTo>
                                <a:cubicBezTo>
                                  <a:pt x="219" y="732"/>
                                  <a:pt x="219" y="731"/>
                                  <a:pt x="210" y="728"/>
                                </a:cubicBezTo>
                                <a:lnTo>
                                  <a:pt x="163" y="727"/>
                                </a:lnTo>
                                <a:cubicBezTo>
                                  <a:pt x="157" y="721"/>
                                  <a:pt x="154" y="714"/>
                                  <a:pt x="171" y="691"/>
                                </a:cubicBezTo>
                                <a:cubicBezTo>
                                  <a:pt x="191" y="684"/>
                                  <a:pt x="221" y="674"/>
                                  <a:pt x="249" y="681"/>
                                </a:cubicBezTo>
                                <a:cubicBezTo>
                                  <a:pt x="249" y="681"/>
                                  <a:pt x="288" y="735"/>
                                  <a:pt x="340" y="736"/>
                                </a:cubicBezTo>
                                <a:cubicBezTo>
                                  <a:pt x="347" y="728"/>
                                  <a:pt x="354" y="720"/>
                                  <a:pt x="354" y="720"/>
                                </a:cubicBezTo>
                                <a:lnTo>
                                  <a:pt x="410" y="709"/>
                                </a:lnTo>
                                <a:lnTo>
                                  <a:pt x="472" y="657"/>
                                </a:lnTo>
                                <a:cubicBezTo>
                                  <a:pt x="472" y="657"/>
                                  <a:pt x="466" y="645"/>
                                  <a:pt x="452" y="650"/>
                                </a:cubicBezTo>
                                <a:cubicBezTo>
                                  <a:pt x="423" y="672"/>
                                  <a:pt x="395" y="694"/>
                                  <a:pt x="395" y="694"/>
                                </a:cubicBezTo>
                                <a:lnTo>
                                  <a:pt x="369" y="695"/>
                                </a:lnTo>
                                <a:cubicBezTo>
                                  <a:pt x="369" y="695"/>
                                  <a:pt x="359" y="696"/>
                                  <a:pt x="350" y="698"/>
                                </a:cubicBezTo>
                                <a:cubicBezTo>
                                  <a:pt x="328" y="700"/>
                                  <a:pt x="319" y="688"/>
                                  <a:pt x="317" y="678"/>
                                </a:cubicBezTo>
                                <a:cubicBezTo>
                                  <a:pt x="317" y="678"/>
                                  <a:pt x="349" y="657"/>
                                  <a:pt x="336" y="636"/>
                                </a:cubicBezTo>
                                <a:cubicBezTo>
                                  <a:pt x="322" y="631"/>
                                  <a:pt x="298" y="652"/>
                                  <a:pt x="235" y="651"/>
                                </a:cubicBezTo>
                                <a:cubicBezTo>
                                  <a:pt x="221" y="650"/>
                                  <a:pt x="209" y="658"/>
                                  <a:pt x="207" y="650"/>
                                </a:cubicBezTo>
                                <a:cubicBezTo>
                                  <a:pt x="195" y="634"/>
                                  <a:pt x="216" y="610"/>
                                  <a:pt x="222" y="601"/>
                                </a:cubicBezTo>
                                <a:cubicBezTo>
                                  <a:pt x="256" y="595"/>
                                  <a:pt x="270" y="577"/>
                                  <a:pt x="413" y="613"/>
                                </a:cubicBezTo>
                                <a:cubicBezTo>
                                  <a:pt x="433" y="611"/>
                                  <a:pt x="446" y="613"/>
                                  <a:pt x="453" y="609"/>
                                </a:cubicBezTo>
                                <a:cubicBezTo>
                                  <a:pt x="453" y="609"/>
                                  <a:pt x="445" y="597"/>
                                  <a:pt x="454" y="589"/>
                                </a:cubicBezTo>
                                <a:cubicBezTo>
                                  <a:pt x="462" y="580"/>
                                  <a:pt x="503" y="565"/>
                                  <a:pt x="508" y="559"/>
                                </a:cubicBezTo>
                                <a:cubicBezTo>
                                  <a:pt x="508" y="559"/>
                                  <a:pt x="501" y="549"/>
                                  <a:pt x="483" y="550"/>
                                </a:cubicBezTo>
                                <a:cubicBezTo>
                                  <a:pt x="443" y="566"/>
                                  <a:pt x="404" y="583"/>
                                  <a:pt x="404" y="583"/>
                                </a:cubicBezTo>
                                <a:cubicBezTo>
                                  <a:pt x="404" y="583"/>
                                  <a:pt x="364" y="581"/>
                                  <a:pt x="325" y="580"/>
                                </a:cubicBezTo>
                                <a:cubicBezTo>
                                  <a:pt x="316" y="568"/>
                                  <a:pt x="324" y="558"/>
                                  <a:pt x="334" y="554"/>
                                </a:cubicBezTo>
                                <a:cubicBezTo>
                                  <a:pt x="334" y="554"/>
                                  <a:pt x="360" y="565"/>
                                  <a:pt x="383" y="559"/>
                                </a:cubicBezTo>
                                <a:cubicBezTo>
                                  <a:pt x="321" y="516"/>
                                  <a:pt x="307" y="483"/>
                                  <a:pt x="259" y="473"/>
                                </a:cubicBezTo>
                                <a:cubicBezTo>
                                  <a:pt x="258" y="444"/>
                                  <a:pt x="269" y="431"/>
                                  <a:pt x="279" y="423"/>
                                </a:cubicBezTo>
                                <a:cubicBezTo>
                                  <a:pt x="299" y="415"/>
                                  <a:pt x="342" y="433"/>
                                  <a:pt x="378" y="425"/>
                                </a:cubicBezTo>
                                <a:cubicBezTo>
                                  <a:pt x="378" y="425"/>
                                  <a:pt x="423" y="457"/>
                                  <a:pt x="468" y="489"/>
                                </a:cubicBezTo>
                                <a:cubicBezTo>
                                  <a:pt x="514" y="489"/>
                                  <a:pt x="560" y="493"/>
                                  <a:pt x="561" y="489"/>
                                </a:cubicBezTo>
                                <a:cubicBezTo>
                                  <a:pt x="552" y="474"/>
                                  <a:pt x="475" y="463"/>
                                  <a:pt x="475" y="463"/>
                                </a:cubicBezTo>
                                <a:cubicBezTo>
                                  <a:pt x="475" y="463"/>
                                  <a:pt x="453" y="441"/>
                                  <a:pt x="432" y="420"/>
                                </a:cubicBezTo>
                                <a:cubicBezTo>
                                  <a:pt x="481" y="403"/>
                                  <a:pt x="523" y="415"/>
                                  <a:pt x="619" y="393"/>
                                </a:cubicBezTo>
                                <a:cubicBezTo>
                                  <a:pt x="616" y="376"/>
                                  <a:pt x="602" y="374"/>
                                  <a:pt x="624" y="366"/>
                                </a:cubicBezTo>
                                <a:lnTo>
                                  <a:pt x="750" y="344"/>
                                </a:lnTo>
                                <a:lnTo>
                                  <a:pt x="750" y="335"/>
                                </a:lnTo>
                                <a:lnTo>
                                  <a:pt x="640" y="332"/>
                                </a:lnTo>
                                <a:cubicBezTo>
                                  <a:pt x="640" y="332"/>
                                  <a:pt x="637" y="315"/>
                                  <a:pt x="673" y="301"/>
                                </a:cubicBezTo>
                                <a:cubicBezTo>
                                  <a:pt x="673" y="294"/>
                                  <a:pt x="681" y="286"/>
                                  <a:pt x="673" y="287"/>
                                </a:cubicBezTo>
                                <a:lnTo>
                                  <a:pt x="624" y="305"/>
                                </a:lnTo>
                                <a:cubicBezTo>
                                  <a:pt x="624" y="305"/>
                                  <a:pt x="598" y="321"/>
                                  <a:pt x="613" y="350"/>
                                </a:cubicBezTo>
                                <a:cubicBezTo>
                                  <a:pt x="603" y="359"/>
                                  <a:pt x="588" y="353"/>
                                  <a:pt x="565" y="360"/>
                                </a:cubicBezTo>
                                <a:lnTo>
                                  <a:pt x="476" y="394"/>
                                </a:lnTo>
                                <a:lnTo>
                                  <a:pt x="424" y="397"/>
                                </a:lnTo>
                                <a:lnTo>
                                  <a:pt x="420" y="380"/>
                                </a:lnTo>
                                <a:lnTo>
                                  <a:pt x="388" y="362"/>
                                </a:lnTo>
                                <a:cubicBezTo>
                                  <a:pt x="388" y="362"/>
                                  <a:pt x="391" y="397"/>
                                  <a:pt x="345" y="394"/>
                                </a:cubicBezTo>
                                <a:cubicBezTo>
                                  <a:pt x="310" y="379"/>
                                  <a:pt x="276" y="387"/>
                                  <a:pt x="276" y="387"/>
                                </a:cubicBezTo>
                                <a:lnTo>
                                  <a:pt x="279" y="360"/>
                                </a:lnTo>
                                <a:cubicBezTo>
                                  <a:pt x="279" y="360"/>
                                  <a:pt x="301" y="352"/>
                                  <a:pt x="314" y="328"/>
                                </a:cubicBezTo>
                                <a:cubicBezTo>
                                  <a:pt x="294" y="315"/>
                                  <a:pt x="269" y="348"/>
                                  <a:pt x="254" y="357"/>
                                </a:cubicBezTo>
                                <a:cubicBezTo>
                                  <a:pt x="254" y="357"/>
                                  <a:pt x="261" y="381"/>
                                  <a:pt x="226" y="385"/>
                                </a:cubicBezTo>
                                <a:cubicBezTo>
                                  <a:pt x="175" y="375"/>
                                  <a:pt x="158" y="356"/>
                                  <a:pt x="158" y="356"/>
                                </a:cubicBezTo>
                                <a:lnTo>
                                  <a:pt x="236" y="332"/>
                                </a:lnTo>
                                <a:cubicBezTo>
                                  <a:pt x="236" y="332"/>
                                  <a:pt x="235" y="325"/>
                                  <a:pt x="222" y="319"/>
                                </a:cubicBezTo>
                                <a:cubicBezTo>
                                  <a:pt x="181" y="315"/>
                                  <a:pt x="94" y="364"/>
                                  <a:pt x="91" y="319"/>
                                </a:cubicBezTo>
                                <a:cubicBezTo>
                                  <a:pt x="100" y="304"/>
                                  <a:pt x="152" y="298"/>
                                  <a:pt x="152" y="298"/>
                                </a:cubicBezTo>
                                <a:cubicBezTo>
                                  <a:pt x="152" y="298"/>
                                  <a:pt x="159" y="290"/>
                                  <a:pt x="167" y="282"/>
                                </a:cubicBezTo>
                                <a:cubicBezTo>
                                  <a:pt x="162" y="268"/>
                                  <a:pt x="118" y="289"/>
                                  <a:pt x="98" y="284"/>
                                </a:cubicBezTo>
                                <a:cubicBezTo>
                                  <a:pt x="93" y="274"/>
                                  <a:pt x="104" y="267"/>
                                  <a:pt x="88" y="264"/>
                                </a:cubicBezTo>
                                <a:cubicBezTo>
                                  <a:pt x="57" y="264"/>
                                  <a:pt x="22" y="294"/>
                                  <a:pt x="0" y="264"/>
                                </a:cubicBezTo>
                                <a:cubicBezTo>
                                  <a:pt x="2" y="258"/>
                                  <a:pt x="64" y="198"/>
                                  <a:pt x="98" y="226"/>
                                </a:cubicBezTo>
                                <a:cubicBezTo>
                                  <a:pt x="135" y="210"/>
                                  <a:pt x="135" y="201"/>
                                  <a:pt x="173" y="195"/>
                                </a:cubicBezTo>
                                <a:cubicBezTo>
                                  <a:pt x="173" y="195"/>
                                  <a:pt x="292" y="211"/>
                                  <a:pt x="324" y="188"/>
                                </a:cubicBezTo>
                                <a:cubicBezTo>
                                  <a:pt x="321" y="183"/>
                                  <a:pt x="318" y="179"/>
                                  <a:pt x="318" y="179"/>
                                </a:cubicBezTo>
                                <a:lnTo>
                                  <a:pt x="254" y="169"/>
                                </a:lnTo>
                                <a:cubicBezTo>
                                  <a:pt x="254" y="169"/>
                                  <a:pt x="282" y="126"/>
                                  <a:pt x="334" y="133"/>
                                </a:cubicBezTo>
                                <a:cubicBezTo>
                                  <a:pt x="361" y="131"/>
                                  <a:pt x="387" y="152"/>
                                  <a:pt x="419" y="157"/>
                                </a:cubicBezTo>
                                <a:cubicBezTo>
                                  <a:pt x="419" y="157"/>
                                  <a:pt x="447" y="151"/>
                                  <a:pt x="527" y="164"/>
                                </a:cubicBezTo>
                                <a:cubicBezTo>
                                  <a:pt x="527" y="157"/>
                                  <a:pt x="531" y="155"/>
                                  <a:pt x="527" y="151"/>
                                </a:cubicBezTo>
                                <a:lnTo>
                                  <a:pt x="502" y="140"/>
                                </a:lnTo>
                                <a:cubicBezTo>
                                  <a:pt x="502" y="140"/>
                                  <a:pt x="451" y="135"/>
                                  <a:pt x="426" y="118"/>
                                </a:cubicBezTo>
                                <a:cubicBezTo>
                                  <a:pt x="451" y="103"/>
                                  <a:pt x="474" y="67"/>
                                  <a:pt x="496" y="92"/>
                                </a:cubicBezTo>
                                <a:cubicBezTo>
                                  <a:pt x="488" y="67"/>
                                  <a:pt x="472" y="50"/>
                                  <a:pt x="480" y="43"/>
                                </a:cubicBezTo>
                                <a:cubicBezTo>
                                  <a:pt x="480" y="43"/>
                                  <a:pt x="510" y="27"/>
                                  <a:pt x="543" y="53"/>
                                </a:cubicBezTo>
                                <a:cubicBezTo>
                                  <a:pt x="545" y="51"/>
                                  <a:pt x="548" y="49"/>
                                  <a:pt x="548" y="49"/>
                                </a:cubicBez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2" name="Freeform 59"/>
                          <p:cNvSpPr>
                            <a:spLocks noChangeAspect="1"/>
                          </p:cNvSpPr>
                          <p:nvPr/>
                        </p:nvSpPr>
                        <p:spPr bwMode="auto">
                          <a:xfrm>
                            <a:off x="5533" y="493"/>
                            <a:ext cx="10" cy="14"/>
                          </a:xfrm>
                          <a:custGeom>
                            <a:avLst/>
                            <a:gdLst>
                              <a:gd name="T0" fmla="*/ 0 w 9"/>
                              <a:gd name="T1" fmla="*/ 0 h 11"/>
                              <a:gd name="T2" fmla="*/ 12 w 9"/>
                              <a:gd name="T3" fmla="*/ 23 h 11"/>
                              <a:gd name="T4" fmla="*/ 0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0" y="0"/>
                                </a:moveTo>
                                <a:lnTo>
                                  <a:pt x="9" y="11"/>
                                </a:lnTo>
                                <a:lnTo>
                                  <a:pt x="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3" name="Freeform 60"/>
                          <p:cNvSpPr>
                            <a:spLocks noChangeAspect="1"/>
                          </p:cNvSpPr>
                          <p:nvPr/>
                        </p:nvSpPr>
                        <p:spPr bwMode="auto">
                          <a:xfrm>
                            <a:off x="5533" y="493"/>
                            <a:ext cx="10" cy="14"/>
                          </a:xfrm>
                          <a:custGeom>
                            <a:avLst/>
                            <a:gdLst>
                              <a:gd name="T0" fmla="*/ 0 w 9"/>
                              <a:gd name="T1" fmla="*/ 0 h 11"/>
                              <a:gd name="T2" fmla="*/ 12 w 9"/>
                              <a:gd name="T3" fmla="*/ 23 h 11"/>
                              <a:gd name="T4" fmla="*/ 0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0" y="0"/>
                                </a:moveTo>
                                <a:lnTo>
                                  <a:pt x="9" y="11"/>
                                </a:lnTo>
                                <a:lnTo>
                                  <a:pt x="0" y="0"/>
                                </a:ln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4" name="Freeform 61"/>
                          <p:cNvSpPr>
                            <a:spLocks noChangeAspect="1" noEditPoints="1"/>
                          </p:cNvSpPr>
                          <p:nvPr/>
                        </p:nvSpPr>
                        <p:spPr bwMode="auto">
                          <a:xfrm>
                            <a:off x="4769" y="1073"/>
                            <a:ext cx="1400" cy="1041"/>
                          </a:xfrm>
                          <a:custGeom>
                            <a:avLst/>
                            <a:gdLst>
                              <a:gd name="T0" fmla="*/ 976 w 1260"/>
                              <a:gd name="T1" fmla="*/ 210 h 936"/>
                              <a:gd name="T2" fmla="*/ 970 w 1260"/>
                              <a:gd name="T3" fmla="*/ 278 h 936"/>
                              <a:gd name="T4" fmla="*/ 1048 w 1260"/>
                              <a:gd name="T5" fmla="*/ 267 h 936"/>
                              <a:gd name="T6" fmla="*/ 1157 w 1260"/>
                              <a:gd name="T7" fmla="*/ 250 h 936"/>
                              <a:gd name="T8" fmla="*/ 1134 w 1260"/>
                              <a:gd name="T9" fmla="*/ 311 h 936"/>
                              <a:gd name="T10" fmla="*/ 1213 w 1260"/>
                              <a:gd name="T11" fmla="*/ 360 h 936"/>
                              <a:gd name="T12" fmla="*/ 1214 w 1260"/>
                              <a:gd name="T13" fmla="*/ 389 h 936"/>
                              <a:gd name="T14" fmla="*/ 1300 w 1260"/>
                              <a:gd name="T15" fmla="*/ 432 h 936"/>
                              <a:gd name="T16" fmla="*/ 1380 w 1260"/>
                              <a:gd name="T17" fmla="*/ 395 h 936"/>
                              <a:gd name="T18" fmla="*/ 1418 w 1260"/>
                              <a:gd name="T19" fmla="*/ 478 h 936"/>
                              <a:gd name="T20" fmla="*/ 1343 w 1260"/>
                              <a:gd name="T21" fmla="*/ 512 h 936"/>
                              <a:gd name="T22" fmla="*/ 1391 w 1260"/>
                              <a:gd name="T23" fmla="*/ 622 h 936"/>
                              <a:gd name="T24" fmla="*/ 1544 w 1260"/>
                              <a:gd name="T25" fmla="*/ 640 h 936"/>
                              <a:gd name="T26" fmla="*/ 1627 w 1260"/>
                              <a:gd name="T27" fmla="*/ 688 h 936"/>
                              <a:gd name="T28" fmla="*/ 1712 w 1260"/>
                              <a:gd name="T29" fmla="*/ 740 h 936"/>
                              <a:gd name="T30" fmla="*/ 1671 w 1260"/>
                              <a:gd name="T31" fmla="*/ 820 h 936"/>
                              <a:gd name="T32" fmla="*/ 1621 w 1260"/>
                              <a:gd name="T33" fmla="*/ 903 h 936"/>
                              <a:gd name="T34" fmla="*/ 1560 w 1260"/>
                              <a:gd name="T35" fmla="*/ 935 h 936"/>
                              <a:gd name="T36" fmla="*/ 1529 w 1260"/>
                              <a:gd name="T37" fmla="*/ 859 h 936"/>
                              <a:gd name="T38" fmla="*/ 1457 w 1260"/>
                              <a:gd name="T39" fmla="*/ 832 h 936"/>
                              <a:gd name="T40" fmla="*/ 1393 w 1260"/>
                              <a:gd name="T41" fmla="*/ 821 h 936"/>
                              <a:gd name="T42" fmla="*/ 1333 w 1260"/>
                              <a:gd name="T43" fmla="*/ 880 h 936"/>
                              <a:gd name="T44" fmla="*/ 1478 w 1260"/>
                              <a:gd name="T45" fmla="*/ 1003 h 936"/>
                              <a:gd name="T46" fmla="*/ 1546 w 1260"/>
                              <a:gd name="T47" fmla="*/ 1167 h 936"/>
                              <a:gd name="T48" fmla="*/ 1414 w 1260"/>
                              <a:gd name="T49" fmla="*/ 1142 h 936"/>
                              <a:gd name="T50" fmla="*/ 1287 w 1260"/>
                              <a:gd name="T51" fmla="*/ 1106 h 936"/>
                              <a:gd name="T52" fmla="*/ 1429 w 1260"/>
                              <a:gd name="T53" fmla="*/ 1228 h 936"/>
                              <a:gd name="T54" fmla="*/ 1082 w 1260"/>
                              <a:gd name="T55" fmla="*/ 1116 h 936"/>
                              <a:gd name="T56" fmla="*/ 962 w 1260"/>
                              <a:gd name="T57" fmla="*/ 1039 h 936"/>
                              <a:gd name="T58" fmla="*/ 887 w 1260"/>
                              <a:gd name="T59" fmla="*/ 993 h 936"/>
                              <a:gd name="T60" fmla="*/ 832 w 1260"/>
                              <a:gd name="T61" fmla="*/ 1038 h 936"/>
                              <a:gd name="T62" fmla="*/ 763 w 1260"/>
                              <a:gd name="T63" fmla="*/ 918 h 936"/>
                              <a:gd name="T64" fmla="*/ 962 w 1260"/>
                              <a:gd name="T65" fmla="*/ 923 h 936"/>
                              <a:gd name="T66" fmla="*/ 921 w 1260"/>
                              <a:gd name="T67" fmla="*/ 866 h 936"/>
                              <a:gd name="T68" fmla="*/ 1122 w 1260"/>
                              <a:gd name="T69" fmla="*/ 819 h 936"/>
                              <a:gd name="T70" fmla="*/ 1236 w 1260"/>
                              <a:gd name="T71" fmla="*/ 817 h 936"/>
                              <a:gd name="T72" fmla="*/ 1122 w 1260"/>
                              <a:gd name="T73" fmla="*/ 770 h 936"/>
                              <a:gd name="T74" fmla="*/ 1038 w 1260"/>
                              <a:gd name="T75" fmla="*/ 752 h 936"/>
                              <a:gd name="T76" fmla="*/ 1010 w 1260"/>
                              <a:gd name="T77" fmla="*/ 611 h 936"/>
                              <a:gd name="T78" fmla="*/ 798 w 1260"/>
                              <a:gd name="T79" fmla="*/ 541 h 936"/>
                              <a:gd name="T80" fmla="*/ 700 w 1260"/>
                              <a:gd name="T81" fmla="*/ 459 h 936"/>
                              <a:gd name="T82" fmla="*/ 601 w 1260"/>
                              <a:gd name="T83" fmla="*/ 404 h 936"/>
                              <a:gd name="T84" fmla="*/ 543 w 1260"/>
                              <a:gd name="T85" fmla="*/ 422 h 936"/>
                              <a:gd name="T86" fmla="*/ 390 w 1260"/>
                              <a:gd name="T87" fmla="*/ 432 h 936"/>
                              <a:gd name="T88" fmla="*/ 116 w 1260"/>
                              <a:gd name="T89" fmla="*/ 401 h 936"/>
                              <a:gd name="T90" fmla="*/ 143 w 1260"/>
                              <a:gd name="T91" fmla="*/ 301 h 936"/>
                              <a:gd name="T92" fmla="*/ 69 w 1260"/>
                              <a:gd name="T93" fmla="*/ 60 h 936"/>
                              <a:gd name="T94" fmla="*/ 311 w 1260"/>
                              <a:gd name="T95" fmla="*/ 26 h 936"/>
                              <a:gd name="T96" fmla="*/ 263 w 1260"/>
                              <a:gd name="T97" fmla="*/ 241 h 936"/>
                              <a:gd name="T98" fmla="*/ 277 w 1260"/>
                              <a:gd name="T99" fmla="*/ 311 h 936"/>
                              <a:gd name="T100" fmla="*/ 330 w 1260"/>
                              <a:gd name="T101" fmla="*/ 262 h 936"/>
                              <a:gd name="T102" fmla="*/ 316 w 1260"/>
                              <a:gd name="T103" fmla="*/ 181 h 936"/>
                              <a:gd name="T104" fmla="*/ 322 w 1260"/>
                              <a:gd name="T105" fmla="*/ 125 h 936"/>
                              <a:gd name="T106" fmla="*/ 338 w 1260"/>
                              <a:gd name="T107" fmla="*/ 52 h 936"/>
                              <a:gd name="T108" fmla="*/ 511 w 1260"/>
                              <a:gd name="T109" fmla="*/ 70 h 936"/>
                              <a:gd name="T110" fmla="*/ 503 w 1260"/>
                              <a:gd name="T111" fmla="*/ 180 h 936"/>
                              <a:gd name="T112" fmla="*/ 646 w 1260"/>
                              <a:gd name="T113" fmla="*/ 195 h 936"/>
                              <a:gd name="T114" fmla="*/ 687 w 1260"/>
                              <a:gd name="T115" fmla="*/ 151 h 936"/>
                              <a:gd name="T116" fmla="*/ 857 w 1260"/>
                              <a:gd name="T117" fmla="*/ 177 h 936"/>
                              <a:gd name="T118" fmla="*/ 1103 w 1260"/>
                              <a:gd name="T119" fmla="*/ 978 h 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936">
                                <a:moveTo>
                                  <a:pt x="629" y="140"/>
                                </a:moveTo>
                                <a:lnTo>
                                  <a:pt x="635" y="136"/>
                                </a:lnTo>
                                <a:lnTo>
                                  <a:pt x="640" y="133"/>
                                </a:lnTo>
                                <a:lnTo>
                                  <a:pt x="644" y="131"/>
                                </a:lnTo>
                                <a:lnTo>
                                  <a:pt x="649" y="129"/>
                                </a:lnTo>
                                <a:lnTo>
                                  <a:pt x="659" y="128"/>
                                </a:lnTo>
                                <a:lnTo>
                                  <a:pt x="668" y="128"/>
                                </a:lnTo>
                                <a:lnTo>
                                  <a:pt x="678" y="129"/>
                                </a:lnTo>
                                <a:lnTo>
                                  <a:pt x="687" y="132"/>
                                </a:lnTo>
                                <a:lnTo>
                                  <a:pt x="699" y="136"/>
                                </a:lnTo>
                                <a:lnTo>
                                  <a:pt x="709" y="140"/>
                                </a:lnTo>
                                <a:lnTo>
                                  <a:pt x="710" y="145"/>
                                </a:lnTo>
                                <a:lnTo>
                                  <a:pt x="711" y="148"/>
                                </a:lnTo>
                                <a:lnTo>
                                  <a:pt x="711" y="150"/>
                                </a:lnTo>
                                <a:lnTo>
                                  <a:pt x="711" y="153"/>
                                </a:lnTo>
                                <a:lnTo>
                                  <a:pt x="708" y="156"/>
                                </a:lnTo>
                                <a:lnTo>
                                  <a:pt x="704" y="158"/>
                                </a:lnTo>
                                <a:lnTo>
                                  <a:pt x="699" y="160"/>
                                </a:lnTo>
                                <a:lnTo>
                                  <a:pt x="694" y="162"/>
                                </a:lnTo>
                                <a:lnTo>
                                  <a:pt x="688" y="164"/>
                                </a:lnTo>
                                <a:lnTo>
                                  <a:pt x="684" y="168"/>
                                </a:lnTo>
                                <a:lnTo>
                                  <a:pt x="683" y="172"/>
                                </a:lnTo>
                                <a:lnTo>
                                  <a:pt x="683" y="177"/>
                                </a:lnTo>
                                <a:lnTo>
                                  <a:pt x="683" y="182"/>
                                </a:lnTo>
                                <a:lnTo>
                                  <a:pt x="685" y="187"/>
                                </a:lnTo>
                                <a:lnTo>
                                  <a:pt x="688" y="196"/>
                                </a:lnTo>
                                <a:lnTo>
                                  <a:pt x="692" y="207"/>
                                </a:lnTo>
                                <a:lnTo>
                                  <a:pt x="698" y="207"/>
                                </a:lnTo>
                                <a:lnTo>
                                  <a:pt x="703" y="204"/>
                                </a:lnTo>
                                <a:lnTo>
                                  <a:pt x="707" y="202"/>
                                </a:lnTo>
                                <a:lnTo>
                                  <a:pt x="711" y="199"/>
                                </a:lnTo>
                                <a:lnTo>
                                  <a:pt x="717" y="192"/>
                                </a:lnTo>
                                <a:lnTo>
                                  <a:pt x="723" y="184"/>
                                </a:lnTo>
                                <a:lnTo>
                                  <a:pt x="726" y="180"/>
                                </a:lnTo>
                                <a:lnTo>
                                  <a:pt x="729" y="176"/>
                                </a:lnTo>
                                <a:lnTo>
                                  <a:pt x="732" y="174"/>
                                </a:lnTo>
                                <a:lnTo>
                                  <a:pt x="735" y="171"/>
                                </a:lnTo>
                                <a:lnTo>
                                  <a:pt x="738" y="170"/>
                                </a:lnTo>
                                <a:lnTo>
                                  <a:pt x="742" y="170"/>
                                </a:lnTo>
                                <a:lnTo>
                                  <a:pt x="747" y="171"/>
                                </a:lnTo>
                                <a:lnTo>
                                  <a:pt x="752" y="174"/>
                                </a:lnTo>
                                <a:lnTo>
                                  <a:pt x="750" y="198"/>
                                </a:lnTo>
                                <a:lnTo>
                                  <a:pt x="756" y="195"/>
                                </a:lnTo>
                                <a:lnTo>
                                  <a:pt x="761" y="193"/>
                                </a:lnTo>
                                <a:lnTo>
                                  <a:pt x="764" y="194"/>
                                </a:lnTo>
                                <a:lnTo>
                                  <a:pt x="767" y="195"/>
                                </a:lnTo>
                                <a:lnTo>
                                  <a:pt x="771" y="200"/>
                                </a:lnTo>
                                <a:lnTo>
                                  <a:pt x="774" y="207"/>
                                </a:lnTo>
                                <a:lnTo>
                                  <a:pt x="776" y="211"/>
                                </a:lnTo>
                                <a:lnTo>
                                  <a:pt x="778" y="214"/>
                                </a:lnTo>
                                <a:lnTo>
                                  <a:pt x="780" y="216"/>
                                </a:lnTo>
                                <a:lnTo>
                                  <a:pt x="782" y="218"/>
                                </a:lnTo>
                                <a:lnTo>
                                  <a:pt x="785" y="218"/>
                                </a:lnTo>
                                <a:lnTo>
                                  <a:pt x="789" y="218"/>
                                </a:lnTo>
                                <a:lnTo>
                                  <a:pt x="793" y="215"/>
                                </a:lnTo>
                                <a:lnTo>
                                  <a:pt x="799" y="211"/>
                                </a:lnTo>
                                <a:lnTo>
                                  <a:pt x="824" y="179"/>
                                </a:lnTo>
                                <a:lnTo>
                                  <a:pt x="830" y="179"/>
                                </a:lnTo>
                                <a:lnTo>
                                  <a:pt x="837" y="180"/>
                                </a:lnTo>
                                <a:lnTo>
                                  <a:pt x="843" y="182"/>
                                </a:lnTo>
                                <a:lnTo>
                                  <a:pt x="849" y="185"/>
                                </a:lnTo>
                                <a:lnTo>
                                  <a:pt x="855" y="188"/>
                                </a:lnTo>
                                <a:lnTo>
                                  <a:pt x="860" y="192"/>
                                </a:lnTo>
                                <a:lnTo>
                                  <a:pt x="864" y="197"/>
                                </a:lnTo>
                                <a:lnTo>
                                  <a:pt x="868" y="202"/>
                                </a:lnTo>
                                <a:lnTo>
                                  <a:pt x="866" y="212"/>
                                </a:lnTo>
                                <a:lnTo>
                                  <a:pt x="863" y="219"/>
                                </a:lnTo>
                                <a:lnTo>
                                  <a:pt x="860" y="223"/>
                                </a:lnTo>
                                <a:lnTo>
                                  <a:pt x="856" y="226"/>
                                </a:lnTo>
                                <a:lnTo>
                                  <a:pt x="852" y="228"/>
                                </a:lnTo>
                                <a:lnTo>
                                  <a:pt x="847" y="228"/>
                                </a:lnTo>
                                <a:lnTo>
                                  <a:pt x="842" y="228"/>
                                </a:lnTo>
                                <a:lnTo>
                                  <a:pt x="837" y="228"/>
                                </a:lnTo>
                                <a:lnTo>
                                  <a:pt x="832" y="227"/>
                                </a:lnTo>
                                <a:lnTo>
                                  <a:pt x="827" y="227"/>
                                </a:lnTo>
                                <a:lnTo>
                                  <a:pt x="822" y="227"/>
                                </a:lnTo>
                                <a:lnTo>
                                  <a:pt x="818" y="228"/>
                                </a:lnTo>
                                <a:lnTo>
                                  <a:pt x="814" y="231"/>
                                </a:lnTo>
                                <a:lnTo>
                                  <a:pt x="810" y="235"/>
                                </a:lnTo>
                                <a:lnTo>
                                  <a:pt x="807" y="241"/>
                                </a:lnTo>
                                <a:lnTo>
                                  <a:pt x="805" y="249"/>
                                </a:lnTo>
                                <a:lnTo>
                                  <a:pt x="814" y="251"/>
                                </a:lnTo>
                                <a:lnTo>
                                  <a:pt x="822" y="251"/>
                                </a:lnTo>
                                <a:lnTo>
                                  <a:pt x="831" y="251"/>
                                </a:lnTo>
                                <a:lnTo>
                                  <a:pt x="840" y="251"/>
                                </a:lnTo>
                                <a:lnTo>
                                  <a:pt x="860" y="248"/>
                                </a:lnTo>
                                <a:lnTo>
                                  <a:pt x="882" y="245"/>
                                </a:lnTo>
                                <a:lnTo>
                                  <a:pt x="888" y="256"/>
                                </a:lnTo>
                                <a:lnTo>
                                  <a:pt x="887" y="259"/>
                                </a:lnTo>
                                <a:lnTo>
                                  <a:pt x="885" y="262"/>
                                </a:lnTo>
                                <a:lnTo>
                                  <a:pt x="883" y="264"/>
                                </a:lnTo>
                                <a:lnTo>
                                  <a:pt x="881" y="267"/>
                                </a:lnTo>
                                <a:lnTo>
                                  <a:pt x="875" y="269"/>
                                </a:lnTo>
                                <a:lnTo>
                                  <a:pt x="867" y="270"/>
                                </a:lnTo>
                                <a:lnTo>
                                  <a:pt x="861" y="271"/>
                                </a:lnTo>
                                <a:lnTo>
                                  <a:pt x="855" y="273"/>
                                </a:lnTo>
                                <a:lnTo>
                                  <a:pt x="853" y="275"/>
                                </a:lnTo>
                                <a:lnTo>
                                  <a:pt x="851" y="278"/>
                                </a:lnTo>
                                <a:lnTo>
                                  <a:pt x="850" y="281"/>
                                </a:lnTo>
                                <a:lnTo>
                                  <a:pt x="849" y="285"/>
                                </a:lnTo>
                                <a:lnTo>
                                  <a:pt x="855" y="289"/>
                                </a:lnTo>
                                <a:lnTo>
                                  <a:pt x="861" y="290"/>
                                </a:lnTo>
                                <a:lnTo>
                                  <a:pt x="867" y="290"/>
                                </a:lnTo>
                                <a:lnTo>
                                  <a:pt x="874" y="289"/>
                                </a:lnTo>
                                <a:lnTo>
                                  <a:pt x="886" y="283"/>
                                </a:lnTo>
                                <a:lnTo>
                                  <a:pt x="898" y="276"/>
                                </a:lnTo>
                                <a:lnTo>
                                  <a:pt x="904" y="272"/>
                                </a:lnTo>
                                <a:lnTo>
                                  <a:pt x="910" y="269"/>
                                </a:lnTo>
                                <a:lnTo>
                                  <a:pt x="917" y="266"/>
                                </a:lnTo>
                                <a:lnTo>
                                  <a:pt x="923" y="263"/>
                                </a:lnTo>
                                <a:lnTo>
                                  <a:pt x="929" y="262"/>
                                </a:lnTo>
                                <a:lnTo>
                                  <a:pt x="936" y="263"/>
                                </a:lnTo>
                                <a:lnTo>
                                  <a:pt x="943" y="266"/>
                                </a:lnTo>
                                <a:lnTo>
                                  <a:pt x="949" y="271"/>
                                </a:lnTo>
                                <a:lnTo>
                                  <a:pt x="935" y="300"/>
                                </a:lnTo>
                                <a:lnTo>
                                  <a:pt x="938" y="304"/>
                                </a:lnTo>
                                <a:lnTo>
                                  <a:pt x="940" y="308"/>
                                </a:lnTo>
                                <a:lnTo>
                                  <a:pt x="943" y="311"/>
                                </a:lnTo>
                                <a:lnTo>
                                  <a:pt x="945" y="313"/>
                                </a:lnTo>
                                <a:lnTo>
                                  <a:pt x="948" y="314"/>
                                </a:lnTo>
                                <a:lnTo>
                                  <a:pt x="950" y="315"/>
                                </a:lnTo>
                                <a:lnTo>
                                  <a:pt x="953" y="315"/>
                                </a:lnTo>
                                <a:lnTo>
                                  <a:pt x="955" y="314"/>
                                </a:lnTo>
                                <a:lnTo>
                                  <a:pt x="960" y="312"/>
                                </a:lnTo>
                                <a:lnTo>
                                  <a:pt x="965" y="308"/>
                                </a:lnTo>
                                <a:lnTo>
                                  <a:pt x="969" y="303"/>
                                </a:lnTo>
                                <a:lnTo>
                                  <a:pt x="974" y="298"/>
                                </a:lnTo>
                                <a:lnTo>
                                  <a:pt x="979" y="293"/>
                                </a:lnTo>
                                <a:lnTo>
                                  <a:pt x="984" y="288"/>
                                </a:lnTo>
                                <a:lnTo>
                                  <a:pt x="989" y="285"/>
                                </a:lnTo>
                                <a:lnTo>
                                  <a:pt x="995" y="283"/>
                                </a:lnTo>
                                <a:lnTo>
                                  <a:pt x="998" y="283"/>
                                </a:lnTo>
                                <a:lnTo>
                                  <a:pt x="1001" y="284"/>
                                </a:lnTo>
                                <a:lnTo>
                                  <a:pt x="1004" y="285"/>
                                </a:lnTo>
                                <a:lnTo>
                                  <a:pt x="1006" y="287"/>
                                </a:lnTo>
                                <a:lnTo>
                                  <a:pt x="1012" y="294"/>
                                </a:lnTo>
                                <a:lnTo>
                                  <a:pt x="1018" y="304"/>
                                </a:lnTo>
                                <a:lnTo>
                                  <a:pt x="1017" y="307"/>
                                </a:lnTo>
                                <a:lnTo>
                                  <a:pt x="1015" y="310"/>
                                </a:lnTo>
                                <a:lnTo>
                                  <a:pt x="1013" y="311"/>
                                </a:lnTo>
                                <a:lnTo>
                                  <a:pt x="1010" y="313"/>
                                </a:lnTo>
                                <a:lnTo>
                                  <a:pt x="1004" y="315"/>
                                </a:lnTo>
                                <a:lnTo>
                                  <a:pt x="998" y="316"/>
                                </a:lnTo>
                                <a:lnTo>
                                  <a:pt x="993" y="318"/>
                                </a:lnTo>
                                <a:lnTo>
                                  <a:pt x="987" y="321"/>
                                </a:lnTo>
                                <a:lnTo>
                                  <a:pt x="985" y="323"/>
                                </a:lnTo>
                                <a:lnTo>
                                  <a:pt x="984" y="326"/>
                                </a:lnTo>
                                <a:lnTo>
                                  <a:pt x="983" y="330"/>
                                </a:lnTo>
                                <a:lnTo>
                                  <a:pt x="982" y="334"/>
                                </a:lnTo>
                                <a:lnTo>
                                  <a:pt x="1033" y="348"/>
                                </a:lnTo>
                                <a:lnTo>
                                  <a:pt x="1032" y="353"/>
                                </a:lnTo>
                                <a:lnTo>
                                  <a:pt x="1031" y="357"/>
                                </a:lnTo>
                                <a:lnTo>
                                  <a:pt x="1029" y="360"/>
                                </a:lnTo>
                                <a:lnTo>
                                  <a:pt x="1026" y="362"/>
                                </a:lnTo>
                                <a:lnTo>
                                  <a:pt x="1023" y="364"/>
                                </a:lnTo>
                                <a:lnTo>
                                  <a:pt x="1019" y="365"/>
                                </a:lnTo>
                                <a:lnTo>
                                  <a:pt x="1015" y="366"/>
                                </a:lnTo>
                                <a:lnTo>
                                  <a:pt x="1010" y="366"/>
                                </a:lnTo>
                                <a:lnTo>
                                  <a:pt x="991" y="364"/>
                                </a:lnTo>
                                <a:lnTo>
                                  <a:pt x="978" y="362"/>
                                </a:lnTo>
                                <a:lnTo>
                                  <a:pt x="974" y="362"/>
                                </a:lnTo>
                                <a:lnTo>
                                  <a:pt x="974" y="365"/>
                                </a:lnTo>
                                <a:lnTo>
                                  <a:pt x="975" y="368"/>
                                </a:lnTo>
                                <a:lnTo>
                                  <a:pt x="977" y="370"/>
                                </a:lnTo>
                                <a:lnTo>
                                  <a:pt x="979" y="372"/>
                                </a:lnTo>
                                <a:lnTo>
                                  <a:pt x="984" y="377"/>
                                </a:lnTo>
                                <a:lnTo>
                                  <a:pt x="987" y="381"/>
                                </a:lnTo>
                                <a:lnTo>
                                  <a:pt x="981" y="388"/>
                                </a:lnTo>
                                <a:lnTo>
                                  <a:pt x="977" y="394"/>
                                </a:lnTo>
                                <a:lnTo>
                                  <a:pt x="975" y="399"/>
                                </a:lnTo>
                                <a:lnTo>
                                  <a:pt x="975" y="404"/>
                                </a:lnTo>
                                <a:lnTo>
                                  <a:pt x="977" y="408"/>
                                </a:lnTo>
                                <a:lnTo>
                                  <a:pt x="980" y="412"/>
                                </a:lnTo>
                                <a:lnTo>
                                  <a:pt x="983" y="416"/>
                                </a:lnTo>
                                <a:lnTo>
                                  <a:pt x="988" y="420"/>
                                </a:lnTo>
                                <a:lnTo>
                                  <a:pt x="999" y="428"/>
                                </a:lnTo>
                                <a:lnTo>
                                  <a:pt x="1008" y="437"/>
                                </a:lnTo>
                                <a:lnTo>
                                  <a:pt x="1011" y="441"/>
                                </a:lnTo>
                                <a:lnTo>
                                  <a:pt x="1013" y="447"/>
                                </a:lnTo>
                                <a:lnTo>
                                  <a:pt x="1014" y="452"/>
                                </a:lnTo>
                                <a:lnTo>
                                  <a:pt x="1014" y="458"/>
                                </a:lnTo>
                                <a:lnTo>
                                  <a:pt x="1018" y="464"/>
                                </a:lnTo>
                                <a:lnTo>
                                  <a:pt x="1027" y="458"/>
                                </a:lnTo>
                                <a:lnTo>
                                  <a:pt x="1035" y="453"/>
                                </a:lnTo>
                                <a:lnTo>
                                  <a:pt x="1044" y="450"/>
                                </a:lnTo>
                                <a:lnTo>
                                  <a:pt x="1054" y="448"/>
                                </a:lnTo>
                                <a:lnTo>
                                  <a:pt x="1072" y="445"/>
                                </a:lnTo>
                                <a:lnTo>
                                  <a:pt x="1091" y="444"/>
                                </a:lnTo>
                                <a:lnTo>
                                  <a:pt x="1091" y="450"/>
                                </a:lnTo>
                                <a:lnTo>
                                  <a:pt x="1092" y="455"/>
                                </a:lnTo>
                                <a:lnTo>
                                  <a:pt x="1094" y="458"/>
                                </a:lnTo>
                                <a:lnTo>
                                  <a:pt x="1097" y="460"/>
                                </a:lnTo>
                                <a:lnTo>
                                  <a:pt x="1105" y="463"/>
                                </a:lnTo>
                                <a:lnTo>
                                  <a:pt x="1115" y="464"/>
                                </a:lnTo>
                                <a:lnTo>
                                  <a:pt x="1126" y="465"/>
                                </a:lnTo>
                                <a:lnTo>
                                  <a:pt x="1135" y="466"/>
                                </a:lnTo>
                                <a:lnTo>
                                  <a:pt x="1140" y="468"/>
                                </a:lnTo>
                                <a:lnTo>
                                  <a:pt x="1143" y="470"/>
                                </a:lnTo>
                                <a:lnTo>
                                  <a:pt x="1146" y="473"/>
                                </a:lnTo>
                                <a:lnTo>
                                  <a:pt x="1149" y="477"/>
                                </a:lnTo>
                                <a:lnTo>
                                  <a:pt x="1144" y="497"/>
                                </a:lnTo>
                                <a:lnTo>
                                  <a:pt x="1147" y="500"/>
                                </a:lnTo>
                                <a:lnTo>
                                  <a:pt x="1149" y="502"/>
                                </a:lnTo>
                                <a:lnTo>
                                  <a:pt x="1152" y="503"/>
                                </a:lnTo>
                                <a:lnTo>
                                  <a:pt x="1155" y="503"/>
                                </a:lnTo>
                                <a:lnTo>
                                  <a:pt x="1162" y="503"/>
                                </a:lnTo>
                                <a:lnTo>
                                  <a:pt x="1168" y="502"/>
                                </a:lnTo>
                                <a:lnTo>
                                  <a:pt x="1176" y="501"/>
                                </a:lnTo>
                                <a:lnTo>
                                  <a:pt x="1183" y="500"/>
                                </a:lnTo>
                                <a:lnTo>
                                  <a:pt x="1186" y="501"/>
                                </a:lnTo>
                                <a:lnTo>
                                  <a:pt x="1190" y="502"/>
                                </a:lnTo>
                                <a:lnTo>
                                  <a:pt x="1194" y="503"/>
                                </a:lnTo>
                                <a:lnTo>
                                  <a:pt x="1197" y="505"/>
                                </a:lnTo>
                                <a:lnTo>
                                  <a:pt x="1186" y="555"/>
                                </a:lnTo>
                                <a:lnTo>
                                  <a:pt x="1190" y="556"/>
                                </a:lnTo>
                                <a:lnTo>
                                  <a:pt x="1195" y="555"/>
                                </a:lnTo>
                                <a:lnTo>
                                  <a:pt x="1199" y="554"/>
                                </a:lnTo>
                                <a:lnTo>
                                  <a:pt x="1202" y="552"/>
                                </a:lnTo>
                                <a:lnTo>
                                  <a:pt x="1210" y="547"/>
                                </a:lnTo>
                                <a:lnTo>
                                  <a:pt x="1218" y="542"/>
                                </a:lnTo>
                                <a:lnTo>
                                  <a:pt x="1225" y="538"/>
                                </a:lnTo>
                                <a:lnTo>
                                  <a:pt x="1235" y="536"/>
                                </a:lnTo>
                                <a:lnTo>
                                  <a:pt x="1239" y="536"/>
                                </a:lnTo>
                                <a:lnTo>
                                  <a:pt x="1244" y="537"/>
                                </a:lnTo>
                                <a:lnTo>
                                  <a:pt x="1248" y="538"/>
                                </a:lnTo>
                                <a:lnTo>
                                  <a:pt x="1254" y="541"/>
                                </a:lnTo>
                                <a:lnTo>
                                  <a:pt x="1260" y="551"/>
                                </a:lnTo>
                                <a:lnTo>
                                  <a:pt x="1239" y="560"/>
                                </a:lnTo>
                                <a:lnTo>
                                  <a:pt x="1243" y="566"/>
                                </a:lnTo>
                                <a:lnTo>
                                  <a:pt x="1245" y="573"/>
                                </a:lnTo>
                                <a:lnTo>
                                  <a:pt x="1245" y="579"/>
                                </a:lnTo>
                                <a:lnTo>
                                  <a:pt x="1244" y="585"/>
                                </a:lnTo>
                                <a:lnTo>
                                  <a:pt x="1241" y="591"/>
                                </a:lnTo>
                                <a:lnTo>
                                  <a:pt x="1238" y="595"/>
                                </a:lnTo>
                                <a:lnTo>
                                  <a:pt x="1235" y="596"/>
                                </a:lnTo>
                                <a:lnTo>
                                  <a:pt x="1233" y="597"/>
                                </a:lnTo>
                                <a:lnTo>
                                  <a:pt x="1229" y="598"/>
                                </a:lnTo>
                                <a:lnTo>
                                  <a:pt x="1226" y="598"/>
                                </a:lnTo>
                                <a:lnTo>
                                  <a:pt x="1222" y="598"/>
                                </a:lnTo>
                                <a:lnTo>
                                  <a:pt x="1219" y="596"/>
                                </a:lnTo>
                                <a:lnTo>
                                  <a:pt x="1217" y="594"/>
                                </a:lnTo>
                                <a:lnTo>
                                  <a:pt x="1214" y="593"/>
                                </a:lnTo>
                                <a:lnTo>
                                  <a:pt x="1212" y="591"/>
                                </a:lnTo>
                                <a:lnTo>
                                  <a:pt x="1210" y="591"/>
                                </a:lnTo>
                                <a:lnTo>
                                  <a:pt x="1207" y="592"/>
                                </a:lnTo>
                                <a:lnTo>
                                  <a:pt x="1205" y="595"/>
                                </a:lnTo>
                                <a:lnTo>
                                  <a:pt x="1205" y="602"/>
                                </a:lnTo>
                                <a:lnTo>
                                  <a:pt x="1205" y="611"/>
                                </a:lnTo>
                                <a:lnTo>
                                  <a:pt x="1204" y="620"/>
                                </a:lnTo>
                                <a:lnTo>
                                  <a:pt x="1202" y="631"/>
                                </a:lnTo>
                                <a:lnTo>
                                  <a:pt x="1198" y="639"/>
                                </a:lnTo>
                                <a:lnTo>
                                  <a:pt x="1193" y="647"/>
                                </a:lnTo>
                                <a:lnTo>
                                  <a:pt x="1190" y="650"/>
                                </a:lnTo>
                                <a:lnTo>
                                  <a:pt x="1186" y="653"/>
                                </a:lnTo>
                                <a:lnTo>
                                  <a:pt x="1182" y="656"/>
                                </a:lnTo>
                                <a:lnTo>
                                  <a:pt x="1177" y="657"/>
                                </a:lnTo>
                                <a:lnTo>
                                  <a:pt x="1183" y="692"/>
                                </a:lnTo>
                                <a:lnTo>
                                  <a:pt x="1180" y="694"/>
                                </a:lnTo>
                                <a:lnTo>
                                  <a:pt x="1177" y="694"/>
                                </a:lnTo>
                                <a:lnTo>
                                  <a:pt x="1174" y="694"/>
                                </a:lnTo>
                                <a:lnTo>
                                  <a:pt x="1170" y="693"/>
                                </a:lnTo>
                                <a:lnTo>
                                  <a:pt x="1165" y="689"/>
                                </a:lnTo>
                                <a:lnTo>
                                  <a:pt x="1159" y="683"/>
                                </a:lnTo>
                                <a:lnTo>
                                  <a:pt x="1156" y="680"/>
                                </a:lnTo>
                                <a:lnTo>
                                  <a:pt x="1154" y="678"/>
                                </a:lnTo>
                                <a:lnTo>
                                  <a:pt x="1151" y="677"/>
                                </a:lnTo>
                                <a:lnTo>
                                  <a:pt x="1148" y="676"/>
                                </a:lnTo>
                                <a:lnTo>
                                  <a:pt x="1144" y="676"/>
                                </a:lnTo>
                                <a:lnTo>
                                  <a:pt x="1141" y="677"/>
                                </a:lnTo>
                                <a:lnTo>
                                  <a:pt x="1138" y="680"/>
                                </a:lnTo>
                                <a:lnTo>
                                  <a:pt x="1134" y="684"/>
                                </a:lnTo>
                                <a:lnTo>
                                  <a:pt x="1130" y="683"/>
                                </a:lnTo>
                                <a:lnTo>
                                  <a:pt x="1127" y="682"/>
                                </a:lnTo>
                                <a:lnTo>
                                  <a:pt x="1125" y="679"/>
                                </a:lnTo>
                                <a:lnTo>
                                  <a:pt x="1124" y="677"/>
                                </a:lnTo>
                                <a:lnTo>
                                  <a:pt x="1122" y="670"/>
                                </a:lnTo>
                                <a:lnTo>
                                  <a:pt x="1122" y="663"/>
                                </a:lnTo>
                                <a:lnTo>
                                  <a:pt x="1123" y="656"/>
                                </a:lnTo>
                                <a:lnTo>
                                  <a:pt x="1121" y="649"/>
                                </a:lnTo>
                                <a:lnTo>
                                  <a:pt x="1120" y="646"/>
                                </a:lnTo>
                                <a:lnTo>
                                  <a:pt x="1118" y="644"/>
                                </a:lnTo>
                                <a:lnTo>
                                  <a:pt x="1115" y="642"/>
                                </a:lnTo>
                                <a:lnTo>
                                  <a:pt x="1110" y="641"/>
                                </a:lnTo>
                                <a:lnTo>
                                  <a:pt x="1111" y="634"/>
                                </a:lnTo>
                                <a:lnTo>
                                  <a:pt x="1114" y="624"/>
                                </a:lnTo>
                                <a:lnTo>
                                  <a:pt x="1114" y="620"/>
                                </a:lnTo>
                                <a:lnTo>
                                  <a:pt x="1113" y="618"/>
                                </a:lnTo>
                                <a:lnTo>
                                  <a:pt x="1110" y="617"/>
                                </a:lnTo>
                                <a:lnTo>
                                  <a:pt x="1109" y="616"/>
                                </a:lnTo>
                                <a:lnTo>
                                  <a:pt x="1106" y="616"/>
                                </a:lnTo>
                                <a:lnTo>
                                  <a:pt x="1103" y="617"/>
                                </a:lnTo>
                                <a:lnTo>
                                  <a:pt x="1098" y="619"/>
                                </a:lnTo>
                                <a:lnTo>
                                  <a:pt x="1094" y="621"/>
                                </a:lnTo>
                                <a:lnTo>
                                  <a:pt x="1090" y="622"/>
                                </a:lnTo>
                                <a:lnTo>
                                  <a:pt x="1086" y="622"/>
                                </a:lnTo>
                                <a:lnTo>
                                  <a:pt x="1081" y="619"/>
                                </a:lnTo>
                                <a:lnTo>
                                  <a:pt x="1076" y="616"/>
                                </a:lnTo>
                                <a:lnTo>
                                  <a:pt x="1071" y="611"/>
                                </a:lnTo>
                                <a:lnTo>
                                  <a:pt x="1066" y="606"/>
                                </a:lnTo>
                                <a:lnTo>
                                  <a:pt x="1062" y="605"/>
                                </a:lnTo>
                                <a:lnTo>
                                  <a:pt x="1058" y="603"/>
                                </a:lnTo>
                                <a:lnTo>
                                  <a:pt x="1053" y="603"/>
                                </a:lnTo>
                                <a:lnTo>
                                  <a:pt x="1047" y="602"/>
                                </a:lnTo>
                                <a:lnTo>
                                  <a:pt x="1043" y="593"/>
                                </a:lnTo>
                                <a:lnTo>
                                  <a:pt x="1038" y="584"/>
                                </a:lnTo>
                                <a:lnTo>
                                  <a:pt x="1035" y="580"/>
                                </a:lnTo>
                                <a:lnTo>
                                  <a:pt x="1031" y="578"/>
                                </a:lnTo>
                                <a:lnTo>
                                  <a:pt x="1029" y="577"/>
                                </a:lnTo>
                                <a:lnTo>
                                  <a:pt x="1026" y="578"/>
                                </a:lnTo>
                                <a:lnTo>
                                  <a:pt x="1024" y="579"/>
                                </a:lnTo>
                                <a:lnTo>
                                  <a:pt x="1021" y="580"/>
                                </a:lnTo>
                                <a:lnTo>
                                  <a:pt x="1021" y="586"/>
                                </a:lnTo>
                                <a:lnTo>
                                  <a:pt x="1020" y="591"/>
                                </a:lnTo>
                                <a:lnTo>
                                  <a:pt x="1018" y="594"/>
                                </a:lnTo>
                                <a:lnTo>
                                  <a:pt x="1016" y="597"/>
                                </a:lnTo>
                                <a:lnTo>
                                  <a:pt x="1009" y="600"/>
                                </a:lnTo>
                                <a:lnTo>
                                  <a:pt x="1001" y="602"/>
                                </a:lnTo>
                                <a:lnTo>
                                  <a:pt x="994" y="604"/>
                                </a:lnTo>
                                <a:lnTo>
                                  <a:pt x="989" y="607"/>
                                </a:lnTo>
                                <a:lnTo>
                                  <a:pt x="988" y="609"/>
                                </a:lnTo>
                                <a:lnTo>
                                  <a:pt x="988" y="612"/>
                                </a:lnTo>
                                <a:lnTo>
                                  <a:pt x="989" y="616"/>
                                </a:lnTo>
                                <a:lnTo>
                                  <a:pt x="993" y="621"/>
                                </a:lnTo>
                                <a:lnTo>
                                  <a:pt x="965" y="614"/>
                                </a:lnTo>
                                <a:lnTo>
                                  <a:pt x="963" y="617"/>
                                </a:lnTo>
                                <a:lnTo>
                                  <a:pt x="962" y="620"/>
                                </a:lnTo>
                                <a:lnTo>
                                  <a:pt x="962" y="624"/>
                                </a:lnTo>
                                <a:lnTo>
                                  <a:pt x="963" y="628"/>
                                </a:lnTo>
                                <a:lnTo>
                                  <a:pt x="967" y="634"/>
                                </a:lnTo>
                                <a:lnTo>
                                  <a:pt x="972" y="639"/>
                                </a:lnTo>
                                <a:lnTo>
                                  <a:pt x="977" y="645"/>
                                </a:lnTo>
                                <a:lnTo>
                                  <a:pt x="983" y="651"/>
                                </a:lnTo>
                                <a:lnTo>
                                  <a:pt x="987" y="656"/>
                                </a:lnTo>
                                <a:lnTo>
                                  <a:pt x="989" y="662"/>
                                </a:lnTo>
                                <a:lnTo>
                                  <a:pt x="995" y="663"/>
                                </a:lnTo>
                                <a:lnTo>
                                  <a:pt x="1000" y="665"/>
                                </a:lnTo>
                                <a:lnTo>
                                  <a:pt x="1005" y="667"/>
                                </a:lnTo>
                                <a:lnTo>
                                  <a:pt x="1010" y="670"/>
                                </a:lnTo>
                                <a:lnTo>
                                  <a:pt x="1019" y="677"/>
                                </a:lnTo>
                                <a:lnTo>
                                  <a:pt x="1027" y="684"/>
                                </a:lnTo>
                                <a:lnTo>
                                  <a:pt x="1043" y="703"/>
                                </a:lnTo>
                                <a:lnTo>
                                  <a:pt x="1060" y="719"/>
                                </a:lnTo>
                                <a:lnTo>
                                  <a:pt x="1066" y="722"/>
                                </a:lnTo>
                                <a:lnTo>
                                  <a:pt x="1072" y="725"/>
                                </a:lnTo>
                                <a:lnTo>
                                  <a:pt x="1077" y="729"/>
                                </a:lnTo>
                                <a:lnTo>
                                  <a:pt x="1081" y="734"/>
                                </a:lnTo>
                                <a:lnTo>
                                  <a:pt x="1088" y="745"/>
                                </a:lnTo>
                                <a:lnTo>
                                  <a:pt x="1094" y="758"/>
                                </a:lnTo>
                                <a:lnTo>
                                  <a:pt x="1103" y="783"/>
                                </a:lnTo>
                                <a:lnTo>
                                  <a:pt x="1110" y="807"/>
                                </a:lnTo>
                                <a:lnTo>
                                  <a:pt x="1106" y="812"/>
                                </a:lnTo>
                                <a:lnTo>
                                  <a:pt x="1104" y="816"/>
                                </a:lnTo>
                                <a:lnTo>
                                  <a:pt x="1103" y="819"/>
                                </a:lnTo>
                                <a:lnTo>
                                  <a:pt x="1103" y="823"/>
                                </a:lnTo>
                                <a:lnTo>
                                  <a:pt x="1104" y="826"/>
                                </a:lnTo>
                                <a:lnTo>
                                  <a:pt x="1106" y="829"/>
                                </a:lnTo>
                                <a:lnTo>
                                  <a:pt x="1109" y="833"/>
                                </a:lnTo>
                                <a:lnTo>
                                  <a:pt x="1113" y="836"/>
                                </a:lnTo>
                                <a:lnTo>
                                  <a:pt x="1120" y="842"/>
                                </a:lnTo>
                                <a:lnTo>
                                  <a:pt x="1127" y="848"/>
                                </a:lnTo>
                                <a:lnTo>
                                  <a:pt x="1130" y="851"/>
                                </a:lnTo>
                                <a:lnTo>
                                  <a:pt x="1132" y="854"/>
                                </a:lnTo>
                                <a:lnTo>
                                  <a:pt x="1134" y="857"/>
                                </a:lnTo>
                                <a:lnTo>
                                  <a:pt x="1134" y="860"/>
                                </a:lnTo>
                                <a:lnTo>
                                  <a:pt x="1129" y="864"/>
                                </a:lnTo>
                                <a:lnTo>
                                  <a:pt x="1124" y="867"/>
                                </a:lnTo>
                                <a:lnTo>
                                  <a:pt x="1119" y="870"/>
                                </a:lnTo>
                                <a:lnTo>
                                  <a:pt x="1114" y="871"/>
                                </a:lnTo>
                                <a:lnTo>
                                  <a:pt x="1108" y="870"/>
                                </a:lnTo>
                                <a:lnTo>
                                  <a:pt x="1103" y="870"/>
                                </a:lnTo>
                                <a:lnTo>
                                  <a:pt x="1098" y="867"/>
                                </a:lnTo>
                                <a:lnTo>
                                  <a:pt x="1093" y="865"/>
                                </a:lnTo>
                                <a:lnTo>
                                  <a:pt x="1073" y="854"/>
                                </a:lnTo>
                                <a:lnTo>
                                  <a:pt x="1053" y="844"/>
                                </a:lnTo>
                                <a:lnTo>
                                  <a:pt x="1031" y="830"/>
                                </a:lnTo>
                                <a:lnTo>
                                  <a:pt x="1013" y="815"/>
                                </a:lnTo>
                                <a:lnTo>
                                  <a:pt x="1004" y="806"/>
                                </a:lnTo>
                                <a:lnTo>
                                  <a:pt x="995" y="799"/>
                                </a:lnTo>
                                <a:lnTo>
                                  <a:pt x="984" y="793"/>
                                </a:lnTo>
                                <a:lnTo>
                                  <a:pt x="974" y="788"/>
                                </a:lnTo>
                                <a:lnTo>
                                  <a:pt x="973" y="811"/>
                                </a:lnTo>
                                <a:lnTo>
                                  <a:pt x="968" y="811"/>
                                </a:lnTo>
                                <a:lnTo>
                                  <a:pt x="963" y="808"/>
                                </a:lnTo>
                                <a:lnTo>
                                  <a:pt x="958" y="806"/>
                                </a:lnTo>
                                <a:lnTo>
                                  <a:pt x="953" y="804"/>
                                </a:lnTo>
                                <a:lnTo>
                                  <a:pt x="948" y="802"/>
                                </a:lnTo>
                                <a:lnTo>
                                  <a:pt x="944" y="801"/>
                                </a:lnTo>
                                <a:lnTo>
                                  <a:pt x="942" y="802"/>
                                </a:lnTo>
                                <a:lnTo>
                                  <a:pt x="940" y="803"/>
                                </a:lnTo>
                                <a:lnTo>
                                  <a:pt x="938" y="804"/>
                                </a:lnTo>
                                <a:lnTo>
                                  <a:pt x="936" y="807"/>
                                </a:lnTo>
                                <a:lnTo>
                                  <a:pt x="956" y="825"/>
                                </a:lnTo>
                                <a:lnTo>
                                  <a:pt x="974" y="843"/>
                                </a:lnTo>
                                <a:lnTo>
                                  <a:pt x="984" y="852"/>
                                </a:lnTo>
                                <a:lnTo>
                                  <a:pt x="996" y="858"/>
                                </a:lnTo>
                                <a:lnTo>
                                  <a:pt x="1002" y="861"/>
                                </a:lnTo>
                                <a:lnTo>
                                  <a:pt x="1008" y="863"/>
                                </a:lnTo>
                                <a:lnTo>
                                  <a:pt x="1015" y="864"/>
                                </a:lnTo>
                                <a:lnTo>
                                  <a:pt x="1021" y="865"/>
                                </a:lnTo>
                                <a:lnTo>
                                  <a:pt x="1024" y="871"/>
                                </a:lnTo>
                                <a:lnTo>
                                  <a:pt x="1026" y="877"/>
                                </a:lnTo>
                                <a:lnTo>
                                  <a:pt x="1029" y="881"/>
                                </a:lnTo>
                                <a:lnTo>
                                  <a:pt x="1033" y="886"/>
                                </a:lnTo>
                                <a:lnTo>
                                  <a:pt x="1037" y="889"/>
                                </a:lnTo>
                                <a:lnTo>
                                  <a:pt x="1041" y="893"/>
                                </a:lnTo>
                                <a:lnTo>
                                  <a:pt x="1046" y="895"/>
                                </a:lnTo>
                                <a:lnTo>
                                  <a:pt x="1053" y="897"/>
                                </a:lnTo>
                                <a:lnTo>
                                  <a:pt x="1050" y="936"/>
                                </a:lnTo>
                                <a:lnTo>
                                  <a:pt x="1043" y="936"/>
                                </a:lnTo>
                                <a:lnTo>
                                  <a:pt x="1037" y="936"/>
                                </a:lnTo>
                                <a:lnTo>
                                  <a:pt x="1031" y="934"/>
                                </a:lnTo>
                                <a:lnTo>
                                  <a:pt x="1025" y="932"/>
                                </a:lnTo>
                                <a:lnTo>
                                  <a:pt x="1014" y="926"/>
                                </a:lnTo>
                                <a:lnTo>
                                  <a:pt x="1004" y="920"/>
                                </a:lnTo>
                                <a:lnTo>
                                  <a:pt x="993" y="913"/>
                                </a:lnTo>
                                <a:lnTo>
                                  <a:pt x="982" y="907"/>
                                </a:lnTo>
                                <a:lnTo>
                                  <a:pt x="971" y="901"/>
                                </a:lnTo>
                                <a:lnTo>
                                  <a:pt x="959" y="897"/>
                                </a:lnTo>
                                <a:lnTo>
                                  <a:pt x="896" y="870"/>
                                </a:lnTo>
                                <a:lnTo>
                                  <a:pt x="789" y="811"/>
                                </a:lnTo>
                                <a:lnTo>
                                  <a:pt x="791" y="807"/>
                                </a:lnTo>
                                <a:lnTo>
                                  <a:pt x="791" y="804"/>
                                </a:lnTo>
                                <a:lnTo>
                                  <a:pt x="792" y="801"/>
                                </a:lnTo>
                                <a:lnTo>
                                  <a:pt x="791" y="798"/>
                                </a:lnTo>
                                <a:lnTo>
                                  <a:pt x="789" y="793"/>
                                </a:lnTo>
                                <a:lnTo>
                                  <a:pt x="786" y="789"/>
                                </a:lnTo>
                                <a:lnTo>
                                  <a:pt x="776" y="781"/>
                                </a:lnTo>
                                <a:lnTo>
                                  <a:pt x="765" y="773"/>
                                </a:lnTo>
                                <a:lnTo>
                                  <a:pt x="750" y="783"/>
                                </a:lnTo>
                                <a:lnTo>
                                  <a:pt x="745" y="778"/>
                                </a:lnTo>
                                <a:lnTo>
                                  <a:pt x="739" y="774"/>
                                </a:lnTo>
                                <a:lnTo>
                                  <a:pt x="733" y="770"/>
                                </a:lnTo>
                                <a:lnTo>
                                  <a:pt x="727" y="767"/>
                                </a:lnTo>
                                <a:lnTo>
                                  <a:pt x="714" y="761"/>
                                </a:lnTo>
                                <a:lnTo>
                                  <a:pt x="701" y="755"/>
                                </a:lnTo>
                                <a:lnTo>
                                  <a:pt x="695" y="752"/>
                                </a:lnTo>
                                <a:lnTo>
                                  <a:pt x="688" y="749"/>
                                </a:lnTo>
                                <a:lnTo>
                                  <a:pt x="683" y="744"/>
                                </a:lnTo>
                                <a:lnTo>
                                  <a:pt x="678" y="740"/>
                                </a:lnTo>
                                <a:lnTo>
                                  <a:pt x="673" y="735"/>
                                </a:lnTo>
                                <a:lnTo>
                                  <a:pt x="669" y="729"/>
                                </a:lnTo>
                                <a:lnTo>
                                  <a:pt x="666" y="723"/>
                                </a:lnTo>
                                <a:lnTo>
                                  <a:pt x="664" y="715"/>
                                </a:lnTo>
                                <a:lnTo>
                                  <a:pt x="661" y="714"/>
                                </a:lnTo>
                                <a:lnTo>
                                  <a:pt x="658" y="713"/>
                                </a:lnTo>
                                <a:lnTo>
                                  <a:pt x="655" y="714"/>
                                </a:lnTo>
                                <a:lnTo>
                                  <a:pt x="652" y="715"/>
                                </a:lnTo>
                                <a:lnTo>
                                  <a:pt x="649" y="717"/>
                                </a:lnTo>
                                <a:lnTo>
                                  <a:pt x="647" y="720"/>
                                </a:lnTo>
                                <a:lnTo>
                                  <a:pt x="646" y="722"/>
                                </a:lnTo>
                                <a:lnTo>
                                  <a:pt x="645" y="725"/>
                                </a:lnTo>
                                <a:lnTo>
                                  <a:pt x="651" y="742"/>
                                </a:lnTo>
                                <a:lnTo>
                                  <a:pt x="650" y="745"/>
                                </a:lnTo>
                                <a:lnTo>
                                  <a:pt x="648" y="747"/>
                                </a:lnTo>
                                <a:lnTo>
                                  <a:pt x="646" y="749"/>
                                </a:lnTo>
                                <a:lnTo>
                                  <a:pt x="643" y="749"/>
                                </a:lnTo>
                                <a:lnTo>
                                  <a:pt x="638" y="749"/>
                                </a:lnTo>
                                <a:lnTo>
                                  <a:pt x="632" y="746"/>
                                </a:lnTo>
                                <a:lnTo>
                                  <a:pt x="626" y="745"/>
                                </a:lnTo>
                                <a:lnTo>
                                  <a:pt x="620" y="744"/>
                                </a:lnTo>
                                <a:lnTo>
                                  <a:pt x="618" y="744"/>
                                </a:lnTo>
                                <a:lnTo>
                                  <a:pt x="616" y="744"/>
                                </a:lnTo>
                                <a:lnTo>
                                  <a:pt x="614" y="745"/>
                                </a:lnTo>
                                <a:lnTo>
                                  <a:pt x="612" y="747"/>
                                </a:lnTo>
                                <a:lnTo>
                                  <a:pt x="607" y="754"/>
                                </a:lnTo>
                                <a:lnTo>
                                  <a:pt x="601" y="758"/>
                                </a:lnTo>
                                <a:lnTo>
                                  <a:pt x="595" y="761"/>
                                </a:lnTo>
                                <a:lnTo>
                                  <a:pt x="590" y="763"/>
                                </a:lnTo>
                                <a:lnTo>
                                  <a:pt x="584" y="764"/>
                                </a:lnTo>
                                <a:lnTo>
                                  <a:pt x="578" y="764"/>
                                </a:lnTo>
                                <a:lnTo>
                                  <a:pt x="571" y="763"/>
                                </a:lnTo>
                                <a:lnTo>
                                  <a:pt x="565" y="761"/>
                                </a:lnTo>
                                <a:lnTo>
                                  <a:pt x="541" y="752"/>
                                </a:lnTo>
                                <a:lnTo>
                                  <a:pt x="516" y="742"/>
                                </a:lnTo>
                                <a:lnTo>
                                  <a:pt x="521" y="680"/>
                                </a:lnTo>
                                <a:lnTo>
                                  <a:pt x="526" y="675"/>
                                </a:lnTo>
                                <a:lnTo>
                                  <a:pt x="531" y="671"/>
                                </a:lnTo>
                                <a:lnTo>
                                  <a:pt x="537" y="669"/>
                                </a:lnTo>
                                <a:lnTo>
                                  <a:pt x="544" y="668"/>
                                </a:lnTo>
                                <a:lnTo>
                                  <a:pt x="556" y="667"/>
                                </a:lnTo>
                                <a:lnTo>
                                  <a:pt x="570" y="668"/>
                                </a:lnTo>
                                <a:lnTo>
                                  <a:pt x="584" y="669"/>
                                </a:lnTo>
                                <a:lnTo>
                                  <a:pt x="597" y="669"/>
                                </a:lnTo>
                                <a:lnTo>
                                  <a:pt x="603" y="669"/>
                                </a:lnTo>
                                <a:lnTo>
                                  <a:pt x="609" y="667"/>
                                </a:lnTo>
                                <a:lnTo>
                                  <a:pt x="615" y="664"/>
                                </a:lnTo>
                                <a:lnTo>
                                  <a:pt x="620" y="660"/>
                                </a:lnTo>
                                <a:lnTo>
                                  <a:pt x="673" y="676"/>
                                </a:lnTo>
                                <a:lnTo>
                                  <a:pt x="676" y="674"/>
                                </a:lnTo>
                                <a:lnTo>
                                  <a:pt x="679" y="672"/>
                                </a:lnTo>
                                <a:lnTo>
                                  <a:pt x="682" y="671"/>
                                </a:lnTo>
                                <a:lnTo>
                                  <a:pt x="685" y="671"/>
                                </a:lnTo>
                                <a:lnTo>
                                  <a:pt x="692" y="671"/>
                                </a:lnTo>
                                <a:lnTo>
                                  <a:pt x="699" y="671"/>
                                </a:lnTo>
                                <a:lnTo>
                                  <a:pt x="701" y="671"/>
                                </a:lnTo>
                                <a:lnTo>
                                  <a:pt x="704" y="671"/>
                                </a:lnTo>
                                <a:lnTo>
                                  <a:pt x="706" y="670"/>
                                </a:lnTo>
                                <a:lnTo>
                                  <a:pt x="708" y="668"/>
                                </a:lnTo>
                                <a:lnTo>
                                  <a:pt x="709" y="666"/>
                                </a:lnTo>
                                <a:lnTo>
                                  <a:pt x="709" y="662"/>
                                </a:lnTo>
                                <a:lnTo>
                                  <a:pt x="710" y="658"/>
                                </a:lnTo>
                                <a:lnTo>
                                  <a:pt x="709" y="653"/>
                                </a:lnTo>
                                <a:lnTo>
                                  <a:pt x="703" y="648"/>
                                </a:lnTo>
                                <a:lnTo>
                                  <a:pt x="696" y="644"/>
                                </a:lnTo>
                                <a:lnTo>
                                  <a:pt x="688" y="641"/>
                                </a:lnTo>
                                <a:lnTo>
                                  <a:pt x="680" y="638"/>
                                </a:lnTo>
                                <a:lnTo>
                                  <a:pt x="677" y="636"/>
                                </a:lnTo>
                                <a:lnTo>
                                  <a:pt x="675" y="634"/>
                                </a:lnTo>
                                <a:lnTo>
                                  <a:pt x="672" y="631"/>
                                </a:lnTo>
                                <a:lnTo>
                                  <a:pt x="671" y="629"/>
                                </a:lnTo>
                                <a:lnTo>
                                  <a:pt x="670" y="624"/>
                                </a:lnTo>
                                <a:lnTo>
                                  <a:pt x="670" y="621"/>
                                </a:lnTo>
                                <a:lnTo>
                                  <a:pt x="671" y="617"/>
                                </a:lnTo>
                                <a:lnTo>
                                  <a:pt x="673" y="612"/>
                                </a:lnTo>
                                <a:lnTo>
                                  <a:pt x="731" y="571"/>
                                </a:lnTo>
                                <a:lnTo>
                                  <a:pt x="737" y="576"/>
                                </a:lnTo>
                                <a:lnTo>
                                  <a:pt x="744" y="580"/>
                                </a:lnTo>
                                <a:lnTo>
                                  <a:pt x="751" y="582"/>
                                </a:lnTo>
                                <a:lnTo>
                                  <a:pt x="760" y="584"/>
                                </a:lnTo>
                                <a:lnTo>
                                  <a:pt x="775" y="586"/>
                                </a:lnTo>
                                <a:lnTo>
                                  <a:pt x="790" y="587"/>
                                </a:lnTo>
                                <a:lnTo>
                                  <a:pt x="797" y="588"/>
                                </a:lnTo>
                                <a:lnTo>
                                  <a:pt x="804" y="589"/>
                                </a:lnTo>
                                <a:lnTo>
                                  <a:pt x="811" y="592"/>
                                </a:lnTo>
                                <a:lnTo>
                                  <a:pt x="818" y="595"/>
                                </a:lnTo>
                                <a:lnTo>
                                  <a:pt x="823" y="599"/>
                                </a:lnTo>
                                <a:lnTo>
                                  <a:pt x="828" y="605"/>
                                </a:lnTo>
                                <a:lnTo>
                                  <a:pt x="832" y="612"/>
                                </a:lnTo>
                                <a:lnTo>
                                  <a:pt x="835" y="621"/>
                                </a:lnTo>
                                <a:lnTo>
                                  <a:pt x="836" y="618"/>
                                </a:lnTo>
                                <a:lnTo>
                                  <a:pt x="838" y="615"/>
                                </a:lnTo>
                                <a:lnTo>
                                  <a:pt x="840" y="613"/>
                                </a:lnTo>
                                <a:lnTo>
                                  <a:pt x="843" y="610"/>
                                </a:lnTo>
                                <a:lnTo>
                                  <a:pt x="849" y="607"/>
                                </a:lnTo>
                                <a:lnTo>
                                  <a:pt x="856" y="604"/>
                                </a:lnTo>
                                <a:lnTo>
                                  <a:pt x="870" y="602"/>
                                </a:lnTo>
                                <a:lnTo>
                                  <a:pt x="885" y="600"/>
                                </a:lnTo>
                                <a:lnTo>
                                  <a:pt x="892" y="598"/>
                                </a:lnTo>
                                <a:lnTo>
                                  <a:pt x="897" y="597"/>
                                </a:lnTo>
                                <a:lnTo>
                                  <a:pt x="901" y="594"/>
                                </a:lnTo>
                                <a:lnTo>
                                  <a:pt x="903" y="591"/>
                                </a:lnTo>
                                <a:lnTo>
                                  <a:pt x="904" y="586"/>
                                </a:lnTo>
                                <a:lnTo>
                                  <a:pt x="902" y="580"/>
                                </a:lnTo>
                                <a:lnTo>
                                  <a:pt x="898" y="571"/>
                                </a:lnTo>
                                <a:lnTo>
                                  <a:pt x="891" y="560"/>
                                </a:lnTo>
                                <a:lnTo>
                                  <a:pt x="875" y="561"/>
                                </a:lnTo>
                                <a:lnTo>
                                  <a:pt x="856" y="561"/>
                                </a:lnTo>
                                <a:lnTo>
                                  <a:pt x="846" y="561"/>
                                </a:lnTo>
                                <a:lnTo>
                                  <a:pt x="837" y="559"/>
                                </a:lnTo>
                                <a:lnTo>
                                  <a:pt x="833" y="558"/>
                                </a:lnTo>
                                <a:lnTo>
                                  <a:pt x="830" y="556"/>
                                </a:lnTo>
                                <a:lnTo>
                                  <a:pt x="826" y="554"/>
                                </a:lnTo>
                                <a:lnTo>
                                  <a:pt x="824" y="551"/>
                                </a:lnTo>
                                <a:lnTo>
                                  <a:pt x="821" y="555"/>
                                </a:lnTo>
                                <a:lnTo>
                                  <a:pt x="818" y="559"/>
                                </a:lnTo>
                                <a:lnTo>
                                  <a:pt x="815" y="562"/>
                                </a:lnTo>
                                <a:lnTo>
                                  <a:pt x="810" y="565"/>
                                </a:lnTo>
                                <a:lnTo>
                                  <a:pt x="807" y="568"/>
                                </a:lnTo>
                                <a:lnTo>
                                  <a:pt x="803" y="569"/>
                                </a:lnTo>
                                <a:lnTo>
                                  <a:pt x="799" y="570"/>
                                </a:lnTo>
                                <a:lnTo>
                                  <a:pt x="795" y="570"/>
                                </a:lnTo>
                                <a:lnTo>
                                  <a:pt x="786" y="570"/>
                                </a:lnTo>
                                <a:lnTo>
                                  <a:pt x="778" y="568"/>
                                </a:lnTo>
                                <a:lnTo>
                                  <a:pt x="770" y="565"/>
                                </a:lnTo>
                                <a:lnTo>
                                  <a:pt x="762" y="563"/>
                                </a:lnTo>
                                <a:lnTo>
                                  <a:pt x="760" y="561"/>
                                </a:lnTo>
                                <a:lnTo>
                                  <a:pt x="758" y="558"/>
                                </a:lnTo>
                                <a:lnTo>
                                  <a:pt x="757" y="555"/>
                                </a:lnTo>
                                <a:lnTo>
                                  <a:pt x="757" y="553"/>
                                </a:lnTo>
                                <a:lnTo>
                                  <a:pt x="757" y="547"/>
                                </a:lnTo>
                                <a:lnTo>
                                  <a:pt x="759" y="542"/>
                                </a:lnTo>
                                <a:lnTo>
                                  <a:pt x="763" y="536"/>
                                </a:lnTo>
                                <a:lnTo>
                                  <a:pt x="767" y="531"/>
                                </a:lnTo>
                                <a:lnTo>
                                  <a:pt x="772" y="527"/>
                                </a:lnTo>
                                <a:lnTo>
                                  <a:pt x="777" y="522"/>
                                </a:lnTo>
                                <a:lnTo>
                                  <a:pt x="772" y="513"/>
                                </a:lnTo>
                                <a:lnTo>
                                  <a:pt x="765" y="503"/>
                                </a:lnTo>
                                <a:lnTo>
                                  <a:pt x="757" y="494"/>
                                </a:lnTo>
                                <a:lnTo>
                                  <a:pt x="749" y="484"/>
                                </a:lnTo>
                                <a:lnTo>
                                  <a:pt x="742" y="475"/>
                                </a:lnTo>
                                <a:lnTo>
                                  <a:pt x="737" y="465"/>
                                </a:lnTo>
                                <a:lnTo>
                                  <a:pt x="735" y="460"/>
                                </a:lnTo>
                                <a:lnTo>
                                  <a:pt x="735" y="455"/>
                                </a:lnTo>
                                <a:lnTo>
                                  <a:pt x="735" y="450"/>
                                </a:lnTo>
                                <a:lnTo>
                                  <a:pt x="736" y="444"/>
                                </a:lnTo>
                                <a:lnTo>
                                  <a:pt x="732" y="438"/>
                                </a:lnTo>
                                <a:lnTo>
                                  <a:pt x="728" y="433"/>
                                </a:lnTo>
                                <a:lnTo>
                                  <a:pt x="723" y="429"/>
                                </a:lnTo>
                                <a:lnTo>
                                  <a:pt x="718" y="425"/>
                                </a:lnTo>
                                <a:lnTo>
                                  <a:pt x="708" y="419"/>
                                </a:lnTo>
                                <a:lnTo>
                                  <a:pt x="696" y="414"/>
                                </a:lnTo>
                                <a:lnTo>
                                  <a:pt x="684" y="409"/>
                                </a:lnTo>
                                <a:lnTo>
                                  <a:pt x="673" y="403"/>
                                </a:lnTo>
                                <a:lnTo>
                                  <a:pt x="668" y="399"/>
                                </a:lnTo>
                                <a:lnTo>
                                  <a:pt x="664" y="395"/>
                                </a:lnTo>
                                <a:lnTo>
                                  <a:pt x="660" y="391"/>
                                </a:lnTo>
                                <a:lnTo>
                                  <a:pt x="656" y="385"/>
                                </a:lnTo>
                                <a:lnTo>
                                  <a:pt x="583" y="405"/>
                                </a:lnTo>
                                <a:lnTo>
                                  <a:pt x="581" y="399"/>
                                </a:lnTo>
                                <a:lnTo>
                                  <a:pt x="581" y="393"/>
                                </a:lnTo>
                                <a:lnTo>
                                  <a:pt x="582" y="388"/>
                                </a:lnTo>
                                <a:lnTo>
                                  <a:pt x="584" y="383"/>
                                </a:lnTo>
                                <a:lnTo>
                                  <a:pt x="592" y="374"/>
                                </a:lnTo>
                                <a:lnTo>
                                  <a:pt x="601" y="366"/>
                                </a:lnTo>
                                <a:lnTo>
                                  <a:pt x="596" y="359"/>
                                </a:lnTo>
                                <a:lnTo>
                                  <a:pt x="590" y="354"/>
                                </a:lnTo>
                                <a:lnTo>
                                  <a:pt x="583" y="351"/>
                                </a:lnTo>
                                <a:lnTo>
                                  <a:pt x="576" y="349"/>
                                </a:lnTo>
                                <a:lnTo>
                                  <a:pt x="560" y="346"/>
                                </a:lnTo>
                                <a:lnTo>
                                  <a:pt x="544" y="345"/>
                                </a:lnTo>
                                <a:lnTo>
                                  <a:pt x="537" y="344"/>
                                </a:lnTo>
                                <a:lnTo>
                                  <a:pt x="529" y="343"/>
                                </a:lnTo>
                                <a:lnTo>
                                  <a:pt x="523" y="341"/>
                                </a:lnTo>
                                <a:lnTo>
                                  <a:pt x="517" y="338"/>
                                </a:lnTo>
                                <a:lnTo>
                                  <a:pt x="510" y="334"/>
                                </a:lnTo>
                                <a:lnTo>
                                  <a:pt x="506" y="329"/>
                                </a:lnTo>
                                <a:lnTo>
                                  <a:pt x="503" y="321"/>
                                </a:lnTo>
                                <a:lnTo>
                                  <a:pt x="501" y="312"/>
                                </a:lnTo>
                                <a:lnTo>
                                  <a:pt x="496" y="313"/>
                                </a:lnTo>
                                <a:lnTo>
                                  <a:pt x="492" y="314"/>
                                </a:lnTo>
                                <a:lnTo>
                                  <a:pt x="488" y="313"/>
                                </a:lnTo>
                                <a:lnTo>
                                  <a:pt x="484" y="312"/>
                                </a:lnTo>
                                <a:lnTo>
                                  <a:pt x="477" y="309"/>
                                </a:lnTo>
                                <a:lnTo>
                                  <a:pt x="470" y="304"/>
                                </a:lnTo>
                                <a:lnTo>
                                  <a:pt x="457" y="291"/>
                                </a:lnTo>
                                <a:lnTo>
                                  <a:pt x="447" y="281"/>
                                </a:lnTo>
                                <a:lnTo>
                                  <a:pt x="443" y="283"/>
                                </a:lnTo>
                                <a:lnTo>
                                  <a:pt x="440" y="286"/>
                                </a:lnTo>
                                <a:lnTo>
                                  <a:pt x="439" y="289"/>
                                </a:lnTo>
                                <a:lnTo>
                                  <a:pt x="438" y="293"/>
                                </a:lnTo>
                                <a:lnTo>
                                  <a:pt x="439" y="301"/>
                                </a:lnTo>
                                <a:lnTo>
                                  <a:pt x="441" y="310"/>
                                </a:lnTo>
                                <a:lnTo>
                                  <a:pt x="442" y="314"/>
                                </a:lnTo>
                                <a:lnTo>
                                  <a:pt x="442" y="317"/>
                                </a:lnTo>
                                <a:lnTo>
                                  <a:pt x="442" y="321"/>
                                </a:lnTo>
                                <a:lnTo>
                                  <a:pt x="440" y="324"/>
                                </a:lnTo>
                                <a:lnTo>
                                  <a:pt x="437" y="327"/>
                                </a:lnTo>
                                <a:lnTo>
                                  <a:pt x="433" y="328"/>
                                </a:lnTo>
                                <a:lnTo>
                                  <a:pt x="427" y="329"/>
                                </a:lnTo>
                                <a:lnTo>
                                  <a:pt x="419" y="329"/>
                                </a:lnTo>
                                <a:lnTo>
                                  <a:pt x="414" y="319"/>
                                </a:lnTo>
                                <a:lnTo>
                                  <a:pt x="410" y="313"/>
                                </a:lnTo>
                                <a:lnTo>
                                  <a:pt x="405" y="309"/>
                                </a:lnTo>
                                <a:lnTo>
                                  <a:pt x="401" y="307"/>
                                </a:lnTo>
                                <a:lnTo>
                                  <a:pt x="396" y="307"/>
                                </a:lnTo>
                                <a:lnTo>
                                  <a:pt x="391" y="308"/>
                                </a:lnTo>
                                <a:lnTo>
                                  <a:pt x="387" y="311"/>
                                </a:lnTo>
                                <a:lnTo>
                                  <a:pt x="382" y="314"/>
                                </a:lnTo>
                                <a:lnTo>
                                  <a:pt x="377" y="317"/>
                                </a:lnTo>
                                <a:lnTo>
                                  <a:pt x="372" y="320"/>
                                </a:lnTo>
                                <a:lnTo>
                                  <a:pt x="367" y="322"/>
                                </a:lnTo>
                                <a:lnTo>
                                  <a:pt x="361" y="323"/>
                                </a:lnTo>
                                <a:lnTo>
                                  <a:pt x="356" y="324"/>
                                </a:lnTo>
                                <a:lnTo>
                                  <a:pt x="349" y="322"/>
                                </a:lnTo>
                                <a:lnTo>
                                  <a:pt x="343" y="318"/>
                                </a:lnTo>
                                <a:lnTo>
                                  <a:pt x="335" y="312"/>
                                </a:lnTo>
                                <a:lnTo>
                                  <a:pt x="315" y="323"/>
                                </a:lnTo>
                                <a:lnTo>
                                  <a:pt x="305" y="320"/>
                                </a:lnTo>
                                <a:lnTo>
                                  <a:pt x="294" y="316"/>
                                </a:lnTo>
                                <a:lnTo>
                                  <a:pt x="284" y="314"/>
                                </a:lnTo>
                                <a:lnTo>
                                  <a:pt x="272" y="312"/>
                                </a:lnTo>
                                <a:lnTo>
                                  <a:pt x="250" y="309"/>
                                </a:lnTo>
                                <a:lnTo>
                                  <a:pt x="229" y="306"/>
                                </a:lnTo>
                                <a:lnTo>
                                  <a:pt x="207" y="303"/>
                                </a:lnTo>
                                <a:lnTo>
                                  <a:pt x="186" y="299"/>
                                </a:lnTo>
                                <a:lnTo>
                                  <a:pt x="176" y="297"/>
                                </a:lnTo>
                                <a:lnTo>
                                  <a:pt x="166" y="294"/>
                                </a:lnTo>
                                <a:lnTo>
                                  <a:pt x="156" y="290"/>
                                </a:lnTo>
                                <a:lnTo>
                                  <a:pt x="146" y="285"/>
                                </a:lnTo>
                                <a:lnTo>
                                  <a:pt x="137" y="289"/>
                                </a:lnTo>
                                <a:lnTo>
                                  <a:pt x="128" y="292"/>
                                </a:lnTo>
                                <a:lnTo>
                                  <a:pt x="117" y="294"/>
                                </a:lnTo>
                                <a:lnTo>
                                  <a:pt x="107" y="294"/>
                                </a:lnTo>
                                <a:lnTo>
                                  <a:pt x="96" y="294"/>
                                </a:lnTo>
                                <a:lnTo>
                                  <a:pt x="85" y="292"/>
                                </a:lnTo>
                                <a:lnTo>
                                  <a:pt x="75" y="291"/>
                                </a:lnTo>
                                <a:lnTo>
                                  <a:pt x="66" y="288"/>
                                </a:lnTo>
                                <a:lnTo>
                                  <a:pt x="37" y="241"/>
                                </a:lnTo>
                                <a:lnTo>
                                  <a:pt x="49" y="238"/>
                                </a:lnTo>
                                <a:lnTo>
                                  <a:pt x="61" y="237"/>
                                </a:lnTo>
                                <a:lnTo>
                                  <a:pt x="73" y="236"/>
                                </a:lnTo>
                                <a:lnTo>
                                  <a:pt x="85" y="236"/>
                                </a:lnTo>
                                <a:lnTo>
                                  <a:pt x="97" y="236"/>
                                </a:lnTo>
                                <a:lnTo>
                                  <a:pt x="108" y="236"/>
                                </a:lnTo>
                                <a:lnTo>
                                  <a:pt x="119" y="235"/>
                                </a:lnTo>
                                <a:lnTo>
                                  <a:pt x="129" y="232"/>
                                </a:lnTo>
                                <a:lnTo>
                                  <a:pt x="123" y="228"/>
                                </a:lnTo>
                                <a:lnTo>
                                  <a:pt x="117" y="224"/>
                                </a:lnTo>
                                <a:lnTo>
                                  <a:pt x="111" y="221"/>
                                </a:lnTo>
                                <a:lnTo>
                                  <a:pt x="104" y="219"/>
                                </a:lnTo>
                                <a:lnTo>
                                  <a:pt x="87" y="215"/>
                                </a:lnTo>
                                <a:lnTo>
                                  <a:pt x="71" y="213"/>
                                </a:lnTo>
                                <a:lnTo>
                                  <a:pt x="36" y="211"/>
                                </a:lnTo>
                                <a:lnTo>
                                  <a:pt x="1" y="208"/>
                                </a:lnTo>
                                <a:lnTo>
                                  <a:pt x="3" y="201"/>
                                </a:lnTo>
                                <a:lnTo>
                                  <a:pt x="5" y="194"/>
                                </a:lnTo>
                                <a:lnTo>
                                  <a:pt x="5" y="188"/>
                                </a:lnTo>
                                <a:lnTo>
                                  <a:pt x="6" y="182"/>
                                </a:lnTo>
                                <a:lnTo>
                                  <a:pt x="5" y="171"/>
                                </a:lnTo>
                                <a:lnTo>
                                  <a:pt x="3" y="160"/>
                                </a:lnTo>
                                <a:lnTo>
                                  <a:pt x="1" y="149"/>
                                </a:lnTo>
                                <a:lnTo>
                                  <a:pt x="0" y="138"/>
                                </a:lnTo>
                                <a:lnTo>
                                  <a:pt x="0" y="126"/>
                                </a:lnTo>
                                <a:lnTo>
                                  <a:pt x="1" y="114"/>
                                </a:lnTo>
                                <a:lnTo>
                                  <a:pt x="50" y="44"/>
                                </a:lnTo>
                                <a:lnTo>
                                  <a:pt x="61" y="42"/>
                                </a:lnTo>
                                <a:lnTo>
                                  <a:pt x="72" y="39"/>
                                </a:lnTo>
                                <a:lnTo>
                                  <a:pt x="83" y="36"/>
                                </a:lnTo>
                                <a:lnTo>
                                  <a:pt x="94" y="32"/>
                                </a:lnTo>
                                <a:lnTo>
                                  <a:pt x="117" y="25"/>
                                </a:lnTo>
                                <a:lnTo>
                                  <a:pt x="139" y="16"/>
                                </a:lnTo>
                                <a:lnTo>
                                  <a:pt x="150" y="13"/>
                                </a:lnTo>
                                <a:lnTo>
                                  <a:pt x="162" y="10"/>
                                </a:lnTo>
                                <a:lnTo>
                                  <a:pt x="173" y="8"/>
                                </a:lnTo>
                                <a:lnTo>
                                  <a:pt x="184" y="7"/>
                                </a:lnTo>
                                <a:lnTo>
                                  <a:pt x="195" y="6"/>
                                </a:lnTo>
                                <a:lnTo>
                                  <a:pt x="206" y="7"/>
                                </a:lnTo>
                                <a:lnTo>
                                  <a:pt x="218" y="9"/>
                                </a:lnTo>
                                <a:lnTo>
                                  <a:pt x="229" y="12"/>
                                </a:lnTo>
                                <a:lnTo>
                                  <a:pt x="227" y="19"/>
                                </a:lnTo>
                                <a:lnTo>
                                  <a:pt x="225" y="26"/>
                                </a:lnTo>
                                <a:lnTo>
                                  <a:pt x="222" y="31"/>
                                </a:lnTo>
                                <a:lnTo>
                                  <a:pt x="218" y="37"/>
                                </a:lnTo>
                                <a:lnTo>
                                  <a:pt x="209" y="47"/>
                                </a:lnTo>
                                <a:lnTo>
                                  <a:pt x="200" y="56"/>
                                </a:lnTo>
                                <a:lnTo>
                                  <a:pt x="192" y="67"/>
                                </a:lnTo>
                                <a:lnTo>
                                  <a:pt x="185" y="78"/>
                                </a:lnTo>
                                <a:lnTo>
                                  <a:pt x="182" y="85"/>
                                </a:lnTo>
                                <a:lnTo>
                                  <a:pt x="181" y="92"/>
                                </a:lnTo>
                                <a:lnTo>
                                  <a:pt x="180" y="99"/>
                                </a:lnTo>
                                <a:lnTo>
                                  <a:pt x="180" y="106"/>
                                </a:lnTo>
                                <a:lnTo>
                                  <a:pt x="182" y="123"/>
                                </a:lnTo>
                                <a:lnTo>
                                  <a:pt x="185" y="140"/>
                                </a:lnTo>
                                <a:lnTo>
                                  <a:pt x="189" y="158"/>
                                </a:lnTo>
                                <a:lnTo>
                                  <a:pt x="192" y="175"/>
                                </a:lnTo>
                                <a:lnTo>
                                  <a:pt x="192" y="183"/>
                                </a:lnTo>
                                <a:lnTo>
                                  <a:pt x="193" y="191"/>
                                </a:lnTo>
                                <a:lnTo>
                                  <a:pt x="192" y="199"/>
                                </a:lnTo>
                                <a:lnTo>
                                  <a:pt x="190" y="208"/>
                                </a:lnTo>
                                <a:lnTo>
                                  <a:pt x="188" y="215"/>
                                </a:lnTo>
                                <a:lnTo>
                                  <a:pt x="183" y="222"/>
                                </a:lnTo>
                                <a:lnTo>
                                  <a:pt x="178" y="229"/>
                                </a:lnTo>
                                <a:lnTo>
                                  <a:pt x="171" y="235"/>
                                </a:lnTo>
                                <a:lnTo>
                                  <a:pt x="174" y="237"/>
                                </a:lnTo>
                                <a:lnTo>
                                  <a:pt x="177" y="237"/>
                                </a:lnTo>
                                <a:lnTo>
                                  <a:pt x="180" y="237"/>
                                </a:lnTo>
                                <a:lnTo>
                                  <a:pt x="184" y="236"/>
                                </a:lnTo>
                                <a:lnTo>
                                  <a:pt x="191" y="232"/>
                                </a:lnTo>
                                <a:lnTo>
                                  <a:pt x="198" y="228"/>
                                </a:lnTo>
                                <a:lnTo>
                                  <a:pt x="202" y="227"/>
                                </a:lnTo>
                                <a:lnTo>
                                  <a:pt x="205" y="225"/>
                                </a:lnTo>
                                <a:lnTo>
                                  <a:pt x="208" y="225"/>
                                </a:lnTo>
                                <a:lnTo>
                                  <a:pt x="212" y="225"/>
                                </a:lnTo>
                                <a:lnTo>
                                  <a:pt x="216" y="226"/>
                                </a:lnTo>
                                <a:lnTo>
                                  <a:pt x="219" y="228"/>
                                </a:lnTo>
                                <a:lnTo>
                                  <a:pt x="222" y="232"/>
                                </a:lnTo>
                                <a:lnTo>
                                  <a:pt x="224" y="237"/>
                                </a:lnTo>
                                <a:lnTo>
                                  <a:pt x="229" y="234"/>
                                </a:lnTo>
                                <a:lnTo>
                                  <a:pt x="233" y="230"/>
                                </a:lnTo>
                                <a:lnTo>
                                  <a:pt x="237" y="225"/>
                                </a:lnTo>
                                <a:lnTo>
                                  <a:pt x="240" y="219"/>
                                </a:lnTo>
                                <a:lnTo>
                                  <a:pt x="242" y="213"/>
                                </a:lnTo>
                                <a:lnTo>
                                  <a:pt x="243" y="206"/>
                                </a:lnTo>
                                <a:lnTo>
                                  <a:pt x="242" y="198"/>
                                </a:lnTo>
                                <a:lnTo>
                                  <a:pt x="240" y="191"/>
                                </a:lnTo>
                                <a:lnTo>
                                  <a:pt x="234" y="190"/>
                                </a:lnTo>
                                <a:lnTo>
                                  <a:pt x="228" y="187"/>
                                </a:lnTo>
                                <a:lnTo>
                                  <a:pt x="222" y="183"/>
                                </a:lnTo>
                                <a:lnTo>
                                  <a:pt x="217" y="177"/>
                                </a:lnTo>
                                <a:lnTo>
                                  <a:pt x="212" y="172"/>
                                </a:lnTo>
                                <a:lnTo>
                                  <a:pt x="209" y="166"/>
                                </a:lnTo>
                                <a:lnTo>
                                  <a:pt x="208" y="160"/>
                                </a:lnTo>
                                <a:lnTo>
                                  <a:pt x="209" y="155"/>
                                </a:lnTo>
                                <a:lnTo>
                                  <a:pt x="217" y="152"/>
                                </a:lnTo>
                                <a:lnTo>
                                  <a:pt x="223" y="150"/>
                                </a:lnTo>
                                <a:lnTo>
                                  <a:pt x="227" y="147"/>
                                </a:lnTo>
                                <a:lnTo>
                                  <a:pt x="230" y="143"/>
                                </a:lnTo>
                                <a:lnTo>
                                  <a:pt x="231" y="139"/>
                                </a:lnTo>
                                <a:lnTo>
                                  <a:pt x="231" y="136"/>
                                </a:lnTo>
                                <a:lnTo>
                                  <a:pt x="230" y="132"/>
                                </a:lnTo>
                                <a:lnTo>
                                  <a:pt x="228" y="128"/>
                                </a:lnTo>
                                <a:lnTo>
                                  <a:pt x="224" y="120"/>
                                </a:lnTo>
                                <a:lnTo>
                                  <a:pt x="218" y="112"/>
                                </a:lnTo>
                                <a:lnTo>
                                  <a:pt x="216" y="108"/>
                                </a:lnTo>
                                <a:lnTo>
                                  <a:pt x="213" y="104"/>
                                </a:lnTo>
                                <a:lnTo>
                                  <a:pt x="211" y="99"/>
                                </a:lnTo>
                                <a:lnTo>
                                  <a:pt x="210" y="95"/>
                                </a:lnTo>
                                <a:lnTo>
                                  <a:pt x="212" y="91"/>
                                </a:lnTo>
                                <a:lnTo>
                                  <a:pt x="216" y="89"/>
                                </a:lnTo>
                                <a:lnTo>
                                  <a:pt x="219" y="88"/>
                                </a:lnTo>
                                <a:lnTo>
                                  <a:pt x="223" y="89"/>
                                </a:lnTo>
                                <a:lnTo>
                                  <a:pt x="226" y="90"/>
                                </a:lnTo>
                                <a:lnTo>
                                  <a:pt x="229" y="91"/>
                                </a:lnTo>
                                <a:lnTo>
                                  <a:pt x="232" y="91"/>
                                </a:lnTo>
                                <a:lnTo>
                                  <a:pt x="235" y="91"/>
                                </a:lnTo>
                                <a:lnTo>
                                  <a:pt x="235" y="67"/>
                                </a:lnTo>
                                <a:lnTo>
                                  <a:pt x="241" y="70"/>
                                </a:lnTo>
                                <a:lnTo>
                                  <a:pt x="245" y="70"/>
                                </a:lnTo>
                                <a:lnTo>
                                  <a:pt x="247" y="70"/>
                                </a:lnTo>
                                <a:lnTo>
                                  <a:pt x="250" y="68"/>
                                </a:lnTo>
                                <a:lnTo>
                                  <a:pt x="252" y="66"/>
                                </a:lnTo>
                                <a:lnTo>
                                  <a:pt x="254" y="63"/>
                                </a:lnTo>
                                <a:lnTo>
                                  <a:pt x="250" y="60"/>
                                </a:lnTo>
                                <a:lnTo>
                                  <a:pt x="247" y="57"/>
                                </a:lnTo>
                                <a:lnTo>
                                  <a:pt x="245" y="53"/>
                                </a:lnTo>
                                <a:lnTo>
                                  <a:pt x="244" y="50"/>
                                </a:lnTo>
                                <a:lnTo>
                                  <a:pt x="244" y="47"/>
                                </a:lnTo>
                                <a:lnTo>
                                  <a:pt x="245" y="44"/>
                                </a:lnTo>
                                <a:lnTo>
                                  <a:pt x="246" y="41"/>
                                </a:lnTo>
                                <a:lnTo>
                                  <a:pt x="247" y="38"/>
                                </a:lnTo>
                                <a:lnTo>
                                  <a:pt x="252" y="32"/>
                                </a:lnTo>
                                <a:lnTo>
                                  <a:pt x="258" y="27"/>
                                </a:lnTo>
                                <a:lnTo>
                                  <a:pt x="265" y="21"/>
                                </a:lnTo>
                                <a:lnTo>
                                  <a:pt x="272" y="17"/>
                                </a:lnTo>
                                <a:lnTo>
                                  <a:pt x="335" y="0"/>
                                </a:lnTo>
                                <a:lnTo>
                                  <a:pt x="344" y="0"/>
                                </a:lnTo>
                                <a:lnTo>
                                  <a:pt x="350" y="2"/>
                                </a:lnTo>
                                <a:lnTo>
                                  <a:pt x="356" y="4"/>
                                </a:lnTo>
                                <a:lnTo>
                                  <a:pt x="360" y="7"/>
                                </a:lnTo>
                                <a:lnTo>
                                  <a:pt x="363" y="11"/>
                                </a:lnTo>
                                <a:lnTo>
                                  <a:pt x="365" y="16"/>
                                </a:lnTo>
                                <a:lnTo>
                                  <a:pt x="366" y="21"/>
                                </a:lnTo>
                                <a:lnTo>
                                  <a:pt x="368" y="27"/>
                                </a:lnTo>
                                <a:lnTo>
                                  <a:pt x="370" y="39"/>
                                </a:lnTo>
                                <a:lnTo>
                                  <a:pt x="373" y="51"/>
                                </a:lnTo>
                                <a:lnTo>
                                  <a:pt x="376" y="56"/>
                                </a:lnTo>
                                <a:lnTo>
                                  <a:pt x="379" y="62"/>
                                </a:lnTo>
                                <a:lnTo>
                                  <a:pt x="383" y="66"/>
                                </a:lnTo>
                                <a:lnTo>
                                  <a:pt x="389" y="71"/>
                                </a:lnTo>
                                <a:lnTo>
                                  <a:pt x="390" y="76"/>
                                </a:lnTo>
                                <a:lnTo>
                                  <a:pt x="390" y="81"/>
                                </a:lnTo>
                                <a:lnTo>
                                  <a:pt x="389" y="87"/>
                                </a:lnTo>
                                <a:lnTo>
                                  <a:pt x="387" y="91"/>
                                </a:lnTo>
                                <a:lnTo>
                                  <a:pt x="381" y="100"/>
                                </a:lnTo>
                                <a:lnTo>
                                  <a:pt x="375" y="108"/>
                                </a:lnTo>
                                <a:lnTo>
                                  <a:pt x="373" y="113"/>
                                </a:lnTo>
                                <a:lnTo>
                                  <a:pt x="370" y="117"/>
                                </a:lnTo>
                                <a:lnTo>
                                  <a:pt x="368" y="121"/>
                                </a:lnTo>
                                <a:lnTo>
                                  <a:pt x="367" y="126"/>
                                </a:lnTo>
                                <a:lnTo>
                                  <a:pt x="367" y="131"/>
                                </a:lnTo>
                                <a:lnTo>
                                  <a:pt x="368" y="136"/>
                                </a:lnTo>
                                <a:lnTo>
                                  <a:pt x="370" y="142"/>
                                </a:lnTo>
                                <a:lnTo>
                                  <a:pt x="373" y="149"/>
                                </a:lnTo>
                                <a:lnTo>
                                  <a:pt x="378" y="155"/>
                                </a:lnTo>
                                <a:lnTo>
                                  <a:pt x="446" y="130"/>
                                </a:lnTo>
                                <a:lnTo>
                                  <a:pt x="447" y="138"/>
                                </a:lnTo>
                                <a:lnTo>
                                  <a:pt x="449" y="147"/>
                                </a:lnTo>
                                <a:lnTo>
                                  <a:pt x="450" y="151"/>
                                </a:lnTo>
                                <a:lnTo>
                                  <a:pt x="453" y="154"/>
                                </a:lnTo>
                                <a:lnTo>
                                  <a:pt x="457" y="155"/>
                                </a:lnTo>
                                <a:lnTo>
                                  <a:pt x="463" y="155"/>
                                </a:lnTo>
                                <a:lnTo>
                                  <a:pt x="464" y="151"/>
                                </a:lnTo>
                                <a:lnTo>
                                  <a:pt x="466" y="147"/>
                                </a:lnTo>
                                <a:lnTo>
                                  <a:pt x="468" y="143"/>
                                </a:lnTo>
                                <a:lnTo>
                                  <a:pt x="471" y="141"/>
                                </a:lnTo>
                                <a:lnTo>
                                  <a:pt x="476" y="138"/>
                                </a:lnTo>
                                <a:lnTo>
                                  <a:pt x="482" y="137"/>
                                </a:lnTo>
                                <a:lnTo>
                                  <a:pt x="496" y="138"/>
                                </a:lnTo>
                                <a:lnTo>
                                  <a:pt x="510" y="140"/>
                                </a:lnTo>
                                <a:lnTo>
                                  <a:pt x="512" y="138"/>
                                </a:lnTo>
                                <a:lnTo>
                                  <a:pt x="515" y="136"/>
                                </a:lnTo>
                                <a:lnTo>
                                  <a:pt x="515" y="135"/>
                                </a:lnTo>
                                <a:lnTo>
                                  <a:pt x="515" y="133"/>
                                </a:lnTo>
                                <a:lnTo>
                                  <a:pt x="512" y="130"/>
                                </a:lnTo>
                                <a:lnTo>
                                  <a:pt x="508" y="128"/>
                                </a:lnTo>
                                <a:lnTo>
                                  <a:pt x="504" y="125"/>
                                </a:lnTo>
                                <a:lnTo>
                                  <a:pt x="500" y="122"/>
                                </a:lnTo>
                                <a:lnTo>
                                  <a:pt x="497" y="118"/>
                                </a:lnTo>
                                <a:lnTo>
                                  <a:pt x="496" y="114"/>
                                </a:lnTo>
                                <a:lnTo>
                                  <a:pt x="500" y="110"/>
                                </a:lnTo>
                                <a:lnTo>
                                  <a:pt x="504" y="107"/>
                                </a:lnTo>
                                <a:lnTo>
                                  <a:pt x="509" y="105"/>
                                </a:lnTo>
                                <a:lnTo>
                                  <a:pt x="515" y="102"/>
                                </a:lnTo>
                                <a:lnTo>
                                  <a:pt x="525" y="99"/>
                                </a:lnTo>
                                <a:lnTo>
                                  <a:pt x="537" y="98"/>
                                </a:lnTo>
                                <a:lnTo>
                                  <a:pt x="548" y="99"/>
                                </a:lnTo>
                                <a:lnTo>
                                  <a:pt x="559" y="100"/>
                                </a:lnTo>
                                <a:lnTo>
                                  <a:pt x="569" y="102"/>
                                </a:lnTo>
                                <a:lnTo>
                                  <a:pt x="579" y="105"/>
                                </a:lnTo>
                                <a:lnTo>
                                  <a:pt x="631" y="102"/>
                                </a:lnTo>
                                <a:lnTo>
                                  <a:pt x="634" y="106"/>
                                </a:lnTo>
                                <a:lnTo>
                                  <a:pt x="635" y="111"/>
                                </a:lnTo>
                                <a:lnTo>
                                  <a:pt x="634" y="115"/>
                                </a:lnTo>
                                <a:lnTo>
                                  <a:pt x="630" y="120"/>
                                </a:lnTo>
                                <a:lnTo>
                                  <a:pt x="625" y="129"/>
                                </a:lnTo>
                                <a:lnTo>
                                  <a:pt x="621" y="138"/>
                                </a:lnTo>
                                <a:lnTo>
                                  <a:pt x="629" y="140"/>
                                </a:lnTo>
                                <a:close/>
                                <a:moveTo>
                                  <a:pt x="847" y="728"/>
                                </a:moveTo>
                                <a:lnTo>
                                  <a:pt x="843" y="720"/>
                                </a:lnTo>
                                <a:lnTo>
                                  <a:pt x="838" y="714"/>
                                </a:lnTo>
                                <a:lnTo>
                                  <a:pt x="834" y="708"/>
                                </a:lnTo>
                                <a:lnTo>
                                  <a:pt x="829" y="702"/>
                                </a:lnTo>
                                <a:lnTo>
                                  <a:pt x="824" y="698"/>
                                </a:lnTo>
                                <a:lnTo>
                                  <a:pt x="818" y="694"/>
                                </a:lnTo>
                                <a:lnTo>
                                  <a:pt x="811" y="689"/>
                                </a:lnTo>
                                <a:lnTo>
                                  <a:pt x="804" y="684"/>
                                </a:lnTo>
                                <a:lnTo>
                                  <a:pt x="805" y="691"/>
                                </a:lnTo>
                                <a:lnTo>
                                  <a:pt x="805" y="698"/>
                                </a:lnTo>
                                <a:lnTo>
                                  <a:pt x="805" y="704"/>
                                </a:lnTo>
                                <a:lnTo>
                                  <a:pt x="805" y="710"/>
                                </a:lnTo>
                                <a:lnTo>
                                  <a:pt x="803" y="716"/>
                                </a:lnTo>
                                <a:lnTo>
                                  <a:pt x="801" y="722"/>
                                </a:lnTo>
                                <a:lnTo>
                                  <a:pt x="798" y="728"/>
                                </a:lnTo>
                                <a:lnTo>
                                  <a:pt x="794" y="733"/>
                                </a:lnTo>
                                <a:lnTo>
                                  <a:pt x="847" y="734"/>
                                </a:lnTo>
                                <a:lnTo>
                                  <a:pt x="847" y="72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5" name="Freeform 62"/>
                          <p:cNvSpPr>
                            <a:spLocks noChangeAspect="1" noEditPoints="1"/>
                          </p:cNvSpPr>
                          <p:nvPr/>
                        </p:nvSpPr>
                        <p:spPr bwMode="auto">
                          <a:xfrm>
                            <a:off x="2282" y="1270"/>
                            <a:ext cx="4164" cy="2291"/>
                          </a:xfrm>
                          <a:custGeom>
                            <a:avLst/>
                            <a:gdLst>
                              <a:gd name="T0" fmla="*/ 1345 w 3747"/>
                              <a:gd name="T1" fmla="*/ 587 h 2063"/>
                              <a:gd name="T2" fmla="*/ 1088 w 3747"/>
                              <a:gd name="T3" fmla="*/ 647 h 2063"/>
                              <a:gd name="T4" fmla="*/ 1794 w 3747"/>
                              <a:gd name="T5" fmla="*/ 626 h 2063"/>
                              <a:gd name="T6" fmla="*/ 1594 w 3747"/>
                              <a:gd name="T7" fmla="*/ 992 h 2063"/>
                              <a:gd name="T8" fmla="*/ 1789 w 3747"/>
                              <a:gd name="T9" fmla="*/ 968 h 2063"/>
                              <a:gd name="T10" fmla="*/ 1434 w 3747"/>
                              <a:gd name="T11" fmla="*/ 1079 h 2063"/>
                              <a:gd name="T12" fmla="*/ 2515 w 3747"/>
                              <a:gd name="T13" fmla="*/ 1180 h 2063"/>
                              <a:gd name="T14" fmla="*/ 1966 w 3747"/>
                              <a:gd name="T15" fmla="*/ 1257 h 2063"/>
                              <a:gd name="T16" fmla="*/ 2301 w 3747"/>
                              <a:gd name="T17" fmla="*/ 1516 h 2063"/>
                              <a:gd name="T18" fmla="*/ 2529 w 3747"/>
                              <a:gd name="T19" fmla="*/ 1515 h 2063"/>
                              <a:gd name="T20" fmla="*/ 2624 w 3747"/>
                              <a:gd name="T21" fmla="*/ 1987 h 2063"/>
                              <a:gd name="T22" fmla="*/ 2578 w 3747"/>
                              <a:gd name="T23" fmla="*/ 1792 h 2063"/>
                              <a:gd name="T24" fmla="*/ 2420 w 3747"/>
                              <a:gd name="T25" fmla="*/ 1903 h 2063"/>
                              <a:gd name="T26" fmla="*/ 2874 w 3747"/>
                              <a:gd name="T27" fmla="*/ 2290 h 2063"/>
                              <a:gd name="T28" fmla="*/ 3319 w 3747"/>
                              <a:gd name="T29" fmla="*/ 2345 h 2063"/>
                              <a:gd name="T30" fmla="*/ 3627 w 3747"/>
                              <a:gd name="T31" fmla="*/ 2531 h 2063"/>
                              <a:gd name="T32" fmla="*/ 3709 w 3747"/>
                              <a:gd name="T33" fmla="*/ 2691 h 2063"/>
                              <a:gd name="T34" fmla="*/ 4193 w 3747"/>
                              <a:gd name="T35" fmla="*/ 2566 h 2063"/>
                              <a:gd name="T36" fmla="*/ 4468 w 3747"/>
                              <a:gd name="T37" fmla="*/ 2554 h 2063"/>
                              <a:gd name="T38" fmla="*/ 4537 w 3747"/>
                              <a:gd name="T39" fmla="*/ 2602 h 2063"/>
                              <a:gd name="T40" fmla="*/ 4756 w 3747"/>
                              <a:gd name="T41" fmla="*/ 2564 h 2063"/>
                              <a:gd name="T42" fmla="*/ 4569 w 3747"/>
                              <a:gd name="T43" fmla="*/ 2377 h 2063"/>
                              <a:gd name="T44" fmla="*/ 4562 w 3747"/>
                              <a:gd name="T45" fmla="*/ 2230 h 2063"/>
                              <a:gd name="T46" fmla="*/ 4901 w 3747"/>
                              <a:gd name="T47" fmla="*/ 2086 h 2063"/>
                              <a:gd name="T48" fmla="*/ 5127 w 3747"/>
                              <a:gd name="T49" fmla="*/ 1872 h 2063"/>
                              <a:gd name="T50" fmla="*/ 4862 w 3747"/>
                              <a:gd name="T51" fmla="*/ 1850 h 2063"/>
                              <a:gd name="T52" fmla="*/ 4795 w 3747"/>
                              <a:gd name="T53" fmla="*/ 1618 h 2063"/>
                              <a:gd name="T54" fmla="*/ 4672 w 3747"/>
                              <a:gd name="T55" fmla="*/ 1376 h 2063"/>
                              <a:gd name="T56" fmla="*/ 4556 w 3747"/>
                              <a:gd name="T57" fmla="*/ 1232 h 2063"/>
                              <a:gd name="T58" fmla="*/ 4342 w 3747"/>
                              <a:gd name="T59" fmla="*/ 1361 h 2063"/>
                              <a:gd name="T60" fmla="*/ 4164 w 3747"/>
                              <a:gd name="T61" fmla="*/ 1034 h 2063"/>
                              <a:gd name="T62" fmla="*/ 3774 w 3747"/>
                              <a:gd name="T63" fmla="*/ 1149 h 2063"/>
                              <a:gd name="T64" fmla="*/ 3765 w 3747"/>
                              <a:gd name="T65" fmla="*/ 1669 h 2063"/>
                              <a:gd name="T66" fmla="*/ 3659 w 3747"/>
                              <a:gd name="T67" fmla="*/ 2084 h 2063"/>
                              <a:gd name="T68" fmla="*/ 3482 w 3747"/>
                              <a:gd name="T69" fmla="*/ 1912 h 2063"/>
                              <a:gd name="T70" fmla="*/ 2945 w 3747"/>
                              <a:gd name="T71" fmla="*/ 1501 h 2063"/>
                              <a:gd name="T72" fmla="*/ 2816 w 3747"/>
                              <a:gd name="T73" fmla="*/ 1129 h 2063"/>
                              <a:gd name="T74" fmla="*/ 2912 w 3747"/>
                              <a:gd name="T75" fmla="*/ 858 h 2063"/>
                              <a:gd name="T76" fmla="*/ 3256 w 3747"/>
                              <a:gd name="T77" fmla="*/ 705 h 2063"/>
                              <a:gd name="T78" fmla="*/ 3356 w 3747"/>
                              <a:gd name="T79" fmla="*/ 566 h 2063"/>
                              <a:gd name="T80" fmla="*/ 3494 w 3747"/>
                              <a:gd name="T81" fmla="*/ 571 h 2063"/>
                              <a:gd name="T82" fmla="*/ 3597 w 3747"/>
                              <a:gd name="T83" fmla="*/ 255 h 2063"/>
                              <a:gd name="T84" fmla="*/ 3352 w 3747"/>
                              <a:gd name="T85" fmla="*/ 292 h 2063"/>
                              <a:gd name="T86" fmla="*/ 3149 w 3747"/>
                              <a:gd name="T87" fmla="*/ 213 h 2063"/>
                              <a:gd name="T88" fmla="*/ 2944 w 3747"/>
                              <a:gd name="T89" fmla="*/ 170 h 2063"/>
                              <a:gd name="T90" fmla="*/ 2743 w 3747"/>
                              <a:gd name="T91" fmla="*/ 18 h 2063"/>
                              <a:gd name="T92" fmla="*/ 2762 w 3747"/>
                              <a:gd name="T93" fmla="*/ 212 h 2063"/>
                              <a:gd name="T94" fmla="*/ 2737 w 3747"/>
                              <a:gd name="T95" fmla="*/ 521 h 2063"/>
                              <a:gd name="T96" fmla="*/ 2590 w 3747"/>
                              <a:gd name="T97" fmla="*/ 372 h 2063"/>
                              <a:gd name="T98" fmla="*/ 2146 w 3747"/>
                              <a:gd name="T99" fmla="*/ 293 h 2063"/>
                              <a:gd name="T100" fmla="*/ 1997 w 3747"/>
                              <a:gd name="T101" fmla="*/ 376 h 2063"/>
                              <a:gd name="T102" fmla="*/ 1869 w 3747"/>
                              <a:gd name="T103" fmla="*/ 423 h 2063"/>
                              <a:gd name="T104" fmla="*/ 1532 w 3747"/>
                              <a:gd name="T105" fmla="*/ 343 h 2063"/>
                              <a:gd name="T106" fmla="*/ 1308 w 3747"/>
                              <a:gd name="T107" fmla="*/ 235 h 2063"/>
                              <a:gd name="T108" fmla="*/ 1032 w 3747"/>
                              <a:gd name="T109" fmla="*/ 147 h 2063"/>
                              <a:gd name="T110" fmla="*/ 490 w 3747"/>
                              <a:gd name="T111" fmla="*/ 297 h 2063"/>
                              <a:gd name="T112" fmla="*/ 417 w 3747"/>
                              <a:gd name="T113" fmla="*/ 259 h 2063"/>
                              <a:gd name="T114" fmla="*/ 96 w 3747"/>
                              <a:gd name="T115" fmla="*/ 1150 h 2063"/>
                              <a:gd name="T116" fmla="*/ 530 w 3747"/>
                              <a:gd name="T117" fmla="*/ 1474 h 2063"/>
                              <a:gd name="T118" fmla="*/ 730 w 3747"/>
                              <a:gd name="T119" fmla="*/ 1881 h 2063"/>
                              <a:gd name="T120" fmla="*/ 801 w 3747"/>
                              <a:gd name="T121" fmla="*/ 2056 h 2063"/>
                              <a:gd name="T122" fmla="*/ 1015 w 3747"/>
                              <a:gd name="T123" fmla="*/ 2194 h 2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47" h="2063">
                                <a:moveTo>
                                  <a:pt x="923" y="360"/>
                                </a:moveTo>
                                <a:lnTo>
                                  <a:pt x="923" y="365"/>
                                </a:lnTo>
                                <a:lnTo>
                                  <a:pt x="921" y="370"/>
                                </a:lnTo>
                                <a:lnTo>
                                  <a:pt x="917" y="376"/>
                                </a:lnTo>
                                <a:lnTo>
                                  <a:pt x="914" y="381"/>
                                </a:lnTo>
                                <a:lnTo>
                                  <a:pt x="911" y="386"/>
                                </a:lnTo>
                                <a:lnTo>
                                  <a:pt x="910" y="391"/>
                                </a:lnTo>
                                <a:lnTo>
                                  <a:pt x="910" y="394"/>
                                </a:lnTo>
                                <a:lnTo>
                                  <a:pt x="911" y="397"/>
                                </a:lnTo>
                                <a:lnTo>
                                  <a:pt x="913" y="399"/>
                                </a:lnTo>
                                <a:lnTo>
                                  <a:pt x="915" y="401"/>
                                </a:lnTo>
                                <a:lnTo>
                                  <a:pt x="924" y="405"/>
                                </a:lnTo>
                                <a:lnTo>
                                  <a:pt x="932" y="408"/>
                                </a:lnTo>
                                <a:lnTo>
                                  <a:pt x="939" y="410"/>
                                </a:lnTo>
                                <a:lnTo>
                                  <a:pt x="947" y="411"/>
                                </a:lnTo>
                                <a:lnTo>
                                  <a:pt x="953" y="411"/>
                                </a:lnTo>
                                <a:lnTo>
                                  <a:pt x="961" y="410"/>
                                </a:lnTo>
                                <a:lnTo>
                                  <a:pt x="968" y="408"/>
                                </a:lnTo>
                                <a:lnTo>
                                  <a:pt x="974" y="406"/>
                                </a:lnTo>
                                <a:lnTo>
                                  <a:pt x="999" y="395"/>
                                </a:lnTo>
                                <a:lnTo>
                                  <a:pt x="1027" y="384"/>
                                </a:lnTo>
                                <a:lnTo>
                                  <a:pt x="1031" y="386"/>
                                </a:lnTo>
                                <a:lnTo>
                                  <a:pt x="1033" y="389"/>
                                </a:lnTo>
                                <a:lnTo>
                                  <a:pt x="1034" y="394"/>
                                </a:lnTo>
                                <a:lnTo>
                                  <a:pt x="1033" y="398"/>
                                </a:lnTo>
                                <a:lnTo>
                                  <a:pt x="1030" y="407"/>
                                </a:lnTo>
                                <a:lnTo>
                                  <a:pt x="1027" y="413"/>
                                </a:lnTo>
                                <a:lnTo>
                                  <a:pt x="1019" y="411"/>
                                </a:lnTo>
                                <a:lnTo>
                                  <a:pt x="1011" y="411"/>
                                </a:lnTo>
                                <a:lnTo>
                                  <a:pt x="1005" y="412"/>
                                </a:lnTo>
                                <a:lnTo>
                                  <a:pt x="999" y="414"/>
                                </a:lnTo>
                                <a:lnTo>
                                  <a:pt x="994" y="417"/>
                                </a:lnTo>
                                <a:lnTo>
                                  <a:pt x="989" y="421"/>
                                </a:lnTo>
                                <a:lnTo>
                                  <a:pt x="985" y="425"/>
                                </a:lnTo>
                                <a:lnTo>
                                  <a:pt x="980" y="429"/>
                                </a:lnTo>
                                <a:lnTo>
                                  <a:pt x="972" y="438"/>
                                </a:lnTo>
                                <a:lnTo>
                                  <a:pt x="963" y="446"/>
                                </a:lnTo>
                                <a:lnTo>
                                  <a:pt x="958" y="448"/>
                                </a:lnTo>
                                <a:lnTo>
                                  <a:pt x="951" y="450"/>
                                </a:lnTo>
                                <a:lnTo>
                                  <a:pt x="945" y="450"/>
                                </a:lnTo>
                                <a:lnTo>
                                  <a:pt x="938" y="448"/>
                                </a:lnTo>
                                <a:lnTo>
                                  <a:pt x="935" y="456"/>
                                </a:lnTo>
                                <a:lnTo>
                                  <a:pt x="932" y="462"/>
                                </a:lnTo>
                                <a:lnTo>
                                  <a:pt x="928" y="467"/>
                                </a:lnTo>
                                <a:lnTo>
                                  <a:pt x="924" y="471"/>
                                </a:lnTo>
                                <a:lnTo>
                                  <a:pt x="914" y="478"/>
                                </a:lnTo>
                                <a:lnTo>
                                  <a:pt x="904" y="484"/>
                                </a:lnTo>
                                <a:lnTo>
                                  <a:pt x="892" y="489"/>
                                </a:lnTo>
                                <a:lnTo>
                                  <a:pt x="880" y="494"/>
                                </a:lnTo>
                                <a:lnTo>
                                  <a:pt x="868" y="499"/>
                                </a:lnTo>
                                <a:lnTo>
                                  <a:pt x="857" y="506"/>
                                </a:lnTo>
                                <a:lnTo>
                                  <a:pt x="891" y="451"/>
                                </a:lnTo>
                                <a:lnTo>
                                  <a:pt x="887" y="450"/>
                                </a:lnTo>
                                <a:lnTo>
                                  <a:pt x="883" y="449"/>
                                </a:lnTo>
                                <a:lnTo>
                                  <a:pt x="879" y="449"/>
                                </a:lnTo>
                                <a:lnTo>
                                  <a:pt x="876" y="450"/>
                                </a:lnTo>
                                <a:lnTo>
                                  <a:pt x="868" y="454"/>
                                </a:lnTo>
                                <a:lnTo>
                                  <a:pt x="861" y="459"/>
                                </a:lnTo>
                                <a:lnTo>
                                  <a:pt x="848" y="470"/>
                                </a:lnTo>
                                <a:lnTo>
                                  <a:pt x="837" y="481"/>
                                </a:lnTo>
                                <a:lnTo>
                                  <a:pt x="829" y="479"/>
                                </a:lnTo>
                                <a:lnTo>
                                  <a:pt x="822" y="480"/>
                                </a:lnTo>
                                <a:lnTo>
                                  <a:pt x="815" y="481"/>
                                </a:lnTo>
                                <a:lnTo>
                                  <a:pt x="808" y="482"/>
                                </a:lnTo>
                                <a:lnTo>
                                  <a:pt x="802" y="483"/>
                                </a:lnTo>
                                <a:lnTo>
                                  <a:pt x="797" y="482"/>
                                </a:lnTo>
                                <a:lnTo>
                                  <a:pt x="795" y="481"/>
                                </a:lnTo>
                                <a:lnTo>
                                  <a:pt x="794" y="479"/>
                                </a:lnTo>
                                <a:lnTo>
                                  <a:pt x="793" y="476"/>
                                </a:lnTo>
                                <a:lnTo>
                                  <a:pt x="793" y="473"/>
                                </a:lnTo>
                                <a:lnTo>
                                  <a:pt x="806" y="460"/>
                                </a:lnTo>
                                <a:lnTo>
                                  <a:pt x="819" y="446"/>
                                </a:lnTo>
                                <a:lnTo>
                                  <a:pt x="826" y="440"/>
                                </a:lnTo>
                                <a:lnTo>
                                  <a:pt x="833" y="435"/>
                                </a:lnTo>
                                <a:lnTo>
                                  <a:pt x="843" y="431"/>
                                </a:lnTo>
                                <a:lnTo>
                                  <a:pt x="853" y="429"/>
                                </a:lnTo>
                                <a:lnTo>
                                  <a:pt x="856" y="423"/>
                                </a:lnTo>
                                <a:lnTo>
                                  <a:pt x="825" y="422"/>
                                </a:lnTo>
                                <a:lnTo>
                                  <a:pt x="795" y="420"/>
                                </a:lnTo>
                                <a:lnTo>
                                  <a:pt x="780" y="421"/>
                                </a:lnTo>
                                <a:lnTo>
                                  <a:pt x="764" y="422"/>
                                </a:lnTo>
                                <a:lnTo>
                                  <a:pt x="757" y="424"/>
                                </a:lnTo>
                                <a:lnTo>
                                  <a:pt x="750" y="426"/>
                                </a:lnTo>
                                <a:lnTo>
                                  <a:pt x="743" y="429"/>
                                </a:lnTo>
                                <a:lnTo>
                                  <a:pt x="736" y="432"/>
                                </a:lnTo>
                                <a:lnTo>
                                  <a:pt x="725" y="432"/>
                                </a:lnTo>
                                <a:lnTo>
                                  <a:pt x="714" y="430"/>
                                </a:lnTo>
                                <a:lnTo>
                                  <a:pt x="709" y="429"/>
                                </a:lnTo>
                                <a:lnTo>
                                  <a:pt x="705" y="426"/>
                                </a:lnTo>
                                <a:lnTo>
                                  <a:pt x="702" y="423"/>
                                </a:lnTo>
                                <a:lnTo>
                                  <a:pt x="701" y="418"/>
                                </a:lnTo>
                                <a:lnTo>
                                  <a:pt x="722" y="411"/>
                                </a:lnTo>
                                <a:lnTo>
                                  <a:pt x="742" y="405"/>
                                </a:lnTo>
                                <a:lnTo>
                                  <a:pt x="763" y="399"/>
                                </a:lnTo>
                                <a:lnTo>
                                  <a:pt x="785" y="394"/>
                                </a:lnTo>
                                <a:lnTo>
                                  <a:pt x="805" y="387"/>
                                </a:lnTo>
                                <a:lnTo>
                                  <a:pt x="825" y="382"/>
                                </a:lnTo>
                                <a:lnTo>
                                  <a:pt x="845" y="376"/>
                                </a:lnTo>
                                <a:lnTo>
                                  <a:pt x="862" y="369"/>
                                </a:lnTo>
                                <a:lnTo>
                                  <a:pt x="884" y="352"/>
                                </a:lnTo>
                                <a:lnTo>
                                  <a:pt x="923" y="360"/>
                                </a:lnTo>
                                <a:close/>
                                <a:moveTo>
                                  <a:pt x="1358" y="476"/>
                                </a:moveTo>
                                <a:lnTo>
                                  <a:pt x="1339" y="487"/>
                                </a:lnTo>
                                <a:lnTo>
                                  <a:pt x="1324" y="472"/>
                                </a:lnTo>
                                <a:lnTo>
                                  <a:pt x="1307" y="457"/>
                                </a:lnTo>
                                <a:lnTo>
                                  <a:pt x="1300" y="447"/>
                                </a:lnTo>
                                <a:lnTo>
                                  <a:pt x="1294" y="438"/>
                                </a:lnTo>
                                <a:lnTo>
                                  <a:pt x="1291" y="433"/>
                                </a:lnTo>
                                <a:lnTo>
                                  <a:pt x="1289" y="428"/>
                                </a:lnTo>
                                <a:lnTo>
                                  <a:pt x="1288" y="423"/>
                                </a:lnTo>
                                <a:lnTo>
                                  <a:pt x="1287" y="418"/>
                                </a:lnTo>
                                <a:lnTo>
                                  <a:pt x="1305" y="431"/>
                                </a:lnTo>
                                <a:lnTo>
                                  <a:pt x="1324" y="443"/>
                                </a:lnTo>
                                <a:lnTo>
                                  <a:pt x="1333" y="450"/>
                                </a:lnTo>
                                <a:lnTo>
                                  <a:pt x="1342" y="458"/>
                                </a:lnTo>
                                <a:lnTo>
                                  <a:pt x="1350" y="467"/>
                                </a:lnTo>
                                <a:lnTo>
                                  <a:pt x="1358" y="476"/>
                                </a:lnTo>
                                <a:close/>
                                <a:moveTo>
                                  <a:pt x="1854" y="434"/>
                                </a:moveTo>
                                <a:lnTo>
                                  <a:pt x="1846" y="439"/>
                                </a:lnTo>
                                <a:lnTo>
                                  <a:pt x="1840" y="444"/>
                                </a:lnTo>
                                <a:lnTo>
                                  <a:pt x="1833" y="448"/>
                                </a:lnTo>
                                <a:lnTo>
                                  <a:pt x="1827" y="453"/>
                                </a:lnTo>
                                <a:lnTo>
                                  <a:pt x="1813" y="458"/>
                                </a:lnTo>
                                <a:lnTo>
                                  <a:pt x="1799" y="462"/>
                                </a:lnTo>
                                <a:lnTo>
                                  <a:pt x="1783" y="464"/>
                                </a:lnTo>
                                <a:lnTo>
                                  <a:pt x="1768" y="464"/>
                                </a:lnTo>
                                <a:lnTo>
                                  <a:pt x="1752" y="464"/>
                                </a:lnTo>
                                <a:lnTo>
                                  <a:pt x="1736" y="462"/>
                                </a:lnTo>
                                <a:lnTo>
                                  <a:pt x="1732" y="454"/>
                                </a:lnTo>
                                <a:lnTo>
                                  <a:pt x="1832" y="432"/>
                                </a:lnTo>
                                <a:lnTo>
                                  <a:pt x="1854" y="434"/>
                                </a:lnTo>
                                <a:close/>
                                <a:moveTo>
                                  <a:pt x="1107" y="690"/>
                                </a:moveTo>
                                <a:lnTo>
                                  <a:pt x="1110" y="696"/>
                                </a:lnTo>
                                <a:lnTo>
                                  <a:pt x="1113" y="701"/>
                                </a:lnTo>
                                <a:lnTo>
                                  <a:pt x="1117" y="705"/>
                                </a:lnTo>
                                <a:lnTo>
                                  <a:pt x="1121" y="708"/>
                                </a:lnTo>
                                <a:lnTo>
                                  <a:pt x="1130" y="713"/>
                                </a:lnTo>
                                <a:lnTo>
                                  <a:pt x="1141" y="717"/>
                                </a:lnTo>
                                <a:lnTo>
                                  <a:pt x="1151" y="721"/>
                                </a:lnTo>
                                <a:lnTo>
                                  <a:pt x="1161" y="724"/>
                                </a:lnTo>
                                <a:lnTo>
                                  <a:pt x="1170" y="728"/>
                                </a:lnTo>
                                <a:lnTo>
                                  <a:pt x="1179" y="734"/>
                                </a:lnTo>
                                <a:lnTo>
                                  <a:pt x="1185" y="732"/>
                                </a:lnTo>
                                <a:lnTo>
                                  <a:pt x="1191" y="730"/>
                                </a:lnTo>
                                <a:lnTo>
                                  <a:pt x="1198" y="728"/>
                                </a:lnTo>
                                <a:lnTo>
                                  <a:pt x="1204" y="724"/>
                                </a:lnTo>
                                <a:lnTo>
                                  <a:pt x="1215" y="717"/>
                                </a:lnTo>
                                <a:lnTo>
                                  <a:pt x="1225" y="708"/>
                                </a:lnTo>
                                <a:lnTo>
                                  <a:pt x="1235" y="699"/>
                                </a:lnTo>
                                <a:lnTo>
                                  <a:pt x="1246" y="689"/>
                                </a:lnTo>
                                <a:lnTo>
                                  <a:pt x="1257" y="681"/>
                                </a:lnTo>
                                <a:lnTo>
                                  <a:pt x="1268" y="675"/>
                                </a:lnTo>
                                <a:lnTo>
                                  <a:pt x="1292" y="672"/>
                                </a:lnTo>
                                <a:lnTo>
                                  <a:pt x="1321" y="670"/>
                                </a:lnTo>
                                <a:lnTo>
                                  <a:pt x="1349" y="669"/>
                                </a:lnTo>
                                <a:lnTo>
                                  <a:pt x="1374" y="669"/>
                                </a:lnTo>
                                <a:lnTo>
                                  <a:pt x="1378" y="674"/>
                                </a:lnTo>
                                <a:lnTo>
                                  <a:pt x="1363" y="679"/>
                                </a:lnTo>
                                <a:lnTo>
                                  <a:pt x="1348" y="682"/>
                                </a:lnTo>
                                <a:lnTo>
                                  <a:pt x="1333" y="685"/>
                                </a:lnTo>
                                <a:lnTo>
                                  <a:pt x="1317" y="688"/>
                                </a:lnTo>
                                <a:lnTo>
                                  <a:pt x="1301" y="691"/>
                                </a:lnTo>
                                <a:lnTo>
                                  <a:pt x="1285" y="696"/>
                                </a:lnTo>
                                <a:lnTo>
                                  <a:pt x="1278" y="699"/>
                                </a:lnTo>
                                <a:lnTo>
                                  <a:pt x="1271" y="702"/>
                                </a:lnTo>
                                <a:lnTo>
                                  <a:pt x="1264" y="706"/>
                                </a:lnTo>
                                <a:lnTo>
                                  <a:pt x="1257" y="710"/>
                                </a:lnTo>
                                <a:lnTo>
                                  <a:pt x="1260" y="711"/>
                                </a:lnTo>
                                <a:lnTo>
                                  <a:pt x="1264" y="713"/>
                                </a:lnTo>
                                <a:lnTo>
                                  <a:pt x="1267" y="713"/>
                                </a:lnTo>
                                <a:lnTo>
                                  <a:pt x="1271" y="713"/>
                                </a:lnTo>
                                <a:lnTo>
                                  <a:pt x="1279" y="712"/>
                                </a:lnTo>
                                <a:lnTo>
                                  <a:pt x="1287" y="711"/>
                                </a:lnTo>
                                <a:lnTo>
                                  <a:pt x="1295" y="709"/>
                                </a:lnTo>
                                <a:lnTo>
                                  <a:pt x="1304" y="707"/>
                                </a:lnTo>
                                <a:lnTo>
                                  <a:pt x="1312" y="707"/>
                                </a:lnTo>
                                <a:lnTo>
                                  <a:pt x="1320" y="708"/>
                                </a:lnTo>
                                <a:lnTo>
                                  <a:pt x="1309" y="711"/>
                                </a:lnTo>
                                <a:lnTo>
                                  <a:pt x="1299" y="714"/>
                                </a:lnTo>
                                <a:lnTo>
                                  <a:pt x="1290" y="718"/>
                                </a:lnTo>
                                <a:lnTo>
                                  <a:pt x="1281" y="723"/>
                                </a:lnTo>
                                <a:lnTo>
                                  <a:pt x="1272" y="728"/>
                                </a:lnTo>
                                <a:lnTo>
                                  <a:pt x="1263" y="734"/>
                                </a:lnTo>
                                <a:lnTo>
                                  <a:pt x="1253" y="740"/>
                                </a:lnTo>
                                <a:lnTo>
                                  <a:pt x="1245" y="747"/>
                                </a:lnTo>
                                <a:lnTo>
                                  <a:pt x="1230" y="763"/>
                                </a:lnTo>
                                <a:lnTo>
                                  <a:pt x="1216" y="780"/>
                                </a:lnTo>
                                <a:lnTo>
                                  <a:pt x="1203" y="797"/>
                                </a:lnTo>
                                <a:lnTo>
                                  <a:pt x="1190" y="816"/>
                                </a:lnTo>
                                <a:lnTo>
                                  <a:pt x="1099" y="843"/>
                                </a:lnTo>
                                <a:lnTo>
                                  <a:pt x="1087" y="834"/>
                                </a:lnTo>
                                <a:lnTo>
                                  <a:pt x="1073" y="825"/>
                                </a:lnTo>
                                <a:lnTo>
                                  <a:pt x="1060" y="817"/>
                                </a:lnTo>
                                <a:lnTo>
                                  <a:pt x="1046" y="810"/>
                                </a:lnTo>
                                <a:lnTo>
                                  <a:pt x="1032" y="804"/>
                                </a:lnTo>
                                <a:lnTo>
                                  <a:pt x="1017" y="801"/>
                                </a:lnTo>
                                <a:lnTo>
                                  <a:pt x="1009" y="799"/>
                                </a:lnTo>
                                <a:lnTo>
                                  <a:pt x="1002" y="799"/>
                                </a:lnTo>
                                <a:lnTo>
                                  <a:pt x="995" y="799"/>
                                </a:lnTo>
                                <a:lnTo>
                                  <a:pt x="988" y="799"/>
                                </a:lnTo>
                                <a:lnTo>
                                  <a:pt x="990" y="792"/>
                                </a:lnTo>
                                <a:lnTo>
                                  <a:pt x="993" y="787"/>
                                </a:lnTo>
                                <a:lnTo>
                                  <a:pt x="996" y="783"/>
                                </a:lnTo>
                                <a:lnTo>
                                  <a:pt x="1000" y="780"/>
                                </a:lnTo>
                                <a:lnTo>
                                  <a:pt x="1005" y="779"/>
                                </a:lnTo>
                                <a:lnTo>
                                  <a:pt x="1009" y="779"/>
                                </a:lnTo>
                                <a:lnTo>
                                  <a:pt x="1015" y="779"/>
                                </a:lnTo>
                                <a:lnTo>
                                  <a:pt x="1021" y="780"/>
                                </a:lnTo>
                                <a:lnTo>
                                  <a:pt x="1033" y="784"/>
                                </a:lnTo>
                                <a:lnTo>
                                  <a:pt x="1045" y="788"/>
                                </a:lnTo>
                                <a:lnTo>
                                  <a:pt x="1051" y="789"/>
                                </a:lnTo>
                                <a:lnTo>
                                  <a:pt x="1057" y="790"/>
                                </a:lnTo>
                                <a:lnTo>
                                  <a:pt x="1062" y="791"/>
                                </a:lnTo>
                                <a:lnTo>
                                  <a:pt x="1068" y="790"/>
                                </a:lnTo>
                                <a:lnTo>
                                  <a:pt x="1072" y="787"/>
                                </a:lnTo>
                                <a:lnTo>
                                  <a:pt x="1077" y="784"/>
                                </a:lnTo>
                                <a:lnTo>
                                  <a:pt x="1082" y="782"/>
                                </a:lnTo>
                                <a:lnTo>
                                  <a:pt x="1088" y="780"/>
                                </a:lnTo>
                                <a:lnTo>
                                  <a:pt x="1099" y="776"/>
                                </a:lnTo>
                                <a:lnTo>
                                  <a:pt x="1111" y="772"/>
                                </a:lnTo>
                                <a:lnTo>
                                  <a:pt x="1116" y="770"/>
                                </a:lnTo>
                                <a:lnTo>
                                  <a:pt x="1121" y="767"/>
                                </a:lnTo>
                                <a:lnTo>
                                  <a:pt x="1124" y="764"/>
                                </a:lnTo>
                                <a:lnTo>
                                  <a:pt x="1128" y="761"/>
                                </a:lnTo>
                                <a:lnTo>
                                  <a:pt x="1130" y="757"/>
                                </a:lnTo>
                                <a:lnTo>
                                  <a:pt x="1130" y="751"/>
                                </a:lnTo>
                                <a:lnTo>
                                  <a:pt x="1130" y="745"/>
                                </a:lnTo>
                                <a:lnTo>
                                  <a:pt x="1128" y="738"/>
                                </a:lnTo>
                                <a:lnTo>
                                  <a:pt x="1111" y="720"/>
                                </a:lnTo>
                                <a:lnTo>
                                  <a:pt x="1092" y="700"/>
                                </a:lnTo>
                                <a:lnTo>
                                  <a:pt x="1088" y="695"/>
                                </a:lnTo>
                                <a:lnTo>
                                  <a:pt x="1085" y="689"/>
                                </a:lnTo>
                                <a:lnTo>
                                  <a:pt x="1082" y="683"/>
                                </a:lnTo>
                                <a:lnTo>
                                  <a:pt x="1081" y="678"/>
                                </a:lnTo>
                                <a:lnTo>
                                  <a:pt x="1081" y="672"/>
                                </a:lnTo>
                                <a:lnTo>
                                  <a:pt x="1082" y="665"/>
                                </a:lnTo>
                                <a:lnTo>
                                  <a:pt x="1085" y="659"/>
                                </a:lnTo>
                                <a:lnTo>
                                  <a:pt x="1090" y="652"/>
                                </a:lnTo>
                                <a:lnTo>
                                  <a:pt x="1095" y="655"/>
                                </a:lnTo>
                                <a:lnTo>
                                  <a:pt x="1099" y="658"/>
                                </a:lnTo>
                                <a:lnTo>
                                  <a:pt x="1101" y="663"/>
                                </a:lnTo>
                                <a:lnTo>
                                  <a:pt x="1103" y="668"/>
                                </a:lnTo>
                                <a:lnTo>
                                  <a:pt x="1105" y="679"/>
                                </a:lnTo>
                                <a:lnTo>
                                  <a:pt x="1107" y="690"/>
                                </a:lnTo>
                                <a:close/>
                                <a:moveTo>
                                  <a:pt x="1832" y="862"/>
                                </a:moveTo>
                                <a:lnTo>
                                  <a:pt x="1813" y="887"/>
                                </a:lnTo>
                                <a:lnTo>
                                  <a:pt x="1804" y="878"/>
                                </a:lnTo>
                                <a:lnTo>
                                  <a:pt x="1829" y="809"/>
                                </a:lnTo>
                                <a:lnTo>
                                  <a:pt x="1832" y="813"/>
                                </a:lnTo>
                                <a:lnTo>
                                  <a:pt x="1835" y="820"/>
                                </a:lnTo>
                                <a:lnTo>
                                  <a:pt x="1836" y="826"/>
                                </a:lnTo>
                                <a:lnTo>
                                  <a:pt x="1837" y="833"/>
                                </a:lnTo>
                                <a:lnTo>
                                  <a:pt x="1837" y="841"/>
                                </a:lnTo>
                                <a:lnTo>
                                  <a:pt x="1836" y="848"/>
                                </a:lnTo>
                                <a:lnTo>
                                  <a:pt x="1834" y="855"/>
                                </a:lnTo>
                                <a:lnTo>
                                  <a:pt x="1832" y="862"/>
                                </a:lnTo>
                                <a:close/>
                                <a:moveTo>
                                  <a:pt x="1510" y="922"/>
                                </a:moveTo>
                                <a:lnTo>
                                  <a:pt x="1501" y="925"/>
                                </a:lnTo>
                                <a:lnTo>
                                  <a:pt x="1490" y="927"/>
                                </a:lnTo>
                                <a:lnTo>
                                  <a:pt x="1480" y="929"/>
                                </a:lnTo>
                                <a:lnTo>
                                  <a:pt x="1469" y="930"/>
                                </a:lnTo>
                                <a:lnTo>
                                  <a:pt x="1445" y="933"/>
                                </a:lnTo>
                                <a:lnTo>
                                  <a:pt x="1419" y="938"/>
                                </a:lnTo>
                                <a:lnTo>
                                  <a:pt x="1407" y="940"/>
                                </a:lnTo>
                                <a:lnTo>
                                  <a:pt x="1395" y="943"/>
                                </a:lnTo>
                                <a:lnTo>
                                  <a:pt x="1383" y="946"/>
                                </a:lnTo>
                                <a:lnTo>
                                  <a:pt x="1371" y="951"/>
                                </a:lnTo>
                                <a:lnTo>
                                  <a:pt x="1361" y="956"/>
                                </a:lnTo>
                                <a:lnTo>
                                  <a:pt x="1352" y="962"/>
                                </a:lnTo>
                                <a:lnTo>
                                  <a:pt x="1343" y="970"/>
                                </a:lnTo>
                                <a:lnTo>
                                  <a:pt x="1336" y="978"/>
                                </a:lnTo>
                                <a:lnTo>
                                  <a:pt x="1325" y="974"/>
                                </a:lnTo>
                                <a:lnTo>
                                  <a:pt x="1353" y="931"/>
                                </a:lnTo>
                                <a:lnTo>
                                  <a:pt x="1361" y="926"/>
                                </a:lnTo>
                                <a:lnTo>
                                  <a:pt x="1369" y="922"/>
                                </a:lnTo>
                                <a:lnTo>
                                  <a:pt x="1378" y="920"/>
                                </a:lnTo>
                                <a:lnTo>
                                  <a:pt x="1386" y="918"/>
                                </a:lnTo>
                                <a:lnTo>
                                  <a:pt x="1401" y="917"/>
                                </a:lnTo>
                                <a:lnTo>
                                  <a:pt x="1417" y="917"/>
                                </a:lnTo>
                                <a:lnTo>
                                  <a:pt x="1433" y="918"/>
                                </a:lnTo>
                                <a:lnTo>
                                  <a:pt x="1450" y="917"/>
                                </a:lnTo>
                                <a:lnTo>
                                  <a:pt x="1458" y="916"/>
                                </a:lnTo>
                                <a:lnTo>
                                  <a:pt x="1466" y="914"/>
                                </a:lnTo>
                                <a:lnTo>
                                  <a:pt x="1475" y="910"/>
                                </a:lnTo>
                                <a:lnTo>
                                  <a:pt x="1484" y="906"/>
                                </a:lnTo>
                                <a:lnTo>
                                  <a:pt x="1490" y="908"/>
                                </a:lnTo>
                                <a:lnTo>
                                  <a:pt x="1498" y="910"/>
                                </a:lnTo>
                                <a:lnTo>
                                  <a:pt x="1502" y="912"/>
                                </a:lnTo>
                                <a:lnTo>
                                  <a:pt x="1505" y="915"/>
                                </a:lnTo>
                                <a:lnTo>
                                  <a:pt x="1508" y="918"/>
                                </a:lnTo>
                                <a:lnTo>
                                  <a:pt x="1510" y="922"/>
                                </a:lnTo>
                                <a:close/>
                                <a:moveTo>
                                  <a:pt x="1716" y="1058"/>
                                </a:moveTo>
                                <a:lnTo>
                                  <a:pt x="1711" y="1062"/>
                                </a:lnTo>
                                <a:lnTo>
                                  <a:pt x="1707" y="1066"/>
                                </a:lnTo>
                                <a:lnTo>
                                  <a:pt x="1704" y="1072"/>
                                </a:lnTo>
                                <a:lnTo>
                                  <a:pt x="1701" y="1077"/>
                                </a:lnTo>
                                <a:lnTo>
                                  <a:pt x="1697" y="1089"/>
                                </a:lnTo>
                                <a:lnTo>
                                  <a:pt x="1693" y="1101"/>
                                </a:lnTo>
                                <a:lnTo>
                                  <a:pt x="1691" y="1107"/>
                                </a:lnTo>
                                <a:lnTo>
                                  <a:pt x="1688" y="1113"/>
                                </a:lnTo>
                                <a:lnTo>
                                  <a:pt x="1685" y="1119"/>
                                </a:lnTo>
                                <a:lnTo>
                                  <a:pt x="1682" y="1125"/>
                                </a:lnTo>
                                <a:lnTo>
                                  <a:pt x="1678" y="1129"/>
                                </a:lnTo>
                                <a:lnTo>
                                  <a:pt x="1672" y="1133"/>
                                </a:lnTo>
                                <a:lnTo>
                                  <a:pt x="1666" y="1136"/>
                                </a:lnTo>
                                <a:lnTo>
                                  <a:pt x="1659" y="1138"/>
                                </a:lnTo>
                                <a:lnTo>
                                  <a:pt x="1658" y="1136"/>
                                </a:lnTo>
                                <a:lnTo>
                                  <a:pt x="1657" y="1133"/>
                                </a:lnTo>
                                <a:lnTo>
                                  <a:pt x="1658" y="1131"/>
                                </a:lnTo>
                                <a:lnTo>
                                  <a:pt x="1658" y="1129"/>
                                </a:lnTo>
                                <a:lnTo>
                                  <a:pt x="1661" y="1125"/>
                                </a:lnTo>
                                <a:lnTo>
                                  <a:pt x="1665" y="1121"/>
                                </a:lnTo>
                                <a:lnTo>
                                  <a:pt x="1669" y="1116"/>
                                </a:lnTo>
                                <a:lnTo>
                                  <a:pt x="1673" y="1112"/>
                                </a:lnTo>
                                <a:lnTo>
                                  <a:pt x="1677" y="1107"/>
                                </a:lnTo>
                                <a:lnTo>
                                  <a:pt x="1678" y="1101"/>
                                </a:lnTo>
                                <a:lnTo>
                                  <a:pt x="1676" y="1096"/>
                                </a:lnTo>
                                <a:lnTo>
                                  <a:pt x="1675" y="1092"/>
                                </a:lnTo>
                                <a:lnTo>
                                  <a:pt x="1673" y="1087"/>
                                </a:lnTo>
                                <a:lnTo>
                                  <a:pt x="1673" y="1083"/>
                                </a:lnTo>
                                <a:lnTo>
                                  <a:pt x="1676" y="1075"/>
                                </a:lnTo>
                                <a:lnTo>
                                  <a:pt x="1679" y="1068"/>
                                </a:lnTo>
                                <a:lnTo>
                                  <a:pt x="1688" y="1053"/>
                                </a:lnTo>
                                <a:lnTo>
                                  <a:pt x="1699" y="1041"/>
                                </a:lnTo>
                                <a:lnTo>
                                  <a:pt x="1703" y="1041"/>
                                </a:lnTo>
                                <a:lnTo>
                                  <a:pt x="1707" y="1041"/>
                                </a:lnTo>
                                <a:lnTo>
                                  <a:pt x="1710" y="1043"/>
                                </a:lnTo>
                                <a:lnTo>
                                  <a:pt x="1713" y="1045"/>
                                </a:lnTo>
                                <a:lnTo>
                                  <a:pt x="1715" y="1048"/>
                                </a:lnTo>
                                <a:lnTo>
                                  <a:pt x="1717" y="1051"/>
                                </a:lnTo>
                                <a:lnTo>
                                  <a:pt x="1717" y="1054"/>
                                </a:lnTo>
                                <a:lnTo>
                                  <a:pt x="1716" y="1058"/>
                                </a:lnTo>
                                <a:close/>
                                <a:moveTo>
                                  <a:pt x="1920" y="1075"/>
                                </a:moveTo>
                                <a:lnTo>
                                  <a:pt x="1914" y="1076"/>
                                </a:lnTo>
                                <a:lnTo>
                                  <a:pt x="1907" y="1078"/>
                                </a:lnTo>
                                <a:lnTo>
                                  <a:pt x="1902" y="1081"/>
                                </a:lnTo>
                                <a:lnTo>
                                  <a:pt x="1897" y="1085"/>
                                </a:lnTo>
                                <a:lnTo>
                                  <a:pt x="1887" y="1096"/>
                                </a:lnTo>
                                <a:lnTo>
                                  <a:pt x="1877" y="1108"/>
                                </a:lnTo>
                                <a:lnTo>
                                  <a:pt x="1872" y="1113"/>
                                </a:lnTo>
                                <a:lnTo>
                                  <a:pt x="1866" y="1119"/>
                                </a:lnTo>
                                <a:lnTo>
                                  <a:pt x="1861" y="1124"/>
                                </a:lnTo>
                                <a:lnTo>
                                  <a:pt x="1855" y="1128"/>
                                </a:lnTo>
                                <a:lnTo>
                                  <a:pt x="1848" y="1130"/>
                                </a:lnTo>
                                <a:lnTo>
                                  <a:pt x="1842" y="1131"/>
                                </a:lnTo>
                                <a:lnTo>
                                  <a:pt x="1836" y="1131"/>
                                </a:lnTo>
                                <a:lnTo>
                                  <a:pt x="1829" y="1129"/>
                                </a:lnTo>
                                <a:lnTo>
                                  <a:pt x="1832" y="1121"/>
                                </a:lnTo>
                                <a:lnTo>
                                  <a:pt x="1837" y="1113"/>
                                </a:lnTo>
                                <a:lnTo>
                                  <a:pt x="1843" y="1106"/>
                                </a:lnTo>
                                <a:lnTo>
                                  <a:pt x="1850" y="1099"/>
                                </a:lnTo>
                                <a:lnTo>
                                  <a:pt x="1857" y="1091"/>
                                </a:lnTo>
                                <a:lnTo>
                                  <a:pt x="1863" y="1083"/>
                                </a:lnTo>
                                <a:lnTo>
                                  <a:pt x="1865" y="1079"/>
                                </a:lnTo>
                                <a:lnTo>
                                  <a:pt x="1866" y="1075"/>
                                </a:lnTo>
                                <a:lnTo>
                                  <a:pt x="1866" y="1071"/>
                                </a:lnTo>
                                <a:lnTo>
                                  <a:pt x="1866" y="1066"/>
                                </a:lnTo>
                                <a:lnTo>
                                  <a:pt x="1920" y="1075"/>
                                </a:lnTo>
                                <a:close/>
                                <a:moveTo>
                                  <a:pt x="1895" y="1314"/>
                                </a:moveTo>
                                <a:lnTo>
                                  <a:pt x="1901" y="1337"/>
                                </a:lnTo>
                                <a:lnTo>
                                  <a:pt x="1908" y="1361"/>
                                </a:lnTo>
                                <a:lnTo>
                                  <a:pt x="1917" y="1383"/>
                                </a:lnTo>
                                <a:lnTo>
                                  <a:pt x="1924" y="1404"/>
                                </a:lnTo>
                                <a:lnTo>
                                  <a:pt x="1932" y="1427"/>
                                </a:lnTo>
                                <a:lnTo>
                                  <a:pt x="1940" y="1449"/>
                                </a:lnTo>
                                <a:lnTo>
                                  <a:pt x="1947" y="1472"/>
                                </a:lnTo>
                                <a:lnTo>
                                  <a:pt x="1953" y="1496"/>
                                </a:lnTo>
                                <a:lnTo>
                                  <a:pt x="1949" y="1501"/>
                                </a:lnTo>
                                <a:lnTo>
                                  <a:pt x="1946" y="1507"/>
                                </a:lnTo>
                                <a:lnTo>
                                  <a:pt x="1945" y="1514"/>
                                </a:lnTo>
                                <a:lnTo>
                                  <a:pt x="1943" y="1522"/>
                                </a:lnTo>
                                <a:lnTo>
                                  <a:pt x="1942" y="1528"/>
                                </a:lnTo>
                                <a:lnTo>
                                  <a:pt x="1940" y="1534"/>
                                </a:lnTo>
                                <a:lnTo>
                                  <a:pt x="1939" y="1536"/>
                                </a:lnTo>
                                <a:lnTo>
                                  <a:pt x="1938" y="1537"/>
                                </a:lnTo>
                                <a:lnTo>
                                  <a:pt x="1936" y="1538"/>
                                </a:lnTo>
                                <a:lnTo>
                                  <a:pt x="1934" y="1540"/>
                                </a:lnTo>
                                <a:lnTo>
                                  <a:pt x="1934" y="1523"/>
                                </a:lnTo>
                                <a:lnTo>
                                  <a:pt x="1933" y="1507"/>
                                </a:lnTo>
                                <a:lnTo>
                                  <a:pt x="1931" y="1492"/>
                                </a:lnTo>
                                <a:lnTo>
                                  <a:pt x="1927" y="1477"/>
                                </a:lnTo>
                                <a:lnTo>
                                  <a:pt x="1924" y="1470"/>
                                </a:lnTo>
                                <a:lnTo>
                                  <a:pt x="1921" y="1464"/>
                                </a:lnTo>
                                <a:lnTo>
                                  <a:pt x="1917" y="1458"/>
                                </a:lnTo>
                                <a:lnTo>
                                  <a:pt x="1912" y="1451"/>
                                </a:lnTo>
                                <a:lnTo>
                                  <a:pt x="1908" y="1445"/>
                                </a:lnTo>
                                <a:lnTo>
                                  <a:pt x="1902" y="1440"/>
                                </a:lnTo>
                                <a:lnTo>
                                  <a:pt x="1897" y="1434"/>
                                </a:lnTo>
                                <a:lnTo>
                                  <a:pt x="1890" y="1428"/>
                                </a:lnTo>
                                <a:lnTo>
                                  <a:pt x="1871" y="1435"/>
                                </a:lnTo>
                                <a:lnTo>
                                  <a:pt x="1862" y="1418"/>
                                </a:lnTo>
                                <a:lnTo>
                                  <a:pt x="1851" y="1402"/>
                                </a:lnTo>
                                <a:lnTo>
                                  <a:pt x="1847" y="1393"/>
                                </a:lnTo>
                                <a:lnTo>
                                  <a:pt x="1844" y="1384"/>
                                </a:lnTo>
                                <a:lnTo>
                                  <a:pt x="1843" y="1379"/>
                                </a:lnTo>
                                <a:lnTo>
                                  <a:pt x="1843" y="1375"/>
                                </a:lnTo>
                                <a:lnTo>
                                  <a:pt x="1843" y="1370"/>
                                </a:lnTo>
                                <a:lnTo>
                                  <a:pt x="1843" y="1366"/>
                                </a:lnTo>
                                <a:lnTo>
                                  <a:pt x="1840" y="1363"/>
                                </a:lnTo>
                                <a:lnTo>
                                  <a:pt x="1836" y="1361"/>
                                </a:lnTo>
                                <a:lnTo>
                                  <a:pt x="1832" y="1361"/>
                                </a:lnTo>
                                <a:lnTo>
                                  <a:pt x="1827" y="1360"/>
                                </a:lnTo>
                                <a:lnTo>
                                  <a:pt x="1823" y="1359"/>
                                </a:lnTo>
                                <a:lnTo>
                                  <a:pt x="1820" y="1356"/>
                                </a:lnTo>
                                <a:lnTo>
                                  <a:pt x="1819" y="1355"/>
                                </a:lnTo>
                                <a:lnTo>
                                  <a:pt x="1819" y="1352"/>
                                </a:lnTo>
                                <a:lnTo>
                                  <a:pt x="1819" y="1349"/>
                                </a:lnTo>
                                <a:lnTo>
                                  <a:pt x="1819" y="1346"/>
                                </a:lnTo>
                                <a:lnTo>
                                  <a:pt x="1821" y="1340"/>
                                </a:lnTo>
                                <a:lnTo>
                                  <a:pt x="1824" y="1335"/>
                                </a:lnTo>
                                <a:lnTo>
                                  <a:pt x="1828" y="1331"/>
                                </a:lnTo>
                                <a:lnTo>
                                  <a:pt x="1832" y="1329"/>
                                </a:lnTo>
                                <a:lnTo>
                                  <a:pt x="1842" y="1325"/>
                                </a:lnTo>
                                <a:lnTo>
                                  <a:pt x="1854" y="1323"/>
                                </a:lnTo>
                                <a:lnTo>
                                  <a:pt x="1859" y="1322"/>
                                </a:lnTo>
                                <a:lnTo>
                                  <a:pt x="1864" y="1321"/>
                                </a:lnTo>
                                <a:lnTo>
                                  <a:pt x="1869" y="1319"/>
                                </a:lnTo>
                                <a:lnTo>
                                  <a:pt x="1873" y="1316"/>
                                </a:lnTo>
                                <a:lnTo>
                                  <a:pt x="1876" y="1313"/>
                                </a:lnTo>
                                <a:lnTo>
                                  <a:pt x="1879" y="1308"/>
                                </a:lnTo>
                                <a:lnTo>
                                  <a:pt x="1880" y="1302"/>
                                </a:lnTo>
                                <a:lnTo>
                                  <a:pt x="1881" y="1294"/>
                                </a:lnTo>
                                <a:lnTo>
                                  <a:pt x="1895" y="1314"/>
                                </a:lnTo>
                                <a:close/>
                                <a:moveTo>
                                  <a:pt x="1862" y="1466"/>
                                </a:moveTo>
                                <a:lnTo>
                                  <a:pt x="1881" y="1549"/>
                                </a:lnTo>
                                <a:lnTo>
                                  <a:pt x="1879" y="1552"/>
                                </a:lnTo>
                                <a:lnTo>
                                  <a:pt x="1877" y="1555"/>
                                </a:lnTo>
                                <a:lnTo>
                                  <a:pt x="1875" y="1556"/>
                                </a:lnTo>
                                <a:lnTo>
                                  <a:pt x="1872" y="1558"/>
                                </a:lnTo>
                                <a:lnTo>
                                  <a:pt x="1870" y="1559"/>
                                </a:lnTo>
                                <a:lnTo>
                                  <a:pt x="1867" y="1558"/>
                                </a:lnTo>
                                <a:lnTo>
                                  <a:pt x="1864" y="1558"/>
                                </a:lnTo>
                                <a:lnTo>
                                  <a:pt x="1862" y="1556"/>
                                </a:lnTo>
                                <a:lnTo>
                                  <a:pt x="1862" y="1542"/>
                                </a:lnTo>
                                <a:lnTo>
                                  <a:pt x="1861" y="1528"/>
                                </a:lnTo>
                                <a:lnTo>
                                  <a:pt x="1859" y="1517"/>
                                </a:lnTo>
                                <a:lnTo>
                                  <a:pt x="1856" y="1507"/>
                                </a:lnTo>
                                <a:lnTo>
                                  <a:pt x="1850" y="1496"/>
                                </a:lnTo>
                                <a:lnTo>
                                  <a:pt x="1844" y="1486"/>
                                </a:lnTo>
                                <a:lnTo>
                                  <a:pt x="1837" y="1475"/>
                                </a:lnTo>
                                <a:lnTo>
                                  <a:pt x="1829" y="1463"/>
                                </a:lnTo>
                                <a:lnTo>
                                  <a:pt x="1820" y="1463"/>
                                </a:lnTo>
                                <a:lnTo>
                                  <a:pt x="1813" y="1461"/>
                                </a:lnTo>
                                <a:lnTo>
                                  <a:pt x="1807" y="1458"/>
                                </a:lnTo>
                                <a:lnTo>
                                  <a:pt x="1803" y="1453"/>
                                </a:lnTo>
                                <a:lnTo>
                                  <a:pt x="1799" y="1449"/>
                                </a:lnTo>
                                <a:lnTo>
                                  <a:pt x="1797" y="1443"/>
                                </a:lnTo>
                                <a:lnTo>
                                  <a:pt x="1795" y="1437"/>
                                </a:lnTo>
                                <a:lnTo>
                                  <a:pt x="1792" y="1431"/>
                                </a:lnTo>
                                <a:lnTo>
                                  <a:pt x="1789" y="1417"/>
                                </a:lnTo>
                                <a:lnTo>
                                  <a:pt x="1784" y="1406"/>
                                </a:lnTo>
                                <a:lnTo>
                                  <a:pt x="1781" y="1400"/>
                                </a:lnTo>
                                <a:lnTo>
                                  <a:pt x="1777" y="1396"/>
                                </a:lnTo>
                                <a:lnTo>
                                  <a:pt x="1771" y="1392"/>
                                </a:lnTo>
                                <a:lnTo>
                                  <a:pt x="1764" y="1389"/>
                                </a:lnTo>
                                <a:lnTo>
                                  <a:pt x="1774" y="1375"/>
                                </a:lnTo>
                                <a:lnTo>
                                  <a:pt x="1781" y="1380"/>
                                </a:lnTo>
                                <a:lnTo>
                                  <a:pt x="1788" y="1386"/>
                                </a:lnTo>
                                <a:lnTo>
                                  <a:pt x="1794" y="1392"/>
                                </a:lnTo>
                                <a:lnTo>
                                  <a:pt x="1798" y="1398"/>
                                </a:lnTo>
                                <a:lnTo>
                                  <a:pt x="1806" y="1412"/>
                                </a:lnTo>
                                <a:lnTo>
                                  <a:pt x="1812" y="1427"/>
                                </a:lnTo>
                                <a:lnTo>
                                  <a:pt x="1816" y="1434"/>
                                </a:lnTo>
                                <a:lnTo>
                                  <a:pt x="1820" y="1441"/>
                                </a:lnTo>
                                <a:lnTo>
                                  <a:pt x="1824" y="1447"/>
                                </a:lnTo>
                                <a:lnTo>
                                  <a:pt x="1829" y="1452"/>
                                </a:lnTo>
                                <a:lnTo>
                                  <a:pt x="1835" y="1457"/>
                                </a:lnTo>
                                <a:lnTo>
                                  <a:pt x="1842" y="1461"/>
                                </a:lnTo>
                                <a:lnTo>
                                  <a:pt x="1851" y="1464"/>
                                </a:lnTo>
                                <a:lnTo>
                                  <a:pt x="1862" y="1466"/>
                                </a:lnTo>
                                <a:close/>
                                <a:moveTo>
                                  <a:pt x="2016" y="1645"/>
                                </a:moveTo>
                                <a:lnTo>
                                  <a:pt x="2021" y="1625"/>
                                </a:lnTo>
                                <a:lnTo>
                                  <a:pt x="2050" y="1634"/>
                                </a:lnTo>
                                <a:lnTo>
                                  <a:pt x="2049" y="1638"/>
                                </a:lnTo>
                                <a:lnTo>
                                  <a:pt x="2048" y="1641"/>
                                </a:lnTo>
                                <a:lnTo>
                                  <a:pt x="2045" y="1643"/>
                                </a:lnTo>
                                <a:lnTo>
                                  <a:pt x="2042" y="1645"/>
                                </a:lnTo>
                                <a:lnTo>
                                  <a:pt x="2035" y="1648"/>
                                </a:lnTo>
                                <a:lnTo>
                                  <a:pt x="2025" y="1650"/>
                                </a:lnTo>
                                <a:lnTo>
                                  <a:pt x="2025" y="1654"/>
                                </a:lnTo>
                                <a:lnTo>
                                  <a:pt x="2025" y="1658"/>
                                </a:lnTo>
                                <a:lnTo>
                                  <a:pt x="2025" y="1662"/>
                                </a:lnTo>
                                <a:lnTo>
                                  <a:pt x="2026" y="1665"/>
                                </a:lnTo>
                                <a:lnTo>
                                  <a:pt x="2030" y="1670"/>
                                </a:lnTo>
                                <a:lnTo>
                                  <a:pt x="2036" y="1673"/>
                                </a:lnTo>
                                <a:lnTo>
                                  <a:pt x="2048" y="1677"/>
                                </a:lnTo>
                                <a:lnTo>
                                  <a:pt x="2059" y="1680"/>
                                </a:lnTo>
                                <a:lnTo>
                                  <a:pt x="2070" y="1676"/>
                                </a:lnTo>
                                <a:lnTo>
                                  <a:pt x="2082" y="1673"/>
                                </a:lnTo>
                                <a:lnTo>
                                  <a:pt x="2094" y="1672"/>
                                </a:lnTo>
                                <a:lnTo>
                                  <a:pt x="2105" y="1672"/>
                                </a:lnTo>
                                <a:lnTo>
                                  <a:pt x="2116" y="1672"/>
                                </a:lnTo>
                                <a:lnTo>
                                  <a:pt x="2127" y="1674"/>
                                </a:lnTo>
                                <a:lnTo>
                                  <a:pt x="2138" y="1676"/>
                                </a:lnTo>
                                <a:lnTo>
                                  <a:pt x="2149" y="1679"/>
                                </a:lnTo>
                                <a:lnTo>
                                  <a:pt x="2172" y="1685"/>
                                </a:lnTo>
                                <a:lnTo>
                                  <a:pt x="2193" y="1692"/>
                                </a:lnTo>
                                <a:lnTo>
                                  <a:pt x="2214" y="1699"/>
                                </a:lnTo>
                                <a:lnTo>
                                  <a:pt x="2234" y="1705"/>
                                </a:lnTo>
                                <a:lnTo>
                                  <a:pt x="2237" y="1700"/>
                                </a:lnTo>
                                <a:lnTo>
                                  <a:pt x="2240" y="1696"/>
                                </a:lnTo>
                                <a:lnTo>
                                  <a:pt x="2243" y="1693"/>
                                </a:lnTo>
                                <a:lnTo>
                                  <a:pt x="2247" y="1690"/>
                                </a:lnTo>
                                <a:lnTo>
                                  <a:pt x="2256" y="1688"/>
                                </a:lnTo>
                                <a:lnTo>
                                  <a:pt x="2265" y="1687"/>
                                </a:lnTo>
                                <a:lnTo>
                                  <a:pt x="2274" y="1686"/>
                                </a:lnTo>
                                <a:lnTo>
                                  <a:pt x="2281" y="1685"/>
                                </a:lnTo>
                                <a:lnTo>
                                  <a:pt x="2285" y="1683"/>
                                </a:lnTo>
                                <a:lnTo>
                                  <a:pt x="2288" y="1680"/>
                                </a:lnTo>
                                <a:lnTo>
                                  <a:pt x="2290" y="1676"/>
                                </a:lnTo>
                                <a:lnTo>
                                  <a:pt x="2292" y="1672"/>
                                </a:lnTo>
                                <a:lnTo>
                                  <a:pt x="2297" y="1673"/>
                                </a:lnTo>
                                <a:lnTo>
                                  <a:pt x="2301" y="1673"/>
                                </a:lnTo>
                                <a:lnTo>
                                  <a:pt x="2306" y="1671"/>
                                </a:lnTo>
                                <a:lnTo>
                                  <a:pt x="2310" y="1669"/>
                                </a:lnTo>
                                <a:lnTo>
                                  <a:pt x="2316" y="1664"/>
                                </a:lnTo>
                                <a:lnTo>
                                  <a:pt x="2322" y="1656"/>
                                </a:lnTo>
                                <a:lnTo>
                                  <a:pt x="2349" y="1668"/>
                                </a:lnTo>
                                <a:lnTo>
                                  <a:pt x="2375" y="1679"/>
                                </a:lnTo>
                                <a:lnTo>
                                  <a:pt x="2387" y="1686"/>
                                </a:lnTo>
                                <a:lnTo>
                                  <a:pt x="2400" y="1693"/>
                                </a:lnTo>
                                <a:lnTo>
                                  <a:pt x="2405" y="1697"/>
                                </a:lnTo>
                                <a:lnTo>
                                  <a:pt x="2410" y="1702"/>
                                </a:lnTo>
                                <a:lnTo>
                                  <a:pt x="2414" y="1707"/>
                                </a:lnTo>
                                <a:lnTo>
                                  <a:pt x="2419" y="1713"/>
                                </a:lnTo>
                                <a:lnTo>
                                  <a:pt x="2425" y="1714"/>
                                </a:lnTo>
                                <a:lnTo>
                                  <a:pt x="2431" y="1716"/>
                                </a:lnTo>
                                <a:lnTo>
                                  <a:pt x="2435" y="1718"/>
                                </a:lnTo>
                                <a:lnTo>
                                  <a:pt x="2439" y="1723"/>
                                </a:lnTo>
                                <a:lnTo>
                                  <a:pt x="2442" y="1727"/>
                                </a:lnTo>
                                <a:lnTo>
                                  <a:pt x="2445" y="1731"/>
                                </a:lnTo>
                                <a:lnTo>
                                  <a:pt x="2447" y="1736"/>
                                </a:lnTo>
                                <a:lnTo>
                                  <a:pt x="2449" y="1741"/>
                                </a:lnTo>
                                <a:lnTo>
                                  <a:pt x="2454" y="1752"/>
                                </a:lnTo>
                                <a:lnTo>
                                  <a:pt x="2458" y="1763"/>
                                </a:lnTo>
                                <a:lnTo>
                                  <a:pt x="2460" y="1768"/>
                                </a:lnTo>
                                <a:lnTo>
                                  <a:pt x="2463" y="1773"/>
                                </a:lnTo>
                                <a:lnTo>
                                  <a:pt x="2466" y="1777"/>
                                </a:lnTo>
                                <a:lnTo>
                                  <a:pt x="2471" y="1780"/>
                                </a:lnTo>
                                <a:lnTo>
                                  <a:pt x="2477" y="1789"/>
                                </a:lnTo>
                                <a:lnTo>
                                  <a:pt x="2483" y="1795"/>
                                </a:lnTo>
                                <a:lnTo>
                                  <a:pt x="2491" y="1800"/>
                                </a:lnTo>
                                <a:lnTo>
                                  <a:pt x="2499" y="1804"/>
                                </a:lnTo>
                                <a:lnTo>
                                  <a:pt x="2507" y="1807"/>
                                </a:lnTo>
                                <a:lnTo>
                                  <a:pt x="2517" y="1809"/>
                                </a:lnTo>
                                <a:lnTo>
                                  <a:pt x="2526" y="1811"/>
                                </a:lnTo>
                                <a:lnTo>
                                  <a:pt x="2535" y="1812"/>
                                </a:lnTo>
                                <a:lnTo>
                                  <a:pt x="2553" y="1814"/>
                                </a:lnTo>
                                <a:lnTo>
                                  <a:pt x="2573" y="1816"/>
                                </a:lnTo>
                                <a:lnTo>
                                  <a:pt x="2582" y="1818"/>
                                </a:lnTo>
                                <a:lnTo>
                                  <a:pt x="2591" y="1821"/>
                                </a:lnTo>
                                <a:lnTo>
                                  <a:pt x="2599" y="1825"/>
                                </a:lnTo>
                                <a:lnTo>
                                  <a:pt x="2607" y="1829"/>
                                </a:lnTo>
                                <a:lnTo>
                                  <a:pt x="2614" y="1829"/>
                                </a:lnTo>
                                <a:lnTo>
                                  <a:pt x="2620" y="1830"/>
                                </a:lnTo>
                                <a:lnTo>
                                  <a:pt x="2626" y="1832"/>
                                </a:lnTo>
                                <a:lnTo>
                                  <a:pt x="2630" y="1835"/>
                                </a:lnTo>
                                <a:lnTo>
                                  <a:pt x="2636" y="1838"/>
                                </a:lnTo>
                                <a:lnTo>
                                  <a:pt x="2640" y="1843"/>
                                </a:lnTo>
                                <a:lnTo>
                                  <a:pt x="2643" y="1848"/>
                                </a:lnTo>
                                <a:lnTo>
                                  <a:pt x="2646" y="1853"/>
                                </a:lnTo>
                                <a:lnTo>
                                  <a:pt x="2656" y="1875"/>
                                </a:lnTo>
                                <a:lnTo>
                                  <a:pt x="2664" y="1897"/>
                                </a:lnTo>
                                <a:lnTo>
                                  <a:pt x="2660" y="1900"/>
                                </a:lnTo>
                                <a:lnTo>
                                  <a:pt x="2655" y="1903"/>
                                </a:lnTo>
                                <a:lnTo>
                                  <a:pt x="2651" y="1904"/>
                                </a:lnTo>
                                <a:lnTo>
                                  <a:pt x="2647" y="1903"/>
                                </a:lnTo>
                                <a:lnTo>
                                  <a:pt x="2639" y="1899"/>
                                </a:lnTo>
                                <a:lnTo>
                                  <a:pt x="2629" y="1893"/>
                                </a:lnTo>
                                <a:lnTo>
                                  <a:pt x="2629" y="1888"/>
                                </a:lnTo>
                                <a:lnTo>
                                  <a:pt x="2627" y="1884"/>
                                </a:lnTo>
                                <a:lnTo>
                                  <a:pt x="2623" y="1881"/>
                                </a:lnTo>
                                <a:lnTo>
                                  <a:pt x="2620" y="1879"/>
                                </a:lnTo>
                                <a:lnTo>
                                  <a:pt x="2611" y="1878"/>
                                </a:lnTo>
                                <a:lnTo>
                                  <a:pt x="2602" y="1879"/>
                                </a:lnTo>
                                <a:lnTo>
                                  <a:pt x="2592" y="1998"/>
                                </a:lnTo>
                                <a:lnTo>
                                  <a:pt x="2574" y="1986"/>
                                </a:lnTo>
                                <a:lnTo>
                                  <a:pt x="2552" y="2056"/>
                                </a:lnTo>
                                <a:lnTo>
                                  <a:pt x="2557" y="2063"/>
                                </a:lnTo>
                                <a:lnTo>
                                  <a:pt x="2589" y="2046"/>
                                </a:lnTo>
                                <a:lnTo>
                                  <a:pt x="2620" y="2027"/>
                                </a:lnTo>
                                <a:lnTo>
                                  <a:pt x="2638" y="2018"/>
                                </a:lnTo>
                                <a:lnTo>
                                  <a:pt x="2655" y="2011"/>
                                </a:lnTo>
                                <a:lnTo>
                                  <a:pt x="2664" y="2008"/>
                                </a:lnTo>
                                <a:lnTo>
                                  <a:pt x="2674" y="2006"/>
                                </a:lnTo>
                                <a:lnTo>
                                  <a:pt x="2684" y="2005"/>
                                </a:lnTo>
                                <a:lnTo>
                                  <a:pt x="2695" y="2005"/>
                                </a:lnTo>
                                <a:lnTo>
                                  <a:pt x="2704" y="1981"/>
                                </a:lnTo>
                                <a:lnTo>
                                  <a:pt x="2701" y="1978"/>
                                </a:lnTo>
                                <a:lnTo>
                                  <a:pt x="2699" y="1975"/>
                                </a:lnTo>
                                <a:lnTo>
                                  <a:pt x="2698" y="1973"/>
                                </a:lnTo>
                                <a:lnTo>
                                  <a:pt x="2698" y="1971"/>
                                </a:lnTo>
                                <a:lnTo>
                                  <a:pt x="2699" y="1969"/>
                                </a:lnTo>
                                <a:lnTo>
                                  <a:pt x="2701" y="1967"/>
                                </a:lnTo>
                                <a:lnTo>
                                  <a:pt x="2703" y="1965"/>
                                </a:lnTo>
                                <a:lnTo>
                                  <a:pt x="2706" y="1963"/>
                                </a:lnTo>
                                <a:lnTo>
                                  <a:pt x="2719" y="1956"/>
                                </a:lnTo>
                                <a:lnTo>
                                  <a:pt x="2733" y="1951"/>
                                </a:lnTo>
                                <a:lnTo>
                                  <a:pt x="2740" y="1952"/>
                                </a:lnTo>
                                <a:lnTo>
                                  <a:pt x="2747" y="1952"/>
                                </a:lnTo>
                                <a:lnTo>
                                  <a:pt x="2755" y="1952"/>
                                </a:lnTo>
                                <a:lnTo>
                                  <a:pt x="2762" y="1950"/>
                                </a:lnTo>
                                <a:lnTo>
                                  <a:pt x="2774" y="1946"/>
                                </a:lnTo>
                                <a:lnTo>
                                  <a:pt x="2786" y="1941"/>
                                </a:lnTo>
                                <a:lnTo>
                                  <a:pt x="2796" y="1935"/>
                                </a:lnTo>
                                <a:lnTo>
                                  <a:pt x="2806" y="1931"/>
                                </a:lnTo>
                                <a:lnTo>
                                  <a:pt x="2812" y="1930"/>
                                </a:lnTo>
                                <a:lnTo>
                                  <a:pt x="2817" y="1929"/>
                                </a:lnTo>
                                <a:lnTo>
                                  <a:pt x="2821" y="1930"/>
                                </a:lnTo>
                                <a:lnTo>
                                  <a:pt x="2825" y="1931"/>
                                </a:lnTo>
                                <a:lnTo>
                                  <a:pt x="2831" y="1922"/>
                                </a:lnTo>
                                <a:lnTo>
                                  <a:pt x="2837" y="1914"/>
                                </a:lnTo>
                                <a:lnTo>
                                  <a:pt x="2843" y="1908"/>
                                </a:lnTo>
                                <a:lnTo>
                                  <a:pt x="2850" y="1901"/>
                                </a:lnTo>
                                <a:lnTo>
                                  <a:pt x="2857" y="1895"/>
                                </a:lnTo>
                                <a:lnTo>
                                  <a:pt x="2864" y="1891"/>
                                </a:lnTo>
                                <a:lnTo>
                                  <a:pt x="2872" y="1887"/>
                                </a:lnTo>
                                <a:lnTo>
                                  <a:pt x="2879" y="1884"/>
                                </a:lnTo>
                                <a:lnTo>
                                  <a:pt x="2886" y="1882"/>
                                </a:lnTo>
                                <a:lnTo>
                                  <a:pt x="2893" y="1880"/>
                                </a:lnTo>
                                <a:lnTo>
                                  <a:pt x="2901" y="1879"/>
                                </a:lnTo>
                                <a:lnTo>
                                  <a:pt x="2909" y="1878"/>
                                </a:lnTo>
                                <a:lnTo>
                                  <a:pt x="2924" y="1877"/>
                                </a:lnTo>
                                <a:lnTo>
                                  <a:pt x="2941" y="1877"/>
                                </a:lnTo>
                                <a:lnTo>
                                  <a:pt x="2973" y="1879"/>
                                </a:lnTo>
                                <a:lnTo>
                                  <a:pt x="3007" y="1881"/>
                                </a:lnTo>
                                <a:lnTo>
                                  <a:pt x="3023" y="1880"/>
                                </a:lnTo>
                                <a:lnTo>
                                  <a:pt x="3038" y="1878"/>
                                </a:lnTo>
                                <a:lnTo>
                                  <a:pt x="3046" y="1876"/>
                                </a:lnTo>
                                <a:lnTo>
                                  <a:pt x="3055" y="1874"/>
                                </a:lnTo>
                                <a:lnTo>
                                  <a:pt x="3063" y="1871"/>
                                </a:lnTo>
                                <a:lnTo>
                                  <a:pt x="3070" y="1868"/>
                                </a:lnTo>
                                <a:lnTo>
                                  <a:pt x="3088" y="1837"/>
                                </a:lnTo>
                                <a:lnTo>
                                  <a:pt x="3106" y="1808"/>
                                </a:lnTo>
                                <a:lnTo>
                                  <a:pt x="3116" y="1794"/>
                                </a:lnTo>
                                <a:lnTo>
                                  <a:pt x="3127" y="1779"/>
                                </a:lnTo>
                                <a:lnTo>
                                  <a:pt x="3137" y="1765"/>
                                </a:lnTo>
                                <a:lnTo>
                                  <a:pt x="3149" y="1752"/>
                                </a:lnTo>
                                <a:lnTo>
                                  <a:pt x="3158" y="1750"/>
                                </a:lnTo>
                                <a:lnTo>
                                  <a:pt x="3170" y="1750"/>
                                </a:lnTo>
                                <a:lnTo>
                                  <a:pt x="3175" y="1750"/>
                                </a:lnTo>
                                <a:lnTo>
                                  <a:pt x="3181" y="1751"/>
                                </a:lnTo>
                                <a:lnTo>
                                  <a:pt x="3186" y="1752"/>
                                </a:lnTo>
                                <a:lnTo>
                                  <a:pt x="3191" y="1754"/>
                                </a:lnTo>
                                <a:lnTo>
                                  <a:pt x="3196" y="1757"/>
                                </a:lnTo>
                                <a:lnTo>
                                  <a:pt x="3200" y="1760"/>
                                </a:lnTo>
                                <a:lnTo>
                                  <a:pt x="3204" y="1764"/>
                                </a:lnTo>
                                <a:lnTo>
                                  <a:pt x="3207" y="1768"/>
                                </a:lnTo>
                                <a:lnTo>
                                  <a:pt x="3209" y="1774"/>
                                </a:lnTo>
                                <a:lnTo>
                                  <a:pt x="3210" y="1780"/>
                                </a:lnTo>
                                <a:lnTo>
                                  <a:pt x="3211" y="1788"/>
                                </a:lnTo>
                                <a:lnTo>
                                  <a:pt x="3210" y="1796"/>
                                </a:lnTo>
                                <a:lnTo>
                                  <a:pt x="3206" y="1803"/>
                                </a:lnTo>
                                <a:lnTo>
                                  <a:pt x="3204" y="1810"/>
                                </a:lnTo>
                                <a:lnTo>
                                  <a:pt x="3204" y="1815"/>
                                </a:lnTo>
                                <a:lnTo>
                                  <a:pt x="3205" y="1820"/>
                                </a:lnTo>
                                <a:lnTo>
                                  <a:pt x="3207" y="1824"/>
                                </a:lnTo>
                                <a:lnTo>
                                  <a:pt x="3211" y="1828"/>
                                </a:lnTo>
                                <a:lnTo>
                                  <a:pt x="3215" y="1831"/>
                                </a:lnTo>
                                <a:lnTo>
                                  <a:pt x="3221" y="1834"/>
                                </a:lnTo>
                                <a:lnTo>
                                  <a:pt x="3233" y="1840"/>
                                </a:lnTo>
                                <a:lnTo>
                                  <a:pt x="3244" y="1848"/>
                                </a:lnTo>
                                <a:lnTo>
                                  <a:pt x="3249" y="1853"/>
                                </a:lnTo>
                                <a:lnTo>
                                  <a:pt x="3253" y="1859"/>
                                </a:lnTo>
                                <a:lnTo>
                                  <a:pt x="3256" y="1865"/>
                                </a:lnTo>
                                <a:lnTo>
                                  <a:pt x="3258" y="1873"/>
                                </a:lnTo>
                                <a:lnTo>
                                  <a:pt x="3304" y="1863"/>
                                </a:lnTo>
                                <a:lnTo>
                                  <a:pt x="3307" y="1862"/>
                                </a:lnTo>
                                <a:lnTo>
                                  <a:pt x="3309" y="1860"/>
                                </a:lnTo>
                                <a:lnTo>
                                  <a:pt x="3312" y="1858"/>
                                </a:lnTo>
                                <a:lnTo>
                                  <a:pt x="3313" y="1856"/>
                                </a:lnTo>
                                <a:lnTo>
                                  <a:pt x="3317" y="1851"/>
                                </a:lnTo>
                                <a:lnTo>
                                  <a:pt x="3319" y="1845"/>
                                </a:lnTo>
                                <a:lnTo>
                                  <a:pt x="3322" y="1839"/>
                                </a:lnTo>
                                <a:lnTo>
                                  <a:pt x="3326" y="1836"/>
                                </a:lnTo>
                                <a:lnTo>
                                  <a:pt x="3328" y="1834"/>
                                </a:lnTo>
                                <a:lnTo>
                                  <a:pt x="3330" y="1834"/>
                                </a:lnTo>
                                <a:lnTo>
                                  <a:pt x="3334" y="1834"/>
                                </a:lnTo>
                                <a:lnTo>
                                  <a:pt x="3337" y="1835"/>
                                </a:lnTo>
                                <a:lnTo>
                                  <a:pt x="3336" y="1859"/>
                                </a:lnTo>
                                <a:lnTo>
                                  <a:pt x="3339" y="1860"/>
                                </a:lnTo>
                                <a:lnTo>
                                  <a:pt x="3342" y="1860"/>
                                </a:lnTo>
                                <a:lnTo>
                                  <a:pt x="3345" y="1860"/>
                                </a:lnTo>
                                <a:lnTo>
                                  <a:pt x="3348" y="1860"/>
                                </a:lnTo>
                                <a:lnTo>
                                  <a:pt x="3355" y="1858"/>
                                </a:lnTo>
                                <a:lnTo>
                                  <a:pt x="3361" y="1856"/>
                                </a:lnTo>
                                <a:lnTo>
                                  <a:pt x="3368" y="1854"/>
                                </a:lnTo>
                                <a:lnTo>
                                  <a:pt x="3373" y="1854"/>
                                </a:lnTo>
                                <a:lnTo>
                                  <a:pt x="3376" y="1854"/>
                                </a:lnTo>
                                <a:lnTo>
                                  <a:pt x="3379" y="1855"/>
                                </a:lnTo>
                                <a:lnTo>
                                  <a:pt x="3382" y="1857"/>
                                </a:lnTo>
                                <a:lnTo>
                                  <a:pt x="3384" y="1860"/>
                                </a:lnTo>
                                <a:lnTo>
                                  <a:pt x="3378" y="1865"/>
                                </a:lnTo>
                                <a:lnTo>
                                  <a:pt x="3372" y="1869"/>
                                </a:lnTo>
                                <a:lnTo>
                                  <a:pt x="3366" y="1872"/>
                                </a:lnTo>
                                <a:lnTo>
                                  <a:pt x="3360" y="1875"/>
                                </a:lnTo>
                                <a:lnTo>
                                  <a:pt x="3345" y="1881"/>
                                </a:lnTo>
                                <a:lnTo>
                                  <a:pt x="3331" y="1887"/>
                                </a:lnTo>
                                <a:lnTo>
                                  <a:pt x="3318" y="1893"/>
                                </a:lnTo>
                                <a:lnTo>
                                  <a:pt x="3306" y="1900"/>
                                </a:lnTo>
                                <a:lnTo>
                                  <a:pt x="3301" y="1906"/>
                                </a:lnTo>
                                <a:lnTo>
                                  <a:pt x="3296" y="1911"/>
                                </a:lnTo>
                                <a:lnTo>
                                  <a:pt x="3292" y="1916"/>
                                </a:lnTo>
                                <a:lnTo>
                                  <a:pt x="3287" y="1923"/>
                                </a:lnTo>
                                <a:lnTo>
                                  <a:pt x="3285" y="1926"/>
                                </a:lnTo>
                                <a:lnTo>
                                  <a:pt x="3283" y="1930"/>
                                </a:lnTo>
                                <a:lnTo>
                                  <a:pt x="3281" y="1933"/>
                                </a:lnTo>
                                <a:lnTo>
                                  <a:pt x="3281" y="1936"/>
                                </a:lnTo>
                                <a:lnTo>
                                  <a:pt x="3281" y="1943"/>
                                </a:lnTo>
                                <a:lnTo>
                                  <a:pt x="3282" y="1950"/>
                                </a:lnTo>
                                <a:lnTo>
                                  <a:pt x="3285" y="1957"/>
                                </a:lnTo>
                                <a:lnTo>
                                  <a:pt x="3291" y="1964"/>
                                </a:lnTo>
                                <a:lnTo>
                                  <a:pt x="3296" y="1971"/>
                                </a:lnTo>
                                <a:lnTo>
                                  <a:pt x="3302" y="1976"/>
                                </a:lnTo>
                                <a:lnTo>
                                  <a:pt x="3308" y="1978"/>
                                </a:lnTo>
                                <a:lnTo>
                                  <a:pt x="3315" y="1979"/>
                                </a:lnTo>
                                <a:lnTo>
                                  <a:pt x="3319" y="1979"/>
                                </a:lnTo>
                                <a:lnTo>
                                  <a:pt x="3323" y="1978"/>
                                </a:lnTo>
                                <a:lnTo>
                                  <a:pt x="3325" y="1975"/>
                                </a:lnTo>
                                <a:lnTo>
                                  <a:pt x="3328" y="1971"/>
                                </a:lnTo>
                                <a:lnTo>
                                  <a:pt x="3329" y="1963"/>
                                </a:lnTo>
                                <a:lnTo>
                                  <a:pt x="3332" y="1955"/>
                                </a:lnTo>
                                <a:lnTo>
                                  <a:pt x="3335" y="1948"/>
                                </a:lnTo>
                                <a:lnTo>
                                  <a:pt x="3338" y="1942"/>
                                </a:lnTo>
                                <a:lnTo>
                                  <a:pt x="3342" y="1936"/>
                                </a:lnTo>
                                <a:lnTo>
                                  <a:pt x="3346" y="1930"/>
                                </a:lnTo>
                                <a:lnTo>
                                  <a:pt x="3351" y="1926"/>
                                </a:lnTo>
                                <a:lnTo>
                                  <a:pt x="3356" y="1921"/>
                                </a:lnTo>
                                <a:lnTo>
                                  <a:pt x="3366" y="1913"/>
                                </a:lnTo>
                                <a:lnTo>
                                  <a:pt x="3378" y="1907"/>
                                </a:lnTo>
                                <a:lnTo>
                                  <a:pt x="3390" y="1900"/>
                                </a:lnTo>
                                <a:lnTo>
                                  <a:pt x="3402" y="1896"/>
                                </a:lnTo>
                                <a:lnTo>
                                  <a:pt x="3429" y="1887"/>
                                </a:lnTo>
                                <a:lnTo>
                                  <a:pt x="3454" y="1878"/>
                                </a:lnTo>
                                <a:lnTo>
                                  <a:pt x="3465" y="1872"/>
                                </a:lnTo>
                                <a:lnTo>
                                  <a:pt x="3477" y="1866"/>
                                </a:lnTo>
                                <a:lnTo>
                                  <a:pt x="3482" y="1862"/>
                                </a:lnTo>
                                <a:lnTo>
                                  <a:pt x="3487" y="1858"/>
                                </a:lnTo>
                                <a:lnTo>
                                  <a:pt x="3491" y="1854"/>
                                </a:lnTo>
                                <a:lnTo>
                                  <a:pt x="3495" y="1849"/>
                                </a:lnTo>
                                <a:lnTo>
                                  <a:pt x="3492" y="1844"/>
                                </a:lnTo>
                                <a:lnTo>
                                  <a:pt x="3488" y="1839"/>
                                </a:lnTo>
                                <a:lnTo>
                                  <a:pt x="3485" y="1835"/>
                                </a:lnTo>
                                <a:lnTo>
                                  <a:pt x="3481" y="1832"/>
                                </a:lnTo>
                                <a:lnTo>
                                  <a:pt x="3473" y="1828"/>
                                </a:lnTo>
                                <a:lnTo>
                                  <a:pt x="3463" y="1825"/>
                                </a:lnTo>
                                <a:lnTo>
                                  <a:pt x="3454" y="1825"/>
                                </a:lnTo>
                                <a:lnTo>
                                  <a:pt x="3444" y="1825"/>
                                </a:lnTo>
                                <a:lnTo>
                                  <a:pt x="3434" y="1826"/>
                                </a:lnTo>
                                <a:lnTo>
                                  <a:pt x="3424" y="1827"/>
                                </a:lnTo>
                                <a:lnTo>
                                  <a:pt x="3415" y="1829"/>
                                </a:lnTo>
                                <a:lnTo>
                                  <a:pt x="3404" y="1830"/>
                                </a:lnTo>
                                <a:lnTo>
                                  <a:pt x="3394" y="1831"/>
                                </a:lnTo>
                                <a:lnTo>
                                  <a:pt x="3385" y="1831"/>
                                </a:lnTo>
                                <a:lnTo>
                                  <a:pt x="3376" y="1829"/>
                                </a:lnTo>
                                <a:lnTo>
                                  <a:pt x="3367" y="1825"/>
                                </a:lnTo>
                                <a:lnTo>
                                  <a:pt x="3363" y="1823"/>
                                </a:lnTo>
                                <a:lnTo>
                                  <a:pt x="3360" y="1820"/>
                                </a:lnTo>
                                <a:lnTo>
                                  <a:pt x="3356" y="1816"/>
                                </a:lnTo>
                                <a:lnTo>
                                  <a:pt x="3352" y="1812"/>
                                </a:lnTo>
                                <a:lnTo>
                                  <a:pt x="3345" y="1802"/>
                                </a:lnTo>
                                <a:lnTo>
                                  <a:pt x="3339" y="1792"/>
                                </a:lnTo>
                                <a:lnTo>
                                  <a:pt x="3333" y="1780"/>
                                </a:lnTo>
                                <a:lnTo>
                                  <a:pt x="3328" y="1769"/>
                                </a:lnTo>
                                <a:lnTo>
                                  <a:pt x="3327" y="1763"/>
                                </a:lnTo>
                                <a:lnTo>
                                  <a:pt x="3326" y="1758"/>
                                </a:lnTo>
                                <a:lnTo>
                                  <a:pt x="3325" y="1752"/>
                                </a:lnTo>
                                <a:lnTo>
                                  <a:pt x="3326" y="1746"/>
                                </a:lnTo>
                                <a:lnTo>
                                  <a:pt x="3327" y="1741"/>
                                </a:lnTo>
                                <a:lnTo>
                                  <a:pt x="3329" y="1735"/>
                                </a:lnTo>
                                <a:lnTo>
                                  <a:pt x="3333" y="1730"/>
                                </a:lnTo>
                                <a:lnTo>
                                  <a:pt x="3337" y="1725"/>
                                </a:lnTo>
                                <a:lnTo>
                                  <a:pt x="3333" y="1722"/>
                                </a:lnTo>
                                <a:lnTo>
                                  <a:pt x="3329" y="1719"/>
                                </a:lnTo>
                                <a:lnTo>
                                  <a:pt x="3325" y="1717"/>
                                </a:lnTo>
                                <a:lnTo>
                                  <a:pt x="3320" y="1716"/>
                                </a:lnTo>
                                <a:lnTo>
                                  <a:pt x="3310" y="1714"/>
                                </a:lnTo>
                                <a:lnTo>
                                  <a:pt x="3299" y="1714"/>
                                </a:lnTo>
                                <a:lnTo>
                                  <a:pt x="3287" y="1713"/>
                                </a:lnTo>
                                <a:lnTo>
                                  <a:pt x="3277" y="1712"/>
                                </a:lnTo>
                                <a:lnTo>
                                  <a:pt x="3272" y="1710"/>
                                </a:lnTo>
                                <a:lnTo>
                                  <a:pt x="3268" y="1709"/>
                                </a:lnTo>
                                <a:lnTo>
                                  <a:pt x="3264" y="1706"/>
                                </a:lnTo>
                                <a:lnTo>
                                  <a:pt x="3260" y="1703"/>
                                </a:lnTo>
                                <a:lnTo>
                                  <a:pt x="3268" y="1694"/>
                                </a:lnTo>
                                <a:lnTo>
                                  <a:pt x="3279" y="1694"/>
                                </a:lnTo>
                                <a:lnTo>
                                  <a:pt x="3294" y="1694"/>
                                </a:lnTo>
                                <a:lnTo>
                                  <a:pt x="3308" y="1693"/>
                                </a:lnTo>
                                <a:lnTo>
                                  <a:pt x="3323" y="1691"/>
                                </a:lnTo>
                                <a:lnTo>
                                  <a:pt x="3330" y="1689"/>
                                </a:lnTo>
                                <a:lnTo>
                                  <a:pt x="3337" y="1686"/>
                                </a:lnTo>
                                <a:lnTo>
                                  <a:pt x="3343" y="1683"/>
                                </a:lnTo>
                                <a:lnTo>
                                  <a:pt x="3350" y="1680"/>
                                </a:lnTo>
                                <a:lnTo>
                                  <a:pt x="3355" y="1676"/>
                                </a:lnTo>
                                <a:lnTo>
                                  <a:pt x="3359" y="1670"/>
                                </a:lnTo>
                                <a:lnTo>
                                  <a:pt x="3363" y="1664"/>
                                </a:lnTo>
                                <a:lnTo>
                                  <a:pt x="3365" y="1656"/>
                                </a:lnTo>
                                <a:lnTo>
                                  <a:pt x="3361" y="1650"/>
                                </a:lnTo>
                                <a:lnTo>
                                  <a:pt x="3356" y="1645"/>
                                </a:lnTo>
                                <a:lnTo>
                                  <a:pt x="3351" y="1641"/>
                                </a:lnTo>
                                <a:lnTo>
                                  <a:pt x="3345" y="1637"/>
                                </a:lnTo>
                                <a:lnTo>
                                  <a:pt x="3340" y="1634"/>
                                </a:lnTo>
                                <a:lnTo>
                                  <a:pt x="3335" y="1631"/>
                                </a:lnTo>
                                <a:lnTo>
                                  <a:pt x="3330" y="1629"/>
                                </a:lnTo>
                                <a:lnTo>
                                  <a:pt x="3324" y="1628"/>
                                </a:lnTo>
                                <a:lnTo>
                                  <a:pt x="3313" y="1626"/>
                                </a:lnTo>
                                <a:lnTo>
                                  <a:pt x="3302" y="1627"/>
                                </a:lnTo>
                                <a:lnTo>
                                  <a:pt x="3290" y="1628"/>
                                </a:lnTo>
                                <a:lnTo>
                                  <a:pt x="3277" y="1631"/>
                                </a:lnTo>
                                <a:lnTo>
                                  <a:pt x="3252" y="1640"/>
                                </a:lnTo>
                                <a:lnTo>
                                  <a:pt x="3227" y="1650"/>
                                </a:lnTo>
                                <a:lnTo>
                                  <a:pt x="3215" y="1654"/>
                                </a:lnTo>
                                <a:lnTo>
                                  <a:pt x="3204" y="1659"/>
                                </a:lnTo>
                                <a:lnTo>
                                  <a:pt x="3192" y="1663"/>
                                </a:lnTo>
                                <a:lnTo>
                                  <a:pt x="3181" y="1665"/>
                                </a:lnTo>
                                <a:lnTo>
                                  <a:pt x="3084" y="1752"/>
                                </a:lnTo>
                                <a:lnTo>
                                  <a:pt x="3084" y="1738"/>
                                </a:lnTo>
                                <a:lnTo>
                                  <a:pt x="3093" y="1724"/>
                                </a:lnTo>
                                <a:lnTo>
                                  <a:pt x="3103" y="1710"/>
                                </a:lnTo>
                                <a:lnTo>
                                  <a:pt x="3114" y="1698"/>
                                </a:lnTo>
                                <a:lnTo>
                                  <a:pt x="3124" y="1687"/>
                                </a:lnTo>
                                <a:lnTo>
                                  <a:pt x="3147" y="1666"/>
                                </a:lnTo>
                                <a:lnTo>
                                  <a:pt x="3171" y="1646"/>
                                </a:lnTo>
                                <a:lnTo>
                                  <a:pt x="3195" y="1627"/>
                                </a:lnTo>
                                <a:lnTo>
                                  <a:pt x="3218" y="1608"/>
                                </a:lnTo>
                                <a:lnTo>
                                  <a:pt x="3228" y="1597"/>
                                </a:lnTo>
                                <a:lnTo>
                                  <a:pt x="3240" y="1587"/>
                                </a:lnTo>
                                <a:lnTo>
                                  <a:pt x="3249" y="1576"/>
                                </a:lnTo>
                                <a:lnTo>
                                  <a:pt x="3258" y="1564"/>
                                </a:lnTo>
                                <a:lnTo>
                                  <a:pt x="3295" y="1559"/>
                                </a:lnTo>
                                <a:lnTo>
                                  <a:pt x="3331" y="1554"/>
                                </a:lnTo>
                                <a:lnTo>
                                  <a:pt x="3368" y="1551"/>
                                </a:lnTo>
                                <a:lnTo>
                                  <a:pt x="3404" y="1548"/>
                                </a:lnTo>
                                <a:lnTo>
                                  <a:pt x="3441" y="1547"/>
                                </a:lnTo>
                                <a:lnTo>
                                  <a:pt x="3476" y="1547"/>
                                </a:lnTo>
                                <a:lnTo>
                                  <a:pt x="3510" y="1548"/>
                                </a:lnTo>
                                <a:lnTo>
                                  <a:pt x="3544" y="1551"/>
                                </a:lnTo>
                                <a:lnTo>
                                  <a:pt x="3552" y="1540"/>
                                </a:lnTo>
                                <a:lnTo>
                                  <a:pt x="3561" y="1530"/>
                                </a:lnTo>
                                <a:lnTo>
                                  <a:pt x="3571" y="1523"/>
                                </a:lnTo>
                                <a:lnTo>
                                  <a:pt x="3581" y="1517"/>
                                </a:lnTo>
                                <a:lnTo>
                                  <a:pt x="3593" y="1513"/>
                                </a:lnTo>
                                <a:lnTo>
                                  <a:pt x="3604" y="1509"/>
                                </a:lnTo>
                                <a:lnTo>
                                  <a:pt x="3615" y="1507"/>
                                </a:lnTo>
                                <a:lnTo>
                                  <a:pt x="3627" y="1505"/>
                                </a:lnTo>
                                <a:lnTo>
                                  <a:pt x="3652" y="1501"/>
                                </a:lnTo>
                                <a:lnTo>
                                  <a:pt x="3676" y="1498"/>
                                </a:lnTo>
                                <a:lnTo>
                                  <a:pt x="3688" y="1495"/>
                                </a:lnTo>
                                <a:lnTo>
                                  <a:pt x="3700" y="1492"/>
                                </a:lnTo>
                                <a:lnTo>
                                  <a:pt x="3713" y="1487"/>
                                </a:lnTo>
                                <a:lnTo>
                                  <a:pt x="3724" y="1482"/>
                                </a:lnTo>
                                <a:lnTo>
                                  <a:pt x="3728" y="1480"/>
                                </a:lnTo>
                                <a:lnTo>
                                  <a:pt x="3730" y="1477"/>
                                </a:lnTo>
                                <a:lnTo>
                                  <a:pt x="3732" y="1474"/>
                                </a:lnTo>
                                <a:lnTo>
                                  <a:pt x="3733" y="1472"/>
                                </a:lnTo>
                                <a:lnTo>
                                  <a:pt x="3734" y="1466"/>
                                </a:lnTo>
                                <a:lnTo>
                                  <a:pt x="3734" y="1460"/>
                                </a:lnTo>
                                <a:lnTo>
                                  <a:pt x="3735" y="1454"/>
                                </a:lnTo>
                                <a:lnTo>
                                  <a:pt x="3736" y="1448"/>
                                </a:lnTo>
                                <a:lnTo>
                                  <a:pt x="3737" y="1445"/>
                                </a:lnTo>
                                <a:lnTo>
                                  <a:pt x="3740" y="1443"/>
                                </a:lnTo>
                                <a:lnTo>
                                  <a:pt x="3743" y="1440"/>
                                </a:lnTo>
                                <a:lnTo>
                                  <a:pt x="3747" y="1438"/>
                                </a:lnTo>
                                <a:lnTo>
                                  <a:pt x="3741" y="1434"/>
                                </a:lnTo>
                                <a:lnTo>
                                  <a:pt x="3736" y="1430"/>
                                </a:lnTo>
                                <a:lnTo>
                                  <a:pt x="3733" y="1426"/>
                                </a:lnTo>
                                <a:lnTo>
                                  <a:pt x="3731" y="1421"/>
                                </a:lnTo>
                                <a:lnTo>
                                  <a:pt x="3730" y="1415"/>
                                </a:lnTo>
                                <a:lnTo>
                                  <a:pt x="3730" y="1410"/>
                                </a:lnTo>
                                <a:lnTo>
                                  <a:pt x="3730" y="1405"/>
                                </a:lnTo>
                                <a:lnTo>
                                  <a:pt x="3731" y="1400"/>
                                </a:lnTo>
                                <a:lnTo>
                                  <a:pt x="3733" y="1389"/>
                                </a:lnTo>
                                <a:lnTo>
                                  <a:pt x="3735" y="1377"/>
                                </a:lnTo>
                                <a:lnTo>
                                  <a:pt x="3736" y="1372"/>
                                </a:lnTo>
                                <a:lnTo>
                                  <a:pt x="3736" y="1367"/>
                                </a:lnTo>
                                <a:lnTo>
                                  <a:pt x="3735" y="1361"/>
                                </a:lnTo>
                                <a:lnTo>
                                  <a:pt x="3734" y="1355"/>
                                </a:lnTo>
                                <a:lnTo>
                                  <a:pt x="3731" y="1349"/>
                                </a:lnTo>
                                <a:lnTo>
                                  <a:pt x="3727" y="1342"/>
                                </a:lnTo>
                                <a:lnTo>
                                  <a:pt x="3721" y="1334"/>
                                </a:lnTo>
                                <a:lnTo>
                                  <a:pt x="3714" y="1328"/>
                                </a:lnTo>
                                <a:lnTo>
                                  <a:pt x="3710" y="1325"/>
                                </a:lnTo>
                                <a:lnTo>
                                  <a:pt x="3705" y="1323"/>
                                </a:lnTo>
                                <a:lnTo>
                                  <a:pt x="3700" y="1321"/>
                                </a:lnTo>
                                <a:lnTo>
                                  <a:pt x="3696" y="1320"/>
                                </a:lnTo>
                                <a:lnTo>
                                  <a:pt x="3692" y="1320"/>
                                </a:lnTo>
                                <a:lnTo>
                                  <a:pt x="3688" y="1320"/>
                                </a:lnTo>
                                <a:lnTo>
                                  <a:pt x="3683" y="1321"/>
                                </a:lnTo>
                                <a:lnTo>
                                  <a:pt x="3679" y="1323"/>
                                </a:lnTo>
                                <a:lnTo>
                                  <a:pt x="3679" y="1315"/>
                                </a:lnTo>
                                <a:lnTo>
                                  <a:pt x="3677" y="1307"/>
                                </a:lnTo>
                                <a:lnTo>
                                  <a:pt x="3675" y="1304"/>
                                </a:lnTo>
                                <a:lnTo>
                                  <a:pt x="3673" y="1301"/>
                                </a:lnTo>
                                <a:lnTo>
                                  <a:pt x="3670" y="1299"/>
                                </a:lnTo>
                                <a:lnTo>
                                  <a:pt x="3666" y="1297"/>
                                </a:lnTo>
                                <a:lnTo>
                                  <a:pt x="3658" y="1299"/>
                                </a:lnTo>
                                <a:lnTo>
                                  <a:pt x="3649" y="1301"/>
                                </a:lnTo>
                                <a:lnTo>
                                  <a:pt x="3641" y="1304"/>
                                </a:lnTo>
                                <a:lnTo>
                                  <a:pt x="3633" y="1308"/>
                                </a:lnTo>
                                <a:lnTo>
                                  <a:pt x="3619" y="1317"/>
                                </a:lnTo>
                                <a:lnTo>
                                  <a:pt x="3605" y="1327"/>
                                </a:lnTo>
                                <a:lnTo>
                                  <a:pt x="3592" y="1338"/>
                                </a:lnTo>
                                <a:lnTo>
                                  <a:pt x="3577" y="1347"/>
                                </a:lnTo>
                                <a:lnTo>
                                  <a:pt x="3571" y="1350"/>
                                </a:lnTo>
                                <a:lnTo>
                                  <a:pt x="3564" y="1353"/>
                                </a:lnTo>
                                <a:lnTo>
                                  <a:pt x="3556" y="1356"/>
                                </a:lnTo>
                                <a:lnTo>
                                  <a:pt x="3549" y="1357"/>
                                </a:lnTo>
                                <a:lnTo>
                                  <a:pt x="3545" y="1355"/>
                                </a:lnTo>
                                <a:lnTo>
                                  <a:pt x="3543" y="1353"/>
                                </a:lnTo>
                                <a:lnTo>
                                  <a:pt x="3543" y="1351"/>
                                </a:lnTo>
                                <a:lnTo>
                                  <a:pt x="3544" y="1349"/>
                                </a:lnTo>
                                <a:lnTo>
                                  <a:pt x="3546" y="1344"/>
                                </a:lnTo>
                                <a:lnTo>
                                  <a:pt x="3546" y="1341"/>
                                </a:lnTo>
                                <a:lnTo>
                                  <a:pt x="3554" y="1338"/>
                                </a:lnTo>
                                <a:lnTo>
                                  <a:pt x="3562" y="1334"/>
                                </a:lnTo>
                                <a:lnTo>
                                  <a:pt x="3570" y="1330"/>
                                </a:lnTo>
                                <a:lnTo>
                                  <a:pt x="3578" y="1326"/>
                                </a:lnTo>
                                <a:lnTo>
                                  <a:pt x="3595" y="1315"/>
                                </a:lnTo>
                                <a:lnTo>
                                  <a:pt x="3610" y="1304"/>
                                </a:lnTo>
                                <a:lnTo>
                                  <a:pt x="3625" y="1292"/>
                                </a:lnTo>
                                <a:lnTo>
                                  <a:pt x="3639" y="1280"/>
                                </a:lnTo>
                                <a:lnTo>
                                  <a:pt x="3655" y="1270"/>
                                </a:lnTo>
                                <a:lnTo>
                                  <a:pt x="3670" y="1261"/>
                                </a:lnTo>
                                <a:lnTo>
                                  <a:pt x="3665" y="1251"/>
                                </a:lnTo>
                                <a:lnTo>
                                  <a:pt x="3653" y="1251"/>
                                </a:lnTo>
                                <a:lnTo>
                                  <a:pt x="3641" y="1251"/>
                                </a:lnTo>
                                <a:lnTo>
                                  <a:pt x="3630" y="1249"/>
                                </a:lnTo>
                                <a:lnTo>
                                  <a:pt x="3621" y="1247"/>
                                </a:lnTo>
                                <a:lnTo>
                                  <a:pt x="3611" y="1243"/>
                                </a:lnTo>
                                <a:lnTo>
                                  <a:pt x="3602" y="1236"/>
                                </a:lnTo>
                                <a:lnTo>
                                  <a:pt x="3593" y="1228"/>
                                </a:lnTo>
                                <a:lnTo>
                                  <a:pt x="3584" y="1217"/>
                                </a:lnTo>
                                <a:lnTo>
                                  <a:pt x="3541" y="1215"/>
                                </a:lnTo>
                                <a:lnTo>
                                  <a:pt x="3535" y="1206"/>
                                </a:lnTo>
                                <a:lnTo>
                                  <a:pt x="3526" y="1193"/>
                                </a:lnTo>
                                <a:lnTo>
                                  <a:pt x="3524" y="1190"/>
                                </a:lnTo>
                                <a:lnTo>
                                  <a:pt x="3521" y="1188"/>
                                </a:lnTo>
                                <a:lnTo>
                                  <a:pt x="3519" y="1186"/>
                                </a:lnTo>
                                <a:lnTo>
                                  <a:pt x="3516" y="1185"/>
                                </a:lnTo>
                                <a:lnTo>
                                  <a:pt x="3513" y="1185"/>
                                </a:lnTo>
                                <a:lnTo>
                                  <a:pt x="3509" y="1187"/>
                                </a:lnTo>
                                <a:lnTo>
                                  <a:pt x="3506" y="1189"/>
                                </a:lnTo>
                                <a:lnTo>
                                  <a:pt x="3502" y="1193"/>
                                </a:lnTo>
                                <a:lnTo>
                                  <a:pt x="3499" y="1187"/>
                                </a:lnTo>
                                <a:lnTo>
                                  <a:pt x="3494" y="1181"/>
                                </a:lnTo>
                                <a:lnTo>
                                  <a:pt x="3487" y="1173"/>
                                </a:lnTo>
                                <a:lnTo>
                                  <a:pt x="3479" y="1165"/>
                                </a:lnTo>
                                <a:lnTo>
                                  <a:pt x="3471" y="1158"/>
                                </a:lnTo>
                                <a:lnTo>
                                  <a:pt x="3463" y="1149"/>
                                </a:lnTo>
                                <a:lnTo>
                                  <a:pt x="3461" y="1145"/>
                                </a:lnTo>
                                <a:lnTo>
                                  <a:pt x="3459" y="1140"/>
                                </a:lnTo>
                                <a:lnTo>
                                  <a:pt x="3457" y="1135"/>
                                </a:lnTo>
                                <a:lnTo>
                                  <a:pt x="3456" y="1130"/>
                                </a:lnTo>
                                <a:lnTo>
                                  <a:pt x="3464" y="1125"/>
                                </a:lnTo>
                                <a:lnTo>
                                  <a:pt x="3473" y="1118"/>
                                </a:lnTo>
                                <a:lnTo>
                                  <a:pt x="3477" y="1113"/>
                                </a:lnTo>
                                <a:lnTo>
                                  <a:pt x="3480" y="1108"/>
                                </a:lnTo>
                                <a:lnTo>
                                  <a:pt x="3481" y="1104"/>
                                </a:lnTo>
                                <a:lnTo>
                                  <a:pt x="3481" y="1099"/>
                                </a:lnTo>
                                <a:lnTo>
                                  <a:pt x="3433" y="1071"/>
                                </a:lnTo>
                                <a:lnTo>
                                  <a:pt x="3436" y="1065"/>
                                </a:lnTo>
                                <a:lnTo>
                                  <a:pt x="3438" y="1060"/>
                                </a:lnTo>
                                <a:lnTo>
                                  <a:pt x="3437" y="1055"/>
                                </a:lnTo>
                                <a:lnTo>
                                  <a:pt x="3436" y="1052"/>
                                </a:lnTo>
                                <a:lnTo>
                                  <a:pt x="3434" y="1050"/>
                                </a:lnTo>
                                <a:lnTo>
                                  <a:pt x="3430" y="1047"/>
                                </a:lnTo>
                                <a:lnTo>
                                  <a:pt x="3427" y="1045"/>
                                </a:lnTo>
                                <a:lnTo>
                                  <a:pt x="3422" y="1044"/>
                                </a:lnTo>
                                <a:lnTo>
                                  <a:pt x="3418" y="1042"/>
                                </a:lnTo>
                                <a:lnTo>
                                  <a:pt x="3415" y="1040"/>
                                </a:lnTo>
                                <a:lnTo>
                                  <a:pt x="3412" y="1038"/>
                                </a:lnTo>
                                <a:lnTo>
                                  <a:pt x="3408" y="1035"/>
                                </a:lnTo>
                                <a:lnTo>
                                  <a:pt x="3407" y="1032"/>
                                </a:lnTo>
                                <a:lnTo>
                                  <a:pt x="3407" y="1028"/>
                                </a:lnTo>
                                <a:lnTo>
                                  <a:pt x="3410" y="1023"/>
                                </a:lnTo>
                                <a:lnTo>
                                  <a:pt x="3414" y="1017"/>
                                </a:lnTo>
                                <a:lnTo>
                                  <a:pt x="3412" y="1013"/>
                                </a:lnTo>
                                <a:lnTo>
                                  <a:pt x="3410" y="1009"/>
                                </a:lnTo>
                                <a:lnTo>
                                  <a:pt x="3406" y="1007"/>
                                </a:lnTo>
                                <a:lnTo>
                                  <a:pt x="3404" y="1005"/>
                                </a:lnTo>
                                <a:lnTo>
                                  <a:pt x="3399" y="1004"/>
                                </a:lnTo>
                                <a:lnTo>
                                  <a:pt x="3394" y="1004"/>
                                </a:lnTo>
                                <a:lnTo>
                                  <a:pt x="3388" y="1005"/>
                                </a:lnTo>
                                <a:lnTo>
                                  <a:pt x="3382" y="1005"/>
                                </a:lnTo>
                                <a:lnTo>
                                  <a:pt x="3379" y="1005"/>
                                </a:lnTo>
                                <a:lnTo>
                                  <a:pt x="3376" y="1004"/>
                                </a:lnTo>
                                <a:lnTo>
                                  <a:pt x="3373" y="1002"/>
                                </a:lnTo>
                                <a:lnTo>
                                  <a:pt x="3370" y="1000"/>
                                </a:lnTo>
                                <a:lnTo>
                                  <a:pt x="3371" y="994"/>
                                </a:lnTo>
                                <a:lnTo>
                                  <a:pt x="3374" y="991"/>
                                </a:lnTo>
                                <a:lnTo>
                                  <a:pt x="3377" y="989"/>
                                </a:lnTo>
                                <a:lnTo>
                                  <a:pt x="3382" y="988"/>
                                </a:lnTo>
                                <a:lnTo>
                                  <a:pt x="3387" y="987"/>
                                </a:lnTo>
                                <a:lnTo>
                                  <a:pt x="3391" y="987"/>
                                </a:lnTo>
                                <a:lnTo>
                                  <a:pt x="3396" y="985"/>
                                </a:lnTo>
                                <a:lnTo>
                                  <a:pt x="3400" y="983"/>
                                </a:lnTo>
                                <a:lnTo>
                                  <a:pt x="3399" y="976"/>
                                </a:lnTo>
                                <a:lnTo>
                                  <a:pt x="3397" y="968"/>
                                </a:lnTo>
                                <a:lnTo>
                                  <a:pt x="3395" y="962"/>
                                </a:lnTo>
                                <a:lnTo>
                                  <a:pt x="3392" y="955"/>
                                </a:lnTo>
                                <a:lnTo>
                                  <a:pt x="3386" y="943"/>
                                </a:lnTo>
                                <a:lnTo>
                                  <a:pt x="3379" y="930"/>
                                </a:lnTo>
                                <a:lnTo>
                                  <a:pt x="3372" y="918"/>
                                </a:lnTo>
                                <a:lnTo>
                                  <a:pt x="3364" y="905"/>
                                </a:lnTo>
                                <a:lnTo>
                                  <a:pt x="3358" y="892"/>
                                </a:lnTo>
                                <a:lnTo>
                                  <a:pt x="3352" y="878"/>
                                </a:lnTo>
                                <a:lnTo>
                                  <a:pt x="3344" y="872"/>
                                </a:lnTo>
                                <a:lnTo>
                                  <a:pt x="3338" y="869"/>
                                </a:lnTo>
                                <a:lnTo>
                                  <a:pt x="3333" y="869"/>
                                </a:lnTo>
                                <a:lnTo>
                                  <a:pt x="3329" y="870"/>
                                </a:lnTo>
                                <a:lnTo>
                                  <a:pt x="3327" y="872"/>
                                </a:lnTo>
                                <a:lnTo>
                                  <a:pt x="3325" y="877"/>
                                </a:lnTo>
                                <a:lnTo>
                                  <a:pt x="3323" y="882"/>
                                </a:lnTo>
                                <a:lnTo>
                                  <a:pt x="3322" y="887"/>
                                </a:lnTo>
                                <a:lnTo>
                                  <a:pt x="3320" y="900"/>
                                </a:lnTo>
                                <a:lnTo>
                                  <a:pt x="3318" y="913"/>
                                </a:lnTo>
                                <a:lnTo>
                                  <a:pt x="3316" y="918"/>
                                </a:lnTo>
                                <a:lnTo>
                                  <a:pt x="3313" y="924"/>
                                </a:lnTo>
                                <a:lnTo>
                                  <a:pt x="3309" y="928"/>
                                </a:lnTo>
                                <a:lnTo>
                                  <a:pt x="3304" y="931"/>
                                </a:lnTo>
                                <a:lnTo>
                                  <a:pt x="3299" y="932"/>
                                </a:lnTo>
                                <a:lnTo>
                                  <a:pt x="3295" y="933"/>
                                </a:lnTo>
                                <a:lnTo>
                                  <a:pt x="3292" y="936"/>
                                </a:lnTo>
                                <a:lnTo>
                                  <a:pt x="3288" y="938"/>
                                </a:lnTo>
                                <a:lnTo>
                                  <a:pt x="3285" y="944"/>
                                </a:lnTo>
                                <a:lnTo>
                                  <a:pt x="3283" y="951"/>
                                </a:lnTo>
                                <a:lnTo>
                                  <a:pt x="3280" y="958"/>
                                </a:lnTo>
                                <a:lnTo>
                                  <a:pt x="3277" y="964"/>
                                </a:lnTo>
                                <a:lnTo>
                                  <a:pt x="3275" y="967"/>
                                </a:lnTo>
                                <a:lnTo>
                                  <a:pt x="3273" y="969"/>
                                </a:lnTo>
                                <a:lnTo>
                                  <a:pt x="3269" y="970"/>
                                </a:lnTo>
                                <a:lnTo>
                                  <a:pt x="3265" y="970"/>
                                </a:lnTo>
                                <a:lnTo>
                                  <a:pt x="3262" y="967"/>
                                </a:lnTo>
                                <a:lnTo>
                                  <a:pt x="3259" y="964"/>
                                </a:lnTo>
                                <a:lnTo>
                                  <a:pt x="3256" y="962"/>
                                </a:lnTo>
                                <a:lnTo>
                                  <a:pt x="3254" y="961"/>
                                </a:lnTo>
                                <a:lnTo>
                                  <a:pt x="3251" y="961"/>
                                </a:lnTo>
                                <a:lnTo>
                                  <a:pt x="3248" y="961"/>
                                </a:lnTo>
                                <a:lnTo>
                                  <a:pt x="3246" y="962"/>
                                </a:lnTo>
                                <a:lnTo>
                                  <a:pt x="3243" y="964"/>
                                </a:lnTo>
                                <a:lnTo>
                                  <a:pt x="3233" y="973"/>
                                </a:lnTo>
                                <a:lnTo>
                                  <a:pt x="3221" y="983"/>
                                </a:lnTo>
                                <a:lnTo>
                                  <a:pt x="3214" y="981"/>
                                </a:lnTo>
                                <a:lnTo>
                                  <a:pt x="3208" y="980"/>
                                </a:lnTo>
                                <a:lnTo>
                                  <a:pt x="3202" y="982"/>
                                </a:lnTo>
                                <a:lnTo>
                                  <a:pt x="3196" y="984"/>
                                </a:lnTo>
                                <a:lnTo>
                                  <a:pt x="3185" y="992"/>
                                </a:lnTo>
                                <a:lnTo>
                                  <a:pt x="3173" y="1003"/>
                                </a:lnTo>
                                <a:lnTo>
                                  <a:pt x="3170" y="998"/>
                                </a:lnTo>
                                <a:lnTo>
                                  <a:pt x="3164" y="994"/>
                                </a:lnTo>
                                <a:lnTo>
                                  <a:pt x="3159" y="992"/>
                                </a:lnTo>
                                <a:lnTo>
                                  <a:pt x="3154" y="991"/>
                                </a:lnTo>
                                <a:lnTo>
                                  <a:pt x="3144" y="990"/>
                                </a:lnTo>
                                <a:lnTo>
                                  <a:pt x="3134" y="988"/>
                                </a:lnTo>
                                <a:lnTo>
                                  <a:pt x="3138" y="978"/>
                                </a:lnTo>
                                <a:lnTo>
                                  <a:pt x="3141" y="966"/>
                                </a:lnTo>
                                <a:lnTo>
                                  <a:pt x="3141" y="961"/>
                                </a:lnTo>
                                <a:lnTo>
                                  <a:pt x="3141" y="955"/>
                                </a:lnTo>
                                <a:lnTo>
                                  <a:pt x="3140" y="950"/>
                                </a:lnTo>
                                <a:lnTo>
                                  <a:pt x="3138" y="945"/>
                                </a:lnTo>
                                <a:lnTo>
                                  <a:pt x="3108" y="950"/>
                                </a:lnTo>
                                <a:lnTo>
                                  <a:pt x="3133" y="862"/>
                                </a:lnTo>
                                <a:lnTo>
                                  <a:pt x="3129" y="841"/>
                                </a:lnTo>
                                <a:lnTo>
                                  <a:pt x="3124" y="821"/>
                                </a:lnTo>
                                <a:lnTo>
                                  <a:pt x="3122" y="816"/>
                                </a:lnTo>
                                <a:lnTo>
                                  <a:pt x="3120" y="811"/>
                                </a:lnTo>
                                <a:lnTo>
                                  <a:pt x="3117" y="808"/>
                                </a:lnTo>
                                <a:lnTo>
                                  <a:pt x="3113" y="806"/>
                                </a:lnTo>
                                <a:lnTo>
                                  <a:pt x="3108" y="804"/>
                                </a:lnTo>
                                <a:lnTo>
                                  <a:pt x="3102" y="803"/>
                                </a:lnTo>
                                <a:lnTo>
                                  <a:pt x="3096" y="803"/>
                                </a:lnTo>
                                <a:lnTo>
                                  <a:pt x="3089" y="804"/>
                                </a:lnTo>
                                <a:lnTo>
                                  <a:pt x="3080" y="802"/>
                                </a:lnTo>
                                <a:lnTo>
                                  <a:pt x="3071" y="800"/>
                                </a:lnTo>
                                <a:lnTo>
                                  <a:pt x="3062" y="796"/>
                                </a:lnTo>
                                <a:lnTo>
                                  <a:pt x="3054" y="791"/>
                                </a:lnTo>
                                <a:lnTo>
                                  <a:pt x="3049" y="789"/>
                                </a:lnTo>
                                <a:lnTo>
                                  <a:pt x="3046" y="786"/>
                                </a:lnTo>
                                <a:lnTo>
                                  <a:pt x="3044" y="782"/>
                                </a:lnTo>
                                <a:lnTo>
                                  <a:pt x="3041" y="778"/>
                                </a:lnTo>
                                <a:lnTo>
                                  <a:pt x="3040" y="774"/>
                                </a:lnTo>
                                <a:lnTo>
                                  <a:pt x="3039" y="769"/>
                                </a:lnTo>
                                <a:lnTo>
                                  <a:pt x="3040" y="764"/>
                                </a:lnTo>
                                <a:lnTo>
                                  <a:pt x="3041" y="758"/>
                                </a:lnTo>
                                <a:lnTo>
                                  <a:pt x="3034" y="755"/>
                                </a:lnTo>
                                <a:lnTo>
                                  <a:pt x="3027" y="750"/>
                                </a:lnTo>
                                <a:lnTo>
                                  <a:pt x="3020" y="745"/>
                                </a:lnTo>
                                <a:lnTo>
                                  <a:pt x="3014" y="739"/>
                                </a:lnTo>
                                <a:lnTo>
                                  <a:pt x="3001" y="726"/>
                                </a:lnTo>
                                <a:lnTo>
                                  <a:pt x="2987" y="713"/>
                                </a:lnTo>
                                <a:lnTo>
                                  <a:pt x="2980" y="707"/>
                                </a:lnTo>
                                <a:lnTo>
                                  <a:pt x="2973" y="701"/>
                                </a:lnTo>
                                <a:lnTo>
                                  <a:pt x="2965" y="697"/>
                                </a:lnTo>
                                <a:lnTo>
                                  <a:pt x="2957" y="693"/>
                                </a:lnTo>
                                <a:lnTo>
                                  <a:pt x="2949" y="691"/>
                                </a:lnTo>
                                <a:lnTo>
                                  <a:pt x="2940" y="691"/>
                                </a:lnTo>
                                <a:lnTo>
                                  <a:pt x="2931" y="693"/>
                                </a:lnTo>
                                <a:lnTo>
                                  <a:pt x="2920" y="699"/>
                                </a:lnTo>
                                <a:lnTo>
                                  <a:pt x="2905" y="702"/>
                                </a:lnTo>
                                <a:lnTo>
                                  <a:pt x="2871" y="707"/>
                                </a:lnTo>
                                <a:lnTo>
                                  <a:pt x="2849" y="709"/>
                                </a:lnTo>
                                <a:lnTo>
                                  <a:pt x="2828" y="709"/>
                                </a:lnTo>
                                <a:lnTo>
                                  <a:pt x="2818" y="708"/>
                                </a:lnTo>
                                <a:lnTo>
                                  <a:pt x="2808" y="706"/>
                                </a:lnTo>
                                <a:lnTo>
                                  <a:pt x="2799" y="704"/>
                                </a:lnTo>
                                <a:lnTo>
                                  <a:pt x="2791" y="700"/>
                                </a:lnTo>
                                <a:lnTo>
                                  <a:pt x="2785" y="706"/>
                                </a:lnTo>
                                <a:lnTo>
                                  <a:pt x="2780" y="712"/>
                                </a:lnTo>
                                <a:lnTo>
                                  <a:pt x="2775" y="718"/>
                                </a:lnTo>
                                <a:lnTo>
                                  <a:pt x="2771" y="726"/>
                                </a:lnTo>
                                <a:lnTo>
                                  <a:pt x="2763" y="741"/>
                                </a:lnTo>
                                <a:lnTo>
                                  <a:pt x="2757" y="759"/>
                                </a:lnTo>
                                <a:lnTo>
                                  <a:pt x="2750" y="776"/>
                                </a:lnTo>
                                <a:lnTo>
                                  <a:pt x="2745" y="793"/>
                                </a:lnTo>
                                <a:lnTo>
                                  <a:pt x="2739" y="809"/>
                                </a:lnTo>
                                <a:lnTo>
                                  <a:pt x="2733" y="824"/>
                                </a:lnTo>
                                <a:lnTo>
                                  <a:pt x="2740" y="827"/>
                                </a:lnTo>
                                <a:lnTo>
                                  <a:pt x="2745" y="831"/>
                                </a:lnTo>
                                <a:lnTo>
                                  <a:pt x="2748" y="835"/>
                                </a:lnTo>
                                <a:lnTo>
                                  <a:pt x="2750" y="839"/>
                                </a:lnTo>
                                <a:lnTo>
                                  <a:pt x="2753" y="844"/>
                                </a:lnTo>
                                <a:lnTo>
                                  <a:pt x="2753" y="848"/>
                                </a:lnTo>
                                <a:lnTo>
                                  <a:pt x="2753" y="853"/>
                                </a:lnTo>
                                <a:lnTo>
                                  <a:pt x="2752" y="858"/>
                                </a:lnTo>
                                <a:lnTo>
                                  <a:pt x="2750" y="868"/>
                                </a:lnTo>
                                <a:lnTo>
                                  <a:pt x="2750" y="879"/>
                                </a:lnTo>
                                <a:lnTo>
                                  <a:pt x="2752" y="884"/>
                                </a:lnTo>
                                <a:lnTo>
                                  <a:pt x="2754" y="888"/>
                                </a:lnTo>
                                <a:lnTo>
                                  <a:pt x="2758" y="893"/>
                                </a:lnTo>
                                <a:lnTo>
                                  <a:pt x="2762" y="897"/>
                                </a:lnTo>
                                <a:lnTo>
                                  <a:pt x="2759" y="910"/>
                                </a:lnTo>
                                <a:lnTo>
                                  <a:pt x="2756" y="923"/>
                                </a:lnTo>
                                <a:lnTo>
                                  <a:pt x="2752" y="937"/>
                                </a:lnTo>
                                <a:lnTo>
                                  <a:pt x="2746" y="949"/>
                                </a:lnTo>
                                <a:lnTo>
                                  <a:pt x="2740" y="960"/>
                                </a:lnTo>
                                <a:lnTo>
                                  <a:pt x="2732" y="970"/>
                                </a:lnTo>
                                <a:lnTo>
                                  <a:pt x="2728" y="974"/>
                                </a:lnTo>
                                <a:lnTo>
                                  <a:pt x="2723" y="978"/>
                                </a:lnTo>
                                <a:lnTo>
                                  <a:pt x="2718" y="982"/>
                                </a:lnTo>
                                <a:lnTo>
                                  <a:pt x="2712" y="985"/>
                                </a:lnTo>
                                <a:lnTo>
                                  <a:pt x="2791" y="1090"/>
                                </a:lnTo>
                                <a:lnTo>
                                  <a:pt x="2795" y="1097"/>
                                </a:lnTo>
                                <a:lnTo>
                                  <a:pt x="2797" y="1104"/>
                                </a:lnTo>
                                <a:lnTo>
                                  <a:pt x="2799" y="1110"/>
                                </a:lnTo>
                                <a:lnTo>
                                  <a:pt x="2801" y="1118"/>
                                </a:lnTo>
                                <a:lnTo>
                                  <a:pt x="2801" y="1124"/>
                                </a:lnTo>
                                <a:lnTo>
                                  <a:pt x="2802" y="1130"/>
                                </a:lnTo>
                                <a:lnTo>
                                  <a:pt x="2801" y="1135"/>
                                </a:lnTo>
                                <a:lnTo>
                                  <a:pt x="2800" y="1141"/>
                                </a:lnTo>
                                <a:lnTo>
                                  <a:pt x="2797" y="1152"/>
                                </a:lnTo>
                                <a:lnTo>
                                  <a:pt x="2791" y="1162"/>
                                </a:lnTo>
                                <a:lnTo>
                                  <a:pt x="2785" y="1171"/>
                                </a:lnTo>
                                <a:lnTo>
                                  <a:pt x="2778" y="1181"/>
                                </a:lnTo>
                                <a:lnTo>
                                  <a:pt x="2761" y="1199"/>
                                </a:lnTo>
                                <a:lnTo>
                                  <a:pt x="2744" y="1218"/>
                                </a:lnTo>
                                <a:lnTo>
                                  <a:pt x="2736" y="1227"/>
                                </a:lnTo>
                                <a:lnTo>
                                  <a:pt x="2730" y="1238"/>
                                </a:lnTo>
                                <a:lnTo>
                                  <a:pt x="2725" y="1248"/>
                                </a:lnTo>
                                <a:lnTo>
                                  <a:pt x="2722" y="1259"/>
                                </a:lnTo>
                                <a:lnTo>
                                  <a:pt x="2725" y="1265"/>
                                </a:lnTo>
                                <a:lnTo>
                                  <a:pt x="2728" y="1270"/>
                                </a:lnTo>
                                <a:lnTo>
                                  <a:pt x="2730" y="1276"/>
                                </a:lnTo>
                                <a:lnTo>
                                  <a:pt x="2732" y="1282"/>
                                </a:lnTo>
                                <a:lnTo>
                                  <a:pt x="2733" y="1294"/>
                                </a:lnTo>
                                <a:lnTo>
                                  <a:pt x="2733" y="1307"/>
                                </a:lnTo>
                                <a:lnTo>
                                  <a:pt x="2732" y="1318"/>
                                </a:lnTo>
                                <a:lnTo>
                                  <a:pt x="2729" y="1330"/>
                                </a:lnTo>
                                <a:lnTo>
                                  <a:pt x="2726" y="1342"/>
                                </a:lnTo>
                                <a:lnTo>
                                  <a:pt x="2723" y="1354"/>
                                </a:lnTo>
                                <a:lnTo>
                                  <a:pt x="2720" y="1367"/>
                                </a:lnTo>
                                <a:lnTo>
                                  <a:pt x="2717" y="1378"/>
                                </a:lnTo>
                                <a:lnTo>
                                  <a:pt x="2716" y="1389"/>
                                </a:lnTo>
                                <a:lnTo>
                                  <a:pt x="2715" y="1401"/>
                                </a:lnTo>
                                <a:lnTo>
                                  <a:pt x="2716" y="1411"/>
                                </a:lnTo>
                                <a:lnTo>
                                  <a:pt x="2719" y="1423"/>
                                </a:lnTo>
                                <a:lnTo>
                                  <a:pt x="2722" y="1428"/>
                                </a:lnTo>
                                <a:lnTo>
                                  <a:pt x="2725" y="1433"/>
                                </a:lnTo>
                                <a:lnTo>
                                  <a:pt x="2728" y="1438"/>
                                </a:lnTo>
                                <a:lnTo>
                                  <a:pt x="2733" y="1443"/>
                                </a:lnTo>
                                <a:lnTo>
                                  <a:pt x="2724" y="1454"/>
                                </a:lnTo>
                                <a:lnTo>
                                  <a:pt x="2718" y="1465"/>
                                </a:lnTo>
                                <a:lnTo>
                                  <a:pt x="2712" y="1476"/>
                                </a:lnTo>
                                <a:lnTo>
                                  <a:pt x="2708" y="1487"/>
                                </a:lnTo>
                                <a:lnTo>
                                  <a:pt x="2702" y="1497"/>
                                </a:lnTo>
                                <a:lnTo>
                                  <a:pt x="2696" y="1506"/>
                                </a:lnTo>
                                <a:lnTo>
                                  <a:pt x="2690" y="1510"/>
                                </a:lnTo>
                                <a:lnTo>
                                  <a:pt x="2686" y="1514"/>
                                </a:lnTo>
                                <a:lnTo>
                                  <a:pt x="2680" y="1518"/>
                                </a:lnTo>
                                <a:lnTo>
                                  <a:pt x="2673" y="1521"/>
                                </a:lnTo>
                                <a:lnTo>
                                  <a:pt x="2666" y="1522"/>
                                </a:lnTo>
                                <a:lnTo>
                                  <a:pt x="2660" y="1521"/>
                                </a:lnTo>
                                <a:lnTo>
                                  <a:pt x="2655" y="1519"/>
                                </a:lnTo>
                                <a:lnTo>
                                  <a:pt x="2650" y="1516"/>
                                </a:lnTo>
                                <a:lnTo>
                                  <a:pt x="2647" y="1512"/>
                                </a:lnTo>
                                <a:lnTo>
                                  <a:pt x="2644" y="1508"/>
                                </a:lnTo>
                                <a:lnTo>
                                  <a:pt x="2641" y="1504"/>
                                </a:lnTo>
                                <a:lnTo>
                                  <a:pt x="2639" y="1499"/>
                                </a:lnTo>
                                <a:lnTo>
                                  <a:pt x="2634" y="1490"/>
                                </a:lnTo>
                                <a:lnTo>
                                  <a:pt x="2627" y="1481"/>
                                </a:lnTo>
                                <a:lnTo>
                                  <a:pt x="2624" y="1477"/>
                                </a:lnTo>
                                <a:lnTo>
                                  <a:pt x="2619" y="1474"/>
                                </a:lnTo>
                                <a:lnTo>
                                  <a:pt x="2614" y="1472"/>
                                </a:lnTo>
                                <a:lnTo>
                                  <a:pt x="2607" y="1471"/>
                                </a:lnTo>
                                <a:lnTo>
                                  <a:pt x="2603" y="1470"/>
                                </a:lnTo>
                                <a:lnTo>
                                  <a:pt x="2600" y="1469"/>
                                </a:lnTo>
                                <a:lnTo>
                                  <a:pt x="2597" y="1467"/>
                                </a:lnTo>
                                <a:lnTo>
                                  <a:pt x="2594" y="1465"/>
                                </a:lnTo>
                                <a:lnTo>
                                  <a:pt x="2589" y="1459"/>
                                </a:lnTo>
                                <a:lnTo>
                                  <a:pt x="2584" y="1454"/>
                                </a:lnTo>
                                <a:lnTo>
                                  <a:pt x="2579" y="1449"/>
                                </a:lnTo>
                                <a:lnTo>
                                  <a:pt x="2574" y="1445"/>
                                </a:lnTo>
                                <a:lnTo>
                                  <a:pt x="2570" y="1444"/>
                                </a:lnTo>
                                <a:lnTo>
                                  <a:pt x="2567" y="1443"/>
                                </a:lnTo>
                                <a:lnTo>
                                  <a:pt x="2563" y="1443"/>
                                </a:lnTo>
                                <a:lnTo>
                                  <a:pt x="2559" y="1444"/>
                                </a:lnTo>
                                <a:lnTo>
                                  <a:pt x="2559" y="1440"/>
                                </a:lnTo>
                                <a:lnTo>
                                  <a:pt x="2559" y="1436"/>
                                </a:lnTo>
                                <a:lnTo>
                                  <a:pt x="2558" y="1432"/>
                                </a:lnTo>
                                <a:lnTo>
                                  <a:pt x="2557" y="1428"/>
                                </a:lnTo>
                                <a:lnTo>
                                  <a:pt x="2552" y="1422"/>
                                </a:lnTo>
                                <a:lnTo>
                                  <a:pt x="2547" y="1415"/>
                                </a:lnTo>
                                <a:lnTo>
                                  <a:pt x="2542" y="1409"/>
                                </a:lnTo>
                                <a:lnTo>
                                  <a:pt x="2538" y="1403"/>
                                </a:lnTo>
                                <a:lnTo>
                                  <a:pt x="2537" y="1400"/>
                                </a:lnTo>
                                <a:lnTo>
                                  <a:pt x="2537" y="1397"/>
                                </a:lnTo>
                                <a:lnTo>
                                  <a:pt x="2537" y="1393"/>
                                </a:lnTo>
                                <a:lnTo>
                                  <a:pt x="2538" y="1389"/>
                                </a:lnTo>
                                <a:lnTo>
                                  <a:pt x="2538" y="1347"/>
                                </a:lnTo>
                                <a:lnTo>
                                  <a:pt x="2543" y="1341"/>
                                </a:lnTo>
                                <a:lnTo>
                                  <a:pt x="2546" y="1334"/>
                                </a:lnTo>
                                <a:lnTo>
                                  <a:pt x="2547" y="1328"/>
                                </a:lnTo>
                                <a:lnTo>
                                  <a:pt x="2548" y="1322"/>
                                </a:lnTo>
                                <a:lnTo>
                                  <a:pt x="2547" y="1310"/>
                                </a:lnTo>
                                <a:lnTo>
                                  <a:pt x="2545" y="1297"/>
                                </a:lnTo>
                                <a:lnTo>
                                  <a:pt x="2543" y="1285"/>
                                </a:lnTo>
                                <a:lnTo>
                                  <a:pt x="2542" y="1272"/>
                                </a:lnTo>
                                <a:lnTo>
                                  <a:pt x="2543" y="1266"/>
                                </a:lnTo>
                                <a:lnTo>
                                  <a:pt x="2545" y="1260"/>
                                </a:lnTo>
                                <a:lnTo>
                                  <a:pt x="2549" y="1253"/>
                                </a:lnTo>
                                <a:lnTo>
                                  <a:pt x="2554" y="1246"/>
                                </a:lnTo>
                                <a:lnTo>
                                  <a:pt x="2547" y="1242"/>
                                </a:lnTo>
                                <a:lnTo>
                                  <a:pt x="2539" y="1238"/>
                                </a:lnTo>
                                <a:lnTo>
                                  <a:pt x="2531" y="1234"/>
                                </a:lnTo>
                                <a:lnTo>
                                  <a:pt x="2523" y="1232"/>
                                </a:lnTo>
                                <a:lnTo>
                                  <a:pt x="2505" y="1229"/>
                                </a:lnTo>
                                <a:lnTo>
                                  <a:pt x="2488" y="1227"/>
                                </a:lnTo>
                                <a:lnTo>
                                  <a:pt x="2471" y="1227"/>
                                </a:lnTo>
                                <a:lnTo>
                                  <a:pt x="2453" y="1228"/>
                                </a:lnTo>
                                <a:lnTo>
                                  <a:pt x="2435" y="1229"/>
                                </a:lnTo>
                                <a:lnTo>
                                  <a:pt x="2419" y="1231"/>
                                </a:lnTo>
                                <a:lnTo>
                                  <a:pt x="2379" y="1210"/>
                                </a:lnTo>
                                <a:lnTo>
                                  <a:pt x="2342" y="1190"/>
                                </a:lnTo>
                                <a:lnTo>
                                  <a:pt x="2323" y="1178"/>
                                </a:lnTo>
                                <a:lnTo>
                                  <a:pt x="2305" y="1165"/>
                                </a:lnTo>
                                <a:lnTo>
                                  <a:pt x="2297" y="1158"/>
                                </a:lnTo>
                                <a:lnTo>
                                  <a:pt x="2289" y="1151"/>
                                </a:lnTo>
                                <a:lnTo>
                                  <a:pt x="2280" y="1143"/>
                                </a:lnTo>
                                <a:lnTo>
                                  <a:pt x="2273" y="1135"/>
                                </a:lnTo>
                                <a:lnTo>
                                  <a:pt x="2195" y="1087"/>
                                </a:lnTo>
                                <a:lnTo>
                                  <a:pt x="2146" y="1096"/>
                                </a:lnTo>
                                <a:lnTo>
                                  <a:pt x="2140" y="1092"/>
                                </a:lnTo>
                                <a:lnTo>
                                  <a:pt x="2135" y="1087"/>
                                </a:lnTo>
                                <a:lnTo>
                                  <a:pt x="2132" y="1081"/>
                                </a:lnTo>
                                <a:lnTo>
                                  <a:pt x="2131" y="1074"/>
                                </a:lnTo>
                                <a:lnTo>
                                  <a:pt x="2130" y="1067"/>
                                </a:lnTo>
                                <a:lnTo>
                                  <a:pt x="2130" y="1060"/>
                                </a:lnTo>
                                <a:lnTo>
                                  <a:pt x="2130" y="1051"/>
                                </a:lnTo>
                                <a:lnTo>
                                  <a:pt x="2131" y="1043"/>
                                </a:lnTo>
                                <a:lnTo>
                                  <a:pt x="2133" y="1026"/>
                                </a:lnTo>
                                <a:lnTo>
                                  <a:pt x="2134" y="1011"/>
                                </a:lnTo>
                                <a:lnTo>
                                  <a:pt x="2133" y="1004"/>
                                </a:lnTo>
                                <a:lnTo>
                                  <a:pt x="2131" y="997"/>
                                </a:lnTo>
                                <a:lnTo>
                                  <a:pt x="2128" y="990"/>
                                </a:lnTo>
                                <a:lnTo>
                                  <a:pt x="2124" y="985"/>
                                </a:lnTo>
                                <a:lnTo>
                                  <a:pt x="2080" y="993"/>
                                </a:lnTo>
                                <a:lnTo>
                                  <a:pt x="2072" y="992"/>
                                </a:lnTo>
                                <a:lnTo>
                                  <a:pt x="2063" y="990"/>
                                </a:lnTo>
                                <a:lnTo>
                                  <a:pt x="2055" y="987"/>
                                </a:lnTo>
                                <a:lnTo>
                                  <a:pt x="2047" y="983"/>
                                </a:lnTo>
                                <a:lnTo>
                                  <a:pt x="2040" y="978"/>
                                </a:lnTo>
                                <a:lnTo>
                                  <a:pt x="2034" y="972"/>
                                </a:lnTo>
                                <a:lnTo>
                                  <a:pt x="2031" y="968"/>
                                </a:lnTo>
                                <a:lnTo>
                                  <a:pt x="2029" y="965"/>
                                </a:lnTo>
                                <a:lnTo>
                                  <a:pt x="2028" y="960"/>
                                </a:lnTo>
                                <a:lnTo>
                                  <a:pt x="2027" y="956"/>
                                </a:lnTo>
                                <a:lnTo>
                                  <a:pt x="2023" y="943"/>
                                </a:lnTo>
                                <a:lnTo>
                                  <a:pt x="2021" y="930"/>
                                </a:lnTo>
                                <a:lnTo>
                                  <a:pt x="2020" y="917"/>
                                </a:lnTo>
                                <a:lnTo>
                                  <a:pt x="2021" y="904"/>
                                </a:lnTo>
                                <a:lnTo>
                                  <a:pt x="2023" y="891"/>
                                </a:lnTo>
                                <a:lnTo>
                                  <a:pt x="2027" y="878"/>
                                </a:lnTo>
                                <a:lnTo>
                                  <a:pt x="2031" y="864"/>
                                </a:lnTo>
                                <a:lnTo>
                                  <a:pt x="2038" y="851"/>
                                </a:lnTo>
                                <a:lnTo>
                                  <a:pt x="2044" y="838"/>
                                </a:lnTo>
                                <a:lnTo>
                                  <a:pt x="2052" y="825"/>
                                </a:lnTo>
                                <a:lnTo>
                                  <a:pt x="2059" y="811"/>
                                </a:lnTo>
                                <a:lnTo>
                                  <a:pt x="2068" y="799"/>
                                </a:lnTo>
                                <a:lnTo>
                                  <a:pt x="2085" y="773"/>
                                </a:lnTo>
                                <a:lnTo>
                                  <a:pt x="2105" y="748"/>
                                </a:lnTo>
                                <a:lnTo>
                                  <a:pt x="2109" y="748"/>
                                </a:lnTo>
                                <a:lnTo>
                                  <a:pt x="2113" y="747"/>
                                </a:lnTo>
                                <a:lnTo>
                                  <a:pt x="2117" y="745"/>
                                </a:lnTo>
                                <a:lnTo>
                                  <a:pt x="2120" y="744"/>
                                </a:lnTo>
                                <a:lnTo>
                                  <a:pt x="2126" y="739"/>
                                </a:lnTo>
                                <a:lnTo>
                                  <a:pt x="2130" y="734"/>
                                </a:lnTo>
                                <a:lnTo>
                                  <a:pt x="2138" y="720"/>
                                </a:lnTo>
                                <a:lnTo>
                                  <a:pt x="2148" y="705"/>
                                </a:lnTo>
                                <a:lnTo>
                                  <a:pt x="2151" y="701"/>
                                </a:lnTo>
                                <a:lnTo>
                                  <a:pt x="2155" y="698"/>
                                </a:lnTo>
                                <a:lnTo>
                                  <a:pt x="2159" y="695"/>
                                </a:lnTo>
                                <a:lnTo>
                                  <a:pt x="2164" y="691"/>
                                </a:lnTo>
                                <a:lnTo>
                                  <a:pt x="2173" y="688"/>
                                </a:lnTo>
                                <a:lnTo>
                                  <a:pt x="2183" y="684"/>
                                </a:lnTo>
                                <a:lnTo>
                                  <a:pt x="2187" y="682"/>
                                </a:lnTo>
                                <a:lnTo>
                                  <a:pt x="2192" y="680"/>
                                </a:lnTo>
                                <a:lnTo>
                                  <a:pt x="2195" y="678"/>
                                </a:lnTo>
                                <a:lnTo>
                                  <a:pt x="2199" y="675"/>
                                </a:lnTo>
                                <a:lnTo>
                                  <a:pt x="2201" y="671"/>
                                </a:lnTo>
                                <a:lnTo>
                                  <a:pt x="2203" y="666"/>
                                </a:lnTo>
                                <a:lnTo>
                                  <a:pt x="2204" y="661"/>
                                </a:lnTo>
                                <a:lnTo>
                                  <a:pt x="2204" y="655"/>
                                </a:lnTo>
                                <a:lnTo>
                                  <a:pt x="2199" y="650"/>
                                </a:lnTo>
                                <a:lnTo>
                                  <a:pt x="2193" y="645"/>
                                </a:lnTo>
                                <a:lnTo>
                                  <a:pt x="2187" y="642"/>
                                </a:lnTo>
                                <a:lnTo>
                                  <a:pt x="2181" y="640"/>
                                </a:lnTo>
                                <a:lnTo>
                                  <a:pt x="2168" y="638"/>
                                </a:lnTo>
                                <a:lnTo>
                                  <a:pt x="2154" y="636"/>
                                </a:lnTo>
                                <a:lnTo>
                                  <a:pt x="2139" y="633"/>
                                </a:lnTo>
                                <a:lnTo>
                                  <a:pt x="2127" y="630"/>
                                </a:lnTo>
                                <a:lnTo>
                                  <a:pt x="2122" y="627"/>
                                </a:lnTo>
                                <a:lnTo>
                                  <a:pt x="2117" y="624"/>
                                </a:lnTo>
                                <a:lnTo>
                                  <a:pt x="2113" y="619"/>
                                </a:lnTo>
                                <a:lnTo>
                                  <a:pt x="2110" y="613"/>
                                </a:lnTo>
                                <a:lnTo>
                                  <a:pt x="2120" y="611"/>
                                </a:lnTo>
                                <a:lnTo>
                                  <a:pt x="2132" y="612"/>
                                </a:lnTo>
                                <a:lnTo>
                                  <a:pt x="2145" y="614"/>
                                </a:lnTo>
                                <a:lnTo>
                                  <a:pt x="2159" y="617"/>
                                </a:lnTo>
                                <a:lnTo>
                                  <a:pt x="2172" y="621"/>
                                </a:lnTo>
                                <a:lnTo>
                                  <a:pt x="2185" y="624"/>
                                </a:lnTo>
                                <a:lnTo>
                                  <a:pt x="2198" y="626"/>
                                </a:lnTo>
                                <a:lnTo>
                                  <a:pt x="2209" y="627"/>
                                </a:lnTo>
                                <a:lnTo>
                                  <a:pt x="2214" y="621"/>
                                </a:lnTo>
                                <a:lnTo>
                                  <a:pt x="2219" y="616"/>
                                </a:lnTo>
                                <a:lnTo>
                                  <a:pt x="2224" y="613"/>
                                </a:lnTo>
                                <a:lnTo>
                                  <a:pt x="2229" y="611"/>
                                </a:lnTo>
                                <a:lnTo>
                                  <a:pt x="2235" y="610"/>
                                </a:lnTo>
                                <a:lnTo>
                                  <a:pt x="2240" y="610"/>
                                </a:lnTo>
                                <a:lnTo>
                                  <a:pt x="2246" y="611"/>
                                </a:lnTo>
                                <a:lnTo>
                                  <a:pt x="2251" y="612"/>
                                </a:lnTo>
                                <a:lnTo>
                                  <a:pt x="2263" y="616"/>
                                </a:lnTo>
                                <a:lnTo>
                                  <a:pt x="2275" y="621"/>
                                </a:lnTo>
                                <a:lnTo>
                                  <a:pt x="2286" y="625"/>
                                </a:lnTo>
                                <a:lnTo>
                                  <a:pt x="2296" y="627"/>
                                </a:lnTo>
                                <a:lnTo>
                                  <a:pt x="2311" y="617"/>
                                </a:lnTo>
                                <a:lnTo>
                                  <a:pt x="2325" y="606"/>
                                </a:lnTo>
                                <a:lnTo>
                                  <a:pt x="2338" y="594"/>
                                </a:lnTo>
                                <a:lnTo>
                                  <a:pt x="2350" y="580"/>
                                </a:lnTo>
                                <a:lnTo>
                                  <a:pt x="2355" y="572"/>
                                </a:lnTo>
                                <a:lnTo>
                                  <a:pt x="2359" y="565"/>
                                </a:lnTo>
                                <a:lnTo>
                                  <a:pt x="2363" y="557"/>
                                </a:lnTo>
                                <a:lnTo>
                                  <a:pt x="2366" y="550"/>
                                </a:lnTo>
                                <a:lnTo>
                                  <a:pt x="2369" y="541"/>
                                </a:lnTo>
                                <a:lnTo>
                                  <a:pt x="2371" y="533"/>
                                </a:lnTo>
                                <a:lnTo>
                                  <a:pt x="2373" y="524"/>
                                </a:lnTo>
                                <a:lnTo>
                                  <a:pt x="2373" y="515"/>
                                </a:lnTo>
                                <a:lnTo>
                                  <a:pt x="2279" y="495"/>
                                </a:lnTo>
                                <a:lnTo>
                                  <a:pt x="2274" y="496"/>
                                </a:lnTo>
                                <a:lnTo>
                                  <a:pt x="2267" y="496"/>
                                </a:lnTo>
                                <a:lnTo>
                                  <a:pt x="2261" y="494"/>
                                </a:lnTo>
                                <a:lnTo>
                                  <a:pt x="2255" y="491"/>
                                </a:lnTo>
                                <a:lnTo>
                                  <a:pt x="2249" y="487"/>
                                </a:lnTo>
                                <a:lnTo>
                                  <a:pt x="2244" y="482"/>
                                </a:lnTo>
                                <a:lnTo>
                                  <a:pt x="2243" y="480"/>
                                </a:lnTo>
                                <a:lnTo>
                                  <a:pt x="2241" y="477"/>
                                </a:lnTo>
                                <a:lnTo>
                                  <a:pt x="2240" y="474"/>
                                </a:lnTo>
                                <a:lnTo>
                                  <a:pt x="2240" y="471"/>
                                </a:lnTo>
                                <a:lnTo>
                                  <a:pt x="2249" y="470"/>
                                </a:lnTo>
                                <a:lnTo>
                                  <a:pt x="2258" y="470"/>
                                </a:lnTo>
                                <a:lnTo>
                                  <a:pt x="2267" y="470"/>
                                </a:lnTo>
                                <a:lnTo>
                                  <a:pt x="2277" y="471"/>
                                </a:lnTo>
                                <a:lnTo>
                                  <a:pt x="2294" y="475"/>
                                </a:lnTo>
                                <a:lnTo>
                                  <a:pt x="2312" y="480"/>
                                </a:lnTo>
                                <a:lnTo>
                                  <a:pt x="2329" y="485"/>
                                </a:lnTo>
                                <a:lnTo>
                                  <a:pt x="2346" y="489"/>
                                </a:lnTo>
                                <a:lnTo>
                                  <a:pt x="2355" y="490"/>
                                </a:lnTo>
                                <a:lnTo>
                                  <a:pt x="2363" y="490"/>
                                </a:lnTo>
                                <a:lnTo>
                                  <a:pt x="2371" y="489"/>
                                </a:lnTo>
                                <a:lnTo>
                                  <a:pt x="2380" y="487"/>
                                </a:lnTo>
                                <a:lnTo>
                                  <a:pt x="2419" y="437"/>
                                </a:lnTo>
                                <a:lnTo>
                                  <a:pt x="2413" y="433"/>
                                </a:lnTo>
                                <a:lnTo>
                                  <a:pt x="2407" y="429"/>
                                </a:lnTo>
                                <a:lnTo>
                                  <a:pt x="2404" y="427"/>
                                </a:lnTo>
                                <a:lnTo>
                                  <a:pt x="2403" y="424"/>
                                </a:lnTo>
                                <a:lnTo>
                                  <a:pt x="2403" y="421"/>
                                </a:lnTo>
                                <a:lnTo>
                                  <a:pt x="2405" y="418"/>
                                </a:lnTo>
                                <a:lnTo>
                                  <a:pt x="2419" y="414"/>
                                </a:lnTo>
                                <a:lnTo>
                                  <a:pt x="2435" y="412"/>
                                </a:lnTo>
                                <a:lnTo>
                                  <a:pt x="2439" y="412"/>
                                </a:lnTo>
                                <a:lnTo>
                                  <a:pt x="2442" y="412"/>
                                </a:lnTo>
                                <a:lnTo>
                                  <a:pt x="2446" y="413"/>
                                </a:lnTo>
                                <a:lnTo>
                                  <a:pt x="2448" y="415"/>
                                </a:lnTo>
                                <a:lnTo>
                                  <a:pt x="2452" y="417"/>
                                </a:lnTo>
                                <a:lnTo>
                                  <a:pt x="2454" y="420"/>
                                </a:lnTo>
                                <a:lnTo>
                                  <a:pt x="2455" y="424"/>
                                </a:lnTo>
                                <a:lnTo>
                                  <a:pt x="2456" y="429"/>
                                </a:lnTo>
                                <a:lnTo>
                                  <a:pt x="2462" y="431"/>
                                </a:lnTo>
                                <a:lnTo>
                                  <a:pt x="2469" y="432"/>
                                </a:lnTo>
                                <a:lnTo>
                                  <a:pt x="2476" y="432"/>
                                </a:lnTo>
                                <a:lnTo>
                                  <a:pt x="2484" y="431"/>
                                </a:lnTo>
                                <a:lnTo>
                                  <a:pt x="2491" y="430"/>
                                </a:lnTo>
                                <a:lnTo>
                                  <a:pt x="2498" y="428"/>
                                </a:lnTo>
                                <a:lnTo>
                                  <a:pt x="2504" y="424"/>
                                </a:lnTo>
                                <a:lnTo>
                                  <a:pt x="2509" y="420"/>
                                </a:lnTo>
                                <a:lnTo>
                                  <a:pt x="2508" y="415"/>
                                </a:lnTo>
                                <a:lnTo>
                                  <a:pt x="2507" y="412"/>
                                </a:lnTo>
                                <a:lnTo>
                                  <a:pt x="2505" y="409"/>
                                </a:lnTo>
                                <a:lnTo>
                                  <a:pt x="2502" y="406"/>
                                </a:lnTo>
                                <a:lnTo>
                                  <a:pt x="2496" y="402"/>
                                </a:lnTo>
                                <a:lnTo>
                                  <a:pt x="2490" y="399"/>
                                </a:lnTo>
                                <a:lnTo>
                                  <a:pt x="2483" y="396"/>
                                </a:lnTo>
                                <a:lnTo>
                                  <a:pt x="2477" y="393"/>
                                </a:lnTo>
                                <a:lnTo>
                                  <a:pt x="2475" y="391"/>
                                </a:lnTo>
                                <a:lnTo>
                                  <a:pt x="2473" y="389"/>
                                </a:lnTo>
                                <a:lnTo>
                                  <a:pt x="2471" y="386"/>
                                </a:lnTo>
                                <a:lnTo>
                                  <a:pt x="2471" y="384"/>
                                </a:lnTo>
                                <a:lnTo>
                                  <a:pt x="2475" y="380"/>
                                </a:lnTo>
                                <a:lnTo>
                                  <a:pt x="2484" y="382"/>
                                </a:lnTo>
                                <a:lnTo>
                                  <a:pt x="2493" y="384"/>
                                </a:lnTo>
                                <a:lnTo>
                                  <a:pt x="2501" y="387"/>
                                </a:lnTo>
                                <a:lnTo>
                                  <a:pt x="2510" y="390"/>
                                </a:lnTo>
                                <a:lnTo>
                                  <a:pt x="2519" y="396"/>
                                </a:lnTo>
                                <a:lnTo>
                                  <a:pt x="2527" y="402"/>
                                </a:lnTo>
                                <a:lnTo>
                                  <a:pt x="2534" y="409"/>
                                </a:lnTo>
                                <a:lnTo>
                                  <a:pt x="2540" y="418"/>
                                </a:lnTo>
                                <a:lnTo>
                                  <a:pt x="2546" y="417"/>
                                </a:lnTo>
                                <a:lnTo>
                                  <a:pt x="2552" y="416"/>
                                </a:lnTo>
                                <a:lnTo>
                                  <a:pt x="2558" y="413"/>
                                </a:lnTo>
                                <a:lnTo>
                                  <a:pt x="2564" y="411"/>
                                </a:lnTo>
                                <a:lnTo>
                                  <a:pt x="2575" y="403"/>
                                </a:lnTo>
                                <a:lnTo>
                                  <a:pt x="2584" y="395"/>
                                </a:lnTo>
                                <a:lnTo>
                                  <a:pt x="2593" y="386"/>
                                </a:lnTo>
                                <a:lnTo>
                                  <a:pt x="2603" y="379"/>
                                </a:lnTo>
                                <a:lnTo>
                                  <a:pt x="2608" y="375"/>
                                </a:lnTo>
                                <a:lnTo>
                                  <a:pt x="2613" y="373"/>
                                </a:lnTo>
                                <a:lnTo>
                                  <a:pt x="2619" y="371"/>
                                </a:lnTo>
                                <a:lnTo>
                                  <a:pt x="2625" y="369"/>
                                </a:lnTo>
                                <a:lnTo>
                                  <a:pt x="2637" y="316"/>
                                </a:lnTo>
                                <a:lnTo>
                                  <a:pt x="2577" y="264"/>
                                </a:lnTo>
                                <a:lnTo>
                                  <a:pt x="2580" y="260"/>
                                </a:lnTo>
                                <a:lnTo>
                                  <a:pt x="2582" y="257"/>
                                </a:lnTo>
                                <a:lnTo>
                                  <a:pt x="2586" y="254"/>
                                </a:lnTo>
                                <a:lnTo>
                                  <a:pt x="2590" y="252"/>
                                </a:lnTo>
                                <a:lnTo>
                                  <a:pt x="2598" y="250"/>
                                </a:lnTo>
                                <a:lnTo>
                                  <a:pt x="2607" y="248"/>
                                </a:lnTo>
                                <a:lnTo>
                                  <a:pt x="2617" y="245"/>
                                </a:lnTo>
                                <a:lnTo>
                                  <a:pt x="2625" y="241"/>
                                </a:lnTo>
                                <a:lnTo>
                                  <a:pt x="2629" y="239"/>
                                </a:lnTo>
                                <a:lnTo>
                                  <a:pt x="2634" y="235"/>
                                </a:lnTo>
                                <a:lnTo>
                                  <a:pt x="2637" y="230"/>
                                </a:lnTo>
                                <a:lnTo>
                                  <a:pt x="2640" y="225"/>
                                </a:lnTo>
                                <a:lnTo>
                                  <a:pt x="2620" y="215"/>
                                </a:lnTo>
                                <a:lnTo>
                                  <a:pt x="2623" y="213"/>
                                </a:lnTo>
                                <a:lnTo>
                                  <a:pt x="2626" y="210"/>
                                </a:lnTo>
                                <a:lnTo>
                                  <a:pt x="2628" y="206"/>
                                </a:lnTo>
                                <a:lnTo>
                                  <a:pt x="2630" y="202"/>
                                </a:lnTo>
                                <a:lnTo>
                                  <a:pt x="2632" y="198"/>
                                </a:lnTo>
                                <a:lnTo>
                                  <a:pt x="2632" y="194"/>
                                </a:lnTo>
                                <a:lnTo>
                                  <a:pt x="2632" y="190"/>
                                </a:lnTo>
                                <a:lnTo>
                                  <a:pt x="2629" y="187"/>
                                </a:lnTo>
                                <a:lnTo>
                                  <a:pt x="2621" y="186"/>
                                </a:lnTo>
                                <a:lnTo>
                                  <a:pt x="2614" y="187"/>
                                </a:lnTo>
                                <a:lnTo>
                                  <a:pt x="2608" y="189"/>
                                </a:lnTo>
                                <a:lnTo>
                                  <a:pt x="2602" y="191"/>
                                </a:lnTo>
                                <a:lnTo>
                                  <a:pt x="2596" y="193"/>
                                </a:lnTo>
                                <a:lnTo>
                                  <a:pt x="2591" y="194"/>
                                </a:lnTo>
                                <a:lnTo>
                                  <a:pt x="2588" y="195"/>
                                </a:lnTo>
                                <a:lnTo>
                                  <a:pt x="2585" y="194"/>
                                </a:lnTo>
                                <a:lnTo>
                                  <a:pt x="2582" y="194"/>
                                </a:lnTo>
                                <a:lnTo>
                                  <a:pt x="2579" y="192"/>
                                </a:lnTo>
                                <a:lnTo>
                                  <a:pt x="2578" y="187"/>
                                </a:lnTo>
                                <a:lnTo>
                                  <a:pt x="2577" y="183"/>
                                </a:lnTo>
                                <a:lnTo>
                                  <a:pt x="2575" y="179"/>
                                </a:lnTo>
                                <a:lnTo>
                                  <a:pt x="2572" y="177"/>
                                </a:lnTo>
                                <a:lnTo>
                                  <a:pt x="2568" y="174"/>
                                </a:lnTo>
                                <a:lnTo>
                                  <a:pt x="2565" y="173"/>
                                </a:lnTo>
                                <a:lnTo>
                                  <a:pt x="2561" y="171"/>
                                </a:lnTo>
                                <a:lnTo>
                                  <a:pt x="2558" y="171"/>
                                </a:lnTo>
                                <a:lnTo>
                                  <a:pt x="2541" y="170"/>
                                </a:lnTo>
                                <a:lnTo>
                                  <a:pt x="2525" y="172"/>
                                </a:lnTo>
                                <a:lnTo>
                                  <a:pt x="2519" y="167"/>
                                </a:lnTo>
                                <a:lnTo>
                                  <a:pt x="2512" y="163"/>
                                </a:lnTo>
                                <a:lnTo>
                                  <a:pt x="2505" y="160"/>
                                </a:lnTo>
                                <a:lnTo>
                                  <a:pt x="2499" y="159"/>
                                </a:lnTo>
                                <a:lnTo>
                                  <a:pt x="2488" y="157"/>
                                </a:lnTo>
                                <a:lnTo>
                                  <a:pt x="2478" y="157"/>
                                </a:lnTo>
                                <a:lnTo>
                                  <a:pt x="2468" y="158"/>
                                </a:lnTo>
                                <a:lnTo>
                                  <a:pt x="2456" y="159"/>
                                </a:lnTo>
                                <a:lnTo>
                                  <a:pt x="2443" y="159"/>
                                </a:lnTo>
                                <a:lnTo>
                                  <a:pt x="2428" y="157"/>
                                </a:lnTo>
                                <a:lnTo>
                                  <a:pt x="2430" y="175"/>
                                </a:lnTo>
                                <a:lnTo>
                                  <a:pt x="2434" y="195"/>
                                </a:lnTo>
                                <a:lnTo>
                                  <a:pt x="2435" y="200"/>
                                </a:lnTo>
                                <a:lnTo>
                                  <a:pt x="2437" y="204"/>
                                </a:lnTo>
                                <a:lnTo>
                                  <a:pt x="2439" y="208"/>
                                </a:lnTo>
                                <a:lnTo>
                                  <a:pt x="2442" y="213"/>
                                </a:lnTo>
                                <a:lnTo>
                                  <a:pt x="2446" y="216"/>
                                </a:lnTo>
                                <a:lnTo>
                                  <a:pt x="2450" y="218"/>
                                </a:lnTo>
                                <a:lnTo>
                                  <a:pt x="2455" y="220"/>
                                </a:lnTo>
                                <a:lnTo>
                                  <a:pt x="2461" y="222"/>
                                </a:lnTo>
                                <a:lnTo>
                                  <a:pt x="2455" y="229"/>
                                </a:lnTo>
                                <a:lnTo>
                                  <a:pt x="2448" y="238"/>
                                </a:lnTo>
                                <a:lnTo>
                                  <a:pt x="2444" y="247"/>
                                </a:lnTo>
                                <a:lnTo>
                                  <a:pt x="2440" y="256"/>
                                </a:lnTo>
                                <a:lnTo>
                                  <a:pt x="2433" y="276"/>
                                </a:lnTo>
                                <a:lnTo>
                                  <a:pt x="2426" y="294"/>
                                </a:lnTo>
                                <a:lnTo>
                                  <a:pt x="2422" y="303"/>
                                </a:lnTo>
                                <a:lnTo>
                                  <a:pt x="2418" y="311"/>
                                </a:lnTo>
                                <a:lnTo>
                                  <a:pt x="2413" y="318"/>
                                </a:lnTo>
                                <a:lnTo>
                                  <a:pt x="2407" y="325"/>
                                </a:lnTo>
                                <a:lnTo>
                                  <a:pt x="2400" y="331"/>
                                </a:lnTo>
                                <a:lnTo>
                                  <a:pt x="2391" y="337"/>
                                </a:lnTo>
                                <a:lnTo>
                                  <a:pt x="2381" y="340"/>
                                </a:lnTo>
                                <a:lnTo>
                                  <a:pt x="2370" y="342"/>
                                </a:lnTo>
                                <a:lnTo>
                                  <a:pt x="2331" y="268"/>
                                </a:lnTo>
                                <a:lnTo>
                                  <a:pt x="2339" y="252"/>
                                </a:lnTo>
                                <a:lnTo>
                                  <a:pt x="2344" y="235"/>
                                </a:lnTo>
                                <a:lnTo>
                                  <a:pt x="2346" y="227"/>
                                </a:lnTo>
                                <a:lnTo>
                                  <a:pt x="2347" y="218"/>
                                </a:lnTo>
                                <a:lnTo>
                                  <a:pt x="2347" y="209"/>
                                </a:lnTo>
                                <a:lnTo>
                                  <a:pt x="2347" y="202"/>
                                </a:lnTo>
                                <a:lnTo>
                                  <a:pt x="2341" y="202"/>
                                </a:lnTo>
                                <a:lnTo>
                                  <a:pt x="2336" y="201"/>
                                </a:lnTo>
                                <a:lnTo>
                                  <a:pt x="2331" y="199"/>
                                </a:lnTo>
                                <a:lnTo>
                                  <a:pt x="2327" y="196"/>
                                </a:lnTo>
                                <a:lnTo>
                                  <a:pt x="2321" y="189"/>
                                </a:lnTo>
                                <a:lnTo>
                                  <a:pt x="2315" y="180"/>
                                </a:lnTo>
                                <a:lnTo>
                                  <a:pt x="2310" y="171"/>
                                </a:lnTo>
                                <a:lnTo>
                                  <a:pt x="2303" y="163"/>
                                </a:lnTo>
                                <a:lnTo>
                                  <a:pt x="2299" y="159"/>
                                </a:lnTo>
                                <a:lnTo>
                                  <a:pt x="2295" y="156"/>
                                </a:lnTo>
                                <a:lnTo>
                                  <a:pt x="2290" y="154"/>
                                </a:lnTo>
                                <a:lnTo>
                                  <a:pt x="2284" y="152"/>
                                </a:lnTo>
                                <a:lnTo>
                                  <a:pt x="2278" y="157"/>
                                </a:lnTo>
                                <a:lnTo>
                                  <a:pt x="2271" y="163"/>
                                </a:lnTo>
                                <a:lnTo>
                                  <a:pt x="2266" y="169"/>
                                </a:lnTo>
                                <a:lnTo>
                                  <a:pt x="2262" y="175"/>
                                </a:lnTo>
                                <a:lnTo>
                                  <a:pt x="2255" y="188"/>
                                </a:lnTo>
                                <a:lnTo>
                                  <a:pt x="2249" y="202"/>
                                </a:lnTo>
                                <a:lnTo>
                                  <a:pt x="2243" y="218"/>
                                </a:lnTo>
                                <a:lnTo>
                                  <a:pt x="2236" y="232"/>
                                </a:lnTo>
                                <a:lnTo>
                                  <a:pt x="2233" y="239"/>
                                </a:lnTo>
                                <a:lnTo>
                                  <a:pt x="2229" y="246"/>
                                </a:lnTo>
                                <a:lnTo>
                                  <a:pt x="2224" y="252"/>
                                </a:lnTo>
                                <a:lnTo>
                                  <a:pt x="2219" y="258"/>
                                </a:lnTo>
                                <a:lnTo>
                                  <a:pt x="2209" y="253"/>
                                </a:lnTo>
                                <a:lnTo>
                                  <a:pt x="2199" y="181"/>
                                </a:lnTo>
                                <a:lnTo>
                                  <a:pt x="2204" y="170"/>
                                </a:lnTo>
                                <a:lnTo>
                                  <a:pt x="2207" y="161"/>
                                </a:lnTo>
                                <a:lnTo>
                                  <a:pt x="2207" y="158"/>
                                </a:lnTo>
                                <a:lnTo>
                                  <a:pt x="2207" y="155"/>
                                </a:lnTo>
                                <a:lnTo>
                                  <a:pt x="2206" y="153"/>
                                </a:lnTo>
                                <a:lnTo>
                                  <a:pt x="2205" y="151"/>
                                </a:lnTo>
                                <a:lnTo>
                                  <a:pt x="2201" y="147"/>
                                </a:lnTo>
                                <a:lnTo>
                                  <a:pt x="2196" y="146"/>
                                </a:lnTo>
                                <a:lnTo>
                                  <a:pt x="2190" y="146"/>
                                </a:lnTo>
                                <a:lnTo>
                                  <a:pt x="2183" y="146"/>
                                </a:lnTo>
                                <a:lnTo>
                                  <a:pt x="2168" y="147"/>
                                </a:lnTo>
                                <a:lnTo>
                                  <a:pt x="2154" y="146"/>
                                </a:lnTo>
                                <a:lnTo>
                                  <a:pt x="2147" y="144"/>
                                </a:lnTo>
                                <a:lnTo>
                                  <a:pt x="2143" y="141"/>
                                </a:lnTo>
                                <a:lnTo>
                                  <a:pt x="2141" y="139"/>
                                </a:lnTo>
                                <a:lnTo>
                                  <a:pt x="2139" y="136"/>
                                </a:lnTo>
                                <a:lnTo>
                                  <a:pt x="2139" y="133"/>
                                </a:lnTo>
                                <a:lnTo>
                                  <a:pt x="2138" y="129"/>
                                </a:lnTo>
                                <a:lnTo>
                                  <a:pt x="2145" y="124"/>
                                </a:lnTo>
                                <a:lnTo>
                                  <a:pt x="2150" y="119"/>
                                </a:lnTo>
                                <a:lnTo>
                                  <a:pt x="2154" y="113"/>
                                </a:lnTo>
                                <a:lnTo>
                                  <a:pt x="2155" y="108"/>
                                </a:lnTo>
                                <a:lnTo>
                                  <a:pt x="2154" y="103"/>
                                </a:lnTo>
                                <a:lnTo>
                                  <a:pt x="2151" y="98"/>
                                </a:lnTo>
                                <a:lnTo>
                                  <a:pt x="2148" y="92"/>
                                </a:lnTo>
                                <a:lnTo>
                                  <a:pt x="2144" y="86"/>
                                </a:lnTo>
                                <a:lnTo>
                                  <a:pt x="2136" y="76"/>
                                </a:lnTo>
                                <a:lnTo>
                                  <a:pt x="2129" y="65"/>
                                </a:lnTo>
                                <a:lnTo>
                                  <a:pt x="2127" y="59"/>
                                </a:lnTo>
                                <a:lnTo>
                                  <a:pt x="2125" y="54"/>
                                </a:lnTo>
                                <a:lnTo>
                                  <a:pt x="2125" y="48"/>
                                </a:lnTo>
                                <a:lnTo>
                                  <a:pt x="2127" y="43"/>
                                </a:lnTo>
                                <a:lnTo>
                                  <a:pt x="2126" y="35"/>
                                </a:lnTo>
                                <a:lnTo>
                                  <a:pt x="2123" y="27"/>
                                </a:lnTo>
                                <a:lnTo>
                                  <a:pt x="2120" y="22"/>
                                </a:lnTo>
                                <a:lnTo>
                                  <a:pt x="2116" y="18"/>
                                </a:lnTo>
                                <a:lnTo>
                                  <a:pt x="2112" y="15"/>
                                </a:lnTo>
                                <a:lnTo>
                                  <a:pt x="2106" y="13"/>
                                </a:lnTo>
                                <a:lnTo>
                                  <a:pt x="2101" y="12"/>
                                </a:lnTo>
                                <a:lnTo>
                                  <a:pt x="2094" y="11"/>
                                </a:lnTo>
                                <a:lnTo>
                                  <a:pt x="2080" y="10"/>
                                </a:lnTo>
                                <a:lnTo>
                                  <a:pt x="2066" y="8"/>
                                </a:lnTo>
                                <a:lnTo>
                                  <a:pt x="2060" y="7"/>
                                </a:lnTo>
                                <a:lnTo>
                                  <a:pt x="2053" y="6"/>
                                </a:lnTo>
                                <a:lnTo>
                                  <a:pt x="2046" y="3"/>
                                </a:lnTo>
                                <a:lnTo>
                                  <a:pt x="2040" y="0"/>
                                </a:lnTo>
                                <a:lnTo>
                                  <a:pt x="2034" y="0"/>
                                </a:lnTo>
                                <a:lnTo>
                                  <a:pt x="2028" y="3"/>
                                </a:lnTo>
                                <a:lnTo>
                                  <a:pt x="2023" y="5"/>
                                </a:lnTo>
                                <a:lnTo>
                                  <a:pt x="2017" y="6"/>
                                </a:lnTo>
                                <a:lnTo>
                                  <a:pt x="2012" y="7"/>
                                </a:lnTo>
                                <a:lnTo>
                                  <a:pt x="2006" y="8"/>
                                </a:lnTo>
                                <a:lnTo>
                                  <a:pt x="2002" y="11"/>
                                </a:lnTo>
                                <a:lnTo>
                                  <a:pt x="1999" y="13"/>
                                </a:lnTo>
                                <a:lnTo>
                                  <a:pt x="1997" y="15"/>
                                </a:lnTo>
                                <a:lnTo>
                                  <a:pt x="1995" y="19"/>
                                </a:lnTo>
                                <a:lnTo>
                                  <a:pt x="1994" y="23"/>
                                </a:lnTo>
                                <a:lnTo>
                                  <a:pt x="1995" y="28"/>
                                </a:lnTo>
                                <a:lnTo>
                                  <a:pt x="1995" y="33"/>
                                </a:lnTo>
                                <a:lnTo>
                                  <a:pt x="1994" y="36"/>
                                </a:lnTo>
                                <a:lnTo>
                                  <a:pt x="1993" y="38"/>
                                </a:lnTo>
                                <a:lnTo>
                                  <a:pt x="1991" y="40"/>
                                </a:lnTo>
                                <a:lnTo>
                                  <a:pt x="1989" y="42"/>
                                </a:lnTo>
                                <a:lnTo>
                                  <a:pt x="1986" y="43"/>
                                </a:lnTo>
                                <a:lnTo>
                                  <a:pt x="1983" y="43"/>
                                </a:lnTo>
                                <a:lnTo>
                                  <a:pt x="1977" y="44"/>
                                </a:lnTo>
                                <a:lnTo>
                                  <a:pt x="1969" y="46"/>
                                </a:lnTo>
                                <a:lnTo>
                                  <a:pt x="1966" y="47"/>
                                </a:lnTo>
                                <a:lnTo>
                                  <a:pt x="1963" y="48"/>
                                </a:lnTo>
                                <a:lnTo>
                                  <a:pt x="1960" y="50"/>
                                </a:lnTo>
                                <a:lnTo>
                                  <a:pt x="1958" y="52"/>
                                </a:lnTo>
                                <a:lnTo>
                                  <a:pt x="1960" y="56"/>
                                </a:lnTo>
                                <a:lnTo>
                                  <a:pt x="1961" y="59"/>
                                </a:lnTo>
                                <a:lnTo>
                                  <a:pt x="1962" y="63"/>
                                </a:lnTo>
                                <a:lnTo>
                                  <a:pt x="1962" y="66"/>
                                </a:lnTo>
                                <a:lnTo>
                                  <a:pt x="1962" y="73"/>
                                </a:lnTo>
                                <a:lnTo>
                                  <a:pt x="1961" y="80"/>
                                </a:lnTo>
                                <a:lnTo>
                                  <a:pt x="1959" y="87"/>
                                </a:lnTo>
                                <a:lnTo>
                                  <a:pt x="1957" y="95"/>
                                </a:lnTo>
                                <a:lnTo>
                                  <a:pt x="1957" y="103"/>
                                </a:lnTo>
                                <a:lnTo>
                                  <a:pt x="1958" y="110"/>
                                </a:lnTo>
                                <a:lnTo>
                                  <a:pt x="1962" y="119"/>
                                </a:lnTo>
                                <a:lnTo>
                                  <a:pt x="1968" y="127"/>
                                </a:lnTo>
                                <a:lnTo>
                                  <a:pt x="1975" y="134"/>
                                </a:lnTo>
                                <a:lnTo>
                                  <a:pt x="1981" y="140"/>
                                </a:lnTo>
                                <a:lnTo>
                                  <a:pt x="1988" y="144"/>
                                </a:lnTo>
                                <a:lnTo>
                                  <a:pt x="1996" y="148"/>
                                </a:lnTo>
                                <a:lnTo>
                                  <a:pt x="2004" y="153"/>
                                </a:lnTo>
                                <a:lnTo>
                                  <a:pt x="2012" y="155"/>
                                </a:lnTo>
                                <a:lnTo>
                                  <a:pt x="2020" y="157"/>
                                </a:lnTo>
                                <a:lnTo>
                                  <a:pt x="2029" y="159"/>
                                </a:lnTo>
                                <a:lnTo>
                                  <a:pt x="2039" y="159"/>
                                </a:lnTo>
                                <a:lnTo>
                                  <a:pt x="2048" y="160"/>
                                </a:lnTo>
                                <a:lnTo>
                                  <a:pt x="2066" y="160"/>
                                </a:lnTo>
                                <a:lnTo>
                                  <a:pt x="2085" y="159"/>
                                </a:lnTo>
                                <a:lnTo>
                                  <a:pt x="2085" y="178"/>
                                </a:lnTo>
                                <a:lnTo>
                                  <a:pt x="2079" y="177"/>
                                </a:lnTo>
                                <a:lnTo>
                                  <a:pt x="2073" y="177"/>
                                </a:lnTo>
                                <a:lnTo>
                                  <a:pt x="2068" y="179"/>
                                </a:lnTo>
                                <a:lnTo>
                                  <a:pt x="2064" y="181"/>
                                </a:lnTo>
                                <a:lnTo>
                                  <a:pt x="2060" y="184"/>
                                </a:lnTo>
                                <a:lnTo>
                                  <a:pt x="2057" y="188"/>
                                </a:lnTo>
                                <a:lnTo>
                                  <a:pt x="2054" y="192"/>
                                </a:lnTo>
                                <a:lnTo>
                                  <a:pt x="2051" y="197"/>
                                </a:lnTo>
                                <a:lnTo>
                                  <a:pt x="2043" y="219"/>
                                </a:lnTo>
                                <a:lnTo>
                                  <a:pt x="2037" y="236"/>
                                </a:lnTo>
                                <a:lnTo>
                                  <a:pt x="2055" y="244"/>
                                </a:lnTo>
                                <a:lnTo>
                                  <a:pt x="2054" y="248"/>
                                </a:lnTo>
                                <a:lnTo>
                                  <a:pt x="2052" y="252"/>
                                </a:lnTo>
                                <a:lnTo>
                                  <a:pt x="2050" y="255"/>
                                </a:lnTo>
                                <a:lnTo>
                                  <a:pt x="2048" y="259"/>
                                </a:lnTo>
                                <a:lnTo>
                                  <a:pt x="2042" y="264"/>
                                </a:lnTo>
                                <a:lnTo>
                                  <a:pt x="2035" y="269"/>
                                </a:lnTo>
                                <a:lnTo>
                                  <a:pt x="2017" y="278"/>
                                </a:lnTo>
                                <a:lnTo>
                                  <a:pt x="2001" y="284"/>
                                </a:lnTo>
                                <a:lnTo>
                                  <a:pt x="2013" y="341"/>
                                </a:lnTo>
                                <a:lnTo>
                                  <a:pt x="2012" y="348"/>
                                </a:lnTo>
                                <a:lnTo>
                                  <a:pt x="2011" y="355"/>
                                </a:lnTo>
                                <a:lnTo>
                                  <a:pt x="2010" y="362"/>
                                </a:lnTo>
                                <a:lnTo>
                                  <a:pt x="2007" y="368"/>
                                </a:lnTo>
                                <a:lnTo>
                                  <a:pt x="2004" y="374"/>
                                </a:lnTo>
                                <a:lnTo>
                                  <a:pt x="1999" y="378"/>
                                </a:lnTo>
                                <a:lnTo>
                                  <a:pt x="1997" y="379"/>
                                </a:lnTo>
                                <a:lnTo>
                                  <a:pt x="1994" y="380"/>
                                </a:lnTo>
                                <a:lnTo>
                                  <a:pt x="1991" y="381"/>
                                </a:lnTo>
                                <a:lnTo>
                                  <a:pt x="1987" y="380"/>
                                </a:lnTo>
                                <a:lnTo>
                                  <a:pt x="1984" y="377"/>
                                </a:lnTo>
                                <a:lnTo>
                                  <a:pt x="1983" y="374"/>
                                </a:lnTo>
                                <a:lnTo>
                                  <a:pt x="1981" y="370"/>
                                </a:lnTo>
                                <a:lnTo>
                                  <a:pt x="1981" y="367"/>
                                </a:lnTo>
                                <a:lnTo>
                                  <a:pt x="1981" y="363"/>
                                </a:lnTo>
                                <a:lnTo>
                                  <a:pt x="1983" y="360"/>
                                </a:lnTo>
                                <a:lnTo>
                                  <a:pt x="1985" y="357"/>
                                </a:lnTo>
                                <a:lnTo>
                                  <a:pt x="1989" y="355"/>
                                </a:lnTo>
                                <a:lnTo>
                                  <a:pt x="1991" y="353"/>
                                </a:lnTo>
                                <a:lnTo>
                                  <a:pt x="1993" y="351"/>
                                </a:lnTo>
                                <a:lnTo>
                                  <a:pt x="1994" y="348"/>
                                </a:lnTo>
                                <a:lnTo>
                                  <a:pt x="1994" y="346"/>
                                </a:lnTo>
                                <a:lnTo>
                                  <a:pt x="1993" y="341"/>
                                </a:lnTo>
                                <a:lnTo>
                                  <a:pt x="1990" y="337"/>
                                </a:lnTo>
                                <a:lnTo>
                                  <a:pt x="1987" y="333"/>
                                </a:lnTo>
                                <a:lnTo>
                                  <a:pt x="1982" y="329"/>
                                </a:lnTo>
                                <a:lnTo>
                                  <a:pt x="1977" y="327"/>
                                </a:lnTo>
                                <a:lnTo>
                                  <a:pt x="1972" y="327"/>
                                </a:lnTo>
                                <a:lnTo>
                                  <a:pt x="1969" y="260"/>
                                </a:lnTo>
                                <a:lnTo>
                                  <a:pt x="1957" y="260"/>
                                </a:lnTo>
                                <a:lnTo>
                                  <a:pt x="1945" y="259"/>
                                </a:lnTo>
                                <a:lnTo>
                                  <a:pt x="1933" y="257"/>
                                </a:lnTo>
                                <a:lnTo>
                                  <a:pt x="1921" y="254"/>
                                </a:lnTo>
                                <a:lnTo>
                                  <a:pt x="1895" y="245"/>
                                </a:lnTo>
                                <a:lnTo>
                                  <a:pt x="1873" y="236"/>
                                </a:lnTo>
                                <a:lnTo>
                                  <a:pt x="1863" y="244"/>
                                </a:lnTo>
                                <a:lnTo>
                                  <a:pt x="1865" y="250"/>
                                </a:lnTo>
                                <a:lnTo>
                                  <a:pt x="1867" y="255"/>
                                </a:lnTo>
                                <a:lnTo>
                                  <a:pt x="1871" y="258"/>
                                </a:lnTo>
                                <a:lnTo>
                                  <a:pt x="1875" y="261"/>
                                </a:lnTo>
                                <a:lnTo>
                                  <a:pt x="1880" y="264"/>
                                </a:lnTo>
                                <a:lnTo>
                                  <a:pt x="1884" y="267"/>
                                </a:lnTo>
                                <a:lnTo>
                                  <a:pt x="1888" y="272"/>
                                </a:lnTo>
                                <a:lnTo>
                                  <a:pt x="1890" y="278"/>
                                </a:lnTo>
                                <a:lnTo>
                                  <a:pt x="1881" y="289"/>
                                </a:lnTo>
                                <a:lnTo>
                                  <a:pt x="1857" y="269"/>
                                </a:lnTo>
                                <a:lnTo>
                                  <a:pt x="1830" y="273"/>
                                </a:lnTo>
                                <a:lnTo>
                                  <a:pt x="1804" y="278"/>
                                </a:lnTo>
                                <a:lnTo>
                                  <a:pt x="1791" y="282"/>
                                </a:lnTo>
                                <a:lnTo>
                                  <a:pt x="1779" y="288"/>
                                </a:lnTo>
                                <a:lnTo>
                                  <a:pt x="1773" y="292"/>
                                </a:lnTo>
                                <a:lnTo>
                                  <a:pt x="1767" y="296"/>
                                </a:lnTo>
                                <a:lnTo>
                                  <a:pt x="1762" y="301"/>
                                </a:lnTo>
                                <a:lnTo>
                                  <a:pt x="1757" y="307"/>
                                </a:lnTo>
                                <a:lnTo>
                                  <a:pt x="1749" y="310"/>
                                </a:lnTo>
                                <a:lnTo>
                                  <a:pt x="1741" y="312"/>
                                </a:lnTo>
                                <a:lnTo>
                                  <a:pt x="1732" y="313"/>
                                </a:lnTo>
                                <a:lnTo>
                                  <a:pt x="1724" y="313"/>
                                </a:lnTo>
                                <a:lnTo>
                                  <a:pt x="1717" y="312"/>
                                </a:lnTo>
                                <a:lnTo>
                                  <a:pt x="1709" y="309"/>
                                </a:lnTo>
                                <a:lnTo>
                                  <a:pt x="1702" y="306"/>
                                </a:lnTo>
                                <a:lnTo>
                                  <a:pt x="1695" y="302"/>
                                </a:lnTo>
                                <a:lnTo>
                                  <a:pt x="1682" y="292"/>
                                </a:lnTo>
                                <a:lnTo>
                                  <a:pt x="1669" y="281"/>
                                </a:lnTo>
                                <a:lnTo>
                                  <a:pt x="1658" y="269"/>
                                </a:lnTo>
                                <a:lnTo>
                                  <a:pt x="1648" y="258"/>
                                </a:lnTo>
                                <a:lnTo>
                                  <a:pt x="1605" y="275"/>
                                </a:lnTo>
                                <a:lnTo>
                                  <a:pt x="1589" y="262"/>
                                </a:lnTo>
                                <a:lnTo>
                                  <a:pt x="1572" y="251"/>
                                </a:lnTo>
                                <a:lnTo>
                                  <a:pt x="1568" y="248"/>
                                </a:lnTo>
                                <a:lnTo>
                                  <a:pt x="1565" y="245"/>
                                </a:lnTo>
                                <a:lnTo>
                                  <a:pt x="1562" y="242"/>
                                </a:lnTo>
                                <a:lnTo>
                                  <a:pt x="1561" y="238"/>
                                </a:lnTo>
                                <a:lnTo>
                                  <a:pt x="1560" y="235"/>
                                </a:lnTo>
                                <a:lnTo>
                                  <a:pt x="1560" y="230"/>
                                </a:lnTo>
                                <a:lnTo>
                                  <a:pt x="1561" y="225"/>
                                </a:lnTo>
                                <a:lnTo>
                                  <a:pt x="1563" y="220"/>
                                </a:lnTo>
                                <a:lnTo>
                                  <a:pt x="1564" y="214"/>
                                </a:lnTo>
                                <a:lnTo>
                                  <a:pt x="1563" y="209"/>
                                </a:lnTo>
                                <a:lnTo>
                                  <a:pt x="1560" y="206"/>
                                </a:lnTo>
                                <a:lnTo>
                                  <a:pt x="1557" y="204"/>
                                </a:lnTo>
                                <a:lnTo>
                                  <a:pt x="1547" y="202"/>
                                </a:lnTo>
                                <a:lnTo>
                                  <a:pt x="1539" y="200"/>
                                </a:lnTo>
                                <a:lnTo>
                                  <a:pt x="1530" y="204"/>
                                </a:lnTo>
                                <a:lnTo>
                                  <a:pt x="1520" y="206"/>
                                </a:lnTo>
                                <a:lnTo>
                                  <a:pt x="1511" y="209"/>
                                </a:lnTo>
                                <a:lnTo>
                                  <a:pt x="1501" y="210"/>
                                </a:lnTo>
                                <a:lnTo>
                                  <a:pt x="1481" y="215"/>
                                </a:lnTo>
                                <a:lnTo>
                                  <a:pt x="1461" y="218"/>
                                </a:lnTo>
                                <a:lnTo>
                                  <a:pt x="1451" y="220"/>
                                </a:lnTo>
                                <a:lnTo>
                                  <a:pt x="1442" y="222"/>
                                </a:lnTo>
                                <a:lnTo>
                                  <a:pt x="1431" y="225"/>
                                </a:lnTo>
                                <a:lnTo>
                                  <a:pt x="1422" y="229"/>
                                </a:lnTo>
                                <a:lnTo>
                                  <a:pt x="1413" y="234"/>
                                </a:lnTo>
                                <a:lnTo>
                                  <a:pt x="1405" y="240"/>
                                </a:lnTo>
                                <a:lnTo>
                                  <a:pt x="1397" y="247"/>
                                </a:lnTo>
                                <a:lnTo>
                                  <a:pt x="1389" y="255"/>
                                </a:lnTo>
                                <a:lnTo>
                                  <a:pt x="1402" y="275"/>
                                </a:lnTo>
                                <a:lnTo>
                                  <a:pt x="1428" y="262"/>
                                </a:lnTo>
                                <a:lnTo>
                                  <a:pt x="1457" y="249"/>
                                </a:lnTo>
                                <a:lnTo>
                                  <a:pt x="1472" y="243"/>
                                </a:lnTo>
                                <a:lnTo>
                                  <a:pt x="1486" y="239"/>
                                </a:lnTo>
                                <a:lnTo>
                                  <a:pt x="1493" y="238"/>
                                </a:lnTo>
                                <a:lnTo>
                                  <a:pt x="1501" y="237"/>
                                </a:lnTo>
                                <a:lnTo>
                                  <a:pt x="1508" y="238"/>
                                </a:lnTo>
                                <a:lnTo>
                                  <a:pt x="1515" y="239"/>
                                </a:lnTo>
                                <a:lnTo>
                                  <a:pt x="1524" y="245"/>
                                </a:lnTo>
                                <a:lnTo>
                                  <a:pt x="1517" y="251"/>
                                </a:lnTo>
                                <a:lnTo>
                                  <a:pt x="1510" y="256"/>
                                </a:lnTo>
                                <a:lnTo>
                                  <a:pt x="1501" y="260"/>
                                </a:lnTo>
                                <a:lnTo>
                                  <a:pt x="1492" y="263"/>
                                </a:lnTo>
                                <a:lnTo>
                                  <a:pt x="1473" y="269"/>
                                </a:lnTo>
                                <a:lnTo>
                                  <a:pt x="1455" y="275"/>
                                </a:lnTo>
                                <a:lnTo>
                                  <a:pt x="1446" y="279"/>
                                </a:lnTo>
                                <a:lnTo>
                                  <a:pt x="1438" y="284"/>
                                </a:lnTo>
                                <a:lnTo>
                                  <a:pt x="1431" y="290"/>
                                </a:lnTo>
                                <a:lnTo>
                                  <a:pt x="1427" y="296"/>
                                </a:lnTo>
                                <a:lnTo>
                                  <a:pt x="1425" y="303"/>
                                </a:lnTo>
                                <a:lnTo>
                                  <a:pt x="1423" y="310"/>
                                </a:lnTo>
                                <a:lnTo>
                                  <a:pt x="1423" y="318"/>
                                </a:lnTo>
                                <a:lnTo>
                                  <a:pt x="1423" y="326"/>
                                </a:lnTo>
                                <a:lnTo>
                                  <a:pt x="1425" y="343"/>
                                </a:lnTo>
                                <a:lnTo>
                                  <a:pt x="1427" y="358"/>
                                </a:lnTo>
                                <a:lnTo>
                                  <a:pt x="1428" y="365"/>
                                </a:lnTo>
                                <a:lnTo>
                                  <a:pt x="1428" y="372"/>
                                </a:lnTo>
                                <a:lnTo>
                                  <a:pt x="1427" y="378"/>
                                </a:lnTo>
                                <a:lnTo>
                                  <a:pt x="1426" y="384"/>
                                </a:lnTo>
                                <a:lnTo>
                                  <a:pt x="1415" y="386"/>
                                </a:lnTo>
                                <a:lnTo>
                                  <a:pt x="1408" y="387"/>
                                </a:lnTo>
                                <a:lnTo>
                                  <a:pt x="1402" y="387"/>
                                </a:lnTo>
                                <a:lnTo>
                                  <a:pt x="1399" y="385"/>
                                </a:lnTo>
                                <a:lnTo>
                                  <a:pt x="1397" y="382"/>
                                </a:lnTo>
                                <a:lnTo>
                                  <a:pt x="1396" y="378"/>
                                </a:lnTo>
                                <a:lnTo>
                                  <a:pt x="1397" y="374"/>
                                </a:lnTo>
                                <a:lnTo>
                                  <a:pt x="1398" y="368"/>
                                </a:lnTo>
                                <a:lnTo>
                                  <a:pt x="1401" y="356"/>
                                </a:lnTo>
                                <a:lnTo>
                                  <a:pt x="1404" y="344"/>
                                </a:lnTo>
                                <a:lnTo>
                                  <a:pt x="1404" y="337"/>
                                </a:lnTo>
                                <a:lnTo>
                                  <a:pt x="1403" y="331"/>
                                </a:lnTo>
                                <a:lnTo>
                                  <a:pt x="1401" y="325"/>
                                </a:lnTo>
                                <a:lnTo>
                                  <a:pt x="1397" y="321"/>
                                </a:lnTo>
                                <a:lnTo>
                                  <a:pt x="1393" y="323"/>
                                </a:lnTo>
                                <a:lnTo>
                                  <a:pt x="1389" y="324"/>
                                </a:lnTo>
                                <a:lnTo>
                                  <a:pt x="1385" y="325"/>
                                </a:lnTo>
                                <a:lnTo>
                                  <a:pt x="1381" y="324"/>
                                </a:lnTo>
                                <a:lnTo>
                                  <a:pt x="1374" y="320"/>
                                </a:lnTo>
                                <a:lnTo>
                                  <a:pt x="1368" y="315"/>
                                </a:lnTo>
                                <a:lnTo>
                                  <a:pt x="1362" y="309"/>
                                </a:lnTo>
                                <a:lnTo>
                                  <a:pt x="1356" y="303"/>
                                </a:lnTo>
                                <a:lnTo>
                                  <a:pt x="1352" y="301"/>
                                </a:lnTo>
                                <a:lnTo>
                                  <a:pt x="1349" y="299"/>
                                </a:lnTo>
                                <a:lnTo>
                                  <a:pt x="1345" y="298"/>
                                </a:lnTo>
                                <a:lnTo>
                                  <a:pt x="1341" y="297"/>
                                </a:lnTo>
                                <a:lnTo>
                                  <a:pt x="1337" y="290"/>
                                </a:lnTo>
                                <a:lnTo>
                                  <a:pt x="1332" y="284"/>
                                </a:lnTo>
                                <a:lnTo>
                                  <a:pt x="1327" y="280"/>
                                </a:lnTo>
                                <a:lnTo>
                                  <a:pt x="1321" y="278"/>
                                </a:lnTo>
                                <a:lnTo>
                                  <a:pt x="1316" y="276"/>
                                </a:lnTo>
                                <a:lnTo>
                                  <a:pt x="1308" y="276"/>
                                </a:lnTo>
                                <a:lnTo>
                                  <a:pt x="1302" y="276"/>
                                </a:lnTo>
                                <a:lnTo>
                                  <a:pt x="1296" y="277"/>
                                </a:lnTo>
                                <a:lnTo>
                                  <a:pt x="1282" y="281"/>
                                </a:lnTo>
                                <a:lnTo>
                                  <a:pt x="1269" y="285"/>
                                </a:lnTo>
                                <a:lnTo>
                                  <a:pt x="1262" y="286"/>
                                </a:lnTo>
                                <a:lnTo>
                                  <a:pt x="1254" y="288"/>
                                </a:lnTo>
                                <a:lnTo>
                                  <a:pt x="1248" y="288"/>
                                </a:lnTo>
                                <a:lnTo>
                                  <a:pt x="1242" y="288"/>
                                </a:lnTo>
                                <a:lnTo>
                                  <a:pt x="1234" y="286"/>
                                </a:lnTo>
                                <a:lnTo>
                                  <a:pt x="1225" y="285"/>
                                </a:lnTo>
                                <a:lnTo>
                                  <a:pt x="1216" y="284"/>
                                </a:lnTo>
                                <a:lnTo>
                                  <a:pt x="1206" y="284"/>
                                </a:lnTo>
                                <a:lnTo>
                                  <a:pt x="1186" y="285"/>
                                </a:lnTo>
                                <a:lnTo>
                                  <a:pt x="1167" y="287"/>
                                </a:lnTo>
                                <a:lnTo>
                                  <a:pt x="1157" y="288"/>
                                </a:lnTo>
                                <a:lnTo>
                                  <a:pt x="1147" y="288"/>
                                </a:lnTo>
                                <a:lnTo>
                                  <a:pt x="1138" y="287"/>
                                </a:lnTo>
                                <a:lnTo>
                                  <a:pt x="1128" y="286"/>
                                </a:lnTo>
                                <a:lnTo>
                                  <a:pt x="1118" y="285"/>
                                </a:lnTo>
                                <a:lnTo>
                                  <a:pt x="1109" y="282"/>
                                </a:lnTo>
                                <a:lnTo>
                                  <a:pt x="1101" y="278"/>
                                </a:lnTo>
                                <a:lnTo>
                                  <a:pt x="1093" y="273"/>
                                </a:lnTo>
                                <a:lnTo>
                                  <a:pt x="1105" y="261"/>
                                </a:lnTo>
                                <a:lnTo>
                                  <a:pt x="1117" y="250"/>
                                </a:lnTo>
                                <a:lnTo>
                                  <a:pt x="1124" y="246"/>
                                </a:lnTo>
                                <a:lnTo>
                                  <a:pt x="1131" y="244"/>
                                </a:lnTo>
                                <a:lnTo>
                                  <a:pt x="1136" y="243"/>
                                </a:lnTo>
                                <a:lnTo>
                                  <a:pt x="1141" y="243"/>
                                </a:lnTo>
                                <a:lnTo>
                                  <a:pt x="1146" y="244"/>
                                </a:lnTo>
                                <a:lnTo>
                                  <a:pt x="1151" y="245"/>
                                </a:lnTo>
                                <a:lnTo>
                                  <a:pt x="1153" y="242"/>
                                </a:lnTo>
                                <a:lnTo>
                                  <a:pt x="1155" y="239"/>
                                </a:lnTo>
                                <a:lnTo>
                                  <a:pt x="1156" y="235"/>
                                </a:lnTo>
                                <a:lnTo>
                                  <a:pt x="1156" y="232"/>
                                </a:lnTo>
                                <a:lnTo>
                                  <a:pt x="1154" y="225"/>
                                </a:lnTo>
                                <a:lnTo>
                                  <a:pt x="1151" y="218"/>
                                </a:lnTo>
                                <a:lnTo>
                                  <a:pt x="1140" y="204"/>
                                </a:lnTo>
                                <a:lnTo>
                                  <a:pt x="1128" y="191"/>
                                </a:lnTo>
                                <a:lnTo>
                                  <a:pt x="1120" y="188"/>
                                </a:lnTo>
                                <a:lnTo>
                                  <a:pt x="1111" y="185"/>
                                </a:lnTo>
                                <a:lnTo>
                                  <a:pt x="1102" y="183"/>
                                </a:lnTo>
                                <a:lnTo>
                                  <a:pt x="1092" y="182"/>
                                </a:lnTo>
                                <a:lnTo>
                                  <a:pt x="1088" y="182"/>
                                </a:lnTo>
                                <a:lnTo>
                                  <a:pt x="1083" y="182"/>
                                </a:lnTo>
                                <a:lnTo>
                                  <a:pt x="1079" y="183"/>
                                </a:lnTo>
                                <a:lnTo>
                                  <a:pt x="1074" y="185"/>
                                </a:lnTo>
                                <a:lnTo>
                                  <a:pt x="1071" y="187"/>
                                </a:lnTo>
                                <a:lnTo>
                                  <a:pt x="1068" y="189"/>
                                </a:lnTo>
                                <a:lnTo>
                                  <a:pt x="1065" y="193"/>
                                </a:lnTo>
                                <a:lnTo>
                                  <a:pt x="1063" y="197"/>
                                </a:lnTo>
                                <a:lnTo>
                                  <a:pt x="1049" y="199"/>
                                </a:lnTo>
                                <a:lnTo>
                                  <a:pt x="1036" y="200"/>
                                </a:lnTo>
                                <a:lnTo>
                                  <a:pt x="1022" y="199"/>
                                </a:lnTo>
                                <a:lnTo>
                                  <a:pt x="1009" y="197"/>
                                </a:lnTo>
                                <a:lnTo>
                                  <a:pt x="997" y="194"/>
                                </a:lnTo>
                                <a:lnTo>
                                  <a:pt x="985" y="189"/>
                                </a:lnTo>
                                <a:lnTo>
                                  <a:pt x="974" y="183"/>
                                </a:lnTo>
                                <a:lnTo>
                                  <a:pt x="964" y="176"/>
                                </a:lnTo>
                                <a:lnTo>
                                  <a:pt x="953" y="172"/>
                                </a:lnTo>
                                <a:lnTo>
                                  <a:pt x="944" y="167"/>
                                </a:lnTo>
                                <a:lnTo>
                                  <a:pt x="934" y="162"/>
                                </a:lnTo>
                                <a:lnTo>
                                  <a:pt x="924" y="156"/>
                                </a:lnTo>
                                <a:lnTo>
                                  <a:pt x="905" y="143"/>
                                </a:lnTo>
                                <a:lnTo>
                                  <a:pt x="884" y="131"/>
                                </a:lnTo>
                                <a:lnTo>
                                  <a:pt x="875" y="126"/>
                                </a:lnTo>
                                <a:lnTo>
                                  <a:pt x="865" y="122"/>
                                </a:lnTo>
                                <a:lnTo>
                                  <a:pt x="855" y="118"/>
                                </a:lnTo>
                                <a:lnTo>
                                  <a:pt x="846" y="116"/>
                                </a:lnTo>
                                <a:lnTo>
                                  <a:pt x="835" y="114"/>
                                </a:lnTo>
                                <a:lnTo>
                                  <a:pt x="826" y="115"/>
                                </a:lnTo>
                                <a:lnTo>
                                  <a:pt x="816" y="116"/>
                                </a:lnTo>
                                <a:lnTo>
                                  <a:pt x="807" y="120"/>
                                </a:lnTo>
                                <a:lnTo>
                                  <a:pt x="806" y="124"/>
                                </a:lnTo>
                                <a:lnTo>
                                  <a:pt x="804" y="131"/>
                                </a:lnTo>
                                <a:lnTo>
                                  <a:pt x="801" y="138"/>
                                </a:lnTo>
                                <a:lnTo>
                                  <a:pt x="796" y="144"/>
                                </a:lnTo>
                                <a:lnTo>
                                  <a:pt x="793" y="147"/>
                                </a:lnTo>
                                <a:lnTo>
                                  <a:pt x="791" y="149"/>
                                </a:lnTo>
                                <a:lnTo>
                                  <a:pt x="788" y="152"/>
                                </a:lnTo>
                                <a:lnTo>
                                  <a:pt x="784" y="154"/>
                                </a:lnTo>
                                <a:lnTo>
                                  <a:pt x="781" y="154"/>
                                </a:lnTo>
                                <a:lnTo>
                                  <a:pt x="778" y="153"/>
                                </a:lnTo>
                                <a:lnTo>
                                  <a:pt x="773" y="152"/>
                                </a:lnTo>
                                <a:lnTo>
                                  <a:pt x="770" y="148"/>
                                </a:lnTo>
                                <a:lnTo>
                                  <a:pt x="771" y="143"/>
                                </a:lnTo>
                                <a:lnTo>
                                  <a:pt x="772" y="137"/>
                                </a:lnTo>
                                <a:lnTo>
                                  <a:pt x="773" y="131"/>
                                </a:lnTo>
                                <a:lnTo>
                                  <a:pt x="772" y="125"/>
                                </a:lnTo>
                                <a:lnTo>
                                  <a:pt x="771" y="119"/>
                                </a:lnTo>
                                <a:lnTo>
                                  <a:pt x="768" y="114"/>
                                </a:lnTo>
                                <a:lnTo>
                                  <a:pt x="765" y="108"/>
                                </a:lnTo>
                                <a:lnTo>
                                  <a:pt x="760" y="104"/>
                                </a:lnTo>
                                <a:lnTo>
                                  <a:pt x="756" y="105"/>
                                </a:lnTo>
                                <a:lnTo>
                                  <a:pt x="752" y="107"/>
                                </a:lnTo>
                                <a:lnTo>
                                  <a:pt x="749" y="109"/>
                                </a:lnTo>
                                <a:lnTo>
                                  <a:pt x="746" y="111"/>
                                </a:lnTo>
                                <a:lnTo>
                                  <a:pt x="742" y="117"/>
                                </a:lnTo>
                                <a:lnTo>
                                  <a:pt x="739" y="124"/>
                                </a:lnTo>
                                <a:lnTo>
                                  <a:pt x="737" y="132"/>
                                </a:lnTo>
                                <a:lnTo>
                                  <a:pt x="735" y="139"/>
                                </a:lnTo>
                                <a:lnTo>
                                  <a:pt x="731" y="147"/>
                                </a:lnTo>
                                <a:lnTo>
                                  <a:pt x="727" y="154"/>
                                </a:lnTo>
                                <a:lnTo>
                                  <a:pt x="658" y="132"/>
                                </a:lnTo>
                                <a:lnTo>
                                  <a:pt x="596" y="60"/>
                                </a:lnTo>
                                <a:lnTo>
                                  <a:pt x="589" y="60"/>
                                </a:lnTo>
                                <a:lnTo>
                                  <a:pt x="584" y="60"/>
                                </a:lnTo>
                                <a:lnTo>
                                  <a:pt x="581" y="61"/>
                                </a:lnTo>
                                <a:lnTo>
                                  <a:pt x="579" y="63"/>
                                </a:lnTo>
                                <a:lnTo>
                                  <a:pt x="579" y="65"/>
                                </a:lnTo>
                                <a:lnTo>
                                  <a:pt x="579" y="68"/>
                                </a:lnTo>
                                <a:lnTo>
                                  <a:pt x="581" y="71"/>
                                </a:lnTo>
                                <a:lnTo>
                                  <a:pt x="583" y="74"/>
                                </a:lnTo>
                                <a:lnTo>
                                  <a:pt x="586" y="81"/>
                                </a:lnTo>
                                <a:lnTo>
                                  <a:pt x="589" y="88"/>
                                </a:lnTo>
                                <a:lnTo>
                                  <a:pt x="589" y="92"/>
                                </a:lnTo>
                                <a:lnTo>
                                  <a:pt x="588" y="95"/>
                                </a:lnTo>
                                <a:lnTo>
                                  <a:pt x="585" y="97"/>
                                </a:lnTo>
                                <a:lnTo>
                                  <a:pt x="581" y="99"/>
                                </a:lnTo>
                                <a:lnTo>
                                  <a:pt x="451" y="176"/>
                                </a:lnTo>
                                <a:lnTo>
                                  <a:pt x="434" y="178"/>
                                </a:lnTo>
                                <a:lnTo>
                                  <a:pt x="416" y="182"/>
                                </a:lnTo>
                                <a:lnTo>
                                  <a:pt x="408" y="184"/>
                                </a:lnTo>
                                <a:lnTo>
                                  <a:pt x="400" y="187"/>
                                </a:lnTo>
                                <a:lnTo>
                                  <a:pt x="392" y="191"/>
                                </a:lnTo>
                                <a:lnTo>
                                  <a:pt x="385" y="195"/>
                                </a:lnTo>
                                <a:lnTo>
                                  <a:pt x="377" y="199"/>
                                </a:lnTo>
                                <a:lnTo>
                                  <a:pt x="371" y="204"/>
                                </a:lnTo>
                                <a:lnTo>
                                  <a:pt x="364" y="209"/>
                                </a:lnTo>
                                <a:lnTo>
                                  <a:pt x="357" y="216"/>
                                </a:lnTo>
                                <a:lnTo>
                                  <a:pt x="352" y="223"/>
                                </a:lnTo>
                                <a:lnTo>
                                  <a:pt x="347" y="229"/>
                                </a:lnTo>
                                <a:lnTo>
                                  <a:pt x="343" y="236"/>
                                </a:lnTo>
                                <a:lnTo>
                                  <a:pt x="340" y="244"/>
                                </a:lnTo>
                                <a:lnTo>
                                  <a:pt x="337" y="242"/>
                                </a:lnTo>
                                <a:lnTo>
                                  <a:pt x="335" y="239"/>
                                </a:lnTo>
                                <a:lnTo>
                                  <a:pt x="335" y="237"/>
                                </a:lnTo>
                                <a:lnTo>
                                  <a:pt x="335" y="235"/>
                                </a:lnTo>
                                <a:lnTo>
                                  <a:pt x="335" y="230"/>
                                </a:lnTo>
                                <a:lnTo>
                                  <a:pt x="333" y="225"/>
                                </a:lnTo>
                                <a:lnTo>
                                  <a:pt x="340" y="214"/>
                                </a:lnTo>
                                <a:lnTo>
                                  <a:pt x="347" y="204"/>
                                </a:lnTo>
                                <a:lnTo>
                                  <a:pt x="355" y="197"/>
                                </a:lnTo>
                                <a:lnTo>
                                  <a:pt x="364" y="191"/>
                                </a:lnTo>
                                <a:lnTo>
                                  <a:pt x="373" y="186"/>
                                </a:lnTo>
                                <a:lnTo>
                                  <a:pt x="382" y="182"/>
                                </a:lnTo>
                                <a:lnTo>
                                  <a:pt x="392" y="179"/>
                                </a:lnTo>
                                <a:lnTo>
                                  <a:pt x="402" y="176"/>
                                </a:lnTo>
                                <a:lnTo>
                                  <a:pt x="423" y="170"/>
                                </a:lnTo>
                                <a:lnTo>
                                  <a:pt x="443" y="162"/>
                                </a:lnTo>
                                <a:lnTo>
                                  <a:pt x="452" y="157"/>
                                </a:lnTo>
                                <a:lnTo>
                                  <a:pt x="462" y="151"/>
                                </a:lnTo>
                                <a:lnTo>
                                  <a:pt x="471" y="142"/>
                                </a:lnTo>
                                <a:lnTo>
                                  <a:pt x="481" y="132"/>
                                </a:lnTo>
                                <a:lnTo>
                                  <a:pt x="485" y="110"/>
                                </a:lnTo>
                                <a:lnTo>
                                  <a:pt x="474" y="111"/>
                                </a:lnTo>
                                <a:lnTo>
                                  <a:pt x="465" y="113"/>
                                </a:lnTo>
                                <a:lnTo>
                                  <a:pt x="455" y="115"/>
                                </a:lnTo>
                                <a:lnTo>
                                  <a:pt x="446" y="117"/>
                                </a:lnTo>
                                <a:lnTo>
                                  <a:pt x="427" y="124"/>
                                </a:lnTo>
                                <a:lnTo>
                                  <a:pt x="408" y="132"/>
                                </a:lnTo>
                                <a:lnTo>
                                  <a:pt x="373" y="152"/>
                                </a:lnTo>
                                <a:lnTo>
                                  <a:pt x="337" y="171"/>
                                </a:lnTo>
                                <a:lnTo>
                                  <a:pt x="320" y="181"/>
                                </a:lnTo>
                                <a:lnTo>
                                  <a:pt x="303" y="189"/>
                                </a:lnTo>
                                <a:lnTo>
                                  <a:pt x="285" y="196"/>
                                </a:lnTo>
                                <a:lnTo>
                                  <a:pt x="267" y="201"/>
                                </a:lnTo>
                                <a:lnTo>
                                  <a:pt x="258" y="203"/>
                                </a:lnTo>
                                <a:lnTo>
                                  <a:pt x="249" y="204"/>
                                </a:lnTo>
                                <a:lnTo>
                                  <a:pt x="241" y="205"/>
                                </a:lnTo>
                                <a:lnTo>
                                  <a:pt x="231" y="205"/>
                                </a:lnTo>
                                <a:lnTo>
                                  <a:pt x="221" y="204"/>
                                </a:lnTo>
                                <a:lnTo>
                                  <a:pt x="212" y="202"/>
                                </a:lnTo>
                                <a:lnTo>
                                  <a:pt x="203" y="200"/>
                                </a:lnTo>
                                <a:lnTo>
                                  <a:pt x="193" y="197"/>
                                </a:lnTo>
                                <a:lnTo>
                                  <a:pt x="186" y="195"/>
                                </a:lnTo>
                                <a:lnTo>
                                  <a:pt x="179" y="193"/>
                                </a:lnTo>
                                <a:lnTo>
                                  <a:pt x="171" y="190"/>
                                </a:lnTo>
                                <a:lnTo>
                                  <a:pt x="165" y="187"/>
                                </a:lnTo>
                                <a:lnTo>
                                  <a:pt x="152" y="180"/>
                                </a:lnTo>
                                <a:lnTo>
                                  <a:pt x="139" y="172"/>
                                </a:lnTo>
                                <a:lnTo>
                                  <a:pt x="126" y="166"/>
                                </a:lnTo>
                                <a:lnTo>
                                  <a:pt x="112" y="161"/>
                                </a:lnTo>
                                <a:lnTo>
                                  <a:pt x="105" y="159"/>
                                </a:lnTo>
                                <a:lnTo>
                                  <a:pt x="97" y="158"/>
                                </a:lnTo>
                                <a:lnTo>
                                  <a:pt x="90" y="158"/>
                                </a:lnTo>
                                <a:lnTo>
                                  <a:pt x="82" y="159"/>
                                </a:lnTo>
                                <a:lnTo>
                                  <a:pt x="63" y="152"/>
                                </a:lnTo>
                                <a:lnTo>
                                  <a:pt x="42" y="144"/>
                                </a:lnTo>
                                <a:lnTo>
                                  <a:pt x="22" y="137"/>
                                </a:lnTo>
                                <a:lnTo>
                                  <a:pt x="2" y="130"/>
                                </a:lnTo>
                                <a:lnTo>
                                  <a:pt x="0" y="835"/>
                                </a:lnTo>
                                <a:lnTo>
                                  <a:pt x="9" y="839"/>
                                </a:lnTo>
                                <a:lnTo>
                                  <a:pt x="17" y="841"/>
                                </a:lnTo>
                                <a:lnTo>
                                  <a:pt x="25" y="844"/>
                                </a:lnTo>
                                <a:lnTo>
                                  <a:pt x="33" y="845"/>
                                </a:lnTo>
                                <a:lnTo>
                                  <a:pt x="41" y="845"/>
                                </a:lnTo>
                                <a:lnTo>
                                  <a:pt x="50" y="845"/>
                                </a:lnTo>
                                <a:lnTo>
                                  <a:pt x="60" y="843"/>
                                </a:lnTo>
                                <a:lnTo>
                                  <a:pt x="69" y="840"/>
                                </a:lnTo>
                                <a:lnTo>
                                  <a:pt x="80" y="856"/>
                                </a:lnTo>
                                <a:lnTo>
                                  <a:pt x="93" y="871"/>
                                </a:lnTo>
                                <a:lnTo>
                                  <a:pt x="107" y="886"/>
                                </a:lnTo>
                                <a:lnTo>
                                  <a:pt x="123" y="899"/>
                                </a:lnTo>
                                <a:lnTo>
                                  <a:pt x="153" y="925"/>
                                </a:lnTo>
                                <a:lnTo>
                                  <a:pt x="184" y="951"/>
                                </a:lnTo>
                                <a:lnTo>
                                  <a:pt x="190" y="950"/>
                                </a:lnTo>
                                <a:lnTo>
                                  <a:pt x="195" y="947"/>
                                </a:lnTo>
                                <a:lnTo>
                                  <a:pt x="198" y="944"/>
                                </a:lnTo>
                                <a:lnTo>
                                  <a:pt x="202" y="940"/>
                                </a:lnTo>
                                <a:lnTo>
                                  <a:pt x="206" y="929"/>
                                </a:lnTo>
                                <a:lnTo>
                                  <a:pt x="209" y="919"/>
                                </a:lnTo>
                                <a:lnTo>
                                  <a:pt x="211" y="913"/>
                                </a:lnTo>
                                <a:lnTo>
                                  <a:pt x="213" y="908"/>
                                </a:lnTo>
                                <a:lnTo>
                                  <a:pt x="215" y="904"/>
                                </a:lnTo>
                                <a:lnTo>
                                  <a:pt x="218" y="900"/>
                                </a:lnTo>
                                <a:lnTo>
                                  <a:pt x="221" y="896"/>
                                </a:lnTo>
                                <a:lnTo>
                                  <a:pt x="226" y="894"/>
                                </a:lnTo>
                                <a:lnTo>
                                  <a:pt x="231" y="892"/>
                                </a:lnTo>
                                <a:lnTo>
                                  <a:pt x="239" y="892"/>
                                </a:lnTo>
                                <a:lnTo>
                                  <a:pt x="245" y="895"/>
                                </a:lnTo>
                                <a:lnTo>
                                  <a:pt x="250" y="899"/>
                                </a:lnTo>
                                <a:lnTo>
                                  <a:pt x="253" y="904"/>
                                </a:lnTo>
                                <a:lnTo>
                                  <a:pt x="255" y="910"/>
                                </a:lnTo>
                                <a:lnTo>
                                  <a:pt x="259" y="922"/>
                                </a:lnTo>
                                <a:lnTo>
                                  <a:pt x="263" y="936"/>
                                </a:lnTo>
                                <a:lnTo>
                                  <a:pt x="275" y="944"/>
                                </a:lnTo>
                                <a:lnTo>
                                  <a:pt x="286" y="952"/>
                                </a:lnTo>
                                <a:lnTo>
                                  <a:pt x="296" y="961"/>
                                </a:lnTo>
                                <a:lnTo>
                                  <a:pt x="307" y="970"/>
                                </a:lnTo>
                                <a:lnTo>
                                  <a:pt x="324" y="990"/>
                                </a:lnTo>
                                <a:lnTo>
                                  <a:pt x="340" y="1012"/>
                                </a:lnTo>
                                <a:lnTo>
                                  <a:pt x="355" y="1033"/>
                                </a:lnTo>
                                <a:lnTo>
                                  <a:pt x="371" y="1054"/>
                                </a:lnTo>
                                <a:lnTo>
                                  <a:pt x="386" y="1076"/>
                                </a:lnTo>
                                <a:lnTo>
                                  <a:pt x="402" y="1096"/>
                                </a:lnTo>
                                <a:lnTo>
                                  <a:pt x="481" y="1133"/>
                                </a:lnTo>
                                <a:lnTo>
                                  <a:pt x="465" y="1179"/>
                                </a:lnTo>
                                <a:lnTo>
                                  <a:pt x="488" y="1212"/>
                                </a:lnTo>
                                <a:lnTo>
                                  <a:pt x="484" y="1218"/>
                                </a:lnTo>
                                <a:lnTo>
                                  <a:pt x="481" y="1223"/>
                                </a:lnTo>
                                <a:lnTo>
                                  <a:pt x="478" y="1228"/>
                                </a:lnTo>
                                <a:lnTo>
                                  <a:pt x="476" y="1234"/>
                                </a:lnTo>
                                <a:lnTo>
                                  <a:pt x="475" y="1246"/>
                                </a:lnTo>
                                <a:lnTo>
                                  <a:pt x="476" y="1257"/>
                                </a:lnTo>
                                <a:lnTo>
                                  <a:pt x="478" y="1268"/>
                                </a:lnTo>
                                <a:lnTo>
                                  <a:pt x="479" y="1280"/>
                                </a:lnTo>
                                <a:lnTo>
                                  <a:pt x="478" y="1286"/>
                                </a:lnTo>
                                <a:lnTo>
                                  <a:pt x="478" y="1292"/>
                                </a:lnTo>
                                <a:lnTo>
                                  <a:pt x="475" y="1299"/>
                                </a:lnTo>
                                <a:lnTo>
                                  <a:pt x="473" y="1304"/>
                                </a:lnTo>
                                <a:lnTo>
                                  <a:pt x="474" y="1314"/>
                                </a:lnTo>
                                <a:lnTo>
                                  <a:pt x="476" y="1322"/>
                                </a:lnTo>
                                <a:lnTo>
                                  <a:pt x="481" y="1327"/>
                                </a:lnTo>
                                <a:lnTo>
                                  <a:pt x="485" y="1331"/>
                                </a:lnTo>
                                <a:lnTo>
                                  <a:pt x="490" y="1333"/>
                                </a:lnTo>
                                <a:lnTo>
                                  <a:pt x="496" y="1334"/>
                                </a:lnTo>
                                <a:lnTo>
                                  <a:pt x="502" y="1334"/>
                                </a:lnTo>
                                <a:lnTo>
                                  <a:pt x="509" y="1334"/>
                                </a:lnTo>
                                <a:lnTo>
                                  <a:pt x="515" y="1334"/>
                                </a:lnTo>
                                <a:lnTo>
                                  <a:pt x="521" y="1335"/>
                                </a:lnTo>
                                <a:lnTo>
                                  <a:pt x="527" y="1336"/>
                                </a:lnTo>
                                <a:lnTo>
                                  <a:pt x="532" y="1338"/>
                                </a:lnTo>
                                <a:lnTo>
                                  <a:pt x="538" y="1342"/>
                                </a:lnTo>
                                <a:lnTo>
                                  <a:pt x="541" y="1348"/>
                                </a:lnTo>
                                <a:lnTo>
                                  <a:pt x="543" y="1356"/>
                                </a:lnTo>
                                <a:lnTo>
                                  <a:pt x="543" y="1367"/>
                                </a:lnTo>
                                <a:lnTo>
                                  <a:pt x="540" y="1370"/>
                                </a:lnTo>
                                <a:lnTo>
                                  <a:pt x="536" y="1372"/>
                                </a:lnTo>
                                <a:lnTo>
                                  <a:pt x="532" y="1373"/>
                                </a:lnTo>
                                <a:lnTo>
                                  <a:pt x="528" y="1374"/>
                                </a:lnTo>
                                <a:lnTo>
                                  <a:pt x="524" y="1375"/>
                                </a:lnTo>
                                <a:lnTo>
                                  <a:pt x="521" y="1377"/>
                                </a:lnTo>
                                <a:lnTo>
                                  <a:pt x="519" y="1380"/>
                                </a:lnTo>
                                <a:lnTo>
                                  <a:pt x="519" y="1385"/>
                                </a:lnTo>
                                <a:lnTo>
                                  <a:pt x="526" y="1394"/>
                                </a:lnTo>
                                <a:lnTo>
                                  <a:pt x="534" y="1403"/>
                                </a:lnTo>
                                <a:lnTo>
                                  <a:pt x="538" y="1408"/>
                                </a:lnTo>
                                <a:lnTo>
                                  <a:pt x="540" y="1413"/>
                                </a:lnTo>
                                <a:lnTo>
                                  <a:pt x="540" y="1421"/>
                                </a:lnTo>
                                <a:lnTo>
                                  <a:pt x="539" y="1428"/>
                                </a:lnTo>
                                <a:lnTo>
                                  <a:pt x="543" y="1430"/>
                                </a:lnTo>
                                <a:lnTo>
                                  <a:pt x="547" y="1431"/>
                                </a:lnTo>
                                <a:lnTo>
                                  <a:pt x="551" y="1432"/>
                                </a:lnTo>
                                <a:lnTo>
                                  <a:pt x="556" y="1432"/>
                                </a:lnTo>
                                <a:lnTo>
                                  <a:pt x="565" y="1430"/>
                                </a:lnTo>
                                <a:lnTo>
                                  <a:pt x="573" y="1429"/>
                                </a:lnTo>
                                <a:lnTo>
                                  <a:pt x="577" y="1428"/>
                                </a:lnTo>
                                <a:lnTo>
                                  <a:pt x="580" y="1428"/>
                                </a:lnTo>
                                <a:lnTo>
                                  <a:pt x="584" y="1428"/>
                                </a:lnTo>
                                <a:lnTo>
                                  <a:pt x="586" y="1430"/>
                                </a:lnTo>
                                <a:lnTo>
                                  <a:pt x="588" y="1432"/>
                                </a:lnTo>
                                <a:lnTo>
                                  <a:pt x="590" y="1435"/>
                                </a:lnTo>
                                <a:lnTo>
                                  <a:pt x="591" y="1439"/>
                                </a:lnTo>
                                <a:lnTo>
                                  <a:pt x="591" y="1444"/>
                                </a:lnTo>
                                <a:lnTo>
                                  <a:pt x="551" y="1466"/>
                                </a:lnTo>
                                <a:lnTo>
                                  <a:pt x="570" y="1478"/>
                                </a:lnTo>
                                <a:lnTo>
                                  <a:pt x="562" y="1493"/>
                                </a:lnTo>
                                <a:lnTo>
                                  <a:pt x="567" y="1497"/>
                                </a:lnTo>
                                <a:lnTo>
                                  <a:pt x="570" y="1501"/>
                                </a:lnTo>
                                <a:lnTo>
                                  <a:pt x="571" y="1503"/>
                                </a:lnTo>
                                <a:lnTo>
                                  <a:pt x="573" y="1504"/>
                                </a:lnTo>
                                <a:lnTo>
                                  <a:pt x="576" y="1504"/>
                                </a:lnTo>
                                <a:lnTo>
                                  <a:pt x="580" y="1502"/>
                                </a:lnTo>
                                <a:lnTo>
                                  <a:pt x="584" y="1501"/>
                                </a:lnTo>
                                <a:lnTo>
                                  <a:pt x="588" y="1500"/>
                                </a:lnTo>
                                <a:lnTo>
                                  <a:pt x="593" y="1500"/>
                                </a:lnTo>
                                <a:lnTo>
                                  <a:pt x="598" y="1501"/>
                                </a:lnTo>
                                <a:lnTo>
                                  <a:pt x="607" y="1504"/>
                                </a:lnTo>
                                <a:lnTo>
                                  <a:pt x="616" y="1509"/>
                                </a:lnTo>
                                <a:lnTo>
                                  <a:pt x="624" y="1515"/>
                                </a:lnTo>
                                <a:lnTo>
                                  <a:pt x="630" y="1523"/>
                                </a:lnTo>
                                <a:lnTo>
                                  <a:pt x="635" y="1532"/>
                                </a:lnTo>
                                <a:lnTo>
                                  <a:pt x="638" y="1541"/>
                                </a:lnTo>
                                <a:lnTo>
                                  <a:pt x="656" y="1543"/>
                                </a:lnTo>
                                <a:lnTo>
                                  <a:pt x="674" y="1545"/>
                                </a:lnTo>
                                <a:lnTo>
                                  <a:pt x="678" y="1545"/>
                                </a:lnTo>
                                <a:lnTo>
                                  <a:pt x="682" y="1544"/>
                                </a:lnTo>
                                <a:lnTo>
                                  <a:pt x="685" y="1543"/>
                                </a:lnTo>
                                <a:lnTo>
                                  <a:pt x="688" y="1541"/>
                                </a:lnTo>
                                <a:lnTo>
                                  <a:pt x="691" y="1538"/>
                                </a:lnTo>
                                <a:lnTo>
                                  <a:pt x="694" y="1534"/>
                                </a:lnTo>
                                <a:lnTo>
                                  <a:pt x="696" y="1530"/>
                                </a:lnTo>
                                <a:lnTo>
                                  <a:pt x="697" y="1525"/>
                                </a:lnTo>
                                <a:lnTo>
                                  <a:pt x="701" y="1529"/>
                                </a:lnTo>
                                <a:lnTo>
                                  <a:pt x="704" y="1534"/>
                                </a:lnTo>
                                <a:lnTo>
                                  <a:pt x="705" y="1540"/>
                                </a:lnTo>
                                <a:lnTo>
                                  <a:pt x="705" y="1546"/>
                                </a:lnTo>
                                <a:lnTo>
                                  <a:pt x="709" y="1549"/>
                                </a:lnTo>
                                <a:lnTo>
                                  <a:pt x="712" y="1553"/>
                                </a:lnTo>
                                <a:lnTo>
                                  <a:pt x="714" y="1557"/>
                                </a:lnTo>
                                <a:lnTo>
                                  <a:pt x="716" y="1562"/>
                                </a:lnTo>
                                <a:lnTo>
                                  <a:pt x="719" y="1573"/>
                                </a:lnTo>
                                <a:lnTo>
                                  <a:pt x="721" y="1583"/>
                                </a:lnTo>
                                <a:lnTo>
                                  <a:pt x="722" y="1588"/>
                                </a:lnTo>
                                <a:lnTo>
                                  <a:pt x="724" y="1592"/>
                                </a:lnTo>
                                <a:lnTo>
                                  <a:pt x="727" y="1595"/>
                                </a:lnTo>
                                <a:lnTo>
                                  <a:pt x="730" y="1598"/>
                                </a:lnTo>
                                <a:lnTo>
                                  <a:pt x="735" y="1601"/>
                                </a:lnTo>
                                <a:lnTo>
                                  <a:pt x="740" y="1602"/>
                                </a:lnTo>
                                <a:lnTo>
                                  <a:pt x="747" y="1601"/>
                                </a:lnTo>
                                <a:lnTo>
                                  <a:pt x="756" y="1598"/>
                                </a:lnTo>
                                <a:lnTo>
                                  <a:pt x="755" y="1604"/>
                                </a:lnTo>
                                <a:lnTo>
                                  <a:pt x="755" y="1608"/>
                                </a:lnTo>
                                <a:lnTo>
                                  <a:pt x="755" y="1612"/>
                                </a:lnTo>
                                <a:lnTo>
                                  <a:pt x="757" y="1615"/>
                                </a:lnTo>
                                <a:lnTo>
                                  <a:pt x="758" y="1618"/>
                                </a:lnTo>
                                <a:lnTo>
                                  <a:pt x="761" y="1621"/>
                                </a:lnTo>
                                <a:lnTo>
                                  <a:pt x="763" y="1623"/>
                                </a:lnTo>
                                <a:lnTo>
                                  <a:pt x="766" y="1625"/>
                                </a:lnTo>
                                <a:lnTo>
                                  <a:pt x="781" y="1631"/>
                                </a:lnTo>
                                <a:lnTo>
                                  <a:pt x="795" y="1636"/>
                                </a:lnTo>
                                <a:lnTo>
                                  <a:pt x="797" y="1641"/>
                                </a:lnTo>
                                <a:lnTo>
                                  <a:pt x="799" y="1645"/>
                                </a:lnTo>
                                <a:lnTo>
                                  <a:pt x="2016" y="164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6" name="Freeform 63"/>
                          <p:cNvSpPr>
                            <a:spLocks noChangeAspect="1"/>
                          </p:cNvSpPr>
                          <p:nvPr/>
                        </p:nvSpPr>
                        <p:spPr bwMode="auto">
                          <a:xfrm>
                            <a:off x="4502" y="321"/>
                            <a:ext cx="474" cy="366"/>
                          </a:xfrm>
                          <a:custGeom>
                            <a:avLst/>
                            <a:gdLst>
                              <a:gd name="T0" fmla="*/ 381 w 474"/>
                              <a:gd name="T1" fmla="*/ 92 h 366"/>
                              <a:gd name="T2" fmla="*/ 474 w 474"/>
                              <a:gd name="T3" fmla="*/ 218 h 366"/>
                              <a:gd name="T4" fmla="*/ 384 w 474"/>
                              <a:gd name="T5" fmla="*/ 273 h 366"/>
                              <a:gd name="T6" fmla="*/ 354 w 474"/>
                              <a:gd name="T7" fmla="*/ 254 h 366"/>
                              <a:gd name="T8" fmla="*/ 349 w 474"/>
                              <a:gd name="T9" fmla="*/ 309 h 366"/>
                              <a:gd name="T10" fmla="*/ 313 w 474"/>
                              <a:gd name="T11" fmla="*/ 299 h 366"/>
                              <a:gd name="T12" fmla="*/ 327 w 474"/>
                              <a:gd name="T13" fmla="*/ 348 h 366"/>
                              <a:gd name="T14" fmla="*/ 304 w 474"/>
                              <a:gd name="T15" fmla="*/ 348 h 366"/>
                              <a:gd name="T16" fmla="*/ 255 w 474"/>
                              <a:gd name="T17" fmla="*/ 317 h 366"/>
                              <a:gd name="T18" fmla="*/ 276 w 474"/>
                              <a:gd name="T19" fmla="*/ 359 h 366"/>
                              <a:gd name="T20" fmla="*/ 153 w 474"/>
                              <a:gd name="T21" fmla="*/ 359 h 366"/>
                              <a:gd name="T22" fmla="*/ 130 w 474"/>
                              <a:gd name="T23" fmla="*/ 351 h 366"/>
                              <a:gd name="T24" fmla="*/ 163 w 474"/>
                              <a:gd name="T25" fmla="*/ 318 h 366"/>
                              <a:gd name="T26" fmla="*/ 100 w 474"/>
                              <a:gd name="T27" fmla="*/ 320 h 366"/>
                              <a:gd name="T28" fmla="*/ 81 w 474"/>
                              <a:gd name="T29" fmla="*/ 275 h 366"/>
                              <a:gd name="T30" fmla="*/ 153 w 474"/>
                              <a:gd name="T31" fmla="*/ 263 h 366"/>
                              <a:gd name="T32" fmla="*/ 214 w 474"/>
                              <a:gd name="T33" fmla="*/ 246 h 366"/>
                              <a:gd name="T34" fmla="*/ 153 w 474"/>
                              <a:gd name="T35" fmla="*/ 230 h 366"/>
                              <a:gd name="T36" fmla="*/ 49 w 474"/>
                              <a:gd name="T37" fmla="*/ 239 h 366"/>
                              <a:gd name="T38" fmla="*/ 25 w 474"/>
                              <a:gd name="T39" fmla="*/ 192 h 366"/>
                              <a:gd name="T40" fmla="*/ 0 w 474"/>
                              <a:gd name="T41" fmla="*/ 153 h 366"/>
                              <a:gd name="T42" fmla="*/ 90 w 474"/>
                              <a:gd name="T43" fmla="*/ 162 h 366"/>
                              <a:gd name="T44" fmla="*/ 115 w 474"/>
                              <a:gd name="T45" fmla="*/ 141 h 366"/>
                              <a:gd name="T46" fmla="*/ 58 w 474"/>
                              <a:gd name="T47" fmla="*/ 132 h 366"/>
                              <a:gd name="T48" fmla="*/ 46 w 474"/>
                              <a:gd name="T49" fmla="*/ 93 h 366"/>
                              <a:gd name="T50" fmla="*/ 151 w 474"/>
                              <a:gd name="T51" fmla="*/ 98 h 366"/>
                              <a:gd name="T52" fmla="*/ 102 w 474"/>
                              <a:gd name="T53" fmla="*/ 44 h 366"/>
                              <a:gd name="T54" fmla="*/ 162 w 474"/>
                              <a:gd name="T55" fmla="*/ 45 h 366"/>
                              <a:gd name="T56" fmla="*/ 112 w 474"/>
                              <a:gd name="T57" fmla="*/ 6 h 366"/>
                              <a:gd name="T58" fmla="*/ 205 w 474"/>
                              <a:gd name="T59" fmla="*/ 12 h 366"/>
                              <a:gd name="T60" fmla="*/ 243 w 474"/>
                              <a:gd name="T61" fmla="*/ 74 h 366"/>
                              <a:gd name="T62" fmla="*/ 285 w 474"/>
                              <a:gd name="T63" fmla="*/ 74 h 366"/>
                              <a:gd name="T64" fmla="*/ 327 w 474"/>
                              <a:gd name="T65" fmla="*/ 86 h 366"/>
                              <a:gd name="T66" fmla="*/ 342 w 474"/>
                              <a:gd name="T67" fmla="*/ 108 h 366"/>
                              <a:gd name="T68" fmla="*/ 381 w 474"/>
                              <a:gd name="T69" fmla="*/ 92 h 3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66">
                                <a:moveTo>
                                  <a:pt x="381" y="92"/>
                                </a:moveTo>
                                <a:cubicBezTo>
                                  <a:pt x="361" y="173"/>
                                  <a:pt x="463" y="195"/>
                                  <a:pt x="474" y="218"/>
                                </a:cubicBezTo>
                                <a:cubicBezTo>
                                  <a:pt x="406" y="225"/>
                                  <a:pt x="404" y="267"/>
                                  <a:pt x="384" y="273"/>
                                </a:cubicBezTo>
                                <a:cubicBezTo>
                                  <a:pt x="370" y="272"/>
                                  <a:pt x="366" y="263"/>
                                  <a:pt x="354" y="254"/>
                                </a:cubicBezTo>
                                <a:cubicBezTo>
                                  <a:pt x="324" y="261"/>
                                  <a:pt x="367" y="275"/>
                                  <a:pt x="349" y="309"/>
                                </a:cubicBezTo>
                                <a:cubicBezTo>
                                  <a:pt x="343" y="317"/>
                                  <a:pt x="317" y="293"/>
                                  <a:pt x="313" y="299"/>
                                </a:cubicBezTo>
                                <a:cubicBezTo>
                                  <a:pt x="307" y="311"/>
                                  <a:pt x="340" y="338"/>
                                  <a:pt x="327" y="348"/>
                                </a:cubicBezTo>
                                <a:cubicBezTo>
                                  <a:pt x="307" y="351"/>
                                  <a:pt x="316" y="353"/>
                                  <a:pt x="304" y="348"/>
                                </a:cubicBezTo>
                                <a:cubicBezTo>
                                  <a:pt x="292" y="343"/>
                                  <a:pt x="260" y="315"/>
                                  <a:pt x="255" y="317"/>
                                </a:cubicBezTo>
                                <a:cubicBezTo>
                                  <a:pt x="245" y="322"/>
                                  <a:pt x="279" y="351"/>
                                  <a:pt x="276" y="359"/>
                                </a:cubicBezTo>
                                <a:cubicBezTo>
                                  <a:pt x="259" y="366"/>
                                  <a:pt x="193" y="353"/>
                                  <a:pt x="153" y="359"/>
                                </a:cubicBezTo>
                                <a:cubicBezTo>
                                  <a:pt x="142" y="357"/>
                                  <a:pt x="136" y="359"/>
                                  <a:pt x="130" y="351"/>
                                </a:cubicBezTo>
                                <a:cubicBezTo>
                                  <a:pt x="131" y="340"/>
                                  <a:pt x="154" y="324"/>
                                  <a:pt x="163" y="318"/>
                                </a:cubicBezTo>
                                <a:cubicBezTo>
                                  <a:pt x="157" y="311"/>
                                  <a:pt x="114" y="328"/>
                                  <a:pt x="100" y="320"/>
                                </a:cubicBezTo>
                                <a:cubicBezTo>
                                  <a:pt x="102" y="303"/>
                                  <a:pt x="103" y="278"/>
                                  <a:pt x="81" y="275"/>
                                </a:cubicBezTo>
                                <a:cubicBezTo>
                                  <a:pt x="117" y="239"/>
                                  <a:pt x="132" y="267"/>
                                  <a:pt x="153" y="263"/>
                                </a:cubicBezTo>
                                <a:cubicBezTo>
                                  <a:pt x="174" y="257"/>
                                  <a:pt x="204" y="267"/>
                                  <a:pt x="214" y="246"/>
                                </a:cubicBezTo>
                                <a:cubicBezTo>
                                  <a:pt x="217" y="231"/>
                                  <a:pt x="159" y="255"/>
                                  <a:pt x="153" y="230"/>
                                </a:cubicBezTo>
                                <a:cubicBezTo>
                                  <a:pt x="130" y="213"/>
                                  <a:pt x="70" y="251"/>
                                  <a:pt x="49" y="239"/>
                                </a:cubicBezTo>
                                <a:cubicBezTo>
                                  <a:pt x="25" y="230"/>
                                  <a:pt x="25" y="218"/>
                                  <a:pt x="25" y="192"/>
                                </a:cubicBezTo>
                                <a:cubicBezTo>
                                  <a:pt x="10" y="173"/>
                                  <a:pt x="1" y="160"/>
                                  <a:pt x="0" y="153"/>
                                </a:cubicBezTo>
                                <a:cubicBezTo>
                                  <a:pt x="9" y="132"/>
                                  <a:pt x="33" y="149"/>
                                  <a:pt x="90" y="162"/>
                                </a:cubicBezTo>
                                <a:cubicBezTo>
                                  <a:pt x="105" y="157"/>
                                  <a:pt x="120" y="149"/>
                                  <a:pt x="115" y="141"/>
                                </a:cubicBezTo>
                                <a:cubicBezTo>
                                  <a:pt x="96" y="135"/>
                                  <a:pt x="76" y="133"/>
                                  <a:pt x="58" y="132"/>
                                </a:cubicBezTo>
                                <a:cubicBezTo>
                                  <a:pt x="45" y="127"/>
                                  <a:pt x="42" y="107"/>
                                  <a:pt x="46" y="93"/>
                                </a:cubicBezTo>
                                <a:cubicBezTo>
                                  <a:pt x="61" y="85"/>
                                  <a:pt x="88" y="87"/>
                                  <a:pt x="151" y="98"/>
                                </a:cubicBezTo>
                                <a:cubicBezTo>
                                  <a:pt x="157" y="75"/>
                                  <a:pt x="91" y="66"/>
                                  <a:pt x="102" y="44"/>
                                </a:cubicBezTo>
                                <a:cubicBezTo>
                                  <a:pt x="103" y="34"/>
                                  <a:pt x="159" y="49"/>
                                  <a:pt x="162" y="45"/>
                                </a:cubicBezTo>
                                <a:cubicBezTo>
                                  <a:pt x="164" y="39"/>
                                  <a:pt x="103" y="18"/>
                                  <a:pt x="112" y="6"/>
                                </a:cubicBezTo>
                                <a:cubicBezTo>
                                  <a:pt x="119" y="0"/>
                                  <a:pt x="186" y="7"/>
                                  <a:pt x="205" y="12"/>
                                </a:cubicBezTo>
                                <a:cubicBezTo>
                                  <a:pt x="229" y="24"/>
                                  <a:pt x="246" y="41"/>
                                  <a:pt x="243" y="74"/>
                                </a:cubicBezTo>
                                <a:cubicBezTo>
                                  <a:pt x="253" y="73"/>
                                  <a:pt x="275" y="75"/>
                                  <a:pt x="285" y="74"/>
                                </a:cubicBezTo>
                                <a:cubicBezTo>
                                  <a:pt x="326" y="75"/>
                                  <a:pt x="305" y="73"/>
                                  <a:pt x="327" y="86"/>
                                </a:cubicBezTo>
                                <a:cubicBezTo>
                                  <a:pt x="332" y="94"/>
                                  <a:pt x="333" y="106"/>
                                  <a:pt x="342" y="108"/>
                                </a:cubicBezTo>
                                <a:cubicBezTo>
                                  <a:pt x="351" y="109"/>
                                  <a:pt x="366" y="79"/>
                                  <a:pt x="381" y="92"/>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7" name="Freeform 64"/>
                          <p:cNvSpPr>
                            <a:spLocks noChangeAspect="1"/>
                          </p:cNvSpPr>
                          <p:nvPr/>
                        </p:nvSpPr>
                        <p:spPr bwMode="auto">
                          <a:xfrm>
                            <a:off x="4487" y="422"/>
                            <a:ext cx="40" cy="19"/>
                          </a:xfrm>
                          <a:custGeom>
                            <a:avLst/>
                            <a:gdLst>
                              <a:gd name="T0" fmla="*/ 34 w 40"/>
                              <a:gd name="T1" fmla="*/ 1 h 19"/>
                              <a:gd name="T2" fmla="*/ 40 w 40"/>
                              <a:gd name="T3" fmla="*/ 18 h 19"/>
                              <a:gd name="T4" fmla="*/ 1 w 40"/>
                              <a:gd name="T5" fmla="*/ 13 h 19"/>
                              <a:gd name="T6" fmla="*/ 34 w 40"/>
                              <a:gd name="T7" fmla="*/ 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9">
                                <a:moveTo>
                                  <a:pt x="34" y="1"/>
                                </a:moveTo>
                                <a:cubicBezTo>
                                  <a:pt x="36" y="7"/>
                                  <a:pt x="39" y="12"/>
                                  <a:pt x="40" y="18"/>
                                </a:cubicBezTo>
                                <a:cubicBezTo>
                                  <a:pt x="26" y="19"/>
                                  <a:pt x="14" y="16"/>
                                  <a:pt x="1" y="13"/>
                                </a:cubicBezTo>
                                <a:cubicBezTo>
                                  <a:pt x="0" y="10"/>
                                  <a:pt x="28" y="0"/>
                                  <a:pt x="34" y="1"/>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8" name="Freeform 65"/>
                          <p:cNvSpPr>
                            <a:spLocks noChangeAspect="1"/>
                          </p:cNvSpPr>
                          <p:nvPr/>
                        </p:nvSpPr>
                        <p:spPr bwMode="auto">
                          <a:xfrm>
                            <a:off x="4379" y="615"/>
                            <a:ext cx="142" cy="92"/>
                          </a:xfrm>
                          <a:custGeom>
                            <a:avLst/>
                            <a:gdLst>
                              <a:gd name="T0" fmla="*/ 66 w 142"/>
                              <a:gd name="T1" fmla="*/ 15 h 92"/>
                              <a:gd name="T2" fmla="*/ 117 w 142"/>
                              <a:gd name="T3" fmla="*/ 30 h 92"/>
                              <a:gd name="T4" fmla="*/ 130 w 142"/>
                              <a:gd name="T5" fmla="*/ 65 h 92"/>
                              <a:gd name="T6" fmla="*/ 45 w 142"/>
                              <a:gd name="T7" fmla="*/ 89 h 92"/>
                              <a:gd name="T8" fmla="*/ 34 w 142"/>
                              <a:gd name="T9" fmla="*/ 53 h 92"/>
                              <a:gd name="T10" fmla="*/ 13 w 142"/>
                              <a:gd name="T11" fmla="*/ 32 h 92"/>
                              <a:gd name="T12" fmla="*/ 21 w 142"/>
                              <a:gd name="T13" fmla="*/ 3 h 92"/>
                              <a:gd name="T14" fmla="*/ 66 w 142"/>
                              <a:gd name="T15" fmla="*/ 1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92">
                                <a:moveTo>
                                  <a:pt x="66" y="15"/>
                                </a:moveTo>
                                <a:cubicBezTo>
                                  <a:pt x="83" y="20"/>
                                  <a:pt x="100" y="27"/>
                                  <a:pt x="117" y="30"/>
                                </a:cubicBezTo>
                                <a:cubicBezTo>
                                  <a:pt x="128" y="38"/>
                                  <a:pt x="142" y="55"/>
                                  <a:pt x="130" y="65"/>
                                </a:cubicBezTo>
                                <a:cubicBezTo>
                                  <a:pt x="114" y="71"/>
                                  <a:pt x="54" y="92"/>
                                  <a:pt x="45" y="89"/>
                                </a:cubicBezTo>
                                <a:cubicBezTo>
                                  <a:pt x="16" y="74"/>
                                  <a:pt x="50" y="61"/>
                                  <a:pt x="34" y="53"/>
                                </a:cubicBezTo>
                                <a:cubicBezTo>
                                  <a:pt x="26" y="42"/>
                                  <a:pt x="21" y="37"/>
                                  <a:pt x="13" y="32"/>
                                </a:cubicBezTo>
                                <a:cubicBezTo>
                                  <a:pt x="0" y="9"/>
                                  <a:pt x="6" y="8"/>
                                  <a:pt x="21" y="3"/>
                                </a:cubicBezTo>
                                <a:cubicBezTo>
                                  <a:pt x="30" y="0"/>
                                  <a:pt x="50" y="11"/>
                                  <a:pt x="66" y="15"/>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9" name="Freeform 66"/>
                          <p:cNvSpPr>
                            <a:spLocks noChangeAspect="1"/>
                          </p:cNvSpPr>
                          <p:nvPr/>
                        </p:nvSpPr>
                        <p:spPr bwMode="auto">
                          <a:xfrm>
                            <a:off x="4452" y="783"/>
                            <a:ext cx="852" cy="267"/>
                          </a:xfrm>
                          <a:custGeom>
                            <a:avLst/>
                            <a:gdLst>
                              <a:gd name="T0" fmla="*/ 821 w 852"/>
                              <a:gd name="T1" fmla="*/ 183 h 267"/>
                              <a:gd name="T2" fmla="*/ 842 w 852"/>
                              <a:gd name="T3" fmla="*/ 152 h 267"/>
                              <a:gd name="T4" fmla="*/ 758 w 852"/>
                              <a:gd name="T5" fmla="*/ 125 h 267"/>
                              <a:gd name="T6" fmla="*/ 623 w 852"/>
                              <a:gd name="T7" fmla="*/ 134 h 267"/>
                              <a:gd name="T8" fmla="*/ 575 w 852"/>
                              <a:gd name="T9" fmla="*/ 150 h 267"/>
                              <a:gd name="T10" fmla="*/ 440 w 852"/>
                              <a:gd name="T11" fmla="*/ 132 h 267"/>
                              <a:gd name="T12" fmla="*/ 380 w 852"/>
                              <a:gd name="T13" fmla="*/ 131 h 267"/>
                              <a:gd name="T14" fmla="*/ 360 w 852"/>
                              <a:gd name="T15" fmla="*/ 149 h 267"/>
                              <a:gd name="T16" fmla="*/ 342 w 852"/>
                              <a:gd name="T17" fmla="*/ 147 h 267"/>
                              <a:gd name="T18" fmla="*/ 341 w 852"/>
                              <a:gd name="T19" fmla="*/ 126 h 267"/>
                              <a:gd name="T20" fmla="*/ 293 w 852"/>
                              <a:gd name="T21" fmla="*/ 126 h 267"/>
                              <a:gd name="T22" fmla="*/ 276 w 852"/>
                              <a:gd name="T23" fmla="*/ 111 h 267"/>
                              <a:gd name="T24" fmla="*/ 339 w 852"/>
                              <a:gd name="T25" fmla="*/ 84 h 267"/>
                              <a:gd name="T26" fmla="*/ 339 w 852"/>
                              <a:gd name="T27" fmla="*/ 65 h 267"/>
                              <a:gd name="T28" fmla="*/ 296 w 852"/>
                              <a:gd name="T29" fmla="*/ 53 h 267"/>
                              <a:gd name="T30" fmla="*/ 38 w 852"/>
                              <a:gd name="T31" fmla="*/ 0 h 267"/>
                              <a:gd name="T32" fmla="*/ 0 w 852"/>
                              <a:gd name="T33" fmla="*/ 32 h 267"/>
                              <a:gd name="T34" fmla="*/ 53 w 852"/>
                              <a:gd name="T35" fmla="*/ 83 h 267"/>
                              <a:gd name="T36" fmla="*/ 152 w 852"/>
                              <a:gd name="T37" fmla="*/ 71 h 267"/>
                              <a:gd name="T38" fmla="*/ 207 w 852"/>
                              <a:gd name="T39" fmla="*/ 119 h 267"/>
                              <a:gd name="T40" fmla="*/ 191 w 852"/>
                              <a:gd name="T41" fmla="*/ 152 h 267"/>
                              <a:gd name="T42" fmla="*/ 209 w 852"/>
                              <a:gd name="T43" fmla="*/ 197 h 267"/>
                              <a:gd name="T44" fmla="*/ 276 w 852"/>
                              <a:gd name="T45" fmla="*/ 197 h 267"/>
                              <a:gd name="T46" fmla="*/ 384 w 852"/>
                              <a:gd name="T47" fmla="*/ 206 h 267"/>
                              <a:gd name="T48" fmla="*/ 402 w 852"/>
                              <a:gd name="T49" fmla="*/ 233 h 267"/>
                              <a:gd name="T50" fmla="*/ 468 w 852"/>
                              <a:gd name="T51" fmla="*/ 254 h 267"/>
                              <a:gd name="T52" fmla="*/ 561 w 852"/>
                              <a:gd name="T53" fmla="*/ 252 h 267"/>
                              <a:gd name="T54" fmla="*/ 657 w 852"/>
                              <a:gd name="T55" fmla="*/ 224 h 267"/>
                              <a:gd name="T56" fmla="*/ 675 w 852"/>
                              <a:gd name="T57" fmla="*/ 236 h 267"/>
                              <a:gd name="T58" fmla="*/ 798 w 852"/>
                              <a:gd name="T59" fmla="*/ 218 h 267"/>
                              <a:gd name="T60" fmla="*/ 849 w 852"/>
                              <a:gd name="T61" fmla="*/ 201 h 267"/>
                              <a:gd name="T62" fmla="*/ 821 w 852"/>
                              <a:gd name="T63" fmla="*/ 183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2" h="267">
                                <a:moveTo>
                                  <a:pt x="821" y="183"/>
                                </a:moveTo>
                                <a:cubicBezTo>
                                  <a:pt x="819" y="175"/>
                                  <a:pt x="831" y="173"/>
                                  <a:pt x="842" y="152"/>
                                </a:cubicBezTo>
                                <a:cubicBezTo>
                                  <a:pt x="825" y="131"/>
                                  <a:pt x="770" y="137"/>
                                  <a:pt x="758" y="125"/>
                                </a:cubicBezTo>
                                <a:cubicBezTo>
                                  <a:pt x="721" y="124"/>
                                  <a:pt x="668" y="146"/>
                                  <a:pt x="623" y="134"/>
                                </a:cubicBezTo>
                                <a:cubicBezTo>
                                  <a:pt x="621" y="142"/>
                                  <a:pt x="614" y="164"/>
                                  <a:pt x="575" y="150"/>
                                </a:cubicBezTo>
                                <a:cubicBezTo>
                                  <a:pt x="546" y="150"/>
                                  <a:pt x="542" y="189"/>
                                  <a:pt x="440" y="132"/>
                                </a:cubicBezTo>
                                <a:cubicBezTo>
                                  <a:pt x="419" y="177"/>
                                  <a:pt x="393" y="128"/>
                                  <a:pt x="380" y="131"/>
                                </a:cubicBezTo>
                                <a:cubicBezTo>
                                  <a:pt x="371" y="132"/>
                                  <a:pt x="367" y="142"/>
                                  <a:pt x="360" y="149"/>
                                </a:cubicBezTo>
                                <a:cubicBezTo>
                                  <a:pt x="355" y="154"/>
                                  <a:pt x="349" y="147"/>
                                  <a:pt x="342" y="147"/>
                                </a:cubicBezTo>
                                <a:cubicBezTo>
                                  <a:pt x="329" y="151"/>
                                  <a:pt x="340" y="135"/>
                                  <a:pt x="341" y="126"/>
                                </a:cubicBezTo>
                                <a:cubicBezTo>
                                  <a:pt x="330" y="121"/>
                                  <a:pt x="305" y="125"/>
                                  <a:pt x="293" y="126"/>
                                </a:cubicBezTo>
                                <a:cubicBezTo>
                                  <a:pt x="279" y="125"/>
                                  <a:pt x="283" y="117"/>
                                  <a:pt x="276" y="111"/>
                                </a:cubicBezTo>
                                <a:cubicBezTo>
                                  <a:pt x="287" y="100"/>
                                  <a:pt x="324" y="88"/>
                                  <a:pt x="339" y="84"/>
                                </a:cubicBezTo>
                                <a:cubicBezTo>
                                  <a:pt x="338" y="74"/>
                                  <a:pt x="335" y="72"/>
                                  <a:pt x="339" y="65"/>
                                </a:cubicBezTo>
                                <a:cubicBezTo>
                                  <a:pt x="324" y="62"/>
                                  <a:pt x="300" y="69"/>
                                  <a:pt x="296" y="53"/>
                                </a:cubicBezTo>
                                <a:cubicBezTo>
                                  <a:pt x="210" y="63"/>
                                  <a:pt x="149" y="23"/>
                                  <a:pt x="38" y="0"/>
                                </a:cubicBezTo>
                                <a:cubicBezTo>
                                  <a:pt x="19" y="1"/>
                                  <a:pt x="7" y="13"/>
                                  <a:pt x="0" y="32"/>
                                </a:cubicBezTo>
                                <a:cubicBezTo>
                                  <a:pt x="8" y="45"/>
                                  <a:pt x="27" y="75"/>
                                  <a:pt x="53" y="83"/>
                                </a:cubicBezTo>
                                <a:cubicBezTo>
                                  <a:pt x="78" y="80"/>
                                  <a:pt x="126" y="69"/>
                                  <a:pt x="152" y="71"/>
                                </a:cubicBezTo>
                                <a:cubicBezTo>
                                  <a:pt x="176" y="74"/>
                                  <a:pt x="200" y="95"/>
                                  <a:pt x="207" y="119"/>
                                </a:cubicBezTo>
                                <a:cubicBezTo>
                                  <a:pt x="192" y="138"/>
                                  <a:pt x="191" y="139"/>
                                  <a:pt x="191" y="152"/>
                                </a:cubicBezTo>
                                <a:cubicBezTo>
                                  <a:pt x="195" y="164"/>
                                  <a:pt x="203" y="186"/>
                                  <a:pt x="209" y="197"/>
                                </a:cubicBezTo>
                                <a:cubicBezTo>
                                  <a:pt x="224" y="205"/>
                                  <a:pt x="262" y="194"/>
                                  <a:pt x="276" y="197"/>
                                </a:cubicBezTo>
                                <a:cubicBezTo>
                                  <a:pt x="324" y="231"/>
                                  <a:pt x="356" y="218"/>
                                  <a:pt x="384" y="206"/>
                                </a:cubicBezTo>
                                <a:cubicBezTo>
                                  <a:pt x="398" y="211"/>
                                  <a:pt x="391" y="226"/>
                                  <a:pt x="402" y="233"/>
                                </a:cubicBezTo>
                                <a:cubicBezTo>
                                  <a:pt x="417" y="241"/>
                                  <a:pt x="459" y="239"/>
                                  <a:pt x="468" y="254"/>
                                </a:cubicBezTo>
                                <a:cubicBezTo>
                                  <a:pt x="498" y="239"/>
                                  <a:pt x="533" y="267"/>
                                  <a:pt x="561" y="252"/>
                                </a:cubicBezTo>
                                <a:cubicBezTo>
                                  <a:pt x="656" y="267"/>
                                  <a:pt x="639" y="227"/>
                                  <a:pt x="657" y="224"/>
                                </a:cubicBezTo>
                                <a:cubicBezTo>
                                  <a:pt x="676" y="221"/>
                                  <a:pt x="660" y="234"/>
                                  <a:pt x="675" y="236"/>
                                </a:cubicBezTo>
                                <a:cubicBezTo>
                                  <a:pt x="698" y="235"/>
                                  <a:pt x="769" y="224"/>
                                  <a:pt x="798" y="218"/>
                                </a:cubicBezTo>
                                <a:cubicBezTo>
                                  <a:pt x="813" y="215"/>
                                  <a:pt x="836" y="209"/>
                                  <a:pt x="849" y="201"/>
                                </a:cubicBezTo>
                                <a:cubicBezTo>
                                  <a:pt x="852" y="196"/>
                                  <a:pt x="824" y="186"/>
                                  <a:pt x="821" y="18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0" name="Freeform 67"/>
                          <p:cNvSpPr>
                            <a:spLocks noChangeAspect="1"/>
                          </p:cNvSpPr>
                          <p:nvPr/>
                        </p:nvSpPr>
                        <p:spPr bwMode="auto">
                          <a:xfrm>
                            <a:off x="4455" y="890"/>
                            <a:ext cx="137" cy="109"/>
                          </a:xfrm>
                          <a:custGeom>
                            <a:avLst/>
                            <a:gdLst>
                              <a:gd name="T0" fmla="*/ 0 w 137"/>
                              <a:gd name="T1" fmla="*/ 67 h 109"/>
                              <a:gd name="T2" fmla="*/ 29 w 137"/>
                              <a:gd name="T3" fmla="*/ 39 h 109"/>
                              <a:gd name="T4" fmla="*/ 137 w 137"/>
                              <a:gd name="T5" fmla="*/ 63 h 109"/>
                              <a:gd name="T6" fmla="*/ 87 w 137"/>
                              <a:gd name="T7" fmla="*/ 100 h 109"/>
                              <a:gd name="T8" fmla="*/ 35 w 137"/>
                              <a:gd name="T9" fmla="*/ 90 h 109"/>
                              <a:gd name="T10" fmla="*/ 0 w 137"/>
                              <a:gd name="T11" fmla="*/ 67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109">
                                <a:moveTo>
                                  <a:pt x="0" y="67"/>
                                </a:moveTo>
                                <a:cubicBezTo>
                                  <a:pt x="4" y="38"/>
                                  <a:pt x="14" y="48"/>
                                  <a:pt x="29" y="39"/>
                                </a:cubicBezTo>
                                <a:cubicBezTo>
                                  <a:pt x="117" y="0"/>
                                  <a:pt x="134" y="37"/>
                                  <a:pt x="137" y="63"/>
                                </a:cubicBezTo>
                                <a:cubicBezTo>
                                  <a:pt x="137" y="85"/>
                                  <a:pt x="134" y="100"/>
                                  <a:pt x="87" y="100"/>
                                </a:cubicBezTo>
                                <a:cubicBezTo>
                                  <a:pt x="48" y="109"/>
                                  <a:pt x="47" y="102"/>
                                  <a:pt x="35" y="90"/>
                                </a:cubicBezTo>
                                <a:cubicBezTo>
                                  <a:pt x="21" y="85"/>
                                  <a:pt x="24" y="72"/>
                                  <a:pt x="0" y="67"/>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1" name="Freeform 68"/>
                          <p:cNvSpPr>
                            <a:spLocks noChangeAspect="1"/>
                          </p:cNvSpPr>
                          <p:nvPr/>
                        </p:nvSpPr>
                        <p:spPr bwMode="auto">
                          <a:xfrm>
                            <a:off x="4512" y="1008"/>
                            <a:ext cx="246" cy="246"/>
                          </a:xfrm>
                          <a:custGeom>
                            <a:avLst/>
                            <a:gdLst>
                              <a:gd name="T0" fmla="*/ 12 w 246"/>
                              <a:gd name="T1" fmla="*/ 75 h 246"/>
                              <a:gd name="T2" fmla="*/ 0 w 246"/>
                              <a:gd name="T3" fmla="*/ 162 h 246"/>
                              <a:gd name="T4" fmla="*/ 38 w 246"/>
                              <a:gd name="T5" fmla="*/ 246 h 246"/>
                              <a:gd name="T6" fmla="*/ 119 w 246"/>
                              <a:gd name="T7" fmla="*/ 177 h 246"/>
                              <a:gd name="T8" fmla="*/ 60 w 246"/>
                              <a:gd name="T9" fmla="*/ 121 h 246"/>
                              <a:gd name="T10" fmla="*/ 167 w 246"/>
                              <a:gd name="T11" fmla="*/ 123 h 246"/>
                              <a:gd name="T12" fmla="*/ 222 w 246"/>
                              <a:gd name="T13" fmla="*/ 64 h 246"/>
                              <a:gd name="T14" fmla="*/ 246 w 246"/>
                              <a:gd name="T15" fmla="*/ 24 h 246"/>
                              <a:gd name="T16" fmla="*/ 198 w 246"/>
                              <a:gd name="T17" fmla="*/ 19 h 246"/>
                              <a:gd name="T18" fmla="*/ 35 w 246"/>
                              <a:gd name="T19" fmla="*/ 70 h 246"/>
                              <a:gd name="T20" fmla="*/ 12 w 246"/>
                              <a:gd name="T21" fmla="*/ 7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6" h="246">
                                <a:moveTo>
                                  <a:pt x="12" y="75"/>
                                </a:moveTo>
                                <a:cubicBezTo>
                                  <a:pt x="11" y="111"/>
                                  <a:pt x="17" y="123"/>
                                  <a:pt x="0" y="162"/>
                                </a:cubicBezTo>
                                <a:cubicBezTo>
                                  <a:pt x="20" y="184"/>
                                  <a:pt x="38" y="180"/>
                                  <a:pt x="38" y="246"/>
                                </a:cubicBezTo>
                                <a:cubicBezTo>
                                  <a:pt x="72" y="229"/>
                                  <a:pt x="116" y="198"/>
                                  <a:pt x="119" y="177"/>
                                </a:cubicBezTo>
                                <a:cubicBezTo>
                                  <a:pt x="122" y="142"/>
                                  <a:pt x="30" y="174"/>
                                  <a:pt x="60" y="121"/>
                                </a:cubicBezTo>
                                <a:cubicBezTo>
                                  <a:pt x="83" y="129"/>
                                  <a:pt x="104" y="145"/>
                                  <a:pt x="167" y="123"/>
                                </a:cubicBezTo>
                                <a:cubicBezTo>
                                  <a:pt x="188" y="112"/>
                                  <a:pt x="194" y="94"/>
                                  <a:pt x="222" y="64"/>
                                </a:cubicBezTo>
                                <a:cubicBezTo>
                                  <a:pt x="229" y="52"/>
                                  <a:pt x="221" y="48"/>
                                  <a:pt x="246" y="24"/>
                                </a:cubicBezTo>
                                <a:cubicBezTo>
                                  <a:pt x="236" y="19"/>
                                  <a:pt x="242" y="0"/>
                                  <a:pt x="198" y="19"/>
                                </a:cubicBezTo>
                                <a:cubicBezTo>
                                  <a:pt x="147" y="28"/>
                                  <a:pt x="50" y="16"/>
                                  <a:pt x="35" y="70"/>
                                </a:cubicBezTo>
                                <a:cubicBezTo>
                                  <a:pt x="29" y="72"/>
                                  <a:pt x="23" y="75"/>
                                  <a:pt x="12" y="75"/>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2" name="Freeform 69"/>
                          <p:cNvSpPr>
                            <a:spLocks noChangeAspect="1"/>
                          </p:cNvSpPr>
                          <p:nvPr/>
                        </p:nvSpPr>
                        <p:spPr bwMode="auto">
                          <a:xfrm>
                            <a:off x="4004" y="512"/>
                            <a:ext cx="323" cy="202"/>
                          </a:xfrm>
                          <a:custGeom>
                            <a:avLst/>
                            <a:gdLst>
                              <a:gd name="T0" fmla="*/ 298 w 323"/>
                              <a:gd name="T1" fmla="*/ 123 h 202"/>
                              <a:gd name="T2" fmla="*/ 313 w 323"/>
                              <a:gd name="T3" fmla="*/ 183 h 202"/>
                              <a:gd name="T4" fmla="*/ 232 w 323"/>
                              <a:gd name="T5" fmla="*/ 178 h 202"/>
                              <a:gd name="T6" fmla="*/ 168 w 323"/>
                              <a:gd name="T7" fmla="*/ 115 h 202"/>
                              <a:gd name="T8" fmla="*/ 153 w 323"/>
                              <a:gd name="T9" fmla="*/ 103 h 202"/>
                              <a:gd name="T10" fmla="*/ 106 w 323"/>
                              <a:gd name="T11" fmla="*/ 96 h 202"/>
                              <a:gd name="T12" fmla="*/ 94 w 323"/>
                              <a:gd name="T13" fmla="*/ 115 h 202"/>
                              <a:gd name="T14" fmla="*/ 37 w 323"/>
                              <a:gd name="T15" fmla="*/ 96 h 202"/>
                              <a:gd name="T16" fmla="*/ 55 w 323"/>
                              <a:gd name="T17" fmla="*/ 60 h 202"/>
                              <a:gd name="T18" fmla="*/ 0 w 323"/>
                              <a:gd name="T19" fmla="*/ 31 h 202"/>
                              <a:gd name="T20" fmla="*/ 31 w 323"/>
                              <a:gd name="T21" fmla="*/ 3 h 202"/>
                              <a:gd name="T22" fmla="*/ 108 w 323"/>
                              <a:gd name="T23" fmla="*/ 12 h 202"/>
                              <a:gd name="T24" fmla="*/ 139 w 323"/>
                              <a:gd name="T25" fmla="*/ 48 h 202"/>
                              <a:gd name="T26" fmla="*/ 216 w 323"/>
                              <a:gd name="T27" fmla="*/ 36 h 202"/>
                              <a:gd name="T28" fmla="*/ 298 w 323"/>
                              <a:gd name="T29" fmla="*/ 123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202">
                                <a:moveTo>
                                  <a:pt x="298" y="123"/>
                                </a:moveTo>
                                <a:cubicBezTo>
                                  <a:pt x="308" y="143"/>
                                  <a:pt x="323" y="175"/>
                                  <a:pt x="313" y="183"/>
                                </a:cubicBezTo>
                                <a:cubicBezTo>
                                  <a:pt x="294" y="199"/>
                                  <a:pt x="262" y="202"/>
                                  <a:pt x="232" y="178"/>
                                </a:cubicBezTo>
                                <a:cubicBezTo>
                                  <a:pt x="243" y="114"/>
                                  <a:pt x="181" y="129"/>
                                  <a:pt x="168" y="115"/>
                                </a:cubicBezTo>
                                <a:cubicBezTo>
                                  <a:pt x="152" y="101"/>
                                  <a:pt x="163" y="105"/>
                                  <a:pt x="153" y="103"/>
                                </a:cubicBezTo>
                                <a:cubicBezTo>
                                  <a:pt x="136" y="104"/>
                                  <a:pt x="124" y="96"/>
                                  <a:pt x="106" y="96"/>
                                </a:cubicBezTo>
                                <a:cubicBezTo>
                                  <a:pt x="90" y="103"/>
                                  <a:pt x="101" y="114"/>
                                  <a:pt x="94" y="115"/>
                                </a:cubicBezTo>
                                <a:cubicBezTo>
                                  <a:pt x="80" y="122"/>
                                  <a:pt x="49" y="103"/>
                                  <a:pt x="37" y="96"/>
                                </a:cubicBezTo>
                                <a:cubicBezTo>
                                  <a:pt x="32" y="87"/>
                                  <a:pt x="60" y="69"/>
                                  <a:pt x="55" y="60"/>
                                </a:cubicBezTo>
                                <a:cubicBezTo>
                                  <a:pt x="49" y="46"/>
                                  <a:pt x="1" y="78"/>
                                  <a:pt x="0" y="31"/>
                                </a:cubicBezTo>
                                <a:cubicBezTo>
                                  <a:pt x="4" y="23"/>
                                  <a:pt x="13" y="6"/>
                                  <a:pt x="31" y="3"/>
                                </a:cubicBezTo>
                                <a:cubicBezTo>
                                  <a:pt x="49" y="0"/>
                                  <a:pt x="90" y="5"/>
                                  <a:pt x="108" y="12"/>
                                </a:cubicBezTo>
                                <a:cubicBezTo>
                                  <a:pt x="131" y="20"/>
                                  <a:pt x="129" y="45"/>
                                  <a:pt x="139" y="48"/>
                                </a:cubicBezTo>
                                <a:cubicBezTo>
                                  <a:pt x="171" y="36"/>
                                  <a:pt x="199" y="33"/>
                                  <a:pt x="216" y="36"/>
                                </a:cubicBezTo>
                                <a:cubicBezTo>
                                  <a:pt x="240" y="55"/>
                                  <a:pt x="246" y="76"/>
                                  <a:pt x="298" y="12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3" name="Freeform 70"/>
                          <p:cNvSpPr>
                            <a:spLocks noChangeAspect="1"/>
                          </p:cNvSpPr>
                          <p:nvPr/>
                        </p:nvSpPr>
                        <p:spPr bwMode="auto">
                          <a:xfrm>
                            <a:off x="3959" y="1071"/>
                            <a:ext cx="95" cy="69"/>
                          </a:xfrm>
                          <a:custGeom>
                            <a:avLst/>
                            <a:gdLst>
                              <a:gd name="T0" fmla="*/ 3 w 95"/>
                              <a:gd name="T1" fmla="*/ 0 h 69"/>
                              <a:gd name="T2" fmla="*/ 93 w 95"/>
                              <a:gd name="T3" fmla="*/ 33 h 69"/>
                              <a:gd name="T4" fmla="*/ 73 w 95"/>
                              <a:gd name="T5" fmla="*/ 69 h 69"/>
                              <a:gd name="T6" fmla="*/ 0 w 95"/>
                              <a:gd name="T7" fmla="*/ 24 h 69"/>
                              <a:gd name="T8" fmla="*/ 3 w 95"/>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9">
                                <a:moveTo>
                                  <a:pt x="3" y="0"/>
                                </a:moveTo>
                                <a:cubicBezTo>
                                  <a:pt x="18" y="1"/>
                                  <a:pt x="78" y="3"/>
                                  <a:pt x="93" y="33"/>
                                </a:cubicBezTo>
                                <a:cubicBezTo>
                                  <a:pt x="95" y="46"/>
                                  <a:pt x="84" y="61"/>
                                  <a:pt x="73" y="69"/>
                                </a:cubicBezTo>
                                <a:cubicBezTo>
                                  <a:pt x="64" y="53"/>
                                  <a:pt x="7" y="39"/>
                                  <a:pt x="0" y="24"/>
                                </a:cubicBezTo>
                                <a:cubicBezTo>
                                  <a:pt x="1" y="0"/>
                                  <a:pt x="5" y="16"/>
                                  <a:pt x="3"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4" name="Freeform 71"/>
                          <p:cNvSpPr>
                            <a:spLocks noChangeAspect="1"/>
                          </p:cNvSpPr>
                          <p:nvPr/>
                        </p:nvSpPr>
                        <p:spPr bwMode="auto">
                          <a:xfrm>
                            <a:off x="5197" y="1073"/>
                            <a:ext cx="250" cy="118"/>
                          </a:xfrm>
                          <a:custGeom>
                            <a:avLst/>
                            <a:gdLst>
                              <a:gd name="T0" fmla="*/ 10 w 250"/>
                              <a:gd name="T1" fmla="*/ 0 h 118"/>
                              <a:gd name="T2" fmla="*/ 134 w 250"/>
                              <a:gd name="T3" fmla="*/ 1 h 118"/>
                              <a:gd name="T4" fmla="*/ 250 w 250"/>
                              <a:gd name="T5" fmla="*/ 75 h 118"/>
                              <a:gd name="T6" fmla="*/ 86 w 250"/>
                              <a:gd name="T7" fmla="*/ 97 h 118"/>
                              <a:gd name="T8" fmla="*/ 44 w 250"/>
                              <a:gd name="T9" fmla="*/ 108 h 118"/>
                              <a:gd name="T10" fmla="*/ 4 w 250"/>
                              <a:gd name="T11" fmla="*/ 37 h 118"/>
                              <a:gd name="T12" fmla="*/ 10 w 250"/>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 h="118">
                                <a:moveTo>
                                  <a:pt x="10" y="0"/>
                                </a:moveTo>
                                <a:cubicBezTo>
                                  <a:pt x="38" y="6"/>
                                  <a:pt x="79" y="27"/>
                                  <a:pt x="134" y="1"/>
                                </a:cubicBezTo>
                                <a:cubicBezTo>
                                  <a:pt x="161" y="33"/>
                                  <a:pt x="236" y="40"/>
                                  <a:pt x="250" y="75"/>
                                </a:cubicBezTo>
                                <a:cubicBezTo>
                                  <a:pt x="199" y="84"/>
                                  <a:pt x="120" y="91"/>
                                  <a:pt x="86" y="97"/>
                                </a:cubicBezTo>
                                <a:cubicBezTo>
                                  <a:pt x="52" y="103"/>
                                  <a:pt x="58" y="118"/>
                                  <a:pt x="44" y="108"/>
                                </a:cubicBezTo>
                                <a:cubicBezTo>
                                  <a:pt x="29" y="103"/>
                                  <a:pt x="29" y="48"/>
                                  <a:pt x="4" y="37"/>
                                </a:cubicBezTo>
                                <a:cubicBezTo>
                                  <a:pt x="0" y="25"/>
                                  <a:pt x="10" y="21"/>
                                  <a:pt x="10"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5" name="Freeform 72"/>
                          <p:cNvSpPr>
                            <a:spLocks noChangeAspect="1"/>
                          </p:cNvSpPr>
                          <p:nvPr/>
                        </p:nvSpPr>
                        <p:spPr bwMode="auto">
                          <a:xfrm>
                            <a:off x="5244" y="2061"/>
                            <a:ext cx="45" cy="78"/>
                          </a:xfrm>
                          <a:custGeom>
                            <a:avLst/>
                            <a:gdLst>
                              <a:gd name="T0" fmla="*/ 45 w 45"/>
                              <a:gd name="T1" fmla="*/ 14 h 78"/>
                              <a:gd name="T2" fmla="*/ 23 w 45"/>
                              <a:gd name="T3" fmla="*/ 0 h 78"/>
                              <a:gd name="T4" fmla="*/ 11 w 45"/>
                              <a:gd name="T5" fmla="*/ 66 h 78"/>
                              <a:gd name="T6" fmla="*/ 32 w 45"/>
                              <a:gd name="T7" fmla="*/ 75 h 78"/>
                              <a:gd name="T8" fmla="*/ 45 w 45"/>
                              <a:gd name="T9" fmla="*/ 14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8">
                                <a:moveTo>
                                  <a:pt x="45" y="14"/>
                                </a:moveTo>
                                <a:cubicBezTo>
                                  <a:pt x="37" y="10"/>
                                  <a:pt x="32" y="4"/>
                                  <a:pt x="23" y="0"/>
                                </a:cubicBezTo>
                                <a:cubicBezTo>
                                  <a:pt x="17" y="5"/>
                                  <a:pt x="0" y="15"/>
                                  <a:pt x="11" y="66"/>
                                </a:cubicBezTo>
                                <a:cubicBezTo>
                                  <a:pt x="24" y="78"/>
                                  <a:pt x="16" y="70"/>
                                  <a:pt x="32" y="75"/>
                                </a:cubicBezTo>
                                <a:cubicBezTo>
                                  <a:pt x="38" y="70"/>
                                  <a:pt x="44" y="27"/>
                                  <a:pt x="45" y="14"/>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6" name="Freeform 73"/>
                          <p:cNvSpPr>
                            <a:spLocks noChangeAspect="1"/>
                          </p:cNvSpPr>
                          <p:nvPr/>
                        </p:nvSpPr>
                        <p:spPr bwMode="auto">
                          <a:xfrm>
                            <a:off x="5064" y="2036"/>
                            <a:ext cx="102" cy="64"/>
                          </a:xfrm>
                          <a:custGeom>
                            <a:avLst/>
                            <a:gdLst>
                              <a:gd name="T0" fmla="*/ 86 w 102"/>
                              <a:gd name="T1" fmla="*/ 1 h 64"/>
                              <a:gd name="T2" fmla="*/ 102 w 102"/>
                              <a:gd name="T3" fmla="*/ 21 h 64"/>
                              <a:gd name="T4" fmla="*/ 54 w 102"/>
                              <a:gd name="T5" fmla="*/ 57 h 64"/>
                              <a:gd name="T6" fmla="*/ 12 w 102"/>
                              <a:gd name="T7" fmla="*/ 63 h 64"/>
                              <a:gd name="T8" fmla="*/ 50 w 102"/>
                              <a:gd name="T9" fmla="*/ 15 h 64"/>
                              <a:gd name="T10" fmla="*/ 86 w 102"/>
                              <a:gd name="T11" fmla="*/ 1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64">
                                <a:moveTo>
                                  <a:pt x="86" y="1"/>
                                </a:moveTo>
                                <a:cubicBezTo>
                                  <a:pt x="91" y="8"/>
                                  <a:pt x="97" y="13"/>
                                  <a:pt x="102" y="21"/>
                                </a:cubicBezTo>
                                <a:cubicBezTo>
                                  <a:pt x="86" y="34"/>
                                  <a:pt x="75" y="53"/>
                                  <a:pt x="54" y="57"/>
                                </a:cubicBezTo>
                                <a:cubicBezTo>
                                  <a:pt x="41" y="64"/>
                                  <a:pt x="28" y="63"/>
                                  <a:pt x="12" y="63"/>
                                </a:cubicBezTo>
                                <a:cubicBezTo>
                                  <a:pt x="11" y="56"/>
                                  <a:pt x="0" y="18"/>
                                  <a:pt x="50" y="15"/>
                                </a:cubicBezTo>
                                <a:cubicBezTo>
                                  <a:pt x="71" y="19"/>
                                  <a:pt x="77" y="0"/>
                                  <a:pt x="86" y="1"/>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7" name="Freeform 74"/>
                          <p:cNvSpPr>
                            <a:spLocks noChangeAspect="1"/>
                          </p:cNvSpPr>
                          <p:nvPr/>
                        </p:nvSpPr>
                        <p:spPr bwMode="auto">
                          <a:xfrm>
                            <a:off x="4916" y="1784"/>
                            <a:ext cx="336" cy="277"/>
                          </a:xfrm>
                          <a:custGeom>
                            <a:avLst/>
                            <a:gdLst>
                              <a:gd name="T0" fmla="*/ 222 w 336"/>
                              <a:gd name="T1" fmla="*/ 84 h 277"/>
                              <a:gd name="T2" fmla="*/ 259 w 336"/>
                              <a:gd name="T3" fmla="*/ 156 h 277"/>
                              <a:gd name="T4" fmla="*/ 277 w 336"/>
                              <a:gd name="T5" fmla="*/ 172 h 277"/>
                              <a:gd name="T6" fmla="*/ 318 w 336"/>
                              <a:gd name="T7" fmla="*/ 160 h 277"/>
                              <a:gd name="T8" fmla="*/ 307 w 336"/>
                              <a:gd name="T9" fmla="*/ 205 h 277"/>
                              <a:gd name="T10" fmla="*/ 219 w 336"/>
                              <a:gd name="T11" fmla="*/ 211 h 277"/>
                              <a:gd name="T12" fmla="*/ 187 w 336"/>
                              <a:gd name="T13" fmla="*/ 162 h 277"/>
                              <a:gd name="T14" fmla="*/ 121 w 336"/>
                              <a:gd name="T15" fmla="*/ 265 h 277"/>
                              <a:gd name="T16" fmla="*/ 64 w 336"/>
                              <a:gd name="T17" fmla="*/ 270 h 277"/>
                              <a:gd name="T18" fmla="*/ 57 w 336"/>
                              <a:gd name="T19" fmla="*/ 222 h 277"/>
                              <a:gd name="T20" fmla="*/ 3 w 336"/>
                              <a:gd name="T21" fmla="*/ 210 h 277"/>
                              <a:gd name="T22" fmla="*/ 46 w 336"/>
                              <a:gd name="T23" fmla="*/ 171 h 277"/>
                              <a:gd name="T24" fmla="*/ 61 w 336"/>
                              <a:gd name="T25" fmla="*/ 7 h 277"/>
                              <a:gd name="T26" fmla="*/ 91 w 336"/>
                              <a:gd name="T27" fmla="*/ 3 h 277"/>
                              <a:gd name="T28" fmla="*/ 105 w 336"/>
                              <a:gd name="T29" fmla="*/ 40 h 277"/>
                              <a:gd name="T30" fmla="*/ 123 w 336"/>
                              <a:gd name="T31" fmla="*/ 43 h 277"/>
                              <a:gd name="T32" fmla="*/ 138 w 336"/>
                              <a:gd name="T33" fmla="*/ 28 h 277"/>
                              <a:gd name="T34" fmla="*/ 222 w 336"/>
                              <a:gd name="T35" fmla="*/ 84 h 2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6" h="277">
                                <a:moveTo>
                                  <a:pt x="222" y="84"/>
                                </a:moveTo>
                                <a:cubicBezTo>
                                  <a:pt x="303" y="114"/>
                                  <a:pt x="250" y="140"/>
                                  <a:pt x="259" y="156"/>
                                </a:cubicBezTo>
                                <a:cubicBezTo>
                                  <a:pt x="263" y="165"/>
                                  <a:pt x="268" y="169"/>
                                  <a:pt x="277" y="172"/>
                                </a:cubicBezTo>
                                <a:cubicBezTo>
                                  <a:pt x="299" y="170"/>
                                  <a:pt x="300" y="162"/>
                                  <a:pt x="318" y="160"/>
                                </a:cubicBezTo>
                                <a:cubicBezTo>
                                  <a:pt x="336" y="165"/>
                                  <a:pt x="331" y="181"/>
                                  <a:pt x="307" y="205"/>
                                </a:cubicBezTo>
                                <a:cubicBezTo>
                                  <a:pt x="244" y="210"/>
                                  <a:pt x="229" y="204"/>
                                  <a:pt x="219" y="211"/>
                                </a:cubicBezTo>
                                <a:cubicBezTo>
                                  <a:pt x="213" y="190"/>
                                  <a:pt x="207" y="165"/>
                                  <a:pt x="187" y="162"/>
                                </a:cubicBezTo>
                                <a:cubicBezTo>
                                  <a:pt x="186" y="196"/>
                                  <a:pt x="124" y="214"/>
                                  <a:pt x="121" y="265"/>
                                </a:cubicBezTo>
                                <a:cubicBezTo>
                                  <a:pt x="109" y="272"/>
                                  <a:pt x="75" y="277"/>
                                  <a:pt x="64" y="270"/>
                                </a:cubicBezTo>
                                <a:cubicBezTo>
                                  <a:pt x="58" y="234"/>
                                  <a:pt x="60" y="238"/>
                                  <a:pt x="57" y="222"/>
                                </a:cubicBezTo>
                                <a:cubicBezTo>
                                  <a:pt x="47" y="212"/>
                                  <a:pt x="5" y="218"/>
                                  <a:pt x="3" y="210"/>
                                </a:cubicBezTo>
                                <a:cubicBezTo>
                                  <a:pt x="0" y="163"/>
                                  <a:pt x="40" y="184"/>
                                  <a:pt x="46" y="171"/>
                                </a:cubicBezTo>
                                <a:cubicBezTo>
                                  <a:pt x="54" y="142"/>
                                  <a:pt x="70" y="51"/>
                                  <a:pt x="61" y="7"/>
                                </a:cubicBezTo>
                                <a:cubicBezTo>
                                  <a:pt x="70" y="3"/>
                                  <a:pt x="86" y="0"/>
                                  <a:pt x="91" y="3"/>
                                </a:cubicBezTo>
                                <a:cubicBezTo>
                                  <a:pt x="96" y="9"/>
                                  <a:pt x="100" y="33"/>
                                  <a:pt x="105" y="40"/>
                                </a:cubicBezTo>
                                <a:cubicBezTo>
                                  <a:pt x="107" y="49"/>
                                  <a:pt x="105" y="50"/>
                                  <a:pt x="123" y="43"/>
                                </a:cubicBezTo>
                                <a:cubicBezTo>
                                  <a:pt x="128" y="41"/>
                                  <a:pt x="122" y="23"/>
                                  <a:pt x="138" y="28"/>
                                </a:cubicBezTo>
                                <a:cubicBezTo>
                                  <a:pt x="166" y="66"/>
                                  <a:pt x="208" y="77"/>
                                  <a:pt x="222" y="84"/>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8" name="Freeform 75"/>
                          <p:cNvSpPr>
                            <a:spLocks noChangeAspect="1"/>
                          </p:cNvSpPr>
                          <p:nvPr/>
                        </p:nvSpPr>
                        <p:spPr bwMode="auto">
                          <a:xfrm>
                            <a:off x="4154" y="822"/>
                            <a:ext cx="234" cy="134"/>
                          </a:xfrm>
                          <a:custGeom>
                            <a:avLst/>
                            <a:gdLst>
                              <a:gd name="T0" fmla="*/ 217 w 234"/>
                              <a:gd name="T1" fmla="*/ 119 h 134"/>
                              <a:gd name="T2" fmla="*/ 225 w 234"/>
                              <a:gd name="T3" fmla="*/ 21 h 134"/>
                              <a:gd name="T4" fmla="*/ 129 w 234"/>
                              <a:gd name="T5" fmla="*/ 2 h 134"/>
                              <a:gd name="T6" fmla="*/ 94 w 234"/>
                              <a:gd name="T7" fmla="*/ 18 h 134"/>
                              <a:gd name="T8" fmla="*/ 114 w 234"/>
                              <a:gd name="T9" fmla="*/ 44 h 134"/>
                              <a:gd name="T10" fmla="*/ 49 w 234"/>
                              <a:gd name="T11" fmla="*/ 18 h 134"/>
                              <a:gd name="T12" fmla="*/ 27 w 234"/>
                              <a:gd name="T13" fmla="*/ 30 h 134"/>
                              <a:gd name="T14" fmla="*/ 43 w 234"/>
                              <a:gd name="T15" fmla="*/ 71 h 134"/>
                              <a:gd name="T16" fmla="*/ 6 w 234"/>
                              <a:gd name="T17" fmla="*/ 98 h 134"/>
                              <a:gd name="T18" fmla="*/ 45 w 234"/>
                              <a:gd name="T19" fmla="*/ 99 h 134"/>
                              <a:gd name="T20" fmla="*/ 163 w 234"/>
                              <a:gd name="T21" fmla="*/ 74 h 134"/>
                              <a:gd name="T22" fmla="*/ 117 w 234"/>
                              <a:gd name="T23" fmla="*/ 96 h 134"/>
                              <a:gd name="T24" fmla="*/ 118 w 234"/>
                              <a:gd name="T25" fmla="*/ 134 h 134"/>
                              <a:gd name="T26" fmla="*/ 172 w 234"/>
                              <a:gd name="T27" fmla="*/ 128 h 134"/>
                              <a:gd name="T28" fmla="*/ 217 w 234"/>
                              <a:gd name="T29" fmla="*/ 119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4" h="134">
                                <a:moveTo>
                                  <a:pt x="217" y="119"/>
                                </a:moveTo>
                                <a:cubicBezTo>
                                  <a:pt x="228" y="92"/>
                                  <a:pt x="234" y="53"/>
                                  <a:pt x="225" y="21"/>
                                </a:cubicBezTo>
                                <a:cubicBezTo>
                                  <a:pt x="207" y="0"/>
                                  <a:pt x="162" y="9"/>
                                  <a:pt x="129" y="2"/>
                                </a:cubicBezTo>
                                <a:cubicBezTo>
                                  <a:pt x="118" y="14"/>
                                  <a:pt x="105" y="11"/>
                                  <a:pt x="94" y="18"/>
                                </a:cubicBezTo>
                                <a:cubicBezTo>
                                  <a:pt x="95" y="28"/>
                                  <a:pt x="102" y="30"/>
                                  <a:pt x="114" y="44"/>
                                </a:cubicBezTo>
                                <a:cubicBezTo>
                                  <a:pt x="88" y="54"/>
                                  <a:pt x="63" y="20"/>
                                  <a:pt x="49" y="18"/>
                                </a:cubicBezTo>
                                <a:cubicBezTo>
                                  <a:pt x="33" y="19"/>
                                  <a:pt x="38" y="19"/>
                                  <a:pt x="27" y="30"/>
                                </a:cubicBezTo>
                                <a:cubicBezTo>
                                  <a:pt x="25" y="37"/>
                                  <a:pt x="45" y="61"/>
                                  <a:pt x="43" y="71"/>
                                </a:cubicBezTo>
                                <a:cubicBezTo>
                                  <a:pt x="41" y="83"/>
                                  <a:pt x="0" y="80"/>
                                  <a:pt x="6" y="98"/>
                                </a:cubicBezTo>
                                <a:cubicBezTo>
                                  <a:pt x="11" y="102"/>
                                  <a:pt x="28" y="101"/>
                                  <a:pt x="45" y="99"/>
                                </a:cubicBezTo>
                                <a:cubicBezTo>
                                  <a:pt x="71" y="95"/>
                                  <a:pt x="130" y="57"/>
                                  <a:pt x="163" y="74"/>
                                </a:cubicBezTo>
                                <a:cubicBezTo>
                                  <a:pt x="158" y="77"/>
                                  <a:pt x="142" y="95"/>
                                  <a:pt x="117" y="96"/>
                                </a:cubicBezTo>
                                <a:cubicBezTo>
                                  <a:pt x="103" y="114"/>
                                  <a:pt x="110" y="129"/>
                                  <a:pt x="118" y="134"/>
                                </a:cubicBezTo>
                                <a:cubicBezTo>
                                  <a:pt x="128" y="131"/>
                                  <a:pt x="161" y="129"/>
                                  <a:pt x="172" y="128"/>
                                </a:cubicBezTo>
                                <a:cubicBezTo>
                                  <a:pt x="189" y="125"/>
                                  <a:pt x="200" y="119"/>
                                  <a:pt x="217" y="119"/>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9" name="Freeform 76"/>
                          <p:cNvSpPr>
                            <a:spLocks noChangeAspect="1"/>
                          </p:cNvSpPr>
                          <p:nvPr/>
                        </p:nvSpPr>
                        <p:spPr bwMode="auto">
                          <a:xfrm>
                            <a:off x="4305" y="1386"/>
                            <a:ext cx="209" cy="144"/>
                          </a:xfrm>
                          <a:custGeom>
                            <a:avLst/>
                            <a:gdLst>
                              <a:gd name="T0" fmla="*/ 0 w 209"/>
                              <a:gd name="T1" fmla="*/ 99 h 144"/>
                              <a:gd name="T2" fmla="*/ 66 w 209"/>
                              <a:gd name="T3" fmla="*/ 111 h 144"/>
                              <a:gd name="T4" fmla="*/ 165 w 209"/>
                              <a:gd name="T5" fmla="*/ 144 h 144"/>
                              <a:gd name="T6" fmla="*/ 203 w 209"/>
                              <a:gd name="T7" fmla="*/ 101 h 144"/>
                              <a:gd name="T8" fmla="*/ 129 w 209"/>
                              <a:gd name="T9" fmla="*/ 62 h 144"/>
                              <a:gd name="T10" fmla="*/ 50 w 209"/>
                              <a:gd name="T11" fmla="*/ 32 h 144"/>
                              <a:gd name="T12" fmla="*/ 0 w 209"/>
                              <a:gd name="T13" fmla="*/ 84 h 144"/>
                              <a:gd name="T14" fmla="*/ 0 w 209"/>
                              <a:gd name="T15" fmla="*/ 99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 h="144">
                                <a:moveTo>
                                  <a:pt x="0" y="99"/>
                                </a:moveTo>
                                <a:cubicBezTo>
                                  <a:pt x="11" y="104"/>
                                  <a:pt x="41" y="96"/>
                                  <a:pt x="66" y="111"/>
                                </a:cubicBezTo>
                                <a:cubicBezTo>
                                  <a:pt x="86" y="118"/>
                                  <a:pt x="108" y="140"/>
                                  <a:pt x="165" y="144"/>
                                </a:cubicBezTo>
                                <a:cubicBezTo>
                                  <a:pt x="176" y="138"/>
                                  <a:pt x="209" y="129"/>
                                  <a:pt x="203" y="101"/>
                                </a:cubicBezTo>
                                <a:cubicBezTo>
                                  <a:pt x="190" y="91"/>
                                  <a:pt x="168" y="92"/>
                                  <a:pt x="129" y="62"/>
                                </a:cubicBezTo>
                                <a:cubicBezTo>
                                  <a:pt x="89" y="0"/>
                                  <a:pt x="72" y="28"/>
                                  <a:pt x="50" y="32"/>
                                </a:cubicBezTo>
                                <a:cubicBezTo>
                                  <a:pt x="38" y="56"/>
                                  <a:pt x="32" y="77"/>
                                  <a:pt x="0" y="84"/>
                                </a:cubicBezTo>
                                <a:cubicBezTo>
                                  <a:pt x="0" y="84"/>
                                  <a:pt x="0" y="99"/>
                                  <a:pt x="0" y="99"/>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0" name="Freeform 77"/>
                          <p:cNvSpPr>
                            <a:spLocks noChangeAspect="1"/>
                          </p:cNvSpPr>
                          <p:nvPr/>
                        </p:nvSpPr>
                        <p:spPr bwMode="auto">
                          <a:xfrm>
                            <a:off x="4155" y="1074"/>
                            <a:ext cx="341" cy="240"/>
                          </a:xfrm>
                          <a:custGeom>
                            <a:avLst/>
                            <a:gdLst>
                              <a:gd name="T0" fmla="*/ 104 w 341"/>
                              <a:gd name="T1" fmla="*/ 3 h 240"/>
                              <a:gd name="T2" fmla="*/ 242 w 341"/>
                              <a:gd name="T3" fmla="*/ 12 h 240"/>
                              <a:gd name="T4" fmla="*/ 303 w 341"/>
                              <a:gd name="T5" fmla="*/ 9 h 240"/>
                              <a:gd name="T6" fmla="*/ 249 w 341"/>
                              <a:gd name="T7" fmla="*/ 57 h 240"/>
                              <a:gd name="T8" fmla="*/ 288 w 341"/>
                              <a:gd name="T9" fmla="*/ 68 h 240"/>
                              <a:gd name="T10" fmla="*/ 341 w 341"/>
                              <a:gd name="T11" fmla="*/ 122 h 240"/>
                              <a:gd name="T12" fmla="*/ 306 w 341"/>
                              <a:gd name="T13" fmla="*/ 182 h 240"/>
                              <a:gd name="T14" fmla="*/ 231 w 341"/>
                              <a:gd name="T15" fmla="*/ 201 h 240"/>
                              <a:gd name="T16" fmla="*/ 194 w 341"/>
                              <a:gd name="T17" fmla="*/ 225 h 240"/>
                              <a:gd name="T18" fmla="*/ 155 w 341"/>
                              <a:gd name="T19" fmla="*/ 191 h 240"/>
                              <a:gd name="T20" fmla="*/ 96 w 341"/>
                              <a:gd name="T21" fmla="*/ 143 h 240"/>
                              <a:gd name="T22" fmla="*/ 32 w 341"/>
                              <a:gd name="T23" fmla="*/ 74 h 240"/>
                              <a:gd name="T24" fmla="*/ 105 w 341"/>
                              <a:gd name="T25" fmla="*/ 87 h 240"/>
                              <a:gd name="T26" fmla="*/ 122 w 341"/>
                              <a:gd name="T27" fmla="*/ 63 h 240"/>
                              <a:gd name="T28" fmla="*/ 89 w 341"/>
                              <a:gd name="T29" fmla="*/ 47 h 240"/>
                              <a:gd name="T30" fmla="*/ 104 w 341"/>
                              <a:gd name="T31" fmla="*/ 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1" h="240">
                                <a:moveTo>
                                  <a:pt x="104" y="3"/>
                                </a:moveTo>
                                <a:cubicBezTo>
                                  <a:pt x="180" y="36"/>
                                  <a:pt x="218" y="18"/>
                                  <a:pt x="242" y="12"/>
                                </a:cubicBezTo>
                                <a:cubicBezTo>
                                  <a:pt x="273" y="0"/>
                                  <a:pt x="301" y="1"/>
                                  <a:pt x="303" y="9"/>
                                </a:cubicBezTo>
                                <a:cubicBezTo>
                                  <a:pt x="308" y="32"/>
                                  <a:pt x="264" y="46"/>
                                  <a:pt x="249" y="57"/>
                                </a:cubicBezTo>
                                <a:cubicBezTo>
                                  <a:pt x="237" y="77"/>
                                  <a:pt x="272" y="66"/>
                                  <a:pt x="288" y="68"/>
                                </a:cubicBezTo>
                                <a:cubicBezTo>
                                  <a:pt x="303" y="123"/>
                                  <a:pt x="303" y="110"/>
                                  <a:pt x="341" y="122"/>
                                </a:cubicBezTo>
                                <a:cubicBezTo>
                                  <a:pt x="335" y="155"/>
                                  <a:pt x="282" y="135"/>
                                  <a:pt x="306" y="182"/>
                                </a:cubicBezTo>
                                <a:cubicBezTo>
                                  <a:pt x="294" y="192"/>
                                  <a:pt x="285" y="212"/>
                                  <a:pt x="231" y="201"/>
                                </a:cubicBezTo>
                                <a:cubicBezTo>
                                  <a:pt x="233" y="240"/>
                                  <a:pt x="207" y="228"/>
                                  <a:pt x="194" y="225"/>
                                </a:cubicBezTo>
                                <a:cubicBezTo>
                                  <a:pt x="187" y="213"/>
                                  <a:pt x="169" y="197"/>
                                  <a:pt x="155" y="191"/>
                                </a:cubicBezTo>
                                <a:cubicBezTo>
                                  <a:pt x="133" y="173"/>
                                  <a:pt x="110" y="180"/>
                                  <a:pt x="96" y="143"/>
                                </a:cubicBezTo>
                                <a:cubicBezTo>
                                  <a:pt x="74" y="128"/>
                                  <a:pt x="0" y="93"/>
                                  <a:pt x="32" y="74"/>
                                </a:cubicBezTo>
                                <a:cubicBezTo>
                                  <a:pt x="54" y="68"/>
                                  <a:pt x="91" y="87"/>
                                  <a:pt x="105" y="87"/>
                                </a:cubicBezTo>
                                <a:cubicBezTo>
                                  <a:pt x="110" y="83"/>
                                  <a:pt x="119" y="69"/>
                                  <a:pt x="122" y="63"/>
                                </a:cubicBezTo>
                                <a:cubicBezTo>
                                  <a:pt x="104" y="57"/>
                                  <a:pt x="110" y="60"/>
                                  <a:pt x="89" y="47"/>
                                </a:cubicBezTo>
                                <a:cubicBezTo>
                                  <a:pt x="89" y="37"/>
                                  <a:pt x="101" y="26"/>
                                  <a:pt x="104" y="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1" name="Freeform 78"/>
                          <p:cNvSpPr>
                            <a:spLocks noChangeAspect="1"/>
                          </p:cNvSpPr>
                          <p:nvPr/>
                        </p:nvSpPr>
                        <p:spPr bwMode="auto">
                          <a:xfrm>
                            <a:off x="3375" y="1118"/>
                            <a:ext cx="873" cy="407"/>
                          </a:xfrm>
                          <a:custGeom>
                            <a:avLst/>
                            <a:gdLst>
                              <a:gd name="T0" fmla="*/ 530 w 873"/>
                              <a:gd name="T1" fmla="*/ 3 h 407"/>
                              <a:gd name="T2" fmla="*/ 608 w 873"/>
                              <a:gd name="T3" fmla="*/ 18 h 407"/>
                              <a:gd name="T4" fmla="*/ 656 w 873"/>
                              <a:gd name="T5" fmla="*/ 64 h 407"/>
                              <a:gd name="T6" fmla="*/ 681 w 873"/>
                              <a:gd name="T7" fmla="*/ 198 h 407"/>
                              <a:gd name="T8" fmla="*/ 803 w 873"/>
                              <a:gd name="T9" fmla="*/ 222 h 407"/>
                              <a:gd name="T10" fmla="*/ 873 w 873"/>
                              <a:gd name="T11" fmla="*/ 255 h 407"/>
                              <a:gd name="T12" fmla="*/ 800 w 873"/>
                              <a:gd name="T13" fmla="*/ 289 h 407"/>
                              <a:gd name="T14" fmla="*/ 771 w 873"/>
                              <a:gd name="T15" fmla="*/ 310 h 407"/>
                              <a:gd name="T16" fmla="*/ 816 w 873"/>
                              <a:gd name="T17" fmla="*/ 330 h 407"/>
                              <a:gd name="T18" fmla="*/ 753 w 873"/>
                              <a:gd name="T19" fmla="*/ 357 h 407"/>
                              <a:gd name="T20" fmla="*/ 648 w 873"/>
                              <a:gd name="T21" fmla="*/ 357 h 407"/>
                              <a:gd name="T22" fmla="*/ 596 w 873"/>
                              <a:gd name="T23" fmla="*/ 327 h 407"/>
                              <a:gd name="T24" fmla="*/ 569 w 873"/>
                              <a:gd name="T25" fmla="*/ 307 h 407"/>
                              <a:gd name="T26" fmla="*/ 539 w 873"/>
                              <a:gd name="T27" fmla="*/ 333 h 407"/>
                              <a:gd name="T28" fmla="*/ 414 w 873"/>
                              <a:gd name="T29" fmla="*/ 387 h 407"/>
                              <a:gd name="T30" fmla="*/ 248 w 873"/>
                              <a:gd name="T31" fmla="*/ 400 h 407"/>
                              <a:gd name="T32" fmla="*/ 236 w 873"/>
                              <a:gd name="T33" fmla="*/ 348 h 407"/>
                              <a:gd name="T34" fmla="*/ 72 w 873"/>
                              <a:gd name="T35" fmla="*/ 313 h 407"/>
                              <a:gd name="T36" fmla="*/ 50 w 873"/>
                              <a:gd name="T37" fmla="*/ 279 h 407"/>
                              <a:gd name="T38" fmla="*/ 192 w 873"/>
                              <a:gd name="T39" fmla="*/ 259 h 407"/>
                              <a:gd name="T40" fmla="*/ 324 w 873"/>
                              <a:gd name="T41" fmla="*/ 256 h 407"/>
                              <a:gd name="T42" fmla="*/ 336 w 873"/>
                              <a:gd name="T43" fmla="*/ 240 h 407"/>
                              <a:gd name="T44" fmla="*/ 170 w 873"/>
                              <a:gd name="T45" fmla="*/ 240 h 407"/>
                              <a:gd name="T46" fmla="*/ 51 w 873"/>
                              <a:gd name="T47" fmla="*/ 211 h 407"/>
                              <a:gd name="T48" fmla="*/ 56 w 873"/>
                              <a:gd name="T49" fmla="*/ 190 h 407"/>
                              <a:gd name="T50" fmla="*/ 164 w 873"/>
                              <a:gd name="T51" fmla="*/ 153 h 407"/>
                              <a:gd name="T52" fmla="*/ 53 w 873"/>
                              <a:gd name="T53" fmla="*/ 154 h 407"/>
                              <a:gd name="T54" fmla="*/ 0 w 873"/>
                              <a:gd name="T55" fmla="*/ 136 h 407"/>
                              <a:gd name="T56" fmla="*/ 32 w 873"/>
                              <a:gd name="T57" fmla="*/ 103 h 407"/>
                              <a:gd name="T58" fmla="*/ 26 w 873"/>
                              <a:gd name="T59" fmla="*/ 82 h 407"/>
                              <a:gd name="T60" fmla="*/ 159 w 873"/>
                              <a:gd name="T61" fmla="*/ 12 h 407"/>
                              <a:gd name="T62" fmla="*/ 225 w 873"/>
                              <a:gd name="T63" fmla="*/ 0 h 407"/>
                              <a:gd name="T64" fmla="*/ 204 w 873"/>
                              <a:gd name="T65" fmla="*/ 82 h 407"/>
                              <a:gd name="T66" fmla="*/ 255 w 873"/>
                              <a:gd name="T67" fmla="*/ 73 h 407"/>
                              <a:gd name="T68" fmla="*/ 320 w 873"/>
                              <a:gd name="T69" fmla="*/ 36 h 407"/>
                              <a:gd name="T70" fmla="*/ 309 w 873"/>
                              <a:gd name="T71" fmla="*/ 60 h 407"/>
                              <a:gd name="T72" fmla="*/ 359 w 873"/>
                              <a:gd name="T73" fmla="*/ 52 h 407"/>
                              <a:gd name="T74" fmla="*/ 357 w 873"/>
                              <a:gd name="T75" fmla="*/ 19 h 407"/>
                              <a:gd name="T76" fmla="*/ 492 w 873"/>
                              <a:gd name="T77" fmla="*/ 75 h 407"/>
                              <a:gd name="T78" fmla="*/ 515 w 873"/>
                              <a:gd name="T79" fmla="*/ 154 h 407"/>
                              <a:gd name="T80" fmla="*/ 543 w 873"/>
                              <a:gd name="T81" fmla="*/ 145 h 407"/>
                              <a:gd name="T82" fmla="*/ 528 w 873"/>
                              <a:gd name="T83" fmla="*/ 91 h 407"/>
                              <a:gd name="T84" fmla="*/ 530 w 873"/>
                              <a:gd name="T85" fmla="*/ 3 h 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73" h="407">
                                <a:moveTo>
                                  <a:pt x="530" y="3"/>
                                </a:moveTo>
                                <a:cubicBezTo>
                                  <a:pt x="555" y="12"/>
                                  <a:pt x="591" y="10"/>
                                  <a:pt x="608" y="18"/>
                                </a:cubicBezTo>
                                <a:cubicBezTo>
                                  <a:pt x="629" y="29"/>
                                  <a:pt x="638" y="49"/>
                                  <a:pt x="656" y="64"/>
                                </a:cubicBezTo>
                                <a:cubicBezTo>
                                  <a:pt x="636" y="105"/>
                                  <a:pt x="713" y="168"/>
                                  <a:pt x="681" y="198"/>
                                </a:cubicBezTo>
                                <a:cubicBezTo>
                                  <a:pt x="729" y="219"/>
                                  <a:pt x="746" y="252"/>
                                  <a:pt x="803" y="222"/>
                                </a:cubicBezTo>
                                <a:cubicBezTo>
                                  <a:pt x="835" y="232"/>
                                  <a:pt x="862" y="244"/>
                                  <a:pt x="873" y="255"/>
                                </a:cubicBezTo>
                                <a:cubicBezTo>
                                  <a:pt x="864" y="315"/>
                                  <a:pt x="849" y="300"/>
                                  <a:pt x="800" y="289"/>
                                </a:cubicBezTo>
                                <a:cubicBezTo>
                                  <a:pt x="783" y="298"/>
                                  <a:pt x="770" y="303"/>
                                  <a:pt x="771" y="310"/>
                                </a:cubicBezTo>
                                <a:cubicBezTo>
                                  <a:pt x="785" y="313"/>
                                  <a:pt x="804" y="323"/>
                                  <a:pt x="816" y="330"/>
                                </a:cubicBezTo>
                                <a:cubicBezTo>
                                  <a:pt x="786" y="379"/>
                                  <a:pt x="775" y="352"/>
                                  <a:pt x="753" y="357"/>
                                </a:cubicBezTo>
                                <a:cubicBezTo>
                                  <a:pt x="725" y="362"/>
                                  <a:pt x="711" y="324"/>
                                  <a:pt x="648" y="357"/>
                                </a:cubicBezTo>
                                <a:cubicBezTo>
                                  <a:pt x="662" y="322"/>
                                  <a:pt x="605" y="335"/>
                                  <a:pt x="596" y="327"/>
                                </a:cubicBezTo>
                                <a:cubicBezTo>
                                  <a:pt x="583" y="319"/>
                                  <a:pt x="633" y="280"/>
                                  <a:pt x="569" y="307"/>
                                </a:cubicBezTo>
                                <a:cubicBezTo>
                                  <a:pt x="557" y="325"/>
                                  <a:pt x="553" y="332"/>
                                  <a:pt x="539" y="333"/>
                                </a:cubicBezTo>
                                <a:cubicBezTo>
                                  <a:pt x="513" y="344"/>
                                  <a:pt x="507" y="321"/>
                                  <a:pt x="414" y="387"/>
                                </a:cubicBezTo>
                                <a:cubicBezTo>
                                  <a:pt x="353" y="382"/>
                                  <a:pt x="290" y="407"/>
                                  <a:pt x="248" y="400"/>
                                </a:cubicBezTo>
                                <a:cubicBezTo>
                                  <a:pt x="201" y="373"/>
                                  <a:pt x="237" y="351"/>
                                  <a:pt x="236" y="348"/>
                                </a:cubicBezTo>
                                <a:cubicBezTo>
                                  <a:pt x="207" y="334"/>
                                  <a:pt x="176" y="327"/>
                                  <a:pt x="72" y="313"/>
                                </a:cubicBezTo>
                                <a:cubicBezTo>
                                  <a:pt x="57" y="289"/>
                                  <a:pt x="55" y="293"/>
                                  <a:pt x="50" y="279"/>
                                </a:cubicBezTo>
                                <a:cubicBezTo>
                                  <a:pt x="56" y="255"/>
                                  <a:pt x="178" y="259"/>
                                  <a:pt x="192" y="259"/>
                                </a:cubicBezTo>
                                <a:cubicBezTo>
                                  <a:pt x="238" y="255"/>
                                  <a:pt x="302" y="260"/>
                                  <a:pt x="324" y="256"/>
                                </a:cubicBezTo>
                                <a:cubicBezTo>
                                  <a:pt x="329" y="248"/>
                                  <a:pt x="327" y="249"/>
                                  <a:pt x="336" y="240"/>
                                </a:cubicBezTo>
                                <a:cubicBezTo>
                                  <a:pt x="203" y="189"/>
                                  <a:pt x="194" y="223"/>
                                  <a:pt x="170" y="240"/>
                                </a:cubicBezTo>
                                <a:cubicBezTo>
                                  <a:pt x="124" y="233"/>
                                  <a:pt x="101" y="225"/>
                                  <a:pt x="51" y="211"/>
                                </a:cubicBezTo>
                                <a:cubicBezTo>
                                  <a:pt x="54" y="196"/>
                                  <a:pt x="59" y="204"/>
                                  <a:pt x="56" y="190"/>
                                </a:cubicBezTo>
                                <a:cubicBezTo>
                                  <a:pt x="75" y="180"/>
                                  <a:pt x="165" y="159"/>
                                  <a:pt x="164" y="153"/>
                                </a:cubicBezTo>
                                <a:cubicBezTo>
                                  <a:pt x="131" y="142"/>
                                  <a:pt x="107" y="174"/>
                                  <a:pt x="53" y="154"/>
                                </a:cubicBezTo>
                                <a:cubicBezTo>
                                  <a:pt x="66" y="135"/>
                                  <a:pt x="41" y="138"/>
                                  <a:pt x="0" y="136"/>
                                </a:cubicBezTo>
                                <a:cubicBezTo>
                                  <a:pt x="1" y="119"/>
                                  <a:pt x="17" y="110"/>
                                  <a:pt x="32" y="103"/>
                                </a:cubicBezTo>
                                <a:cubicBezTo>
                                  <a:pt x="37" y="76"/>
                                  <a:pt x="36" y="100"/>
                                  <a:pt x="26" y="82"/>
                                </a:cubicBezTo>
                                <a:cubicBezTo>
                                  <a:pt x="81" y="70"/>
                                  <a:pt x="131" y="42"/>
                                  <a:pt x="159" y="12"/>
                                </a:cubicBezTo>
                                <a:cubicBezTo>
                                  <a:pt x="201" y="10"/>
                                  <a:pt x="213" y="0"/>
                                  <a:pt x="225" y="0"/>
                                </a:cubicBezTo>
                                <a:cubicBezTo>
                                  <a:pt x="245" y="37"/>
                                  <a:pt x="204" y="55"/>
                                  <a:pt x="204" y="82"/>
                                </a:cubicBezTo>
                                <a:cubicBezTo>
                                  <a:pt x="209" y="94"/>
                                  <a:pt x="236" y="81"/>
                                  <a:pt x="255" y="73"/>
                                </a:cubicBezTo>
                                <a:cubicBezTo>
                                  <a:pt x="258" y="37"/>
                                  <a:pt x="270" y="15"/>
                                  <a:pt x="320" y="36"/>
                                </a:cubicBezTo>
                                <a:cubicBezTo>
                                  <a:pt x="317" y="56"/>
                                  <a:pt x="291" y="55"/>
                                  <a:pt x="309" y="60"/>
                                </a:cubicBezTo>
                                <a:cubicBezTo>
                                  <a:pt x="319" y="59"/>
                                  <a:pt x="351" y="58"/>
                                  <a:pt x="359" y="52"/>
                                </a:cubicBezTo>
                                <a:cubicBezTo>
                                  <a:pt x="369" y="32"/>
                                  <a:pt x="369" y="39"/>
                                  <a:pt x="357" y="19"/>
                                </a:cubicBezTo>
                                <a:cubicBezTo>
                                  <a:pt x="417" y="12"/>
                                  <a:pt x="456" y="60"/>
                                  <a:pt x="492" y="75"/>
                                </a:cubicBezTo>
                                <a:cubicBezTo>
                                  <a:pt x="493" y="112"/>
                                  <a:pt x="513" y="114"/>
                                  <a:pt x="515" y="154"/>
                                </a:cubicBezTo>
                                <a:cubicBezTo>
                                  <a:pt x="525" y="159"/>
                                  <a:pt x="539" y="156"/>
                                  <a:pt x="543" y="145"/>
                                </a:cubicBezTo>
                                <a:cubicBezTo>
                                  <a:pt x="545" y="135"/>
                                  <a:pt x="530" y="115"/>
                                  <a:pt x="528" y="91"/>
                                </a:cubicBezTo>
                                <a:cubicBezTo>
                                  <a:pt x="528" y="67"/>
                                  <a:pt x="525" y="16"/>
                                  <a:pt x="530" y="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2" name="Freeform 79"/>
                          <p:cNvSpPr>
                            <a:spLocks noChangeAspect="1"/>
                          </p:cNvSpPr>
                          <p:nvPr/>
                        </p:nvSpPr>
                        <p:spPr bwMode="auto">
                          <a:xfrm>
                            <a:off x="3054" y="1004"/>
                            <a:ext cx="483" cy="316"/>
                          </a:xfrm>
                          <a:custGeom>
                            <a:avLst/>
                            <a:gdLst>
                              <a:gd name="T0" fmla="*/ 482 w 483"/>
                              <a:gd name="T1" fmla="*/ 96 h 316"/>
                              <a:gd name="T2" fmla="*/ 321 w 483"/>
                              <a:gd name="T3" fmla="*/ 177 h 316"/>
                              <a:gd name="T4" fmla="*/ 267 w 483"/>
                              <a:gd name="T5" fmla="*/ 226 h 316"/>
                              <a:gd name="T6" fmla="*/ 222 w 483"/>
                              <a:gd name="T7" fmla="*/ 280 h 316"/>
                              <a:gd name="T8" fmla="*/ 129 w 483"/>
                              <a:gd name="T9" fmla="*/ 316 h 316"/>
                              <a:gd name="T10" fmla="*/ 57 w 483"/>
                              <a:gd name="T11" fmla="*/ 250 h 316"/>
                              <a:gd name="T12" fmla="*/ 62 w 483"/>
                              <a:gd name="T13" fmla="*/ 228 h 316"/>
                              <a:gd name="T14" fmla="*/ 0 w 483"/>
                              <a:gd name="T15" fmla="*/ 222 h 316"/>
                              <a:gd name="T16" fmla="*/ 66 w 483"/>
                              <a:gd name="T17" fmla="*/ 195 h 316"/>
                              <a:gd name="T18" fmla="*/ 113 w 483"/>
                              <a:gd name="T19" fmla="*/ 94 h 316"/>
                              <a:gd name="T20" fmla="*/ 77 w 483"/>
                              <a:gd name="T21" fmla="*/ 37 h 316"/>
                              <a:gd name="T22" fmla="*/ 203 w 483"/>
                              <a:gd name="T23" fmla="*/ 0 h 316"/>
                              <a:gd name="T24" fmla="*/ 291 w 483"/>
                              <a:gd name="T25" fmla="*/ 25 h 316"/>
                              <a:gd name="T26" fmla="*/ 432 w 483"/>
                              <a:gd name="T27" fmla="*/ 33 h 316"/>
                              <a:gd name="T28" fmla="*/ 483 w 483"/>
                              <a:gd name="T29" fmla="*/ 96 h 316"/>
                              <a:gd name="T30" fmla="*/ 482 w 483"/>
                              <a:gd name="T31" fmla="*/ 96 h 3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3" h="316">
                                <a:moveTo>
                                  <a:pt x="482" y="96"/>
                                </a:moveTo>
                                <a:cubicBezTo>
                                  <a:pt x="452" y="132"/>
                                  <a:pt x="357" y="155"/>
                                  <a:pt x="321" y="177"/>
                                </a:cubicBezTo>
                                <a:cubicBezTo>
                                  <a:pt x="313" y="198"/>
                                  <a:pt x="290" y="223"/>
                                  <a:pt x="267" y="226"/>
                                </a:cubicBezTo>
                                <a:cubicBezTo>
                                  <a:pt x="249" y="244"/>
                                  <a:pt x="210" y="238"/>
                                  <a:pt x="222" y="280"/>
                                </a:cubicBezTo>
                                <a:cubicBezTo>
                                  <a:pt x="206" y="289"/>
                                  <a:pt x="185" y="294"/>
                                  <a:pt x="129" y="316"/>
                                </a:cubicBezTo>
                                <a:cubicBezTo>
                                  <a:pt x="101" y="241"/>
                                  <a:pt x="80" y="256"/>
                                  <a:pt x="57" y="250"/>
                                </a:cubicBezTo>
                                <a:cubicBezTo>
                                  <a:pt x="60" y="231"/>
                                  <a:pt x="57" y="237"/>
                                  <a:pt x="62" y="228"/>
                                </a:cubicBezTo>
                                <a:cubicBezTo>
                                  <a:pt x="41" y="223"/>
                                  <a:pt x="20" y="226"/>
                                  <a:pt x="0" y="222"/>
                                </a:cubicBezTo>
                                <a:cubicBezTo>
                                  <a:pt x="1" y="217"/>
                                  <a:pt x="24" y="199"/>
                                  <a:pt x="66" y="195"/>
                                </a:cubicBezTo>
                                <a:cubicBezTo>
                                  <a:pt x="75" y="99"/>
                                  <a:pt x="99" y="106"/>
                                  <a:pt x="113" y="94"/>
                                </a:cubicBezTo>
                                <a:cubicBezTo>
                                  <a:pt x="113" y="77"/>
                                  <a:pt x="95" y="73"/>
                                  <a:pt x="77" y="37"/>
                                </a:cubicBezTo>
                                <a:cubicBezTo>
                                  <a:pt x="97" y="29"/>
                                  <a:pt x="174" y="33"/>
                                  <a:pt x="203" y="0"/>
                                </a:cubicBezTo>
                                <a:cubicBezTo>
                                  <a:pt x="226" y="11"/>
                                  <a:pt x="266" y="21"/>
                                  <a:pt x="291" y="25"/>
                                </a:cubicBezTo>
                                <a:cubicBezTo>
                                  <a:pt x="374" y="16"/>
                                  <a:pt x="397" y="21"/>
                                  <a:pt x="432" y="33"/>
                                </a:cubicBezTo>
                                <a:cubicBezTo>
                                  <a:pt x="446" y="45"/>
                                  <a:pt x="475" y="86"/>
                                  <a:pt x="483" y="96"/>
                                </a:cubicBezTo>
                                <a:lnTo>
                                  <a:pt x="482" y="96"/>
                                </a:ln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3" name="Freeform 80"/>
                          <p:cNvSpPr>
                            <a:spLocks noChangeAspect="1"/>
                          </p:cNvSpPr>
                          <p:nvPr/>
                        </p:nvSpPr>
                        <p:spPr bwMode="auto">
                          <a:xfrm>
                            <a:off x="3641" y="594"/>
                            <a:ext cx="199" cy="77"/>
                          </a:xfrm>
                          <a:custGeom>
                            <a:avLst/>
                            <a:gdLst>
                              <a:gd name="T0" fmla="*/ 58 w 199"/>
                              <a:gd name="T1" fmla="*/ 35 h 77"/>
                              <a:gd name="T2" fmla="*/ 105 w 199"/>
                              <a:gd name="T3" fmla="*/ 29 h 77"/>
                              <a:gd name="T4" fmla="*/ 198 w 199"/>
                              <a:gd name="T5" fmla="*/ 45 h 77"/>
                              <a:gd name="T6" fmla="*/ 97 w 199"/>
                              <a:gd name="T7" fmla="*/ 62 h 77"/>
                              <a:gd name="T8" fmla="*/ 46 w 199"/>
                              <a:gd name="T9" fmla="*/ 77 h 77"/>
                              <a:gd name="T10" fmla="*/ 0 w 199"/>
                              <a:gd name="T11" fmla="*/ 68 h 77"/>
                              <a:gd name="T12" fmla="*/ 58 w 199"/>
                              <a:gd name="T13" fmla="*/ 35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77">
                                <a:moveTo>
                                  <a:pt x="58" y="35"/>
                                </a:moveTo>
                                <a:cubicBezTo>
                                  <a:pt x="93" y="33"/>
                                  <a:pt x="85" y="32"/>
                                  <a:pt x="105" y="29"/>
                                </a:cubicBezTo>
                                <a:cubicBezTo>
                                  <a:pt x="177" y="0"/>
                                  <a:pt x="199" y="40"/>
                                  <a:pt x="198" y="45"/>
                                </a:cubicBezTo>
                                <a:cubicBezTo>
                                  <a:pt x="175" y="68"/>
                                  <a:pt x="123" y="61"/>
                                  <a:pt x="97" y="62"/>
                                </a:cubicBezTo>
                                <a:cubicBezTo>
                                  <a:pt x="81" y="69"/>
                                  <a:pt x="63" y="71"/>
                                  <a:pt x="46" y="77"/>
                                </a:cubicBezTo>
                                <a:cubicBezTo>
                                  <a:pt x="30" y="74"/>
                                  <a:pt x="16" y="69"/>
                                  <a:pt x="0" y="68"/>
                                </a:cubicBezTo>
                                <a:cubicBezTo>
                                  <a:pt x="2" y="61"/>
                                  <a:pt x="41" y="41"/>
                                  <a:pt x="58" y="35"/>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4" name="Freeform 81"/>
                          <p:cNvSpPr>
                            <a:spLocks noChangeAspect="1"/>
                          </p:cNvSpPr>
                          <p:nvPr/>
                        </p:nvSpPr>
                        <p:spPr bwMode="auto">
                          <a:xfrm>
                            <a:off x="3633" y="683"/>
                            <a:ext cx="194" cy="76"/>
                          </a:xfrm>
                          <a:custGeom>
                            <a:avLst/>
                            <a:gdLst>
                              <a:gd name="T0" fmla="*/ 189 w 194"/>
                              <a:gd name="T1" fmla="*/ 9 h 76"/>
                              <a:gd name="T2" fmla="*/ 194 w 194"/>
                              <a:gd name="T3" fmla="*/ 25 h 76"/>
                              <a:gd name="T4" fmla="*/ 144 w 194"/>
                              <a:gd name="T5" fmla="*/ 40 h 76"/>
                              <a:gd name="T6" fmla="*/ 135 w 194"/>
                              <a:gd name="T7" fmla="*/ 76 h 76"/>
                              <a:gd name="T8" fmla="*/ 72 w 194"/>
                              <a:gd name="T9" fmla="*/ 61 h 76"/>
                              <a:gd name="T10" fmla="*/ 30 w 194"/>
                              <a:gd name="T11" fmla="*/ 73 h 76"/>
                              <a:gd name="T12" fmla="*/ 0 w 194"/>
                              <a:gd name="T13" fmla="*/ 43 h 76"/>
                              <a:gd name="T14" fmla="*/ 189 w 194"/>
                              <a:gd name="T15" fmla="*/ 9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76">
                                <a:moveTo>
                                  <a:pt x="189" y="9"/>
                                </a:moveTo>
                                <a:cubicBezTo>
                                  <a:pt x="192" y="14"/>
                                  <a:pt x="191" y="20"/>
                                  <a:pt x="194" y="25"/>
                                </a:cubicBezTo>
                                <a:cubicBezTo>
                                  <a:pt x="185" y="39"/>
                                  <a:pt x="149" y="22"/>
                                  <a:pt x="144" y="40"/>
                                </a:cubicBezTo>
                                <a:cubicBezTo>
                                  <a:pt x="165" y="67"/>
                                  <a:pt x="148" y="71"/>
                                  <a:pt x="135" y="76"/>
                                </a:cubicBezTo>
                                <a:cubicBezTo>
                                  <a:pt x="110" y="75"/>
                                  <a:pt x="94" y="70"/>
                                  <a:pt x="72" y="61"/>
                                </a:cubicBezTo>
                                <a:cubicBezTo>
                                  <a:pt x="57" y="63"/>
                                  <a:pt x="45" y="71"/>
                                  <a:pt x="30" y="73"/>
                                </a:cubicBezTo>
                                <a:cubicBezTo>
                                  <a:pt x="16" y="72"/>
                                  <a:pt x="5" y="56"/>
                                  <a:pt x="0" y="43"/>
                                </a:cubicBezTo>
                                <a:cubicBezTo>
                                  <a:pt x="26" y="32"/>
                                  <a:pt x="104" y="0"/>
                                  <a:pt x="189" y="9"/>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5" name="Freeform 82"/>
                          <p:cNvSpPr>
                            <a:spLocks noChangeAspect="1"/>
                          </p:cNvSpPr>
                          <p:nvPr/>
                        </p:nvSpPr>
                        <p:spPr bwMode="auto">
                          <a:xfrm>
                            <a:off x="3176" y="714"/>
                            <a:ext cx="330" cy="207"/>
                          </a:xfrm>
                          <a:custGeom>
                            <a:avLst/>
                            <a:gdLst>
                              <a:gd name="T0" fmla="*/ 330 w 330"/>
                              <a:gd name="T1" fmla="*/ 21 h 207"/>
                              <a:gd name="T2" fmla="*/ 322 w 330"/>
                              <a:gd name="T3" fmla="*/ 66 h 207"/>
                              <a:gd name="T4" fmla="*/ 262 w 330"/>
                              <a:gd name="T5" fmla="*/ 135 h 207"/>
                              <a:gd name="T6" fmla="*/ 222 w 330"/>
                              <a:gd name="T7" fmla="*/ 90 h 207"/>
                              <a:gd name="T8" fmla="*/ 184 w 330"/>
                              <a:gd name="T9" fmla="*/ 146 h 207"/>
                              <a:gd name="T10" fmla="*/ 144 w 330"/>
                              <a:gd name="T11" fmla="*/ 153 h 207"/>
                              <a:gd name="T12" fmla="*/ 118 w 330"/>
                              <a:gd name="T13" fmla="*/ 207 h 207"/>
                              <a:gd name="T14" fmla="*/ 97 w 330"/>
                              <a:gd name="T15" fmla="*/ 156 h 207"/>
                              <a:gd name="T16" fmla="*/ 84 w 330"/>
                              <a:gd name="T17" fmla="*/ 195 h 207"/>
                              <a:gd name="T18" fmla="*/ 25 w 330"/>
                              <a:gd name="T19" fmla="*/ 191 h 207"/>
                              <a:gd name="T20" fmla="*/ 22 w 330"/>
                              <a:gd name="T21" fmla="*/ 164 h 207"/>
                              <a:gd name="T22" fmla="*/ 93 w 330"/>
                              <a:gd name="T23" fmla="*/ 117 h 207"/>
                              <a:gd name="T24" fmla="*/ 169 w 330"/>
                              <a:gd name="T25" fmla="*/ 39 h 207"/>
                              <a:gd name="T26" fmla="*/ 252 w 330"/>
                              <a:gd name="T27" fmla="*/ 51 h 207"/>
                              <a:gd name="T28" fmla="*/ 330 w 330"/>
                              <a:gd name="T29" fmla="*/ 21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0" h="207">
                                <a:moveTo>
                                  <a:pt x="330" y="21"/>
                                </a:moveTo>
                                <a:cubicBezTo>
                                  <a:pt x="325" y="26"/>
                                  <a:pt x="306" y="45"/>
                                  <a:pt x="322" y="66"/>
                                </a:cubicBezTo>
                                <a:cubicBezTo>
                                  <a:pt x="267" y="78"/>
                                  <a:pt x="278" y="122"/>
                                  <a:pt x="262" y="135"/>
                                </a:cubicBezTo>
                                <a:cubicBezTo>
                                  <a:pt x="245" y="139"/>
                                  <a:pt x="210" y="123"/>
                                  <a:pt x="222" y="90"/>
                                </a:cubicBezTo>
                                <a:cubicBezTo>
                                  <a:pt x="215" y="95"/>
                                  <a:pt x="178" y="113"/>
                                  <a:pt x="184" y="146"/>
                                </a:cubicBezTo>
                                <a:cubicBezTo>
                                  <a:pt x="174" y="180"/>
                                  <a:pt x="157" y="134"/>
                                  <a:pt x="144" y="153"/>
                                </a:cubicBezTo>
                                <a:cubicBezTo>
                                  <a:pt x="138" y="175"/>
                                  <a:pt x="154" y="201"/>
                                  <a:pt x="118" y="207"/>
                                </a:cubicBezTo>
                                <a:cubicBezTo>
                                  <a:pt x="110" y="207"/>
                                  <a:pt x="127" y="159"/>
                                  <a:pt x="97" y="156"/>
                                </a:cubicBezTo>
                                <a:cubicBezTo>
                                  <a:pt x="78" y="168"/>
                                  <a:pt x="100" y="189"/>
                                  <a:pt x="84" y="195"/>
                                </a:cubicBezTo>
                                <a:cubicBezTo>
                                  <a:pt x="61" y="176"/>
                                  <a:pt x="38" y="194"/>
                                  <a:pt x="25" y="191"/>
                                </a:cubicBezTo>
                                <a:cubicBezTo>
                                  <a:pt x="15" y="186"/>
                                  <a:pt x="0" y="168"/>
                                  <a:pt x="22" y="164"/>
                                </a:cubicBezTo>
                                <a:cubicBezTo>
                                  <a:pt x="54" y="159"/>
                                  <a:pt x="55" y="111"/>
                                  <a:pt x="93" y="117"/>
                                </a:cubicBezTo>
                                <a:cubicBezTo>
                                  <a:pt x="85" y="87"/>
                                  <a:pt x="150" y="69"/>
                                  <a:pt x="169" y="39"/>
                                </a:cubicBezTo>
                                <a:cubicBezTo>
                                  <a:pt x="207" y="50"/>
                                  <a:pt x="198" y="48"/>
                                  <a:pt x="252" y="51"/>
                                </a:cubicBezTo>
                                <a:cubicBezTo>
                                  <a:pt x="255" y="48"/>
                                  <a:pt x="241" y="0"/>
                                  <a:pt x="330" y="21"/>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6" name="Freeform 83"/>
                          <p:cNvSpPr>
                            <a:spLocks noChangeAspect="1"/>
                          </p:cNvSpPr>
                          <p:nvPr/>
                        </p:nvSpPr>
                        <p:spPr bwMode="auto">
                          <a:xfrm>
                            <a:off x="3444" y="797"/>
                            <a:ext cx="590" cy="246"/>
                          </a:xfrm>
                          <a:custGeom>
                            <a:avLst/>
                            <a:gdLst>
                              <a:gd name="T0" fmla="*/ 428 w 590"/>
                              <a:gd name="T1" fmla="*/ 0 h 246"/>
                              <a:gd name="T2" fmla="*/ 492 w 590"/>
                              <a:gd name="T3" fmla="*/ 102 h 246"/>
                              <a:gd name="T4" fmla="*/ 563 w 590"/>
                              <a:gd name="T5" fmla="*/ 63 h 246"/>
                              <a:gd name="T6" fmla="*/ 549 w 590"/>
                              <a:gd name="T7" fmla="*/ 148 h 246"/>
                              <a:gd name="T8" fmla="*/ 411 w 590"/>
                              <a:gd name="T9" fmla="*/ 177 h 246"/>
                              <a:gd name="T10" fmla="*/ 332 w 590"/>
                              <a:gd name="T11" fmla="*/ 202 h 246"/>
                              <a:gd name="T12" fmla="*/ 294 w 590"/>
                              <a:gd name="T13" fmla="*/ 234 h 246"/>
                              <a:gd name="T14" fmla="*/ 155 w 590"/>
                              <a:gd name="T15" fmla="*/ 219 h 246"/>
                              <a:gd name="T16" fmla="*/ 276 w 590"/>
                              <a:gd name="T17" fmla="*/ 165 h 246"/>
                              <a:gd name="T18" fmla="*/ 153 w 590"/>
                              <a:gd name="T19" fmla="*/ 153 h 246"/>
                              <a:gd name="T20" fmla="*/ 150 w 590"/>
                              <a:gd name="T21" fmla="*/ 126 h 246"/>
                              <a:gd name="T22" fmla="*/ 120 w 590"/>
                              <a:gd name="T23" fmla="*/ 162 h 246"/>
                              <a:gd name="T24" fmla="*/ 0 w 590"/>
                              <a:gd name="T25" fmla="*/ 139 h 246"/>
                              <a:gd name="T26" fmla="*/ 62 w 590"/>
                              <a:gd name="T27" fmla="*/ 127 h 246"/>
                              <a:gd name="T28" fmla="*/ 21 w 590"/>
                              <a:gd name="T29" fmla="*/ 103 h 246"/>
                              <a:gd name="T30" fmla="*/ 92 w 590"/>
                              <a:gd name="T31" fmla="*/ 94 h 246"/>
                              <a:gd name="T32" fmla="*/ 63 w 590"/>
                              <a:gd name="T33" fmla="*/ 70 h 246"/>
                              <a:gd name="T34" fmla="*/ 105 w 590"/>
                              <a:gd name="T35" fmla="*/ 64 h 246"/>
                              <a:gd name="T36" fmla="*/ 77 w 590"/>
                              <a:gd name="T37" fmla="*/ 37 h 246"/>
                              <a:gd name="T38" fmla="*/ 153 w 590"/>
                              <a:gd name="T39" fmla="*/ 67 h 246"/>
                              <a:gd name="T40" fmla="*/ 239 w 590"/>
                              <a:gd name="T41" fmla="*/ 67 h 246"/>
                              <a:gd name="T42" fmla="*/ 264 w 590"/>
                              <a:gd name="T43" fmla="*/ 120 h 246"/>
                              <a:gd name="T44" fmla="*/ 434 w 590"/>
                              <a:gd name="T45" fmla="*/ 133 h 246"/>
                              <a:gd name="T46" fmla="*/ 387 w 590"/>
                              <a:gd name="T47" fmla="*/ 97 h 246"/>
                              <a:gd name="T48" fmla="*/ 356 w 590"/>
                              <a:gd name="T49" fmla="*/ 73 h 246"/>
                              <a:gd name="T50" fmla="*/ 428 w 590"/>
                              <a:gd name="T51" fmla="*/ 0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0" h="246">
                                <a:moveTo>
                                  <a:pt x="428" y="0"/>
                                </a:moveTo>
                                <a:cubicBezTo>
                                  <a:pt x="450" y="3"/>
                                  <a:pt x="473" y="93"/>
                                  <a:pt x="492" y="102"/>
                                </a:cubicBezTo>
                                <a:cubicBezTo>
                                  <a:pt x="509" y="91"/>
                                  <a:pt x="530" y="52"/>
                                  <a:pt x="563" y="63"/>
                                </a:cubicBezTo>
                                <a:cubicBezTo>
                                  <a:pt x="590" y="87"/>
                                  <a:pt x="556" y="129"/>
                                  <a:pt x="549" y="148"/>
                                </a:cubicBezTo>
                                <a:cubicBezTo>
                                  <a:pt x="492" y="184"/>
                                  <a:pt x="437" y="169"/>
                                  <a:pt x="411" y="177"/>
                                </a:cubicBezTo>
                                <a:cubicBezTo>
                                  <a:pt x="395" y="213"/>
                                  <a:pt x="348" y="195"/>
                                  <a:pt x="332" y="202"/>
                                </a:cubicBezTo>
                                <a:cubicBezTo>
                                  <a:pt x="314" y="212"/>
                                  <a:pt x="316" y="229"/>
                                  <a:pt x="294" y="234"/>
                                </a:cubicBezTo>
                                <a:cubicBezTo>
                                  <a:pt x="252" y="246"/>
                                  <a:pt x="182" y="211"/>
                                  <a:pt x="155" y="219"/>
                                </a:cubicBezTo>
                                <a:cubicBezTo>
                                  <a:pt x="168" y="153"/>
                                  <a:pt x="266" y="178"/>
                                  <a:pt x="276" y="165"/>
                                </a:cubicBezTo>
                                <a:cubicBezTo>
                                  <a:pt x="237" y="123"/>
                                  <a:pt x="174" y="160"/>
                                  <a:pt x="153" y="153"/>
                                </a:cubicBezTo>
                                <a:cubicBezTo>
                                  <a:pt x="130" y="149"/>
                                  <a:pt x="182" y="130"/>
                                  <a:pt x="150" y="126"/>
                                </a:cubicBezTo>
                                <a:cubicBezTo>
                                  <a:pt x="123" y="127"/>
                                  <a:pt x="133" y="156"/>
                                  <a:pt x="120" y="162"/>
                                </a:cubicBezTo>
                                <a:cubicBezTo>
                                  <a:pt x="95" y="164"/>
                                  <a:pt x="10" y="145"/>
                                  <a:pt x="0" y="139"/>
                                </a:cubicBezTo>
                                <a:cubicBezTo>
                                  <a:pt x="6" y="121"/>
                                  <a:pt x="58" y="127"/>
                                  <a:pt x="62" y="127"/>
                                </a:cubicBezTo>
                                <a:cubicBezTo>
                                  <a:pt x="65" y="108"/>
                                  <a:pt x="42" y="112"/>
                                  <a:pt x="21" y="103"/>
                                </a:cubicBezTo>
                                <a:cubicBezTo>
                                  <a:pt x="38" y="85"/>
                                  <a:pt x="85" y="99"/>
                                  <a:pt x="92" y="94"/>
                                </a:cubicBezTo>
                                <a:cubicBezTo>
                                  <a:pt x="87" y="78"/>
                                  <a:pt x="81" y="84"/>
                                  <a:pt x="63" y="70"/>
                                </a:cubicBezTo>
                                <a:cubicBezTo>
                                  <a:pt x="60" y="57"/>
                                  <a:pt x="105" y="68"/>
                                  <a:pt x="105" y="64"/>
                                </a:cubicBezTo>
                                <a:cubicBezTo>
                                  <a:pt x="98" y="59"/>
                                  <a:pt x="77" y="37"/>
                                  <a:pt x="77" y="37"/>
                                </a:cubicBezTo>
                                <a:cubicBezTo>
                                  <a:pt x="135" y="19"/>
                                  <a:pt x="117" y="57"/>
                                  <a:pt x="153" y="67"/>
                                </a:cubicBezTo>
                                <a:cubicBezTo>
                                  <a:pt x="181" y="76"/>
                                  <a:pt x="207" y="58"/>
                                  <a:pt x="239" y="67"/>
                                </a:cubicBezTo>
                                <a:cubicBezTo>
                                  <a:pt x="245" y="110"/>
                                  <a:pt x="243" y="93"/>
                                  <a:pt x="264" y="120"/>
                                </a:cubicBezTo>
                                <a:cubicBezTo>
                                  <a:pt x="293" y="126"/>
                                  <a:pt x="419" y="134"/>
                                  <a:pt x="434" y="133"/>
                                </a:cubicBezTo>
                                <a:cubicBezTo>
                                  <a:pt x="470" y="88"/>
                                  <a:pt x="400" y="107"/>
                                  <a:pt x="387" y="97"/>
                                </a:cubicBezTo>
                                <a:cubicBezTo>
                                  <a:pt x="366" y="72"/>
                                  <a:pt x="408" y="77"/>
                                  <a:pt x="356" y="73"/>
                                </a:cubicBezTo>
                                <a:cubicBezTo>
                                  <a:pt x="363" y="57"/>
                                  <a:pt x="412" y="8"/>
                                  <a:pt x="428"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7" name="Freeform 84"/>
                          <p:cNvSpPr>
                            <a:spLocks noChangeAspect="1"/>
                          </p:cNvSpPr>
                          <p:nvPr/>
                        </p:nvSpPr>
                        <p:spPr bwMode="auto">
                          <a:xfrm>
                            <a:off x="2482" y="1451"/>
                            <a:ext cx="61" cy="25"/>
                          </a:xfrm>
                          <a:custGeom>
                            <a:avLst/>
                            <a:gdLst>
                              <a:gd name="T0" fmla="*/ 17 w 61"/>
                              <a:gd name="T1" fmla="*/ 0 h 25"/>
                              <a:gd name="T2" fmla="*/ 53 w 61"/>
                              <a:gd name="T3" fmla="*/ 6 h 25"/>
                              <a:gd name="T4" fmla="*/ 47 w 61"/>
                              <a:gd name="T5" fmla="*/ 19 h 25"/>
                              <a:gd name="T6" fmla="*/ 17 w 6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5">
                                <a:moveTo>
                                  <a:pt x="17" y="0"/>
                                </a:moveTo>
                                <a:cubicBezTo>
                                  <a:pt x="28" y="7"/>
                                  <a:pt x="40" y="5"/>
                                  <a:pt x="53" y="6"/>
                                </a:cubicBezTo>
                                <a:cubicBezTo>
                                  <a:pt x="61" y="13"/>
                                  <a:pt x="56" y="17"/>
                                  <a:pt x="47" y="19"/>
                                </a:cubicBezTo>
                                <a:cubicBezTo>
                                  <a:pt x="25" y="22"/>
                                  <a:pt x="0" y="25"/>
                                  <a:pt x="17"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8" name="Freeform 85"/>
                          <p:cNvSpPr>
                            <a:spLocks noChangeAspect="1"/>
                          </p:cNvSpPr>
                          <p:nvPr/>
                        </p:nvSpPr>
                        <p:spPr bwMode="auto">
                          <a:xfrm>
                            <a:off x="2550" y="1406"/>
                            <a:ext cx="86" cy="71"/>
                          </a:xfrm>
                          <a:custGeom>
                            <a:avLst/>
                            <a:gdLst>
                              <a:gd name="T0" fmla="*/ 51 w 86"/>
                              <a:gd name="T1" fmla="*/ 0 h 71"/>
                              <a:gd name="T2" fmla="*/ 86 w 86"/>
                              <a:gd name="T3" fmla="*/ 37 h 71"/>
                              <a:gd name="T4" fmla="*/ 44 w 86"/>
                              <a:gd name="T5" fmla="*/ 61 h 71"/>
                              <a:gd name="T6" fmla="*/ 5 w 86"/>
                              <a:gd name="T7" fmla="*/ 55 h 71"/>
                              <a:gd name="T8" fmla="*/ 12 w 86"/>
                              <a:gd name="T9" fmla="*/ 13 h 71"/>
                              <a:gd name="T10" fmla="*/ 51 w 86"/>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71">
                                <a:moveTo>
                                  <a:pt x="51" y="0"/>
                                </a:moveTo>
                                <a:cubicBezTo>
                                  <a:pt x="61" y="12"/>
                                  <a:pt x="76" y="24"/>
                                  <a:pt x="86" y="37"/>
                                </a:cubicBezTo>
                                <a:cubicBezTo>
                                  <a:pt x="84" y="48"/>
                                  <a:pt x="57" y="59"/>
                                  <a:pt x="44" y="61"/>
                                </a:cubicBezTo>
                                <a:cubicBezTo>
                                  <a:pt x="27" y="59"/>
                                  <a:pt x="12" y="71"/>
                                  <a:pt x="5" y="55"/>
                                </a:cubicBezTo>
                                <a:cubicBezTo>
                                  <a:pt x="0" y="46"/>
                                  <a:pt x="14" y="34"/>
                                  <a:pt x="12" y="13"/>
                                </a:cubicBezTo>
                                <a:cubicBezTo>
                                  <a:pt x="20" y="9"/>
                                  <a:pt x="44" y="2"/>
                                  <a:pt x="51"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9" name="Freeform 86"/>
                          <p:cNvSpPr>
                            <a:spLocks noChangeAspect="1"/>
                          </p:cNvSpPr>
                          <p:nvPr/>
                        </p:nvSpPr>
                        <p:spPr bwMode="auto">
                          <a:xfrm>
                            <a:off x="6017" y="3023"/>
                            <a:ext cx="147" cy="63"/>
                          </a:xfrm>
                          <a:custGeom>
                            <a:avLst/>
                            <a:gdLst>
                              <a:gd name="T0" fmla="*/ 19 w 147"/>
                              <a:gd name="T1" fmla="*/ 5 h 63"/>
                              <a:gd name="T2" fmla="*/ 115 w 147"/>
                              <a:gd name="T3" fmla="*/ 35 h 63"/>
                              <a:gd name="T4" fmla="*/ 107 w 147"/>
                              <a:gd name="T5" fmla="*/ 59 h 63"/>
                              <a:gd name="T6" fmla="*/ 23 w 147"/>
                              <a:gd name="T7" fmla="*/ 41 h 63"/>
                              <a:gd name="T8" fmla="*/ 7 w 147"/>
                              <a:gd name="T9" fmla="*/ 17 h 63"/>
                              <a:gd name="T10" fmla="*/ 19 w 147"/>
                              <a:gd name="T11" fmla="*/ 5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3">
                                <a:moveTo>
                                  <a:pt x="19" y="5"/>
                                </a:moveTo>
                                <a:cubicBezTo>
                                  <a:pt x="37" y="8"/>
                                  <a:pt x="100" y="26"/>
                                  <a:pt x="115" y="35"/>
                                </a:cubicBezTo>
                                <a:cubicBezTo>
                                  <a:pt x="137" y="63"/>
                                  <a:pt x="147" y="47"/>
                                  <a:pt x="107" y="59"/>
                                </a:cubicBezTo>
                                <a:cubicBezTo>
                                  <a:pt x="75" y="55"/>
                                  <a:pt x="54" y="47"/>
                                  <a:pt x="23" y="41"/>
                                </a:cubicBezTo>
                                <a:cubicBezTo>
                                  <a:pt x="17" y="35"/>
                                  <a:pt x="0" y="26"/>
                                  <a:pt x="7" y="17"/>
                                </a:cubicBezTo>
                                <a:cubicBezTo>
                                  <a:pt x="20" y="0"/>
                                  <a:pt x="19" y="16"/>
                                  <a:pt x="19" y="5"/>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0" name="Freeform 87"/>
                          <p:cNvSpPr>
                            <a:spLocks noChangeAspect="1"/>
                          </p:cNvSpPr>
                          <p:nvPr/>
                        </p:nvSpPr>
                        <p:spPr bwMode="auto">
                          <a:xfrm>
                            <a:off x="6149" y="3224"/>
                            <a:ext cx="81" cy="86"/>
                          </a:xfrm>
                          <a:custGeom>
                            <a:avLst/>
                            <a:gdLst>
                              <a:gd name="T0" fmla="*/ 35 w 81"/>
                              <a:gd name="T1" fmla="*/ 0 h 86"/>
                              <a:gd name="T2" fmla="*/ 57 w 81"/>
                              <a:gd name="T3" fmla="*/ 4 h 86"/>
                              <a:gd name="T4" fmla="*/ 53 w 81"/>
                              <a:gd name="T5" fmla="*/ 26 h 86"/>
                              <a:gd name="T6" fmla="*/ 81 w 81"/>
                              <a:gd name="T7" fmla="*/ 44 h 86"/>
                              <a:gd name="T8" fmla="*/ 17 w 81"/>
                              <a:gd name="T9" fmla="*/ 74 h 86"/>
                              <a:gd name="T10" fmla="*/ 27 w 81"/>
                              <a:gd name="T11" fmla="*/ 22 h 86"/>
                              <a:gd name="T12" fmla="*/ 35 w 81"/>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86">
                                <a:moveTo>
                                  <a:pt x="35" y="0"/>
                                </a:moveTo>
                                <a:cubicBezTo>
                                  <a:pt x="45" y="1"/>
                                  <a:pt x="57" y="2"/>
                                  <a:pt x="57" y="4"/>
                                </a:cubicBezTo>
                                <a:cubicBezTo>
                                  <a:pt x="58" y="8"/>
                                  <a:pt x="53" y="26"/>
                                  <a:pt x="53" y="26"/>
                                </a:cubicBezTo>
                                <a:cubicBezTo>
                                  <a:pt x="57" y="33"/>
                                  <a:pt x="79" y="35"/>
                                  <a:pt x="81" y="44"/>
                                </a:cubicBezTo>
                                <a:cubicBezTo>
                                  <a:pt x="75" y="50"/>
                                  <a:pt x="71" y="86"/>
                                  <a:pt x="17" y="74"/>
                                </a:cubicBezTo>
                                <a:cubicBezTo>
                                  <a:pt x="7" y="52"/>
                                  <a:pt x="0" y="42"/>
                                  <a:pt x="27" y="22"/>
                                </a:cubicBezTo>
                                <a:cubicBezTo>
                                  <a:pt x="30" y="12"/>
                                  <a:pt x="47" y="9"/>
                                  <a:pt x="35"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1" name="Freeform 88"/>
                          <p:cNvSpPr>
                            <a:spLocks noChangeAspect="1"/>
                          </p:cNvSpPr>
                          <p:nvPr/>
                        </p:nvSpPr>
                        <p:spPr bwMode="auto">
                          <a:xfrm>
                            <a:off x="6255" y="2949"/>
                            <a:ext cx="363" cy="296"/>
                          </a:xfrm>
                          <a:custGeom>
                            <a:avLst/>
                            <a:gdLst>
                              <a:gd name="T0" fmla="*/ 186 w 363"/>
                              <a:gd name="T1" fmla="*/ 0 h 296"/>
                              <a:gd name="T2" fmla="*/ 143 w 363"/>
                              <a:gd name="T3" fmla="*/ 21 h 296"/>
                              <a:gd name="T4" fmla="*/ 61 w 363"/>
                              <a:gd name="T5" fmla="*/ 115 h 296"/>
                              <a:gd name="T6" fmla="*/ 61 w 363"/>
                              <a:gd name="T7" fmla="*/ 157 h 296"/>
                              <a:gd name="T8" fmla="*/ 31 w 363"/>
                              <a:gd name="T9" fmla="*/ 169 h 296"/>
                              <a:gd name="T10" fmla="*/ 0 w 363"/>
                              <a:gd name="T11" fmla="*/ 225 h 296"/>
                              <a:gd name="T12" fmla="*/ 107 w 363"/>
                              <a:gd name="T13" fmla="*/ 199 h 296"/>
                              <a:gd name="T14" fmla="*/ 197 w 363"/>
                              <a:gd name="T15" fmla="*/ 213 h 296"/>
                              <a:gd name="T16" fmla="*/ 169 w 363"/>
                              <a:gd name="T17" fmla="*/ 273 h 296"/>
                              <a:gd name="T18" fmla="*/ 240 w 363"/>
                              <a:gd name="T19" fmla="*/ 254 h 296"/>
                              <a:gd name="T20" fmla="*/ 317 w 363"/>
                              <a:gd name="T21" fmla="*/ 296 h 296"/>
                              <a:gd name="T22" fmla="*/ 341 w 363"/>
                              <a:gd name="T23" fmla="*/ 247 h 296"/>
                              <a:gd name="T24" fmla="*/ 321 w 363"/>
                              <a:gd name="T25" fmla="*/ 189 h 296"/>
                              <a:gd name="T26" fmla="*/ 269 w 363"/>
                              <a:gd name="T27" fmla="*/ 143 h 296"/>
                              <a:gd name="T28" fmla="*/ 229 w 363"/>
                              <a:gd name="T29" fmla="*/ 107 h 296"/>
                              <a:gd name="T30" fmla="*/ 189 w 363"/>
                              <a:gd name="T31" fmla="*/ 78 h 296"/>
                              <a:gd name="T32" fmla="*/ 186 w 363"/>
                              <a:gd name="T33" fmla="*/ 0 h 2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3" h="296">
                                <a:moveTo>
                                  <a:pt x="186" y="0"/>
                                </a:moveTo>
                                <a:cubicBezTo>
                                  <a:pt x="162" y="17"/>
                                  <a:pt x="157" y="16"/>
                                  <a:pt x="143" y="21"/>
                                </a:cubicBezTo>
                                <a:cubicBezTo>
                                  <a:pt x="78" y="63"/>
                                  <a:pt x="75" y="92"/>
                                  <a:pt x="61" y="115"/>
                                </a:cubicBezTo>
                                <a:cubicBezTo>
                                  <a:pt x="60" y="125"/>
                                  <a:pt x="81" y="140"/>
                                  <a:pt x="61" y="157"/>
                                </a:cubicBezTo>
                                <a:cubicBezTo>
                                  <a:pt x="45" y="182"/>
                                  <a:pt x="41" y="159"/>
                                  <a:pt x="31" y="169"/>
                                </a:cubicBezTo>
                                <a:cubicBezTo>
                                  <a:pt x="18" y="189"/>
                                  <a:pt x="23" y="210"/>
                                  <a:pt x="0" y="225"/>
                                </a:cubicBezTo>
                                <a:cubicBezTo>
                                  <a:pt x="60" y="224"/>
                                  <a:pt x="77" y="200"/>
                                  <a:pt x="107" y="199"/>
                                </a:cubicBezTo>
                                <a:cubicBezTo>
                                  <a:pt x="161" y="203"/>
                                  <a:pt x="170" y="192"/>
                                  <a:pt x="197" y="213"/>
                                </a:cubicBezTo>
                                <a:cubicBezTo>
                                  <a:pt x="219" y="236"/>
                                  <a:pt x="191" y="248"/>
                                  <a:pt x="169" y="273"/>
                                </a:cubicBezTo>
                                <a:cubicBezTo>
                                  <a:pt x="227" y="288"/>
                                  <a:pt x="226" y="252"/>
                                  <a:pt x="240" y="254"/>
                                </a:cubicBezTo>
                                <a:cubicBezTo>
                                  <a:pt x="261" y="282"/>
                                  <a:pt x="278" y="296"/>
                                  <a:pt x="317" y="296"/>
                                </a:cubicBezTo>
                                <a:cubicBezTo>
                                  <a:pt x="353" y="269"/>
                                  <a:pt x="337" y="265"/>
                                  <a:pt x="341" y="247"/>
                                </a:cubicBezTo>
                                <a:cubicBezTo>
                                  <a:pt x="363" y="203"/>
                                  <a:pt x="334" y="200"/>
                                  <a:pt x="321" y="189"/>
                                </a:cubicBezTo>
                                <a:cubicBezTo>
                                  <a:pt x="303" y="162"/>
                                  <a:pt x="302" y="159"/>
                                  <a:pt x="269" y="143"/>
                                </a:cubicBezTo>
                                <a:cubicBezTo>
                                  <a:pt x="263" y="102"/>
                                  <a:pt x="239" y="116"/>
                                  <a:pt x="229" y="107"/>
                                </a:cubicBezTo>
                                <a:cubicBezTo>
                                  <a:pt x="225" y="80"/>
                                  <a:pt x="209" y="87"/>
                                  <a:pt x="189" y="78"/>
                                </a:cubicBezTo>
                                <a:cubicBezTo>
                                  <a:pt x="185" y="62"/>
                                  <a:pt x="194" y="11"/>
                                  <a:pt x="186"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303" name="Freeform 89"/>
                        <p:cNvSpPr>
                          <a:spLocks noChangeAspect="1"/>
                        </p:cNvSpPr>
                        <p:nvPr/>
                      </p:nvSpPr>
                      <p:spPr bwMode="auto">
                        <a:xfrm>
                          <a:off x="3931" y="1750"/>
                          <a:ext cx="81" cy="62"/>
                        </a:xfrm>
                        <a:custGeom>
                          <a:avLst/>
                          <a:gdLst>
                            <a:gd name="T0" fmla="*/ 5 w 270"/>
                            <a:gd name="T1" fmla="*/ 2 h 207"/>
                            <a:gd name="T2" fmla="*/ 7 w 270"/>
                            <a:gd name="T3" fmla="*/ 5 h 207"/>
                            <a:gd name="T4" fmla="*/ 5 w 270"/>
                            <a:gd name="T5" fmla="*/ 4 h 207"/>
                            <a:gd name="T6" fmla="*/ 2 w 270"/>
                            <a:gd name="T7" fmla="*/ 2 h 207"/>
                            <a:gd name="T8" fmla="*/ 1 w 270"/>
                            <a:gd name="T9" fmla="*/ 1 h 207"/>
                            <a:gd name="T10" fmla="*/ 1 w 270"/>
                            <a:gd name="T11" fmla="*/ 1 h 207"/>
                            <a:gd name="T12" fmla="*/ 1 w 270"/>
                            <a:gd name="T13" fmla="*/ 0 h 207"/>
                            <a:gd name="T14" fmla="*/ 5 w 270"/>
                            <a:gd name="T15" fmla="*/ 2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 h="207">
                              <a:moveTo>
                                <a:pt x="175" y="75"/>
                              </a:moveTo>
                              <a:cubicBezTo>
                                <a:pt x="203" y="140"/>
                                <a:pt x="254" y="132"/>
                                <a:pt x="270" y="173"/>
                              </a:cubicBezTo>
                              <a:cubicBezTo>
                                <a:pt x="270" y="173"/>
                                <a:pt x="234" y="207"/>
                                <a:pt x="181" y="154"/>
                              </a:cubicBezTo>
                              <a:cubicBezTo>
                                <a:pt x="181" y="154"/>
                                <a:pt x="89" y="111"/>
                                <a:pt x="89" y="77"/>
                              </a:cubicBezTo>
                              <a:cubicBezTo>
                                <a:pt x="89" y="77"/>
                                <a:pt x="38" y="78"/>
                                <a:pt x="30" y="50"/>
                              </a:cubicBezTo>
                              <a:cubicBezTo>
                                <a:pt x="36" y="41"/>
                                <a:pt x="43" y="33"/>
                                <a:pt x="43" y="33"/>
                              </a:cubicBezTo>
                              <a:cubicBezTo>
                                <a:pt x="43" y="33"/>
                                <a:pt x="0" y="11"/>
                                <a:pt x="22" y="0"/>
                              </a:cubicBezTo>
                              <a:cubicBezTo>
                                <a:pt x="98" y="37"/>
                                <a:pt x="135" y="56"/>
                                <a:pt x="175" y="75"/>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4" name="Freeform 90"/>
                        <p:cNvSpPr>
                          <a:spLocks noChangeAspect="1"/>
                        </p:cNvSpPr>
                        <p:nvPr/>
                      </p:nvSpPr>
                      <p:spPr bwMode="auto">
                        <a:xfrm>
                          <a:off x="3905" y="1682"/>
                          <a:ext cx="17" cy="21"/>
                        </a:xfrm>
                        <a:custGeom>
                          <a:avLst/>
                          <a:gdLst>
                            <a:gd name="T0" fmla="*/ 0 w 57"/>
                            <a:gd name="T1" fmla="*/ 0 h 70"/>
                            <a:gd name="T2" fmla="*/ 1 w 57"/>
                            <a:gd name="T3" fmla="*/ 1 h 70"/>
                            <a:gd name="T4" fmla="*/ 1 w 57"/>
                            <a:gd name="T5" fmla="*/ 2 h 70"/>
                            <a:gd name="T6" fmla="*/ 1 w 57"/>
                            <a:gd name="T7" fmla="*/ 2 h 70"/>
                            <a:gd name="T8" fmla="*/ 0 w 57"/>
                            <a:gd name="T9" fmla="*/ 1 h 70"/>
                            <a:gd name="T10" fmla="*/ 0 w 57"/>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0">
                              <a:moveTo>
                                <a:pt x="1" y="0"/>
                              </a:moveTo>
                              <a:cubicBezTo>
                                <a:pt x="16" y="3"/>
                                <a:pt x="22" y="16"/>
                                <a:pt x="33" y="25"/>
                              </a:cubicBezTo>
                              <a:cubicBezTo>
                                <a:pt x="43" y="48"/>
                                <a:pt x="55" y="53"/>
                                <a:pt x="57" y="60"/>
                              </a:cubicBezTo>
                              <a:cubicBezTo>
                                <a:pt x="54" y="65"/>
                                <a:pt x="50" y="67"/>
                                <a:pt x="45" y="70"/>
                              </a:cubicBezTo>
                              <a:cubicBezTo>
                                <a:pt x="38" y="68"/>
                                <a:pt x="25" y="55"/>
                                <a:pt x="18" y="48"/>
                              </a:cubicBezTo>
                              <a:cubicBezTo>
                                <a:pt x="11" y="36"/>
                                <a:pt x="0" y="15"/>
                                <a:pt x="1"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5" name="Freeform 91"/>
                        <p:cNvSpPr>
                          <a:spLocks noChangeAspect="1"/>
                        </p:cNvSpPr>
                        <p:nvPr/>
                      </p:nvSpPr>
                      <p:spPr bwMode="auto">
                        <a:xfrm>
                          <a:off x="3867" y="1669"/>
                          <a:ext cx="18" cy="23"/>
                        </a:xfrm>
                        <a:custGeom>
                          <a:avLst/>
                          <a:gdLst>
                            <a:gd name="T0" fmla="*/ 0 w 59"/>
                            <a:gd name="T1" fmla="*/ 0 h 76"/>
                            <a:gd name="T2" fmla="*/ 2 w 59"/>
                            <a:gd name="T3" fmla="*/ 1 h 76"/>
                            <a:gd name="T4" fmla="*/ 0 w 59"/>
                            <a:gd name="T5" fmla="*/ 2 h 76"/>
                            <a:gd name="T6" fmla="*/ 0 w 59"/>
                            <a:gd name="T7" fmla="*/ 2 h 76"/>
                            <a:gd name="T8" fmla="*/ 0 w 59"/>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76">
                              <a:moveTo>
                                <a:pt x="0" y="6"/>
                              </a:moveTo>
                              <a:cubicBezTo>
                                <a:pt x="9" y="0"/>
                                <a:pt x="21" y="9"/>
                                <a:pt x="48" y="15"/>
                              </a:cubicBezTo>
                              <a:cubicBezTo>
                                <a:pt x="46" y="27"/>
                                <a:pt x="59" y="57"/>
                                <a:pt x="12" y="76"/>
                              </a:cubicBezTo>
                              <a:cubicBezTo>
                                <a:pt x="0" y="60"/>
                                <a:pt x="2" y="62"/>
                                <a:pt x="0" y="49"/>
                              </a:cubicBezTo>
                              <a:cubicBezTo>
                                <a:pt x="8" y="24"/>
                                <a:pt x="9" y="22"/>
                                <a:pt x="0" y="6"/>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6" name="Freeform 92"/>
                        <p:cNvSpPr>
                          <a:spLocks noChangeAspect="1"/>
                        </p:cNvSpPr>
                        <p:nvPr/>
                      </p:nvSpPr>
                      <p:spPr bwMode="auto">
                        <a:xfrm>
                          <a:off x="3873" y="1699"/>
                          <a:ext cx="24" cy="34"/>
                        </a:xfrm>
                        <a:custGeom>
                          <a:avLst/>
                          <a:gdLst>
                            <a:gd name="T0" fmla="*/ 1 w 82"/>
                            <a:gd name="T1" fmla="*/ 0 h 113"/>
                            <a:gd name="T2" fmla="*/ 1 w 82"/>
                            <a:gd name="T3" fmla="*/ 2 h 113"/>
                            <a:gd name="T4" fmla="*/ 1 w 82"/>
                            <a:gd name="T5" fmla="*/ 3 h 113"/>
                            <a:gd name="T6" fmla="*/ 0 w 82"/>
                            <a:gd name="T7" fmla="*/ 2 h 113"/>
                            <a:gd name="T8" fmla="*/ 0 w 82"/>
                            <a:gd name="T9" fmla="*/ 0 h 113"/>
                            <a:gd name="T10" fmla="*/ 1 w 82"/>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13">
                              <a:moveTo>
                                <a:pt x="25" y="0"/>
                              </a:moveTo>
                              <a:cubicBezTo>
                                <a:pt x="31" y="9"/>
                                <a:pt x="31" y="36"/>
                                <a:pt x="34" y="63"/>
                              </a:cubicBezTo>
                              <a:cubicBezTo>
                                <a:pt x="51" y="92"/>
                                <a:pt x="82" y="92"/>
                                <a:pt x="63" y="110"/>
                              </a:cubicBezTo>
                              <a:cubicBezTo>
                                <a:pt x="42" y="113"/>
                                <a:pt x="22" y="81"/>
                                <a:pt x="18" y="63"/>
                              </a:cubicBezTo>
                              <a:cubicBezTo>
                                <a:pt x="19" y="45"/>
                                <a:pt x="0" y="30"/>
                                <a:pt x="1" y="8"/>
                              </a:cubicBezTo>
                              <a:cubicBezTo>
                                <a:pt x="3" y="0"/>
                                <a:pt x="18" y="0"/>
                                <a:pt x="25"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97" name="Group 93"/>
                      <p:cNvGrpSpPr>
                        <a:grpSpLocks noChangeAspect="1"/>
                      </p:cNvGrpSpPr>
                      <p:nvPr/>
                    </p:nvGrpSpPr>
                    <p:grpSpPr bwMode="auto">
                      <a:xfrm>
                        <a:off x="3728" y="1814"/>
                        <a:ext cx="1357" cy="585"/>
                        <a:chOff x="1399" y="3098"/>
                        <a:chExt cx="4508" cy="1942"/>
                      </a:xfrm>
                      <a:grpFill/>
                    </p:grpSpPr>
                    <p:sp>
                      <p:nvSpPr>
                        <p:cNvPr id="298" name="Freeform 94"/>
                        <p:cNvSpPr>
                          <a:spLocks noChangeAspect="1" noEditPoints="1"/>
                        </p:cNvSpPr>
                        <p:nvPr/>
                      </p:nvSpPr>
                      <p:spPr bwMode="auto">
                        <a:xfrm>
                          <a:off x="3056" y="3098"/>
                          <a:ext cx="2851" cy="1563"/>
                        </a:xfrm>
                        <a:custGeom>
                          <a:avLst/>
                          <a:gdLst>
                            <a:gd name="T0" fmla="*/ 2521 w 2563"/>
                            <a:gd name="T1" fmla="*/ 250 h 1408"/>
                            <a:gd name="T2" fmla="*/ 2600 w 2563"/>
                            <a:gd name="T3" fmla="*/ 273 h 1408"/>
                            <a:gd name="T4" fmla="*/ 155 w 2563"/>
                            <a:gd name="T5" fmla="*/ 88 h 1408"/>
                            <a:gd name="T6" fmla="*/ 125 w 2563"/>
                            <a:gd name="T7" fmla="*/ 165 h 1408"/>
                            <a:gd name="T8" fmla="*/ 41 w 2563"/>
                            <a:gd name="T9" fmla="*/ 75 h 1408"/>
                            <a:gd name="T10" fmla="*/ 42 w 2563"/>
                            <a:gd name="T11" fmla="*/ 310 h 1408"/>
                            <a:gd name="T12" fmla="*/ 0 w 2563"/>
                            <a:gd name="T13" fmla="*/ 551 h 1408"/>
                            <a:gd name="T14" fmla="*/ 81 w 2563"/>
                            <a:gd name="T15" fmla="*/ 887 h 1408"/>
                            <a:gd name="T16" fmla="*/ 162 w 2563"/>
                            <a:gd name="T17" fmla="*/ 987 h 1408"/>
                            <a:gd name="T18" fmla="*/ 283 w 2563"/>
                            <a:gd name="T19" fmla="*/ 1168 h 1408"/>
                            <a:gd name="T20" fmla="*/ 495 w 2563"/>
                            <a:gd name="T21" fmla="*/ 1333 h 1408"/>
                            <a:gd name="T22" fmla="*/ 697 w 2563"/>
                            <a:gd name="T23" fmla="*/ 1392 h 1408"/>
                            <a:gd name="T24" fmla="*/ 982 w 2563"/>
                            <a:gd name="T25" fmla="*/ 1413 h 1408"/>
                            <a:gd name="T26" fmla="*/ 1226 w 2563"/>
                            <a:gd name="T27" fmla="*/ 1501 h 1408"/>
                            <a:gd name="T28" fmla="*/ 1330 w 2563"/>
                            <a:gd name="T29" fmla="*/ 1565 h 1408"/>
                            <a:gd name="T30" fmla="*/ 1583 w 2563"/>
                            <a:gd name="T31" fmla="*/ 1799 h 1408"/>
                            <a:gd name="T32" fmla="*/ 1685 w 2563"/>
                            <a:gd name="T33" fmla="*/ 1691 h 1408"/>
                            <a:gd name="T34" fmla="*/ 1859 w 2563"/>
                            <a:gd name="T35" fmla="*/ 1589 h 1408"/>
                            <a:gd name="T36" fmla="*/ 2081 w 2563"/>
                            <a:gd name="T37" fmla="*/ 1619 h 1408"/>
                            <a:gd name="T38" fmla="*/ 2182 w 2563"/>
                            <a:gd name="T39" fmla="*/ 1589 h 1408"/>
                            <a:gd name="T40" fmla="*/ 2227 w 2563"/>
                            <a:gd name="T41" fmla="*/ 1509 h 1408"/>
                            <a:gd name="T42" fmla="*/ 2437 w 2563"/>
                            <a:gd name="T43" fmla="*/ 1545 h 1408"/>
                            <a:gd name="T44" fmla="*/ 2492 w 2563"/>
                            <a:gd name="T45" fmla="*/ 1577 h 1408"/>
                            <a:gd name="T46" fmla="*/ 2577 w 2563"/>
                            <a:gd name="T47" fmla="*/ 1813 h 1408"/>
                            <a:gd name="T48" fmla="*/ 2722 w 2563"/>
                            <a:gd name="T49" fmla="*/ 1848 h 1408"/>
                            <a:gd name="T50" fmla="*/ 2673 w 2563"/>
                            <a:gd name="T51" fmla="*/ 1607 h 1408"/>
                            <a:gd name="T52" fmla="*/ 2641 w 2563"/>
                            <a:gd name="T53" fmla="*/ 1395 h 1408"/>
                            <a:gd name="T54" fmla="*/ 2749 w 2563"/>
                            <a:gd name="T55" fmla="*/ 1283 h 1408"/>
                            <a:gd name="T56" fmla="*/ 2919 w 2563"/>
                            <a:gd name="T57" fmla="*/ 1133 h 1408"/>
                            <a:gd name="T58" fmla="*/ 2943 w 2563"/>
                            <a:gd name="T59" fmla="*/ 1108 h 1408"/>
                            <a:gd name="T60" fmla="*/ 2936 w 2563"/>
                            <a:gd name="T61" fmla="*/ 1040 h 1408"/>
                            <a:gd name="T62" fmla="*/ 2962 w 2563"/>
                            <a:gd name="T63" fmla="*/ 1004 h 1408"/>
                            <a:gd name="T64" fmla="*/ 2942 w 2563"/>
                            <a:gd name="T65" fmla="*/ 844 h 1408"/>
                            <a:gd name="T66" fmla="*/ 3023 w 2563"/>
                            <a:gd name="T67" fmla="*/ 838 h 1408"/>
                            <a:gd name="T68" fmla="*/ 3124 w 2563"/>
                            <a:gd name="T69" fmla="*/ 689 h 1408"/>
                            <a:gd name="T70" fmla="*/ 3328 w 2563"/>
                            <a:gd name="T71" fmla="*/ 573 h 1408"/>
                            <a:gd name="T72" fmla="*/ 3253 w 2563"/>
                            <a:gd name="T73" fmla="*/ 513 h 1408"/>
                            <a:gd name="T74" fmla="*/ 3334 w 2563"/>
                            <a:gd name="T75" fmla="*/ 407 h 1408"/>
                            <a:gd name="T76" fmla="*/ 3456 w 2563"/>
                            <a:gd name="T77" fmla="*/ 363 h 1408"/>
                            <a:gd name="T78" fmla="*/ 3513 w 2563"/>
                            <a:gd name="T79" fmla="*/ 284 h 1408"/>
                            <a:gd name="T80" fmla="*/ 3458 w 2563"/>
                            <a:gd name="T81" fmla="*/ 185 h 1408"/>
                            <a:gd name="T82" fmla="*/ 3358 w 2563"/>
                            <a:gd name="T83" fmla="*/ 164 h 1408"/>
                            <a:gd name="T84" fmla="*/ 3088 w 2563"/>
                            <a:gd name="T85" fmla="*/ 317 h 1408"/>
                            <a:gd name="T86" fmla="*/ 2938 w 2563"/>
                            <a:gd name="T87" fmla="*/ 379 h 1408"/>
                            <a:gd name="T88" fmla="*/ 2882 w 2563"/>
                            <a:gd name="T89" fmla="*/ 473 h 1408"/>
                            <a:gd name="T90" fmla="*/ 2734 w 2563"/>
                            <a:gd name="T91" fmla="*/ 518 h 1408"/>
                            <a:gd name="T92" fmla="*/ 2526 w 2563"/>
                            <a:gd name="T93" fmla="*/ 623 h 1408"/>
                            <a:gd name="T94" fmla="*/ 2568 w 2563"/>
                            <a:gd name="T95" fmla="*/ 425 h 1408"/>
                            <a:gd name="T96" fmla="*/ 2488 w 2563"/>
                            <a:gd name="T97" fmla="*/ 413 h 1408"/>
                            <a:gd name="T98" fmla="*/ 2492 w 2563"/>
                            <a:gd name="T99" fmla="*/ 295 h 1408"/>
                            <a:gd name="T100" fmla="*/ 2338 w 2563"/>
                            <a:gd name="T101" fmla="*/ 381 h 1408"/>
                            <a:gd name="T102" fmla="*/ 2277 w 2563"/>
                            <a:gd name="T103" fmla="*/ 588 h 1408"/>
                            <a:gd name="T104" fmla="*/ 2293 w 2563"/>
                            <a:gd name="T105" fmla="*/ 357 h 1408"/>
                            <a:gd name="T106" fmla="*/ 2423 w 2563"/>
                            <a:gd name="T107" fmla="*/ 221 h 1408"/>
                            <a:gd name="T108" fmla="*/ 2279 w 2563"/>
                            <a:gd name="T109" fmla="*/ 199 h 1408"/>
                            <a:gd name="T110" fmla="*/ 2097 w 2563"/>
                            <a:gd name="T111" fmla="*/ 182 h 1408"/>
                            <a:gd name="T112" fmla="*/ 2036 w 2563"/>
                            <a:gd name="T113" fmla="*/ 138 h 1408"/>
                            <a:gd name="T114" fmla="*/ 1983 w 2563"/>
                            <a:gd name="T115" fmla="*/ 42 h 1408"/>
                            <a:gd name="T116" fmla="*/ 1828 w 2563"/>
                            <a:gd name="T117" fmla="*/ 18 h 1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3" h="1408">
                              <a:moveTo>
                                <a:pt x="1886" y="202"/>
                              </a:moveTo>
                              <a:lnTo>
                                <a:pt x="1884" y="204"/>
                              </a:lnTo>
                              <a:lnTo>
                                <a:pt x="1881" y="204"/>
                              </a:lnTo>
                              <a:lnTo>
                                <a:pt x="1877" y="204"/>
                              </a:lnTo>
                              <a:lnTo>
                                <a:pt x="1872" y="204"/>
                              </a:lnTo>
                              <a:lnTo>
                                <a:pt x="1863" y="202"/>
                              </a:lnTo>
                              <a:lnTo>
                                <a:pt x="1853" y="199"/>
                              </a:lnTo>
                              <a:lnTo>
                                <a:pt x="1844" y="194"/>
                              </a:lnTo>
                              <a:lnTo>
                                <a:pt x="1837" y="190"/>
                              </a:lnTo>
                              <a:lnTo>
                                <a:pt x="1834" y="188"/>
                              </a:lnTo>
                              <a:lnTo>
                                <a:pt x="1832" y="186"/>
                              </a:lnTo>
                              <a:lnTo>
                                <a:pt x="1831" y="184"/>
                              </a:lnTo>
                              <a:lnTo>
                                <a:pt x="1831" y="183"/>
                              </a:lnTo>
                              <a:lnTo>
                                <a:pt x="1833" y="182"/>
                              </a:lnTo>
                              <a:lnTo>
                                <a:pt x="1838" y="182"/>
                              </a:lnTo>
                              <a:lnTo>
                                <a:pt x="1843" y="183"/>
                              </a:lnTo>
                              <a:lnTo>
                                <a:pt x="1850" y="184"/>
                              </a:lnTo>
                              <a:lnTo>
                                <a:pt x="1865" y="187"/>
                              </a:lnTo>
                              <a:lnTo>
                                <a:pt x="1878" y="188"/>
                              </a:lnTo>
                              <a:lnTo>
                                <a:pt x="1887" y="188"/>
                              </a:lnTo>
                              <a:lnTo>
                                <a:pt x="1892" y="190"/>
                              </a:lnTo>
                              <a:lnTo>
                                <a:pt x="1893" y="191"/>
                              </a:lnTo>
                              <a:lnTo>
                                <a:pt x="1894" y="192"/>
                              </a:lnTo>
                              <a:lnTo>
                                <a:pt x="1894" y="193"/>
                              </a:lnTo>
                              <a:lnTo>
                                <a:pt x="1893" y="194"/>
                              </a:lnTo>
                              <a:lnTo>
                                <a:pt x="1889" y="200"/>
                              </a:lnTo>
                              <a:lnTo>
                                <a:pt x="1886" y="202"/>
                              </a:lnTo>
                              <a:close/>
                              <a:moveTo>
                                <a:pt x="102" y="0"/>
                              </a:moveTo>
                              <a:lnTo>
                                <a:pt x="107" y="9"/>
                              </a:lnTo>
                              <a:lnTo>
                                <a:pt x="112" y="18"/>
                              </a:lnTo>
                              <a:lnTo>
                                <a:pt x="117" y="26"/>
                              </a:lnTo>
                              <a:lnTo>
                                <a:pt x="120" y="35"/>
                              </a:lnTo>
                              <a:lnTo>
                                <a:pt x="121" y="39"/>
                              </a:lnTo>
                              <a:lnTo>
                                <a:pt x="121" y="43"/>
                              </a:lnTo>
                              <a:lnTo>
                                <a:pt x="121" y="48"/>
                              </a:lnTo>
                              <a:lnTo>
                                <a:pt x="120" y="52"/>
                              </a:lnTo>
                              <a:lnTo>
                                <a:pt x="118" y="56"/>
                              </a:lnTo>
                              <a:lnTo>
                                <a:pt x="116" y="60"/>
                              </a:lnTo>
                              <a:lnTo>
                                <a:pt x="112" y="64"/>
                              </a:lnTo>
                              <a:lnTo>
                                <a:pt x="107" y="68"/>
                              </a:lnTo>
                              <a:lnTo>
                                <a:pt x="105" y="70"/>
                              </a:lnTo>
                              <a:lnTo>
                                <a:pt x="104" y="73"/>
                              </a:lnTo>
                              <a:lnTo>
                                <a:pt x="103" y="78"/>
                              </a:lnTo>
                              <a:lnTo>
                                <a:pt x="103" y="83"/>
                              </a:lnTo>
                              <a:lnTo>
                                <a:pt x="103" y="93"/>
                              </a:lnTo>
                              <a:lnTo>
                                <a:pt x="103" y="104"/>
                              </a:lnTo>
                              <a:lnTo>
                                <a:pt x="103" y="108"/>
                              </a:lnTo>
                              <a:lnTo>
                                <a:pt x="102" y="113"/>
                              </a:lnTo>
                              <a:lnTo>
                                <a:pt x="101" y="116"/>
                              </a:lnTo>
                              <a:lnTo>
                                <a:pt x="99" y="119"/>
                              </a:lnTo>
                              <a:lnTo>
                                <a:pt x="95" y="121"/>
                              </a:lnTo>
                              <a:lnTo>
                                <a:pt x="91" y="121"/>
                              </a:lnTo>
                              <a:lnTo>
                                <a:pt x="85" y="120"/>
                              </a:lnTo>
                              <a:lnTo>
                                <a:pt x="78" y="118"/>
                              </a:lnTo>
                              <a:lnTo>
                                <a:pt x="88" y="78"/>
                              </a:lnTo>
                              <a:lnTo>
                                <a:pt x="87" y="69"/>
                              </a:lnTo>
                              <a:lnTo>
                                <a:pt x="85" y="62"/>
                              </a:lnTo>
                              <a:lnTo>
                                <a:pt x="82" y="57"/>
                              </a:lnTo>
                              <a:lnTo>
                                <a:pt x="77" y="54"/>
                              </a:lnTo>
                              <a:lnTo>
                                <a:pt x="72" y="52"/>
                              </a:lnTo>
                              <a:lnTo>
                                <a:pt x="67" y="51"/>
                              </a:lnTo>
                              <a:lnTo>
                                <a:pt x="62" y="50"/>
                              </a:lnTo>
                              <a:lnTo>
                                <a:pt x="56" y="51"/>
                              </a:lnTo>
                              <a:lnTo>
                                <a:pt x="43" y="53"/>
                              </a:lnTo>
                              <a:lnTo>
                                <a:pt x="30" y="55"/>
                              </a:lnTo>
                              <a:lnTo>
                                <a:pt x="23" y="55"/>
                              </a:lnTo>
                              <a:lnTo>
                                <a:pt x="16" y="55"/>
                              </a:lnTo>
                              <a:lnTo>
                                <a:pt x="11" y="53"/>
                              </a:lnTo>
                              <a:lnTo>
                                <a:pt x="5" y="50"/>
                              </a:lnTo>
                              <a:lnTo>
                                <a:pt x="9" y="78"/>
                              </a:lnTo>
                              <a:lnTo>
                                <a:pt x="14" y="105"/>
                              </a:lnTo>
                              <a:lnTo>
                                <a:pt x="19" y="131"/>
                              </a:lnTo>
                              <a:lnTo>
                                <a:pt x="25" y="159"/>
                              </a:lnTo>
                              <a:lnTo>
                                <a:pt x="27" y="172"/>
                              </a:lnTo>
                              <a:lnTo>
                                <a:pt x="29" y="185"/>
                              </a:lnTo>
                              <a:lnTo>
                                <a:pt x="31" y="199"/>
                              </a:lnTo>
                              <a:lnTo>
                                <a:pt x="31" y="213"/>
                              </a:lnTo>
                              <a:lnTo>
                                <a:pt x="31" y="226"/>
                              </a:lnTo>
                              <a:lnTo>
                                <a:pt x="30" y="239"/>
                              </a:lnTo>
                              <a:lnTo>
                                <a:pt x="28" y="252"/>
                              </a:lnTo>
                              <a:lnTo>
                                <a:pt x="25" y="267"/>
                              </a:lnTo>
                              <a:lnTo>
                                <a:pt x="25" y="278"/>
                              </a:lnTo>
                              <a:lnTo>
                                <a:pt x="24" y="290"/>
                              </a:lnTo>
                              <a:lnTo>
                                <a:pt x="22" y="301"/>
                              </a:lnTo>
                              <a:lnTo>
                                <a:pt x="19" y="313"/>
                              </a:lnTo>
                              <a:lnTo>
                                <a:pt x="12" y="336"/>
                              </a:lnTo>
                              <a:lnTo>
                                <a:pt x="6" y="359"/>
                              </a:lnTo>
                              <a:lnTo>
                                <a:pt x="4" y="370"/>
                              </a:lnTo>
                              <a:lnTo>
                                <a:pt x="1" y="382"/>
                              </a:lnTo>
                              <a:lnTo>
                                <a:pt x="0" y="392"/>
                              </a:lnTo>
                              <a:lnTo>
                                <a:pt x="0" y="403"/>
                              </a:lnTo>
                              <a:lnTo>
                                <a:pt x="1" y="414"/>
                              </a:lnTo>
                              <a:lnTo>
                                <a:pt x="3" y="424"/>
                              </a:lnTo>
                              <a:lnTo>
                                <a:pt x="7" y="435"/>
                              </a:lnTo>
                              <a:lnTo>
                                <a:pt x="13" y="446"/>
                              </a:lnTo>
                              <a:lnTo>
                                <a:pt x="4" y="505"/>
                              </a:lnTo>
                              <a:lnTo>
                                <a:pt x="10" y="526"/>
                              </a:lnTo>
                              <a:lnTo>
                                <a:pt x="19" y="546"/>
                              </a:lnTo>
                              <a:lnTo>
                                <a:pt x="28" y="566"/>
                              </a:lnTo>
                              <a:lnTo>
                                <a:pt x="37" y="586"/>
                              </a:lnTo>
                              <a:lnTo>
                                <a:pt x="46" y="606"/>
                              </a:lnTo>
                              <a:lnTo>
                                <a:pt x="53" y="627"/>
                              </a:lnTo>
                              <a:lnTo>
                                <a:pt x="56" y="638"/>
                              </a:lnTo>
                              <a:lnTo>
                                <a:pt x="59" y="649"/>
                              </a:lnTo>
                              <a:lnTo>
                                <a:pt x="60" y="660"/>
                              </a:lnTo>
                              <a:lnTo>
                                <a:pt x="62" y="672"/>
                              </a:lnTo>
                              <a:lnTo>
                                <a:pt x="65" y="677"/>
                              </a:lnTo>
                              <a:lnTo>
                                <a:pt x="69" y="683"/>
                              </a:lnTo>
                              <a:lnTo>
                                <a:pt x="73" y="686"/>
                              </a:lnTo>
                              <a:lnTo>
                                <a:pt x="78" y="690"/>
                              </a:lnTo>
                              <a:lnTo>
                                <a:pt x="89" y="696"/>
                              </a:lnTo>
                              <a:lnTo>
                                <a:pt x="99" y="702"/>
                              </a:lnTo>
                              <a:lnTo>
                                <a:pt x="104" y="706"/>
                              </a:lnTo>
                              <a:lnTo>
                                <a:pt x="108" y="709"/>
                              </a:lnTo>
                              <a:lnTo>
                                <a:pt x="112" y="713"/>
                              </a:lnTo>
                              <a:lnTo>
                                <a:pt x="115" y="717"/>
                              </a:lnTo>
                              <a:lnTo>
                                <a:pt x="118" y="722"/>
                              </a:lnTo>
                              <a:lnTo>
                                <a:pt x="119" y="728"/>
                              </a:lnTo>
                              <a:lnTo>
                                <a:pt x="120" y="734"/>
                              </a:lnTo>
                              <a:lnTo>
                                <a:pt x="120" y="742"/>
                              </a:lnTo>
                              <a:lnTo>
                                <a:pt x="133" y="755"/>
                              </a:lnTo>
                              <a:lnTo>
                                <a:pt x="145" y="767"/>
                              </a:lnTo>
                              <a:lnTo>
                                <a:pt x="155" y="780"/>
                              </a:lnTo>
                              <a:lnTo>
                                <a:pt x="163" y="794"/>
                              </a:lnTo>
                              <a:lnTo>
                                <a:pt x="170" y="809"/>
                              </a:lnTo>
                              <a:lnTo>
                                <a:pt x="176" y="823"/>
                              </a:lnTo>
                              <a:lnTo>
                                <a:pt x="181" y="839"/>
                              </a:lnTo>
                              <a:lnTo>
                                <a:pt x="184" y="856"/>
                              </a:lnTo>
                              <a:lnTo>
                                <a:pt x="194" y="855"/>
                              </a:lnTo>
                              <a:lnTo>
                                <a:pt x="205" y="854"/>
                              </a:lnTo>
                              <a:lnTo>
                                <a:pt x="214" y="855"/>
                              </a:lnTo>
                              <a:lnTo>
                                <a:pt x="223" y="857"/>
                              </a:lnTo>
                              <a:lnTo>
                                <a:pt x="231" y="859"/>
                              </a:lnTo>
                              <a:lnTo>
                                <a:pt x="239" y="864"/>
                              </a:lnTo>
                              <a:lnTo>
                                <a:pt x="246" y="867"/>
                              </a:lnTo>
                              <a:lnTo>
                                <a:pt x="253" y="872"/>
                              </a:lnTo>
                              <a:lnTo>
                                <a:pt x="282" y="892"/>
                              </a:lnTo>
                              <a:lnTo>
                                <a:pt x="310" y="914"/>
                              </a:lnTo>
                              <a:lnTo>
                                <a:pt x="320" y="929"/>
                              </a:lnTo>
                              <a:lnTo>
                                <a:pt x="330" y="943"/>
                              </a:lnTo>
                              <a:lnTo>
                                <a:pt x="338" y="959"/>
                              </a:lnTo>
                              <a:lnTo>
                                <a:pt x="346" y="974"/>
                              </a:lnTo>
                              <a:lnTo>
                                <a:pt x="360" y="975"/>
                              </a:lnTo>
                              <a:lnTo>
                                <a:pt x="376" y="974"/>
                              </a:lnTo>
                              <a:lnTo>
                                <a:pt x="392" y="972"/>
                              </a:lnTo>
                              <a:lnTo>
                                <a:pt x="407" y="971"/>
                              </a:lnTo>
                              <a:lnTo>
                                <a:pt x="414" y="971"/>
                              </a:lnTo>
                              <a:lnTo>
                                <a:pt x="421" y="971"/>
                              </a:lnTo>
                              <a:lnTo>
                                <a:pt x="427" y="972"/>
                              </a:lnTo>
                              <a:lnTo>
                                <a:pt x="432" y="974"/>
                              </a:lnTo>
                              <a:lnTo>
                                <a:pt x="437" y="977"/>
                              </a:lnTo>
                              <a:lnTo>
                                <a:pt x="442" y="982"/>
                              </a:lnTo>
                              <a:lnTo>
                                <a:pt x="444" y="987"/>
                              </a:lnTo>
                              <a:lnTo>
                                <a:pt x="446" y="993"/>
                              </a:lnTo>
                              <a:lnTo>
                                <a:pt x="475" y="1006"/>
                              </a:lnTo>
                              <a:lnTo>
                                <a:pt x="507" y="1018"/>
                              </a:lnTo>
                              <a:lnTo>
                                <a:pt x="522" y="1023"/>
                              </a:lnTo>
                              <a:lnTo>
                                <a:pt x="538" y="1028"/>
                              </a:lnTo>
                              <a:lnTo>
                                <a:pt x="555" y="1032"/>
                              </a:lnTo>
                              <a:lnTo>
                                <a:pt x="572" y="1035"/>
                              </a:lnTo>
                              <a:lnTo>
                                <a:pt x="589" y="1038"/>
                              </a:lnTo>
                              <a:lnTo>
                                <a:pt x="606" y="1041"/>
                              </a:lnTo>
                              <a:lnTo>
                                <a:pt x="624" y="1043"/>
                              </a:lnTo>
                              <a:lnTo>
                                <a:pt x="641" y="1044"/>
                              </a:lnTo>
                              <a:lnTo>
                                <a:pt x="658" y="1045"/>
                              </a:lnTo>
                              <a:lnTo>
                                <a:pt x="675" y="1044"/>
                              </a:lnTo>
                              <a:lnTo>
                                <a:pt x="694" y="1043"/>
                              </a:lnTo>
                              <a:lnTo>
                                <a:pt x="711" y="1039"/>
                              </a:lnTo>
                              <a:lnTo>
                                <a:pt x="714" y="1033"/>
                              </a:lnTo>
                              <a:lnTo>
                                <a:pt x="717" y="1028"/>
                              </a:lnTo>
                              <a:lnTo>
                                <a:pt x="722" y="1024"/>
                              </a:lnTo>
                              <a:lnTo>
                                <a:pt x="727" y="1021"/>
                              </a:lnTo>
                              <a:lnTo>
                                <a:pt x="733" y="1019"/>
                              </a:lnTo>
                              <a:lnTo>
                                <a:pt x="741" y="1018"/>
                              </a:lnTo>
                              <a:lnTo>
                                <a:pt x="748" y="1017"/>
                              </a:lnTo>
                              <a:lnTo>
                                <a:pt x="756" y="1017"/>
                              </a:lnTo>
                              <a:lnTo>
                                <a:pt x="788" y="1019"/>
                              </a:lnTo>
                              <a:lnTo>
                                <a:pt x="816" y="1020"/>
                              </a:lnTo>
                              <a:lnTo>
                                <a:pt x="844" y="1050"/>
                              </a:lnTo>
                              <a:lnTo>
                                <a:pt x="877" y="1081"/>
                              </a:lnTo>
                              <a:lnTo>
                                <a:pt x="884" y="1089"/>
                              </a:lnTo>
                              <a:lnTo>
                                <a:pt x="891" y="1097"/>
                              </a:lnTo>
                              <a:lnTo>
                                <a:pt x="898" y="1107"/>
                              </a:lnTo>
                              <a:lnTo>
                                <a:pt x="903" y="1115"/>
                              </a:lnTo>
                              <a:lnTo>
                                <a:pt x="908" y="1124"/>
                              </a:lnTo>
                              <a:lnTo>
                                <a:pt x="911" y="1133"/>
                              </a:lnTo>
                              <a:lnTo>
                                <a:pt x="913" y="1143"/>
                              </a:lnTo>
                              <a:lnTo>
                                <a:pt x="914" y="1152"/>
                              </a:lnTo>
                              <a:lnTo>
                                <a:pt x="948" y="1171"/>
                              </a:lnTo>
                              <a:lnTo>
                                <a:pt x="950" y="1165"/>
                              </a:lnTo>
                              <a:lnTo>
                                <a:pt x="952" y="1159"/>
                              </a:lnTo>
                              <a:lnTo>
                                <a:pt x="955" y="1155"/>
                              </a:lnTo>
                              <a:lnTo>
                                <a:pt x="958" y="1151"/>
                              </a:lnTo>
                              <a:lnTo>
                                <a:pt x="962" y="1147"/>
                              </a:lnTo>
                              <a:lnTo>
                                <a:pt x="966" y="1144"/>
                              </a:lnTo>
                              <a:lnTo>
                                <a:pt x="970" y="1141"/>
                              </a:lnTo>
                              <a:lnTo>
                                <a:pt x="975" y="1138"/>
                              </a:lnTo>
                              <a:lnTo>
                                <a:pt x="986" y="1135"/>
                              </a:lnTo>
                              <a:lnTo>
                                <a:pt x="996" y="1133"/>
                              </a:lnTo>
                              <a:lnTo>
                                <a:pt x="1008" y="1132"/>
                              </a:lnTo>
                              <a:lnTo>
                                <a:pt x="1019" y="1133"/>
                              </a:lnTo>
                              <a:lnTo>
                                <a:pt x="1039" y="1138"/>
                              </a:lnTo>
                              <a:lnTo>
                                <a:pt x="1135" y="1249"/>
                              </a:lnTo>
                              <a:lnTo>
                                <a:pt x="1138" y="1272"/>
                              </a:lnTo>
                              <a:lnTo>
                                <a:pt x="1143" y="1298"/>
                              </a:lnTo>
                              <a:lnTo>
                                <a:pt x="1145" y="1304"/>
                              </a:lnTo>
                              <a:lnTo>
                                <a:pt x="1147" y="1310"/>
                              </a:lnTo>
                              <a:lnTo>
                                <a:pt x="1150" y="1315"/>
                              </a:lnTo>
                              <a:lnTo>
                                <a:pt x="1154" y="1320"/>
                              </a:lnTo>
                              <a:lnTo>
                                <a:pt x="1159" y="1325"/>
                              </a:lnTo>
                              <a:lnTo>
                                <a:pt x="1164" y="1329"/>
                              </a:lnTo>
                              <a:lnTo>
                                <a:pt x="1169" y="1333"/>
                              </a:lnTo>
                              <a:lnTo>
                                <a:pt x="1176" y="1336"/>
                              </a:lnTo>
                              <a:lnTo>
                                <a:pt x="1203" y="1336"/>
                              </a:lnTo>
                              <a:lnTo>
                                <a:pt x="1198" y="1293"/>
                              </a:lnTo>
                              <a:lnTo>
                                <a:pt x="1200" y="1281"/>
                              </a:lnTo>
                              <a:lnTo>
                                <a:pt x="1202" y="1271"/>
                              </a:lnTo>
                              <a:lnTo>
                                <a:pt x="1206" y="1261"/>
                              </a:lnTo>
                              <a:lnTo>
                                <a:pt x="1211" y="1252"/>
                              </a:lnTo>
                              <a:lnTo>
                                <a:pt x="1218" y="1243"/>
                              </a:lnTo>
                              <a:lnTo>
                                <a:pt x="1224" y="1236"/>
                              </a:lnTo>
                              <a:lnTo>
                                <a:pt x="1231" y="1228"/>
                              </a:lnTo>
                              <a:lnTo>
                                <a:pt x="1239" y="1220"/>
                              </a:lnTo>
                              <a:lnTo>
                                <a:pt x="1247" y="1214"/>
                              </a:lnTo>
                              <a:lnTo>
                                <a:pt x="1256" y="1209"/>
                              </a:lnTo>
                              <a:lnTo>
                                <a:pt x="1265" y="1204"/>
                              </a:lnTo>
                              <a:lnTo>
                                <a:pt x="1274" y="1199"/>
                              </a:lnTo>
                              <a:lnTo>
                                <a:pt x="1285" y="1195"/>
                              </a:lnTo>
                              <a:lnTo>
                                <a:pt x="1294" y="1192"/>
                              </a:lnTo>
                              <a:lnTo>
                                <a:pt x="1304" y="1189"/>
                              </a:lnTo>
                              <a:lnTo>
                                <a:pt x="1314" y="1187"/>
                              </a:lnTo>
                              <a:lnTo>
                                <a:pt x="1323" y="1155"/>
                              </a:lnTo>
                              <a:lnTo>
                                <a:pt x="1337" y="1159"/>
                              </a:lnTo>
                              <a:lnTo>
                                <a:pt x="1350" y="1161"/>
                              </a:lnTo>
                              <a:lnTo>
                                <a:pt x="1364" y="1164"/>
                              </a:lnTo>
                              <a:lnTo>
                                <a:pt x="1378" y="1165"/>
                              </a:lnTo>
                              <a:lnTo>
                                <a:pt x="1407" y="1166"/>
                              </a:lnTo>
                              <a:lnTo>
                                <a:pt x="1435" y="1168"/>
                              </a:lnTo>
                              <a:lnTo>
                                <a:pt x="1440" y="1173"/>
                              </a:lnTo>
                              <a:lnTo>
                                <a:pt x="1446" y="1178"/>
                              </a:lnTo>
                              <a:lnTo>
                                <a:pt x="1452" y="1182"/>
                              </a:lnTo>
                              <a:lnTo>
                                <a:pt x="1459" y="1184"/>
                              </a:lnTo>
                              <a:lnTo>
                                <a:pt x="1466" y="1186"/>
                              </a:lnTo>
                              <a:lnTo>
                                <a:pt x="1472" y="1186"/>
                              </a:lnTo>
                              <a:lnTo>
                                <a:pt x="1479" y="1187"/>
                              </a:lnTo>
                              <a:lnTo>
                                <a:pt x="1485" y="1186"/>
                              </a:lnTo>
                              <a:lnTo>
                                <a:pt x="1512" y="1183"/>
                              </a:lnTo>
                              <a:lnTo>
                                <a:pt x="1541" y="1180"/>
                              </a:lnTo>
                              <a:lnTo>
                                <a:pt x="1557" y="1196"/>
                              </a:lnTo>
                              <a:lnTo>
                                <a:pt x="1562" y="1200"/>
                              </a:lnTo>
                              <a:lnTo>
                                <a:pt x="1568" y="1202"/>
                              </a:lnTo>
                              <a:lnTo>
                                <a:pt x="1573" y="1204"/>
                              </a:lnTo>
                              <a:lnTo>
                                <a:pt x="1578" y="1204"/>
                              </a:lnTo>
                              <a:lnTo>
                                <a:pt x="1583" y="1202"/>
                              </a:lnTo>
                              <a:lnTo>
                                <a:pt x="1588" y="1200"/>
                              </a:lnTo>
                              <a:lnTo>
                                <a:pt x="1592" y="1196"/>
                              </a:lnTo>
                              <a:lnTo>
                                <a:pt x="1596" y="1190"/>
                              </a:lnTo>
                              <a:lnTo>
                                <a:pt x="1591" y="1181"/>
                              </a:lnTo>
                              <a:lnTo>
                                <a:pt x="1588" y="1172"/>
                              </a:lnTo>
                              <a:lnTo>
                                <a:pt x="1586" y="1161"/>
                              </a:lnTo>
                              <a:lnTo>
                                <a:pt x="1585" y="1151"/>
                              </a:lnTo>
                              <a:lnTo>
                                <a:pt x="1584" y="1141"/>
                              </a:lnTo>
                              <a:lnTo>
                                <a:pt x="1582" y="1132"/>
                              </a:lnTo>
                              <a:lnTo>
                                <a:pt x="1580" y="1123"/>
                              </a:lnTo>
                              <a:lnTo>
                                <a:pt x="1576" y="1114"/>
                              </a:lnTo>
                              <a:lnTo>
                                <a:pt x="1581" y="1109"/>
                              </a:lnTo>
                              <a:lnTo>
                                <a:pt x="1586" y="1105"/>
                              </a:lnTo>
                              <a:lnTo>
                                <a:pt x="1591" y="1101"/>
                              </a:lnTo>
                              <a:lnTo>
                                <a:pt x="1596" y="1100"/>
                              </a:lnTo>
                              <a:lnTo>
                                <a:pt x="1602" y="1100"/>
                              </a:lnTo>
                              <a:lnTo>
                                <a:pt x="1607" y="1100"/>
                              </a:lnTo>
                              <a:lnTo>
                                <a:pt x="1613" y="1101"/>
                              </a:lnTo>
                              <a:lnTo>
                                <a:pt x="1618" y="1103"/>
                              </a:lnTo>
                              <a:lnTo>
                                <a:pt x="1630" y="1107"/>
                              </a:lnTo>
                              <a:lnTo>
                                <a:pt x="1644" y="1110"/>
                              </a:lnTo>
                              <a:lnTo>
                                <a:pt x="1651" y="1110"/>
                              </a:lnTo>
                              <a:lnTo>
                                <a:pt x="1657" y="1111"/>
                              </a:lnTo>
                              <a:lnTo>
                                <a:pt x="1664" y="1110"/>
                              </a:lnTo>
                              <a:lnTo>
                                <a:pt x="1672" y="1108"/>
                              </a:lnTo>
                              <a:lnTo>
                                <a:pt x="1731" y="1143"/>
                              </a:lnTo>
                              <a:lnTo>
                                <a:pt x="1737" y="1144"/>
                              </a:lnTo>
                              <a:lnTo>
                                <a:pt x="1742" y="1144"/>
                              </a:lnTo>
                              <a:lnTo>
                                <a:pt x="1747" y="1142"/>
                              </a:lnTo>
                              <a:lnTo>
                                <a:pt x="1752" y="1141"/>
                              </a:lnTo>
                              <a:lnTo>
                                <a:pt x="1762" y="1136"/>
                              </a:lnTo>
                              <a:lnTo>
                                <a:pt x="1771" y="1130"/>
                              </a:lnTo>
                              <a:lnTo>
                                <a:pt x="1775" y="1127"/>
                              </a:lnTo>
                              <a:lnTo>
                                <a:pt x="1780" y="1125"/>
                              </a:lnTo>
                              <a:lnTo>
                                <a:pt x="1784" y="1123"/>
                              </a:lnTo>
                              <a:lnTo>
                                <a:pt x="1789" y="1122"/>
                              </a:lnTo>
                              <a:lnTo>
                                <a:pt x="1793" y="1122"/>
                              </a:lnTo>
                              <a:lnTo>
                                <a:pt x="1798" y="1123"/>
                              </a:lnTo>
                              <a:lnTo>
                                <a:pt x="1803" y="1125"/>
                              </a:lnTo>
                              <a:lnTo>
                                <a:pt x="1808" y="1129"/>
                              </a:lnTo>
                              <a:lnTo>
                                <a:pt x="1807" y="1135"/>
                              </a:lnTo>
                              <a:lnTo>
                                <a:pt x="1807" y="1140"/>
                              </a:lnTo>
                              <a:lnTo>
                                <a:pt x="1807" y="1145"/>
                              </a:lnTo>
                              <a:lnTo>
                                <a:pt x="1809" y="1149"/>
                              </a:lnTo>
                              <a:lnTo>
                                <a:pt x="1811" y="1153"/>
                              </a:lnTo>
                              <a:lnTo>
                                <a:pt x="1815" y="1157"/>
                              </a:lnTo>
                              <a:lnTo>
                                <a:pt x="1818" y="1160"/>
                              </a:lnTo>
                              <a:lnTo>
                                <a:pt x="1822" y="1165"/>
                              </a:lnTo>
                              <a:lnTo>
                                <a:pt x="1830" y="1171"/>
                              </a:lnTo>
                              <a:lnTo>
                                <a:pt x="1839" y="1177"/>
                              </a:lnTo>
                              <a:lnTo>
                                <a:pt x="1842" y="1180"/>
                              </a:lnTo>
                              <a:lnTo>
                                <a:pt x="1846" y="1184"/>
                              </a:lnTo>
                              <a:lnTo>
                                <a:pt x="1848" y="1187"/>
                              </a:lnTo>
                              <a:lnTo>
                                <a:pt x="1851" y="1191"/>
                              </a:lnTo>
                              <a:lnTo>
                                <a:pt x="1841" y="1273"/>
                              </a:lnTo>
                              <a:lnTo>
                                <a:pt x="1850" y="1292"/>
                              </a:lnTo>
                              <a:lnTo>
                                <a:pt x="1861" y="1309"/>
                              </a:lnTo>
                              <a:lnTo>
                                <a:pt x="1873" y="1325"/>
                              </a:lnTo>
                              <a:lnTo>
                                <a:pt x="1887" y="1341"/>
                              </a:lnTo>
                              <a:lnTo>
                                <a:pt x="1899" y="1358"/>
                              </a:lnTo>
                              <a:lnTo>
                                <a:pt x="1910" y="1374"/>
                              </a:lnTo>
                              <a:lnTo>
                                <a:pt x="1915" y="1382"/>
                              </a:lnTo>
                              <a:lnTo>
                                <a:pt x="1920" y="1390"/>
                              </a:lnTo>
                              <a:lnTo>
                                <a:pt x="1924" y="1398"/>
                              </a:lnTo>
                              <a:lnTo>
                                <a:pt x="1928" y="1408"/>
                              </a:lnTo>
                              <a:lnTo>
                                <a:pt x="1936" y="1402"/>
                              </a:lnTo>
                              <a:lnTo>
                                <a:pt x="1943" y="1397"/>
                              </a:lnTo>
                              <a:lnTo>
                                <a:pt x="1950" y="1390"/>
                              </a:lnTo>
                              <a:lnTo>
                                <a:pt x="1956" y="1383"/>
                              </a:lnTo>
                              <a:lnTo>
                                <a:pt x="1968" y="1367"/>
                              </a:lnTo>
                              <a:lnTo>
                                <a:pt x="1978" y="1351"/>
                              </a:lnTo>
                              <a:lnTo>
                                <a:pt x="1974" y="1316"/>
                              </a:lnTo>
                              <a:lnTo>
                                <a:pt x="1971" y="1277"/>
                              </a:lnTo>
                              <a:lnTo>
                                <a:pt x="1969" y="1268"/>
                              </a:lnTo>
                              <a:lnTo>
                                <a:pt x="1968" y="1259"/>
                              </a:lnTo>
                              <a:lnTo>
                                <a:pt x="1965" y="1250"/>
                              </a:lnTo>
                              <a:lnTo>
                                <a:pt x="1963" y="1241"/>
                              </a:lnTo>
                              <a:lnTo>
                                <a:pt x="1959" y="1233"/>
                              </a:lnTo>
                              <a:lnTo>
                                <a:pt x="1955" y="1225"/>
                              </a:lnTo>
                              <a:lnTo>
                                <a:pt x="1950" y="1217"/>
                              </a:lnTo>
                              <a:lnTo>
                                <a:pt x="1945" y="1210"/>
                              </a:lnTo>
                              <a:lnTo>
                                <a:pt x="1945" y="1198"/>
                              </a:lnTo>
                              <a:lnTo>
                                <a:pt x="1944" y="1186"/>
                              </a:lnTo>
                              <a:lnTo>
                                <a:pt x="1942" y="1175"/>
                              </a:lnTo>
                              <a:lnTo>
                                <a:pt x="1938" y="1164"/>
                              </a:lnTo>
                              <a:lnTo>
                                <a:pt x="1928" y="1141"/>
                              </a:lnTo>
                              <a:lnTo>
                                <a:pt x="1917" y="1119"/>
                              </a:lnTo>
                              <a:lnTo>
                                <a:pt x="1912" y="1109"/>
                              </a:lnTo>
                              <a:lnTo>
                                <a:pt x="1908" y="1096"/>
                              </a:lnTo>
                              <a:lnTo>
                                <a:pt x="1906" y="1085"/>
                              </a:lnTo>
                              <a:lnTo>
                                <a:pt x="1904" y="1073"/>
                              </a:lnTo>
                              <a:lnTo>
                                <a:pt x="1904" y="1061"/>
                              </a:lnTo>
                              <a:lnTo>
                                <a:pt x="1906" y="1049"/>
                              </a:lnTo>
                              <a:lnTo>
                                <a:pt x="1908" y="1041"/>
                              </a:lnTo>
                              <a:lnTo>
                                <a:pt x="1911" y="1034"/>
                              </a:lnTo>
                              <a:lnTo>
                                <a:pt x="1914" y="1027"/>
                              </a:lnTo>
                              <a:lnTo>
                                <a:pt x="1918" y="1020"/>
                              </a:lnTo>
                              <a:lnTo>
                                <a:pt x="1929" y="1001"/>
                              </a:lnTo>
                              <a:lnTo>
                                <a:pt x="1942" y="977"/>
                              </a:lnTo>
                              <a:lnTo>
                                <a:pt x="1945" y="972"/>
                              </a:lnTo>
                              <a:lnTo>
                                <a:pt x="1949" y="967"/>
                              </a:lnTo>
                              <a:lnTo>
                                <a:pt x="1953" y="964"/>
                              </a:lnTo>
                              <a:lnTo>
                                <a:pt x="1957" y="962"/>
                              </a:lnTo>
                              <a:lnTo>
                                <a:pt x="1963" y="962"/>
                              </a:lnTo>
                              <a:lnTo>
                                <a:pt x="1968" y="963"/>
                              </a:lnTo>
                              <a:lnTo>
                                <a:pt x="1974" y="966"/>
                              </a:lnTo>
                              <a:lnTo>
                                <a:pt x="1981" y="972"/>
                              </a:lnTo>
                              <a:lnTo>
                                <a:pt x="1985" y="959"/>
                              </a:lnTo>
                              <a:lnTo>
                                <a:pt x="1990" y="948"/>
                              </a:lnTo>
                              <a:lnTo>
                                <a:pt x="1997" y="938"/>
                              </a:lnTo>
                              <a:lnTo>
                                <a:pt x="2004" y="929"/>
                              </a:lnTo>
                              <a:lnTo>
                                <a:pt x="2013" y="919"/>
                              </a:lnTo>
                              <a:lnTo>
                                <a:pt x="2022" y="912"/>
                              </a:lnTo>
                              <a:lnTo>
                                <a:pt x="2031" y="905"/>
                              </a:lnTo>
                              <a:lnTo>
                                <a:pt x="2041" y="898"/>
                              </a:lnTo>
                              <a:lnTo>
                                <a:pt x="2063" y="885"/>
                              </a:lnTo>
                              <a:lnTo>
                                <a:pt x="2084" y="871"/>
                              </a:lnTo>
                              <a:lnTo>
                                <a:pt x="2094" y="863"/>
                              </a:lnTo>
                              <a:lnTo>
                                <a:pt x="2104" y="853"/>
                              </a:lnTo>
                              <a:lnTo>
                                <a:pt x="2114" y="844"/>
                              </a:lnTo>
                              <a:lnTo>
                                <a:pt x="2122" y="834"/>
                              </a:lnTo>
                              <a:lnTo>
                                <a:pt x="2122" y="831"/>
                              </a:lnTo>
                              <a:lnTo>
                                <a:pt x="2121" y="829"/>
                              </a:lnTo>
                              <a:lnTo>
                                <a:pt x="2120" y="827"/>
                              </a:lnTo>
                              <a:lnTo>
                                <a:pt x="2118" y="826"/>
                              </a:lnTo>
                              <a:lnTo>
                                <a:pt x="2115" y="824"/>
                              </a:lnTo>
                              <a:lnTo>
                                <a:pt x="2109" y="822"/>
                              </a:lnTo>
                              <a:lnTo>
                                <a:pt x="2105" y="821"/>
                              </a:lnTo>
                              <a:lnTo>
                                <a:pt x="2102" y="819"/>
                              </a:lnTo>
                              <a:lnTo>
                                <a:pt x="2102" y="817"/>
                              </a:lnTo>
                              <a:lnTo>
                                <a:pt x="2101" y="815"/>
                              </a:lnTo>
                              <a:lnTo>
                                <a:pt x="2102" y="813"/>
                              </a:lnTo>
                              <a:lnTo>
                                <a:pt x="2103" y="810"/>
                              </a:lnTo>
                              <a:lnTo>
                                <a:pt x="2121" y="810"/>
                              </a:lnTo>
                              <a:lnTo>
                                <a:pt x="2136" y="811"/>
                              </a:lnTo>
                              <a:lnTo>
                                <a:pt x="2139" y="810"/>
                              </a:lnTo>
                              <a:lnTo>
                                <a:pt x="2143" y="809"/>
                              </a:lnTo>
                              <a:lnTo>
                                <a:pt x="2146" y="808"/>
                              </a:lnTo>
                              <a:lnTo>
                                <a:pt x="2148" y="806"/>
                              </a:lnTo>
                              <a:lnTo>
                                <a:pt x="2151" y="803"/>
                              </a:lnTo>
                              <a:lnTo>
                                <a:pt x="2153" y="798"/>
                              </a:lnTo>
                              <a:lnTo>
                                <a:pt x="2155" y="794"/>
                              </a:lnTo>
                              <a:lnTo>
                                <a:pt x="2157" y="788"/>
                              </a:lnTo>
                              <a:lnTo>
                                <a:pt x="2122" y="769"/>
                              </a:lnTo>
                              <a:lnTo>
                                <a:pt x="2123" y="766"/>
                              </a:lnTo>
                              <a:lnTo>
                                <a:pt x="2125" y="763"/>
                              </a:lnTo>
                              <a:lnTo>
                                <a:pt x="2127" y="762"/>
                              </a:lnTo>
                              <a:lnTo>
                                <a:pt x="2129" y="761"/>
                              </a:lnTo>
                              <a:lnTo>
                                <a:pt x="2132" y="760"/>
                              </a:lnTo>
                              <a:lnTo>
                                <a:pt x="2137" y="761"/>
                              </a:lnTo>
                              <a:lnTo>
                                <a:pt x="2141" y="762"/>
                              </a:lnTo>
                              <a:lnTo>
                                <a:pt x="2146" y="762"/>
                              </a:lnTo>
                              <a:lnTo>
                                <a:pt x="2148" y="761"/>
                              </a:lnTo>
                              <a:lnTo>
                                <a:pt x="2150" y="760"/>
                              </a:lnTo>
                              <a:lnTo>
                                <a:pt x="2153" y="758"/>
                              </a:lnTo>
                              <a:lnTo>
                                <a:pt x="2155" y="755"/>
                              </a:lnTo>
                              <a:lnTo>
                                <a:pt x="2157" y="752"/>
                              </a:lnTo>
                              <a:lnTo>
                                <a:pt x="2158" y="749"/>
                              </a:lnTo>
                              <a:lnTo>
                                <a:pt x="2158" y="746"/>
                              </a:lnTo>
                              <a:lnTo>
                                <a:pt x="2158" y="744"/>
                              </a:lnTo>
                              <a:lnTo>
                                <a:pt x="2156" y="738"/>
                              </a:lnTo>
                              <a:lnTo>
                                <a:pt x="2152" y="733"/>
                              </a:lnTo>
                              <a:lnTo>
                                <a:pt x="2143" y="723"/>
                              </a:lnTo>
                              <a:lnTo>
                                <a:pt x="2133" y="713"/>
                              </a:lnTo>
                              <a:lnTo>
                                <a:pt x="2129" y="697"/>
                              </a:lnTo>
                              <a:lnTo>
                                <a:pt x="2126" y="681"/>
                              </a:lnTo>
                              <a:lnTo>
                                <a:pt x="2123" y="665"/>
                              </a:lnTo>
                              <a:lnTo>
                                <a:pt x="2121" y="649"/>
                              </a:lnTo>
                              <a:lnTo>
                                <a:pt x="2121" y="634"/>
                              </a:lnTo>
                              <a:lnTo>
                                <a:pt x="2123" y="617"/>
                              </a:lnTo>
                              <a:lnTo>
                                <a:pt x="2126" y="601"/>
                              </a:lnTo>
                              <a:lnTo>
                                <a:pt x="2131" y="586"/>
                              </a:lnTo>
                              <a:lnTo>
                                <a:pt x="2135" y="595"/>
                              </a:lnTo>
                              <a:lnTo>
                                <a:pt x="2137" y="606"/>
                              </a:lnTo>
                              <a:lnTo>
                                <a:pt x="2138" y="617"/>
                              </a:lnTo>
                              <a:lnTo>
                                <a:pt x="2139" y="629"/>
                              </a:lnTo>
                              <a:lnTo>
                                <a:pt x="2140" y="652"/>
                              </a:lnTo>
                              <a:lnTo>
                                <a:pt x="2142" y="672"/>
                              </a:lnTo>
                              <a:lnTo>
                                <a:pt x="2157" y="687"/>
                              </a:lnTo>
                              <a:lnTo>
                                <a:pt x="2165" y="678"/>
                              </a:lnTo>
                              <a:lnTo>
                                <a:pt x="2165" y="672"/>
                              </a:lnTo>
                              <a:lnTo>
                                <a:pt x="2165" y="666"/>
                              </a:lnTo>
                              <a:lnTo>
                                <a:pt x="2167" y="660"/>
                              </a:lnTo>
                              <a:lnTo>
                                <a:pt x="2168" y="654"/>
                              </a:lnTo>
                              <a:lnTo>
                                <a:pt x="2174" y="643"/>
                              </a:lnTo>
                              <a:lnTo>
                                <a:pt x="2180" y="633"/>
                              </a:lnTo>
                              <a:lnTo>
                                <a:pt x="2188" y="623"/>
                              </a:lnTo>
                              <a:lnTo>
                                <a:pt x="2196" y="613"/>
                              </a:lnTo>
                              <a:lnTo>
                                <a:pt x="2205" y="605"/>
                              </a:lnTo>
                              <a:lnTo>
                                <a:pt x="2213" y="597"/>
                              </a:lnTo>
                              <a:lnTo>
                                <a:pt x="2215" y="587"/>
                              </a:lnTo>
                              <a:lnTo>
                                <a:pt x="2218" y="577"/>
                              </a:lnTo>
                              <a:lnTo>
                                <a:pt x="2222" y="568"/>
                              </a:lnTo>
                              <a:lnTo>
                                <a:pt x="2226" y="557"/>
                              </a:lnTo>
                              <a:lnTo>
                                <a:pt x="2230" y="548"/>
                              </a:lnTo>
                              <a:lnTo>
                                <a:pt x="2236" y="540"/>
                              </a:lnTo>
                              <a:lnTo>
                                <a:pt x="2242" y="532"/>
                              </a:lnTo>
                              <a:lnTo>
                                <a:pt x="2248" y="524"/>
                              </a:lnTo>
                              <a:lnTo>
                                <a:pt x="2254" y="517"/>
                              </a:lnTo>
                              <a:lnTo>
                                <a:pt x="2261" y="510"/>
                              </a:lnTo>
                              <a:lnTo>
                                <a:pt x="2269" y="504"/>
                              </a:lnTo>
                              <a:lnTo>
                                <a:pt x="2277" y="499"/>
                              </a:lnTo>
                              <a:lnTo>
                                <a:pt x="2286" y="493"/>
                              </a:lnTo>
                              <a:lnTo>
                                <a:pt x="2296" y="490"/>
                              </a:lnTo>
                              <a:lnTo>
                                <a:pt x="2306" y="487"/>
                              </a:lnTo>
                              <a:lnTo>
                                <a:pt x="2317" y="485"/>
                              </a:lnTo>
                              <a:lnTo>
                                <a:pt x="2312" y="466"/>
                              </a:lnTo>
                              <a:lnTo>
                                <a:pt x="2394" y="446"/>
                              </a:lnTo>
                              <a:lnTo>
                                <a:pt x="2400" y="444"/>
                              </a:lnTo>
                              <a:lnTo>
                                <a:pt x="2406" y="441"/>
                              </a:lnTo>
                              <a:lnTo>
                                <a:pt x="2411" y="436"/>
                              </a:lnTo>
                              <a:lnTo>
                                <a:pt x="2415" y="431"/>
                              </a:lnTo>
                              <a:lnTo>
                                <a:pt x="2418" y="425"/>
                              </a:lnTo>
                              <a:lnTo>
                                <a:pt x="2418" y="419"/>
                              </a:lnTo>
                              <a:lnTo>
                                <a:pt x="2418" y="416"/>
                              </a:lnTo>
                              <a:lnTo>
                                <a:pt x="2417" y="413"/>
                              </a:lnTo>
                              <a:lnTo>
                                <a:pt x="2416" y="410"/>
                              </a:lnTo>
                              <a:lnTo>
                                <a:pt x="2414" y="407"/>
                              </a:lnTo>
                              <a:lnTo>
                                <a:pt x="2398" y="408"/>
                              </a:lnTo>
                              <a:lnTo>
                                <a:pt x="2385" y="402"/>
                              </a:lnTo>
                              <a:lnTo>
                                <a:pt x="2372" y="395"/>
                              </a:lnTo>
                              <a:lnTo>
                                <a:pt x="2369" y="392"/>
                              </a:lnTo>
                              <a:lnTo>
                                <a:pt x="2367" y="390"/>
                              </a:lnTo>
                              <a:lnTo>
                                <a:pt x="2365" y="387"/>
                              </a:lnTo>
                              <a:lnTo>
                                <a:pt x="2363" y="384"/>
                              </a:lnTo>
                              <a:lnTo>
                                <a:pt x="2363" y="380"/>
                              </a:lnTo>
                              <a:lnTo>
                                <a:pt x="2363" y="375"/>
                              </a:lnTo>
                              <a:lnTo>
                                <a:pt x="2363" y="370"/>
                              </a:lnTo>
                              <a:lnTo>
                                <a:pt x="2365" y="364"/>
                              </a:lnTo>
                              <a:lnTo>
                                <a:pt x="2372" y="361"/>
                              </a:lnTo>
                              <a:lnTo>
                                <a:pt x="2377" y="356"/>
                              </a:lnTo>
                              <a:lnTo>
                                <a:pt x="2382" y="351"/>
                              </a:lnTo>
                              <a:lnTo>
                                <a:pt x="2386" y="345"/>
                              </a:lnTo>
                              <a:lnTo>
                                <a:pt x="2393" y="333"/>
                              </a:lnTo>
                              <a:lnTo>
                                <a:pt x="2399" y="321"/>
                              </a:lnTo>
                              <a:lnTo>
                                <a:pt x="2403" y="315"/>
                              </a:lnTo>
                              <a:lnTo>
                                <a:pt x="2406" y="310"/>
                              </a:lnTo>
                              <a:lnTo>
                                <a:pt x="2410" y="305"/>
                              </a:lnTo>
                              <a:lnTo>
                                <a:pt x="2416" y="301"/>
                              </a:lnTo>
                              <a:lnTo>
                                <a:pt x="2422" y="298"/>
                              </a:lnTo>
                              <a:lnTo>
                                <a:pt x="2428" y="296"/>
                              </a:lnTo>
                              <a:lnTo>
                                <a:pt x="2436" y="295"/>
                              </a:lnTo>
                              <a:lnTo>
                                <a:pt x="2445" y="295"/>
                              </a:lnTo>
                              <a:lnTo>
                                <a:pt x="2448" y="289"/>
                              </a:lnTo>
                              <a:lnTo>
                                <a:pt x="2451" y="283"/>
                              </a:lnTo>
                              <a:lnTo>
                                <a:pt x="2455" y="279"/>
                              </a:lnTo>
                              <a:lnTo>
                                <a:pt x="2460" y="275"/>
                              </a:lnTo>
                              <a:lnTo>
                                <a:pt x="2465" y="272"/>
                              </a:lnTo>
                              <a:lnTo>
                                <a:pt x="2471" y="270"/>
                              </a:lnTo>
                              <a:lnTo>
                                <a:pt x="2478" y="269"/>
                              </a:lnTo>
                              <a:lnTo>
                                <a:pt x="2484" y="268"/>
                              </a:lnTo>
                              <a:lnTo>
                                <a:pt x="2497" y="267"/>
                              </a:lnTo>
                              <a:lnTo>
                                <a:pt x="2511" y="266"/>
                              </a:lnTo>
                              <a:lnTo>
                                <a:pt x="2525" y="265"/>
                              </a:lnTo>
                              <a:lnTo>
                                <a:pt x="2539" y="262"/>
                              </a:lnTo>
                              <a:lnTo>
                                <a:pt x="2545" y="260"/>
                              </a:lnTo>
                              <a:lnTo>
                                <a:pt x="2551" y="256"/>
                              </a:lnTo>
                              <a:lnTo>
                                <a:pt x="2556" y="252"/>
                              </a:lnTo>
                              <a:lnTo>
                                <a:pt x="2559" y="248"/>
                              </a:lnTo>
                              <a:lnTo>
                                <a:pt x="2562" y="243"/>
                              </a:lnTo>
                              <a:lnTo>
                                <a:pt x="2563" y="238"/>
                              </a:lnTo>
                              <a:lnTo>
                                <a:pt x="2563" y="233"/>
                              </a:lnTo>
                              <a:lnTo>
                                <a:pt x="2561" y="228"/>
                              </a:lnTo>
                              <a:lnTo>
                                <a:pt x="2559" y="220"/>
                              </a:lnTo>
                              <a:lnTo>
                                <a:pt x="2556" y="214"/>
                              </a:lnTo>
                              <a:lnTo>
                                <a:pt x="2552" y="208"/>
                              </a:lnTo>
                              <a:lnTo>
                                <a:pt x="2547" y="203"/>
                              </a:lnTo>
                              <a:lnTo>
                                <a:pt x="2536" y="195"/>
                              </a:lnTo>
                              <a:lnTo>
                                <a:pt x="2524" y="189"/>
                              </a:lnTo>
                              <a:lnTo>
                                <a:pt x="2518" y="186"/>
                              </a:lnTo>
                              <a:lnTo>
                                <a:pt x="2514" y="183"/>
                              </a:lnTo>
                              <a:lnTo>
                                <a:pt x="2510" y="179"/>
                              </a:lnTo>
                              <a:lnTo>
                                <a:pt x="2508" y="175"/>
                              </a:lnTo>
                              <a:lnTo>
                                <a:pt x="2507" y="170"/>
                              </a:lnTo>
                              <a:lnTo>
                                <a:pt x="2507" y="165"/>
                              </a:lnTo>
                              <a:lnTo>
                                <a:pt x="2509" y="158"/>
                              </a:lnTo>
                              <a:lnTo>
                                <a:pt x="2513" y="151"/>
                              </a:lnTo>
                              <a:lnTo>
                                <a:pt x="2514" y="143"/>
                              </a:lnTo>
                              <a:lnTo>
                                <a:pt x="2513" y="135"/>
                              </a:lnTo>
                              <a:lnTo>
                                <a:pt x="2512" y="129"/>
                              </a:lnTo>
                              <a:lnTo>
                                <a:pt x="2510" y="123"/>
                              </a:lnTo>
                              <a:lnTo>
                                <a:pt x="2507" y="119"/>
                              </a:lnTo>
                              <a:lnTo>
                                <a:pt x="2503" y="115"/>
                              </a:lnTo>
                              <a:lnTo>
                                <a:pt x="2499" y="112"/>
                              </a:lnTo>
                              <a:lnTo>
                                <a:pt x="2494" y="109"/>
                              </a:lnTo>
                              <a:lnTo>
                                <a:pt x="2489" y="107"/>
                              </a:lnTo>
                              <a:lnTo>
                                <a:pt x="2484" y="106"/>
                              </a:lnTo>
                              <a:lnTo>
                                <a:pt x="2478" y="105"/>
                              </a:lnTo>
                              <a:lnTo>
                                <a:pt x="2473" y="105"/>
                              </a:lnTo>
                              <a:lnTo>
                                <a:pt x="2461" y="105"/>
                              </a:lnTo>
                              <a:lnTo>
                                <a:pt x="2452" y="107"/>
                              </a:lnTo>
                              <a:lnTo>
                                <a:pt x="2440" y="120"/>
                              </a:lnTo>
                              <a:lnTo>
                                <a:pt x="2430" y="134"/>
                              </a:lnTo>
                              <a:lnTo>
                                <a:pt x="2419" y="149"/>
                              </a:lnTo>
                              <a:lnTo>
                                <a:pt x="2409" y="163"/>
                              </a:lnTo>
                              <a:lnTo>
                                <a:pt x="2391" y="192"/>
                              </a:lnTo>
                              <a:lnTo>
                                <a:pt x="2373" y="223"/>
                              </a:lnTo>
                              <a:lnTo>
                                <a:pt x="2366" y="226"/>
                              </a:lnTo>
                              <a:lnTo>
                                <a:pt x="2358" y="229"/>
                              </a:lnTo>
                              <a:lnTo>
                                <a:pt x="2349" y="231"/>
                              </a:lnTo>
                              <a:lnTo>
                                <a:pt x="2341" y="233"/>
                              </a:lnTo>
                              <a:lnTo>
                                <a:pt x="2326" y="235"/>
                              </a:lnTo>
                              <a:lnTo>
                                <a:pt x="2310" y="236"/>
                              </a:lnTo>
                              <a:lnTo>
                                <a:pt x="2276" y="234"/>
                              </a:lnTo>
                              <a:lnTo>
                                <a:pt x="2244" y="232"/>
                              </a:lnTo>
                              <a:lnTo>
                                <a:pt x="2227" y="232"/>
                              </a:lnTo>
                              <a:lnTo>
                                <a:pt x="2212" y="233"/>
                              </a:lnTo>
                              <a:lnTo>
                                <a:pt x="2204" y="234"/>
                              </a:lnTo>
                              <a:lnTo>
                                <a:pt x="2196" y="235"/>
                              </a:lnTo>
                              <a:lnTo>
                                <a:pt x="2189" y="237"/>
                              </a:lnTo>
                              <a:lnTo>
                                <a:pt x="2182" y="239"/>
                              </a:lnTo>
                              <a:lnTo>
                                <a:pt x="2175" y="242"/>
                              </a:lnTo>
                              <a:lnTo>
                                <a:pt x="2167" y="246"/>
                              </a:lnTo>
                              <a:lnTo>
                                <a:pt x="2160" y="250"/>
                              </a:lnTo>
                              <a:lnTo>
                                <a:pt x="2153" y="256"/>
                              </a:lnTo>
                              <a:lnTo>
                                <a:pt x="2146" y="263"/>
                              </a:lnTo>
                              <a:lnTo>
                                <a:pt x="2140" y="269"/>
                              </a:lnTo>
                              <a:lnTo>
                                <a:pt x="2134" y="277"/>
                              </a:lnTo>
                              <a:lnTo>
                                <a:pt x="2128" y="286"/>
                              </a:lnTo>
                              <a:lnTo>
                                <a:pt x="2131" y="289"/>
                              </a:lnTo>
                              <a:lnTo>
                                <a:pt x="2133" y="292"/>
                              </a:lnTo>
                              <a:lnTo>
                                <a:pt x="2134" y="295"/>
                              </a:lnTo>
                              <a:lnTo>
                                <a:pt x="2135" y="298"/>
                              </a:lnTo>
                              <a:lnTo>
                                <a:pt x="2135" y="303"/>
                              </a:lnTo>
                              <a:lnTo>
                                <a:pt x="2133" y="309"/>
                              </a:lnTo>
                              <a:lnTo>
                                <a:pt x="2127" y="321"/>
                              </a:lnTo>
                              <a:lnTo>
                                <a:pt x="2122" y="331"/>
                              </a:lnTo>
                              <a:lnTo>
                                <a:pt x="2115" y="338"/>
                              </a:lnTo>
                              <a:lnTo>
                                <a:pt x="2108" y="342"/>
                              </a:lnTo>
                              <a:lnTo>
                                <a:pt x="2101" y="345"/>
                              </a:lnTo>
                              <a:lnTo>
                                <a:pt x="2094" y="346"/>
                              </a:lnTo>
                              <a:lnTo>
                                <a:pt x="2086" y="346"/>
                              </a:lnTo>
                              <a:lnTo>
                                <a:pt x="2079" y="345"/>
                              </a:lnTo>
                              <a:lnTo>
                                <a:pt x="2071" y="344"/>
                              </a:lnTo>
                              <a:lnTo>
                                <a:pt x="2064" y="341"/>
                              </a:lnTo>
                              <a:lnTo>
                                <a:pt x="2048" y="336"/>
                              </a:lnTo>
                              <a:lnTo>
                                <a:pt x="2034" y="332"/>
                              </a:lnTo>
                              <a:lnTo>
                                <a:pt x="2027" y="331"/>
                              </a:lnTo>
                              <a:lnTo>
                                <a:pt x="2020" y="332"/>
                              </a:lnTo>
                              <a:lnTo>
                                <a:pt x="2013" y="333"/>
                              </a:lnTo>
                              <a:lnTo>
                                <a:pt x="2007" y="336"/>
                              </a:lnTo>
                              <a:lnTo>
                                <a:pt x="1998" y="360"/>
                              </a:lnTo>
                              <a:lnTo>
                                <a:pt x="1993" y="369"/>
                              </a:lnTo>
                              <a:lnTo>
                                <a:pt x="1987" y="379"/>
                              </a:lnTo>
                              <a:lnTo>
                                <a:pt x="1979" y="389"/>
                              </a:lnTo>
                              <a:lnTo>
                                <a:pt x="1971" y="398"/>
                              </a:lnTo>
                              <a:lnTo>
                                <a:pt x="1952" y="416"/>
                              </a:lnTo>
                              <a:lnTo>
                                <a:pt x="1935" y="430"/>
                              </a:lnTo>
                              <a:lnTo>
                                <a:pt x="1908" y="443"/>
                              </a:lnTo>
                              <a:lnTo>
                                <a:pt x="1883" y="455"/>
                              </a:lnTo>
                              <a:lnTo>
                                <a:pt x="1876" y="458"/>
                              </a:lnTo>
                              <a:lnTo>
                                <a:pt x="1869" y="459"/>
                              </a:lnTo>
                              <a:lnTo>
                                <a:pt x="1862" y="460"/>
                              </a:lnTo>
                              <a:lnTo>
                                <a:pt x="1856" y="460"/>
                              </a:lnTo>
                              <a:lnTo>
                                <a:pt x="1849" y="460"/>
                              </a:lnTo>
                              <a:lnTo>
                                <a:pt x="1843" y="458"/>
                              </a:lnTo>
                              <a:lnTo>
                                <a:pt x="1836" y="455"/>
                              </a:lnTo>
                              <a:lnTo>
                                <a:pt x="1829" y="450"/>
                              </a:lnTo>
                              <a:lnTo>
                                <a:pt x="1829" y="441"/>
                              </a:lnTo>
                              <a:lnTo>
                                <a:pt x="1829" y="431"/>
                              </a:lnTo>
                              <a:lnTo>
                                <a:pt x="1831" y="423"/>
                              </a:lnTo>
                              <a:lnTo>
                                <a:pt x="1833" y="414"/>
                              </a:lnTo>
                              <a:lnTo>
                                <a:pt x="1839" y="398"/>
                              </a:lnTo>
                              <a:lnTo>
                                <a:pt x="1847" y="383"/>
                              </a:lnTo>
                              <a:lnTo>
                                <a:pt x="1855" y="366"/>
                              </a:lnTo>
                              <a:lnTo>
                                <a:pt x="1861" y="349"/>
                              </a:lnTo>
                              <a:lnTo>
                                <a:pt x="1864" y="341"/>
                              </a:lnTo>
                              <a:lnTo>
                                <a:pt x="1866" y="332"/>
                              </a:lnTo>
                              <a:lnTo>
                                <a:pt x="1866" y="322"/>
                              </a:lnTo>
                              <a:lnTo>
                                <a:pt x="1866" y="311"/>
                              </a:lnTo>
                              <a:lnTo>
                                <a:pt x="1862" y="302"/>
                              </a:lnTo>
                              <a:lnTo>
                                <a:pt x="1858" y="296"/>
                              </a:lnTo>
                              <a:lnTo>
                                <a:pt x="1854" y="292"/>
                              </a:lnTo>
                              <a:lnTo>
                                <a:pt x="1850" y="291"/>
                              </a:lnTo>
                              <a:lnTo>
                                <a:pt x="1846" y="291"/>
                              </a:lnTo>
                              <a:lnTo>
                                <a:pt x="1842" y="292"/>
                              </a:lnTo>
                              <a:lnTo>
                                <a:pt x="1838" y="294"/>
                              </a:lnTo>
                              <a:lnTo>
                                <a:pt x="1834" y="297"/>
                              </a:lnTo>
                              <a:lnTo>
                                <a:pt x="1827" y="303"/>
                              </a:lnTo>
                              <a:lnTo>
                                <a:pt x="1819" y="307"/>
                              </a:lnTo>
                              <a:lnTo>
                                <a:pt x="1816" y="307"/>
                              </a:lnTo>
                              <a:lnTo>
                                <a:pt x="1811" y="306"/>
                              </a:lnTo>
                              <a:lnTo>
                                <a:pt x="1808" y="302"/>
                              </a:lnTo>
                              <a:lnTo>
                                <a:pt x="1804" y="297"/>
                              </a:lnTo>
                              <a:lnTo>
                                <a:pt x="1804" y="289"/>
                              </a:lnTo>
                              <a:lnTo>
                                <a:pt x="1806" y="281"/>
                              </a:lnTo>
                              <a:lnTo>
                                <a:pt x="1809" y="273"/>
                              </a:lnTo>
                              <a:lnTo>
                                <a:pt x="1813" y="266"/>
                              </a:lnTo>
                              <a:lnTo>
                                <a:pt x="1817" y="259"/>
                              </a:lnTo>
                              <a:lnTo>
                                <a:pt x="1820" y="250"/>
                              </a:lnTo>
                              <a:lnTo>
                                <a:pt x="1822" y="242"/>
                              </a:lnTo>
                              <a:lnTo>
                                <a:pt x="1822" y="234"/>
                              </a:lnTo>
                              <a:lnTo>
                                <a:pt x="1820" y="229"/>
                              </a:lnTo>
                              <a:lnTo>
                                <a:pt x="1818" y="224"/>
                              </a:lnTo>
                              <a:lnTo>
                                <a:pt x="1815" y="220"/>
                              </a:lnTo>
                              <a:lnTo>
                                <a:pt x="1811" y="216"/>
                              </a:lnTo>
                              <a:lnTo>
                                <a:pt x="1804" y="210"/>
                              </a:lnTo>
                              <a:lnTo>
                                <a:pt x="1796" y="205"/>
                              </a:lnTo>
                              <a:lnTo>
                                <a:pt x="1779" y="195"/>
                              </a:lnTo>
                              <a:lnTo>
                                <a:pt x="1764" y="188"/>
                              </a:lnTo>
                              <a:lnTo>
                                <a:pt x="1749" y="205"/>
                              </a:lnTo>
                              <a:lnTo>
                                <a:pt x="1737" y="222"/>
                              </a:lnTo>
                              <a:lnTo>
                                <a:pt x="1730" y="230"/>
                              </a:lnTo>
                              <a:lnTo>
                                <a:pt x="1723" y="237"/>
                              </a:lnTo>
                              <a:lnTo>
                                <a:pt x="1715" y="243"/>
                              </a:lnTo>
                              <a:lnTo>
                                <a:pt x="1706" y="247"/>
                              </a:lnTo>
                              <a:lnTo>
                                <a:pt x="1703" y="258"/>
                              </a:lnTo>
                              <a:lnTo>
                                <a:pt x="1701" y="267"/>
                              </a:lnTo>
                              <a:lnTo>
                                <a:pt x="1699" y="278"/>
                              </a:lnTo>
                              <a:lnTo>
                                <a:pt x="1698" y="288"/>
                              </a:lnTo>
                              <a:lnTo>
                                <a:pt x="1697" y="310"/>
                              </a:lnTo>
                              <a:lnTo>
                                <a:pt x="1698" y="334"/>
                              </a:lnTo>
                              <a:lnTo>
                                <a:pt x="1699" y="357"/>
                              </a:lnTo>
                              <a:lnTo>
                                <a:pt x="1700" y="380"/>
                              </a:lnTo>
                              <a:lnTo>
                                <a:pt x="1701" y="401"/>
                              </a:lnTo>
                              <a:lnTo>
                                <a:pt x="1701" y="421"/>
                              </a:lnTo>
                              <a:lnTo>
                                <a:pt x="1697" y="424"/>
                              </a:lnTo>
                              <a:lnTo>
                                <a:pt x="1691" y="426"/>
                              </a:lnTo>
                              <a:lnTo>
                                <a:pt x="1685" y="428"/>
                              </a:lnTo>
                              <a:lnTo>
                                <a:pt x="1680" y="429"/>
                              </a:lnTo>
                              <a:lnTo>
                                <a:pt x="1667" y="430"/>
                              </a:lnTo>
                              <a:lnTo>
                                <a:pt x="1654" y="430"/>
                              </a:lnTo>
                              <a:lnTo>
                                <a:pt x="1648" y="419"/>
                              </a:lnTo>
                              <a:lnTo>
                                <a:pt x="1644" y="407"/>
                              </a:lnTo>
                              <a:lnTo>
                                <a:pt x="1641" y="395"/>
                              </a:lnTo>
                              <a:lnTo>
                                <a:pt x="1639" y="383"/>
                              </a:lnTo>
                              <a:lnTo>
                                <a:pt x="1638" y="370"/>
                              </a:lnTo>
                              <a:lnTo>
                                <a:pt x="1638" y="358"/>
                              </a:lnTo>
                              <a:lnTo>
                                <a:pt x="1639" y="346"/>
                              </a:lnTo>
                              <a:lnTo>
                                <a:pt x="1641" y="333"/>
                              </a:lnTo>
                              <a:lnTo>
                                <a:pt x="1643" y="321"/>
                              </a:lnTo>
                              <a:lnTo>
                                <a:pt x="1647" y="308"/>
                              </a:lnTo>
                              <a:lnTo>
                                <a:pt x="1651" y="296"/>
                              </a:lnTo>
                              <a:lnTo>
                                <a:pt x="1655" y="284"/>
                              </a:lnTo>
                              <a:lnTo>
                                <a:pt x="1666" y="261"/>
                              </a:lnTo>
                              <a:lnTo>
                                <a:pt x="1678" y="239"/>
                              </a:lnTo>
                              <a:lnTo>
                                <a:pt x="1634" y="247"/>
                              </a:lnTo>
                              <a:lnTo>
                                <a:pt x="1681" y="190"/>
                              </a:lnTo>
                              <a:lnTo>
                                <a:pt x="1701" y="189"/>
                              </a:lnTo>
                              <a:lnTo>
                                <a:pt x="1723" y="187"/>
                              </a:lnTo>
                              <a:lnTo>
                                <a:pt x="1735" y="184"/>
                              </a:lnTo>
                              <a:lnTo>
                                <a:pt x="1746" y="181"/>
                              </a:lnTo>
                              <a:lnTo>
                                <a:pt x="1751" y="179"/>
                              </a:lnTo>
                              <a:lnTo>
                                <a:pt x="1757" y="176"/>
                              </a:lnTo>
                              <a:lnTo>
                                <a:pt x="1761" y="173"/>
                              </a:lnTo>
                              <a:lnTo>
                                <a:pt x="1766" y="170"/>
                              </a:lnTo>
                              <a:lnTo>
                                <a:pt x="1763" y="165"/>
                              </a:lnTo>
                              <a:lnTo>
                                <a:pt x="1760" y="161"/>
                              </a:lnTo>
                              <a:lnTo>
                                <a:pt x="1756" y="158"/>
                              </a:lnTo>
                              <a:lnTo>
                                <a:pt x="1752" y="155"/>
                              </a:lnTo>
                              <a:lnTo>
                                <a:pt x="1744" y="150"/>
                              </a:lnTo>
                              <a:lnTo>
                                <a:pt x="1736" y="148"/>
                              </a:lnTo>
                              <a:lnTo>
                                <a:pt x="1728" y="146"/>
                              </a:lnTo>
                              <a:lnTo>
                                <a:pt x="1719" y="146"/>
                              </a:lnTo>
                              <a:lnTo>
                                <a:pt x="1710" y="146"/>
                              </a:lnTo>
                              <a:lnTo>
                                <a:pt x="1700" y="147"/>
                              </a:lnTo>
                              <a:lnTo>
                                <a:pt x="1690" y="148"/>
                              </a:lnTo>
                              <a:lnTo>
                                <a:pt x="1681" y="148"/>
                              </a:lnTo>
                              <a:lnTo>
                                <a:pt x="1672" y="148"/>
                              </a:lnTo>
                              <a:lnTo>
                                <a:pt x="1664" y="147"/>
                              </a:lnTo>
                              <a:lnTo>
                                <a:pt x="1656" y="145"/>
                              </a:lnTo>
                              <a:lnTo>
                                <a:pt x="1648" y="141"/>
                              </a:lnTo>
                              <a:lnTo>
                                <a:pt x="1645" y="139"/>
                              </a:lnTo>
                              <a:lnTo>
                                <a:pt x="1641" y="135"/>
                              </a:lnTo>
                              <a:lnTo>
                                <a:pt x="1638" y="132"/>
                              </a:lnTo>
                              <a:lnTo>
                                <a:pt x="1634" y="128"/>
                              </a:lnTo>
                              <a:lnTo>
                                <a:pt x="1611" y="126"/>
                              </a:lnTo>
                              <a:lnTo>
                                <a:pt x="1615" y="99"/>
                              </a:lnTo>
                              <a:lnTo>
                                <a:pt x="1593" y="105"/>
                              </a:lnTo>
                              <a:lnTo>
                                <a:pt x="1567" y="112"/>
                              </a:lnTo>
                              <a:lnTo>
                                <a:pt x="1555" y="117"/>
                              </a:lnTo>
                              <a:lnTo>
                                <a:pt x="1543" y="122"/>
                              </a:lnTo>
                              <a:lnTo>
                                <a:pt x="1533" y="127"/>
                              </a:lnTo>
                              <a:lnTo>
                                <a:pt x="1524" y="133"/>
                              </a:lnTo>
                              <a:lnTo>
                                <a:pt x="1518" y="135"/>
                              </a:lnTo>
                              <a:lnTo>
                                <a:pt x="1512" y="137"/>
                              </a:lnTo>
                              <a:lnTo>
                                <a:pt x="1508" y="137"/>
                              </a:lnTo>
                              <a:lnTo>
                                <a:pt x="1504" y="134"/>
                              </a:lnTo>
                              <a:lnTo>
                                <a:pt x="1501" y="132"/>
                              </a:lnTo>
                              <a:lnTo>
                                <a:pt x="1499" y="128"/>
                              </a:lnTo>
                              <a:lnTo>
                                <a:pt x="1498" y="124"/>
                              </a:lnTo>
                              <a:lnTo>
                                <a:pt x="1498" y="118"/>
                              </a:lnTo>
                              <a:lnTo>
                                <a:pt x="1464" y="118"/>
                              </a:lnTo>
                              <a:lnTo>
                                <a:pt x="1467" y="113"/>
                              </a:lnTo>
                              <a:lnTo>
                                <a:pt x="1471" y="109"/>
                              </a:lnTo>
                              <a:lnTo>
                                <a:pt x="1475" y="105"/>
                              </a:lnTo>
                              <a:lnTo>
                                <a:pt x="1479" y="101"/>
                              </a:lnTo>
                              <a:lnTo>
                                <a:pt x="1489" y="95"/>
                              </a:lnTo>
                              <a:lnTo>
                                <a:pt x="1500" y="90"/>
                              </a:lnTo>
                              <a:lnTo>
                                <a:pt x="1511" y="84"/>
                              </a:lnTo>
                              <a:lnTo>
                                <a:pt x="1521" y="78"/>
                              </a:lnTo>
                              <a:lnTo>
                                <a:pt x="1526" y="73"/>
                              </a:lnTo>
                              <a:lnTo>
                                <a:pt x="1530" y="69"/>
                              </a:lnTo>
                              <a:lnTo>
                                <a:pt x="1534" y="65"/>
                              </a:lnTo>
                              <a:lnTo>
                                <a:pt x="1537" y="60"/>
                              </a:lnTo>
                              <a:lnTo>
                                <a:pt x="1517" y="54"/>
                              </a:lnTo>
                              <a:lnTo>
                                <a:pt x="1496" y="47"/>
                              </a:lnTo>
                              <a:lnTo>
                                <a:pt x="1475" y="40"/>
                              </a:lnTo>
                              <a:lnTo>
                                <a:pt x="1452" y="34"/>
                              </a:lnTo>
                              <a:lnTo>
                                <a:pt x="1441" y="31"/>
                              </a:lnTo>
                              <a:lnTo>
                                <a:pt x="1430" y="29"/>
                              </a:lnTo>
                              <a:lnTo>
                                <a:pt x="1419" y="27"/>
                              </a:lnTo>
                              <a:lnTo>
                                <a:pt x="1408" y="27"/>
                              </a:lnTo>
                              <a:lnTo>
                                <a:pt x="1397" y="27"/>
                              </a:lnTo>
                              <a:lnTo>
                                <a:pt x="1385" y="28"/>
                              </a:lnTo>
                              <a:lnTo>
                                <a:pt x="1373" y="31"/>
                              </a:lnTo>
                              <a:lnTo>
                                <a:pt x="1362" y="35"/>
                              </a:lnTo>
                              <a:lnTo>
                                <a:pt x="1351" y="32"/>
                              </a:lnTo>
                              <a:lnTo>
                                <a:pt x="1339" y="28"/>
                              </a:lnTo>
                              <a:lnTo>
                                <a:pt x="1333" y="25"/>
                              </a:lnTo>
                              <a:lnTo>
                                <a:pt x="1329" y="20"/>
                              </a:lnTo>
                              <a:lnTo>
                                <a:pt x="1328" y="17"/>
                              </a:lnTo>
                              <a:lnTo>
                                <a:pt x="1328" y="13"/>
                              </a:lnTo>
                              <a:lnTo>
                                <a:pt x="1328" y="9"/>
                              </a:lnTo>
                              <a:lnTo>
                                <a:pt x="1328" y="5"/>
                              </a:lnTo>
                              <a:lnTo>
                                <a:pt x="1319" y="0"/>
                              </a:lnTo>
                              <a:lnTo>
                                <a:pt x="102" y="0"/>
                              </a:ln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grpSp>
                      <p:nvGrpSpPr>
                        <p:cNvPr id="299" name="Group 95"/>
                        <p:cNvGrpSpPr>
                          <a:grpSpLocks noChangeAspect="1"/>
                        </p:cNvGrpSpPr>
                        <p:nvPr/>
                      </p:nvGrpSpPr>
                      <p:grpSpPr bwMode="auto">
                        <a:xfrm>
                          <a:off x="1399" y="4862"/>
                          <a:ext cx="181" cy="178"/>
                          <a:chOff x="1399" y="4862"/>
                          <a:chExt cx="181" cy="178"/>
                        </a:xfrm>
                        <a:grpFill/>
                      </p:grpSpPr>
                      <p:sp>
                        <p:nvSpPr>
                          <p:cNvPr id="300" name="Freeform 96"/>
                          <p:cNvSpPr>
                            <a:spLocks noChangeAspect="1"/>
                          </p:cNvSpPr>
                          <p:nvPr/>
                        </p:nvSpPr>
                        <p:spPr bwMode="auto">
                          <a:xfrm>
                            <a:off x="1523" y="4940"/>
                            <a:ext cx="57" cy="100"/>
                          </a:xfrm>
                          <a:custGeom>
                            <a:avLst/>
                            <a:gdLst>
                              <a:gd name="T0" fmla="*/ 13 w 57"/>
                              <a:gd name="T1" fmla="*/ 10 h 100"/>
                              <a:gd name="T2" fmla="*/ 57 w 57"/>
                              <a:gd name="T3" fmla="*/ 58 h 100"/>
                              <a:gd name="T4" fmla="*/ 0 w 57"/>
                              <a:gd name="T5" fmla="*/ 78 h 100"/>
                              <a:gd name="T6" fmla="*/ 13 w 57"/>
                              <a:gd name="T7" fmla="*/ 1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100">
                                <a:moveTo>
                                  <a:pt x="13" y="10"/>
                                </a:moveTo>
                                <a:cubicBezTo>
                                  <a:pt x="34" y="19"/>
                                  <a:pt x="45" y="0"/>
                                  <a:pt x="57" y="58"/>
                                </a:cubicBezTo>
                                <a:cubicBezTo>
                                  <a:pt x="15" y="100"/>
                                  <a:pt x="6" y="83"/>
                                  <a:pt x="0" y="78"/>
                                </a:cubicBezTo>
                                <a:cubicBezTo>
                                  <a:pt x="4" y="48"/>
                                  <a:pt x="6" y="24"/>
                                  <a:pt x="13" y="1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1" name="Freeform 97"/>
                          <p:cNvSpPr>
                            <a:spLocks noChangeAspect="1"/>
                          </p:cNvSpPr>
                          <p:nvPr/>
                        </p:nvSpPr>
                        <p:spPr bwMode="auto">
                          <a:xfrm>
                            <a:off x="1399" y="4862"/>
                            <a:ext cx="40" cy="43"/>
                          </a:xfrm>
                          <a:custGeom>
                            <a:avLst/>
                            <a:gdLst>
                              <a:gd name="T0" fmla="*/ 11 w 40"/>
                              <a:gd name="T1" fmla="*/ 0 h 43"/>
                              <a:gd name="T2" fmla="*/ 32 w 40"/>
                              <a:gd name="T3" fmla="*/ 43 h 43"/>
                              <a:gd name="T4" fmla="*/ 2 w 40"/>
                              <a:gd name="T5" fmla="*/ 16 h 43"/>
                              <a:gd name="T6" fmla="*/ 11 w 4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3">
                                <a:moveTo>
                                  <a:pt x="11" y="0"/>
                                </a:moveTo>
                                <a:cubicBezTo>
                                  <a:pt x="15" y="5"/>
                                  <a:pt x="40" y="13"/>
                                  <a:pt x="32" y="43"/>
                                </a:cubicBezTo>
                                <a:cubicBezTo>
                                  <a:pt x="13" y="40"/>
                                  <a:pt x="5" y="24"/>
                                  <a:pt x="2" y="16"/>
                                </a:cubicBezTo>
                                <a:cubicBezTo>
                                  <a:pt x="0" y="6"/>
                                  <a:pt x="5" y="6"/>
                                  <a:pt x="11"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grpSp>
                  <p:nvGrpSpPr>
                    <p:cNvPr id="264" name="Group 98"/>
                    <p:cNvGrpSpPr>
                      <a:grpSpLocks noChangeAspect="1"/>
                    </p:cNvGrpSpPr>
                    <p:nvPr/>
                  </p:nvGrpSpPr>
                  <p:grpSpPr bwMode="auto">
                    <a:xfrm>
                      <a:off x="4343" y="2139"/>
                      <a:ext cx="752" cy="473"/>
                      <a:chOff x="4343" y="2139"/>
                      <a:chExt cx="752" cy="473"/>
                    </a:xfrm>
                    <a:grpFill/>
                  </p:grpSpPr>
                  <p:sp>
                    <p:nvSpPr>
                      <p:cNvPr id="280" name="Freeform 99"/>
                      <p:cNvSpPr>
                        <a:spLocks noChangeAspect="1"/>
                      </p:cNvSpPr>
                      <p:nvPr/>
                    </p:nvSpPr>
                    <p:spPr bwMode="auto">
                      <a:xfrm>
                        <a:off x="4343" y="2139"/>
                        <a:ext cx="449" cy="340"/>
                      </a:xfrm>
                      <a:custGeom>
                        <a:avLst/>
                        <a:gdLst>
                          <a:gd name="T0" fmla="*/ 3 w 1493"/>
                          <a:gd name="T1" fmla="*/ 6 h 1127"/>
                          <a:gd name="T2" fmla="*/ 5 w 1493"/>
                          <a:gd name="T3" fmla="*/ 11 h 1127"/>
                          <a:gd name="T4" fmla="*/ 8 w 1493"/>
                          <a:gd name="T5" fmla="*/ 16 h 1127"/>
                          <a:gd name="T6" fmla="*/ 7 w 1493"/>
                          <a:gd name="T7" fmla="*/ 10 h 1127"/>
                          <a:gd name="T8" fmla="*/ 4 w 1493"/>
                          <a:gd name="T9" fmla="*/ 6 h 1127"/>
                          <a:gd name="T10" fmla="*/ 5 w 1493"/>
                          <a:gd name="T11" fmla="*/ 4 h 1127"/>
                          <a:gd name="T12" fmla="*/ 7 w 1493"/>
                          <a:gd name="T13" fmla="*/ 8 h 1127"/>
                          <a:gd name="T14" fmla="*/ 12 w 1493"/>
                          <a:gd name="T15" fmla="*/ 14 h 1127"/>
                          <a:gd name="T16" fmla="*/ 15 w 1493"/>
                          <a:gd name="T17" fmla="*/ 23 h 1127"/>
                          <a:gd name="T18" fmla="*/ 26 w 1493"/>
                          <a:gd name="T19" fmla="*/ 29 h 1127"/>
                          <a:gd name="T20" fmla="*/ 32 w 1493"/>
                          <a:gd name="T21" fmla="*/ 31 h 1127"/>
                          <a:gd name="T22" fmla="*/ 34 w 1493"/>
                          <a:gd name="T23" fmla="*/ 27 h 1127"/>
                          <a:gd name="T24" fmla="*/ 35 w 1493"/>
                          <a:gd name="T25" fmla="*/ 27 h 1127"/>
                          <a:gd name="T26" fmla="*/ 35 w 1493"/>
                          <a:gd name="T27" fmla="*/ 26 h 1127"/>
                          <a:gd name="T28" fmla="*/ 35 w 1493"/>
                          <a:gd name="T29" fmla="*/ 26 h 1127"/>
                          <a:gd name="T30" fmla="*/ 36 w 1493"/>
                          <a:gd name="T31" fmla="*/ 26 h 1127"/>
                          <a:gd name="T32" fmla="*/ 37 w 1493"/>
                          <a:gd name="T33" fmla="*/ 26 h 1127"/>
                          <a:gd name="T34" fmla="*/ 38 w 1493"/>
                          <a:gd name="T35" fmla="*/ 25 h 1127"/>
                          <a:gd name="T36" fmla="*/ 38 w 1493"/>
                          <a:gd name="T37" fmla="*/ 24 h 1127"/>
                          <a:gd name="T38" fmla="*/ 38 w 1493"/>
                          <a:gd name="T39" fmla="*/ 24 h 1127"/>
                          <a:gd name="T40" fmla="*/ 40 w 1493"/>
                          <a:gd name="T41" fmla="*/ 23 h 1127"/>
                          <a:gd name="T42" fmla="*/ 35 w 1493"/>
                          <a:gd name="T43" fmla="*/ 22 h 1127"/>
                          <a:gd name="T44" fmla="*/ 28 w 1493"/>
                          <a:gd name="T45" fmla="*/ 24 h 1127"/>
                          <a:gd name="T46" fmla="*/ 26 w 1493"/>
                          <a:gd name="T47" fmla="*/ 13 h 1127"/>
                          <a:gd name="T48" fmla="*/ 25 w 1493"/>
                          <a:gd name="T49" fmla="*/ 11 h 1127"/>
                          <a:gd name="T50" fmla="*/ 24 w 1493"/>
                          <a:gd name="T51" fmla="*/ 11 h 1127"/>
                          <a:gd name="T52" fmla="*/ 24 w 1493"/>
                          <a:gd name="T53" fmla="*/ 10 h 1127"/>
                          <a:gd name="T54" fmla="*/ 24 w 1493"/>
                          <a:gd name="T55" fmla="*/ 8 h 1127"/>
                          <a:gd name="T56" fmla="*/ 20 w 1493"/>
                          <a:gd name="T57" fmla="*/ 5 h 1127"/>
                          <a:gd name="T58" fmla="*/ 19 w 1493"/>
                          <a:gd name="T59" fmla="*/ 5 h 1127"/>
                          <a:gd name="T60" fmla="*/ 19 w 1493"/>
                          <a:gd name="T61" fmla="*/ 5 h 1127"/>
                          <a:gd name="T62" fmla="*/ 18 w 1493"/>
                          <a:gd name="T63" fmla="*/ 6 h 1127"/>
                          <a:gd name="T64" fmla="*/ 17 w 1493"/>
                          <a:gd name="T65" fmla="*/ 5 h 1127"/>
                          <a:gd name="T66" fmla="*/ 17 w 1493"/>
                          <a:gd name="T67" fmla="*/ 5 h 1127"/>
                          <a:gd name="T68" fmla="*/ 17 w 1493"/>
                          <a:gd name="T69" fmla="*/ 4 h 1127"/>
                          <a:gd name="T70" fmla="*/ 15 w 1493"/>
                          <a:gd name="T71" fmla="*/ 2 h 1127"/>
                          <a:gd name="T72" fmla="*/ 12 w 1493"/>
                          <a:gd name="T73" fmla="*/ 2 h 1127"/>
                          <a:gd name="T74" fmla="*/ 12 w 1493"/>
                          <a:gd name="T75" fmla="*/ 2 h 1127"/>
                          <a:gd name="T76" fmla="*/ 11 w 1493"/>
                          <a:gd name="T77" fmla="*/ 2 h 1127"/>
                          <a:gd name="T78" fmla="*/ 11 w 1493"/>
                          <a:gd name="T79" fmla="*/ 2 h 1127"/>
                          <a:gd name="T80" fmla="*/ 9 w 1493"/>
                          <a:gd name="T81" fmla="*/ 2 h 1127"/>
                          <a:gd name="T82" fmla="*/ 7 w 1493"/>
                          <a:gd name="T83" fmla="*/ 2 h 1127"/>
                          <a:gd name="T84" fmla="*/ 6 w 1493"/>
                          <a:gd name="T85" fmla="*/ 2 h 1127"/>
                          <a:gd name="T86" fmla="*/ 4 w 1493"/>
                          <a:gd name="T87" fmla="*/ 1 h 1127"/>
                          <a:gd name="T88" fmla="*/ 3 w 1493"/>
                          <a:gd name="T89" fmla="*/ 0 h 1127"/>
                          <a:gd name="T90" fmla="*/ 2 w 1493"/>
                          <a:gd name="T91" fmla="*/ 0 h 1127"/>
                          <a:gd name="T92" fmla="*/ 2 w 1493"/>
                          <a:gd name="T93" fmla="*/ 0 h 1127"/>
                          <a:gd name="T94" fmla="*/ 1 w 1493"/>
                          <a:gd name="T95" fmla="*/ 0 h 1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93" h="1127">
                            <a:moveTo>
                              <a:pt x="0" y="3"/>
                            </a:moveTo>
                            <a:cubicBezTo>
                              <a:pt x="0" y="3"/>
                              <a:pt x="31" y="66"/>
                              <a:pt x="39" y="147"/>
                            </a:cubicBezTo>
                            <a:cubicBezTo>
                              <a:pt x="79" y="191"/>
                              <a:pt x="111" y="208"/>
                              <a:pt x="120" y="235"/>
                            </a:cubicBezTo>
                            <a:cubicBezTo>
                              <a:pt x="120" y="235"/>
                              <a:pt x="133" y="288"/>
                              <a:pt x="92" y="308"/>
                            </a:cubicBezTo>
                            <a:cubicBezTo>
                              <a:pt x="112" y="332"/>
                              <a:pt x="115" y="341"/>
                              <a:pt x="132" y="357"/>
                            </a:cubicBezTo>
                            <a:lnTo>
                              <a:pt x="191" y="406"/>
                            </a:lnTo>
                            <a:lnTo>
                              <a:pt x="209" y="436"/>
                            </a:lnTo>
                            <a:cubicBezTo>
                              <a:pt x="209" y="436"/>
                              <a:pt x="213" y="475"/>
                              <a:pt x="218" y="515"/>
                            </a:cubicBezTo>
                            <a:cubicBezTo>
                              <a:pt x="259" y="508"/>
                              <a:pt x="249" y="540"/>
                              <a:pt x="297" y="577"/>
                            </a:cubicBezTo>
                            <a:cubicBezTo>
                              <a:pt x="321" y="560"/>
                              <a:pt x="329" y="636"/>
                              <a:pt x="365" y="602"/>
                            </a:cubicBezTo>
                            <a:cubicBezTo>
                              <a:pt x="341" y="536"/>
                              <a:pt x="349" y="548"/>
                              <a:pt x="320" y="540"/>
                            </a:cubicBezTo>
                            <a:cubicBezTo>
                              <a:pt x="345" y="496"/>
                              <a:pt x="255" y="456"/>
                              <a:pt x="259" y="379"/>
                            </a:cubicBezTo>
                            <a:cubicBezTo>
                              <a:pt x="246" y="374"/>
                              <a:pt x="233" y="370"/>
                              <a:pt x="233" y="370"/>
                            </a:cubicBezTo>
                            <a:cubicBezTo>
                              <a:pt x="233" y="370"/>
                              <a:pt x="235" y="346"/>
                              <a:pt x="215" y="329"/>
                            </a:cubicBezTo>
                            <a:cubicBezTo>
                              <a:pt x="215" y="274"/>
                              <a:pt x="181" y="256"/>
                              <a:pt x="161" y="222"/>
                            </a:cubicBezTo>
                            <a:cubicBezTo>
                              <a:pt x="121" y="180"/>
                              <a:pt x="127" y="154"/>
                              <a:pt x="127" y="154"/>
                            </a:cubicBezTo>
                            <a:cubicBezTo>
                              <a:pt x="91" y="106"/>
                              <a:pt x="103" y="106"/>
                              <a:pt x="106" y="51"/>
                            </a:cubicBezTo>
                            <a:cubicBezTo>
                              <a:pt x="106" y="51"/>
                              <a:pt x="175" y="70"/>
                              <a:pt x="204" y="151"/>
                            </a:cubicBezTo>
                            <a:cubicBezTo>
                              <a:pt x="215" y="174"/>
                              <a:pt x="223" y="184"/>
                              <a:pt x="227" y="197"/>
                            </a:cubicBezTo>
                            <a:cubicBezTo>
                              <a:pt x="227" y="197"/>
                              <a:pt x="227" y="213"/>
                              <a:pt x="228" y="229"/>
                            </a:cubicBezTo>
                            <a:cubicBezTo>
                              <a:pt x="233" y="248"/>
                              <a:pt x="259" y="262"/>
                              <a:pt x="267" y="288"/>
                            </a:cubicBezTo>
                            <a:cubicBezTo>
                              <a:pt x="314" y="330"/>
                              <a:pt x="338" y="341"/>
                              <a:pt x="361" y="372"/>
                            </a:cubicBezTo>
                            <a:cubicBezTo>
                              <a:pt x="361" y="372"/>
                              <a:pt x="355" y="438"/>
                              <a:pt x="404" y="473"/>
                            </a:cubicBezTo>
                            <a:cubicBezTo>
                              <a:pt x="404" y="473"/>
                              <a:pt x="409" y="508"/>
                              <a:pt x="443" y="532"/>
                            </a:cubicBezTo>
                            <a:cubicBezTo>
                              <a:pt x="471" y="572"/>
                              <a:pt x="491" y="565"/>
                              <a:pt x="509" y="594"/>
                            </a:cubicBezTo>
                            <a:cubicBezTo>
                              <a:pt x="509" y="594"/>
                              <a:pt x="529" y="650"/>
                              <a:pt x="549" y="706"/>
                            </a:cubicBezTo>
                            <a:cubicBezTo>
                              <a:pt x="529" y="758"/>
                              <a:pt x="487" y="752"/>
                              <a:pt x="555" y="828"/>
                            </a:cubicBezTo>
                            <a:cubicBezTo>
                              <a:pt x="577" y="833"/>
                              <a:pt x="560" y="815"/>
                              <a:pt x="599" y="839"/>
                            </a:cubicBezTo>
                            <a:cubicBezTo>
                              <a:pt x="599" y="839"/>
                              <a:pt x="599" y="880"/>
                              <a:pt x="791" y="971"/>
                            </a:cubicBezTo>
                            <a:cubicBezTo>
                              <a:pt x="791" y="971"/>
                              <a:pt x="887" y="1060"/>
                              <a:pt x="956" y="1070"/>
                            </a:cubicBezTo>
                            <a:cubicBezTo>
                              <a:pt x="1027" y="1058"/>
                              <a:pt x="1073" y="1024"/>
                              <a:pt x="1109" y="1034"/>
                            </a:cubicBezTo>
                            <a:cubicBezTo>
                              <a:pt x="1138" y="1074"/>
                              <a:pt x="1152" y="1100"/>
                              <a:pt x="1167" y="1115"/>
                            </a:cubicBezTo>
                            <a:lnTo>
                              <a:pt x="1198" y="1127"/>
                            </a:lnTo>
                            <a:lnTo>
                              <a:pt x="1225" y="1050"/>
                            </a:lnTo>
                            <a:lnTo>
                              <a:pt x="1289" y="1040"/>
                            </a:lnTo>
                            <a:lnTo>
                              <a:pt x="1258" y="981"/>
                            </a:lnTo>
                            <a:lnTo>
                              <a:pt x="1259" y="975"/>
                            </a:lnTo>
                            <a:lnTo>
                              <a:pt x="1263" y="968"/>
                            </a:lnTo>
                            <a:lnTo>
                              <a:pt x="1266" y="964"/>
                            </a:lnTo>
                            <a:lnTo>
                              <a:pt x="1269" y="959"/>
                            </a:lnTo>
                            <a:lnTo>
                              <a:pt x="1274" y="956"/>
                            </a:lnTo>
                            <a:lnTo>
                              <a:pt x="1279" y="954"/>
                            </a:lnTo>
                            <a:lnTo>
                              <a:pt x="1285" y="950"/>
                            </a:lnTo>
                            <a:lnTo>
                              <a:pt x="1290" y="948"/>
                            </a:lnTo>
                            <a:lnTo>
                              <a:pt x="1305" y="947"/>
                            </a:lnTo>
                            <a:lnTo>
                              <a:pt x="1317" y="946"/>
                            </a:lnTo>
                            <a:lnTo>
                              <a:pt x="1329" y="946"/>
                            </a:lnTo>
                            <a:lnTo>
                              <a:pt x="1339" y="946"/>
                            </a:lnTo>
                            <a:lnTo>
                              <a:pt x="1346" y="943"/>
                            </a:lnTo>
                            <a:lnTo>
                              <a:pt x="1352" y="937"/>
                            </a:lnTo>
                            <a:lnTo>
                              <a:pt x="1356" y="931"/>
                            </a:lnTo>
                            <a:lnTo>
                              <a:pt x="1362" y="925"/>
                            </a:lnTo>
                            <a:lnTo>
                              <a:pt x="1372" y="910"/>
                            </a:lnTo>
                            <a:lnTo>
                              <a:pt x="1381" y="898"/>
                            </a:lnTo>
                            <a:lnTo>
                              <a:pt x="1387" y="892"/>
                            </a:lnTo>
                            <a:lnTo>
                              <a:pt x="1391" y="888"/>
                            </a:lnTo>
                            <a:lnTo>
                              <a:pt x="1397" y="885"/>
                            </a:lnTo>
                            <a:lnTo>
                              <a:pt x="1404" y="881"/>
                            </a:lnTo>
                            <a:lnTo>
                              <a:pt x="1409" y="881"/>
                            </a:lnTo>
                            <a:lnTo>
                              <a:pt x="1417" y="885"/>
                            </a:lnTo>
                            <a:lnTo>
                              <a:pt x="1424" y="889"/>
                            </a:lnTo>
                            <a:lnTo>
                              <a:pt x="1433" y="895"/>
                            </a:lnTo>
                            <a:cubicBezTo>
                              <a:pt x="1433" y="895"/>
                              <a:pt x="1444" y="870"/>
                              <a:pt x="1456" y="845"/>
                            </a:cubicBezTo>
                            <a:cubicBezTo>
                              <a:pt x="1427" y="784"/>
                              <a:pt x="1493" y="726"/>
                              <a:pt x="1471" y="700"/>
                            </a:cubicBezTo>
                            <a:cubicBezTo>
                              <a:pt x="1471" y="700"/>
                              <a:pt x="1459" y="660"/>
                              <a:pt x="1372" y="692"/>
                            </a:cubicBezTo>
                            <a:cubicBezTo>
                              <a:pt x="1237" y="668"/>
                              <a:pt x="1280" y="808"/>
                              <a:pt x="1280" y="808"/>
                            </a:cubicBezTo>
                            <a:cubicBezTo>
                              <a:pt x="1280" y="808"/>
                              <a:pt x="1259" y="839"/>
                              <a:pt x="1238" y="871"/>
                            </a:cubicBezTo>
                            <a:cubicBezTo>
                              <a:pt x="1181" y="866"/>
                              <a:pt x="1125" y="890"/>
                              <a:pt x="1091" y="888"/>
                            </a:cubicBezTo>
                            <a:cubicBezTo>
                              <a:pt x="1091" y="888"/>
                              <a:pt x="1073" y="852"/>
                              <a:pt x="1032" y="857"/>
                            </a:cubicBezTo>
                            <a:cubicBezTo>
                              <a:pt x="1010" y="819"/>
                              <a:pt x="956" y="744"/>
                              <a:pt x="939" y="694"/>
                            </a:cubicBezTo>
                            <a:cubicBezTo>
                              <a:pt x="922" y="644"/>
                              <a:pt x="927" y="592"/>
                              <a:pt x="931" y="554"/>
                            </a:cubicBezTo>
                            <a:cubicBezTo>
                              <a:pt x="915" y="452"/>
                              <a:pt x="961" y="493"/>
                              <a:pt x="964" y="468"/>
                            </a:cubicBezTo>
                            <a:cubicBezTo>
                              <a:pt x="987" y="414"/>
                              <a:pt x="952" y="406"/>
                              <a:pt x="952" y="406"/>
                            </a:cubicBezTo>
                            <a:lnTo>
                              <a:pt x="922" y="406"/>
                            </a:lnTo>
                            <a:lnTo>
                              <a:pt x="914" y="402"/>
                            </a:lnTo>
                            <a:lnTo>
                              <a:pt x="908" y="398"/>
                            </a:lnTo>
                            <a:lnTo>
                              <a:pt x="903" y="393"/>
                            </a:lnTo>
                            <a:lnTo>
                              <a:pt x="897" y="388"/>
                            </a:lnTo>
                            <a:lnTo>
                              <a:pt x="893" y="382"/>
                            </a:lnTo>
                            <a:lnTo>
                              <a:pt x="890" y="377"/>
                            </a:lnTo>
                            <a:lnTo>
                              <a:pt x="887" y="370"/>
                            </a:lnTo>
                            <a:lnTo>
                              <a:pt x="885" y="363"/>
                            </a:lnTo>
                            <a:lnTo>
                              <a:pt x="880" y="335"/>
                            </a:lnTo>
                            <a:lnTo>
                              <a:pt x="876" y="309"/>
                            </a:lnTo>
                            <a:lnTo>
                              <a:pt x="770" y="186"/>
                            </a:lnTo>
                            <a:lnTo>
                              <a:pt x="747" y="180"/>
                            </a:lnTo>
                            <a:lnTo>
                              <a:pt x="735" y="179"/>
                            </a:lnTo>
                            <a:lnTo>
                              <a:pt x="722" y="180"/>
                            </a:lnTo>
                            <a:lnTo>
                              <a:pt x="711" y="182"/>
                            </a:lnTo>
                            <a:lnTo>
                              <a:pt x="699" y="186"/>
                            </a:lnTo>
                            <a:lnTo>
                              <a:pt x="693" y="189"/>
                            </a:lnTo>
                            <a:lnTo>
                              <a:pt x="689" y="192"/>
                            </a:lnTo>
                            <a:lnTo>
                              <a:pt x="684" y="196"/>
                            </a:lnTo>
                            <a:lnTo>
                              <a:pt x="680" y="200"/>
                            </a:lnTo>
                            <a:lnTo>
                              <a:pt x="676" y="205"/>
                            </a:lnTo>
                            <a:lnTo>
                              <a:pt x="673" y="209"/>
                            </a:lnTo>
                            <a:lnTo>
                              <a:pt x="671" y="216"/>
                            </a:lnTo>
                            <a:lnTo>
                              <a:pt x="669" y="222"/>
                            </a:lnTo>
                            <a:lnTo>
                              <a:pt x="631" y="201"/>
                            </a:lnTo>
                            <a:lnTo>
                              <a:pt x="630" y="191"/>
                            </a:lnTo>
                            <a:lnTo>
                              <a:pt x="627" y="180"/>
                            </a:lnTo>
                            <a:lnTo>
                              <a:pt x="624" y="170"/>
                            </a:lnTo>
                            <a:lnTo>
                              <a:pt x="619" y="160"/>
                            </a:lnTo>
                            <a:lnTo>
                              <a:pt x="613" y="151"/>
                            </a:lnTo>
                            <a:lnTo>
                              <a:pt x="605" y="140"/>
                            </a:lnTo>
                            <a:lnTo>
                              <a:pt x="597" y="131"/>
                            </a:lnTo>
                            <a:lnTo>
                              <a:pt x="590" y="122"/>
                            </a:lnTo>
                            <a:lnTo>
                              <a:pt x="553" y="88"/>
                            </a:lnTo>
                            <a:lnTo>
                              <a:pt x="522" y="54"/>
                            </a:lnTo>
                            <a:lnTo>
                              <a:pt x="491" y="53"/>
                            </a:lnTo>
                            <a:lnTo>
                              <a:pt x="455" y="51"/>
                            </a:lnTo>
                            <a:lnTo>
                              <a:pt x="446" y="51"/>
                            </a:lnTo>
                            <a:lnTo>
                              <a:pt x="439" y="52"/>
                            </a:lnTo>
                            <a:lnTo>
                              <a:pt x="430" y="53"/>
                            </a:lnTo>
                            <a:lnTo>
                              <a:pt x="423" y="56"/>
                            </a:lnTo>
                            <a:lnTo>
                              <a:pt x="418" y="59"/>
                            </a:lnTo>
                            <a:lnTo>
                              <a:pt x="412" y="63"/>
                            </a:lnTo>
                            <a:lnTo>
                              <a:pt x="409" y="69"/>
                            </a:lnTo>
                            <a:lnTo>
                              <a:pt x="405" y="76"/>
                            </a:lnTo>
                            <a:lnTo>
                              <a:pt x="386" y="80"/>
                            </a:lnTo>
                            <a:lnTo>
                              <a:pt x="365" y="81"/>
                            </a:lnTo>
                            <a:lnTo>
                              <a:pt x="346" y="82"/>
                            </a:lnTo>
                            <a:lnTo>
                              <a:pt x="328" y="81"/>
                            </a:lnTo>
                            <a:lnTo>
                              <a:pt x="309" y="80"/>
                            </a:lnTo>
                            <a:lnTo>
                              <a:pt x="289" y="78"/>
                            </a:lnTo>
                            <a:lnTo>
                              <a:pt x="270" y="74"/>
                            </a:lnTo>
                            <a:lnTo>
                              <a:pt x="251" y="71"/>
                            </a:lnTo>
                            <a:lnTo>
                              <a:pt x="232" y="68"/>
                            </a:lnTo>
                            <a:lnTo>
                              <a:pt x="213" y="63"/>
                            </a:lnTo>
                            <a:lnTo>
                              <a:pt x="195" y="58"/>
                            </a:lnTo>
                            <a:lnTo>
                              <a:pt x="179" y="52"/>
                            </a:lnTo>
                            <a:lnTo>
                              <a:pt x="143" y="39"/>
                            </a:lnTo>
                            <a:lnTo>
                              <a:pt x="111" y="24"/>
                            </a:lnTo>
                            <a:lnTo>
                              <a:pt x="109" y="18"/>
                            </a:lnTo>
                            <a:lnTo>
                              <a:pt x="107" y="12"/>
                            </a:lnTo>
                            <a:lnTo>
                              <a:pt x="101" y="7"/>
                            </a:lnTo>
                            <a:lnTo>
                              <a:pt x="96" y="3"/>
                            </a:lnTo>
                            <a:lnTo>
                              <a:pt x="90" y="1"/>
                            </a:lnTo>
                            <a:lnTo>
                              <a:pt x="83" y="0"/>
                            </a:lnTo>
                            <a:lnTo>
                              <a:pt x="76" y="0"/>
                            </a:lnTo>
                            <a:lnTo>
                              <a:pt x="68" y="0"/>
                            </a:lnTo>
                            <a:lnTo>
                              <a:pt x="51" y="1"/>
                            </a:lnTo>
                            <a:lnTo>
                              <a:pt x="33" y="3"/>
                            </a:lnTo>
                            <a:lnTo>
                              <a:pt x="16" y="4"/>
                            </a:lnTo>
                            <a:lnTo>
                              <a:pt x="0" y="3"/>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281" name="Freeform 100"/>
                      <p:cNvSpPr>
                        <a:spLocks noChangeAspect="1"/>
                      </p:cNvSpPr>
                      <p:nvPr/>
                    </p:nvSpPr>
                    <p:spPr bwMode="auto">
                      <a:xfrm>
                        <a:off x="4746" y="2404"/>
                        <a:ext cx="28" cy="40"/>
                      </a:xfrm>
                      <a:custGeom>
                        <a:avLst/>
                        <a:gdLst>
                          <a:gd name="T0" fmla="*/ 0 w 93"/>
                          <a:gd name="T1" fmla="*/ 2 h 133"/>
                          <a:gd name="T2" fmla="*/ 0 w 93"/>
                          <a:gd name="T3" fmla="*/ 2 h 133"/>
                          <a:gd name="T4" fmla="*/ 0 w 93"/>
                          <a:gd name="T5" fmla="*/ 2 h 133"/>
                          <a:gd name="T6" fmla="*/ 0 w 93"/>
                          <a:gd name="T7" fmla="*/ 3 h 133"/>
                          <a:gd name="T8" fmla="*/ 0 w 93"/>
                          <a:gd name="T9" fmla="*/ 3 h 133"/>
                          <a:gd name="T10" fmla="*/ 0 w 93"/>
                          <a:gd name="T11" fmla="*/ 3 h 133"/>
                          <a:gd name="T12" fmla="*/ 1 w 93"/>
                          <a:gd name="T13" fmla="*/ 3 h 133"/>
                          <a:gd name="T14" fmla="*/ 1 w 93"/>
                          <a:gd name="T15" fmla="*/ 3 h 133"/>
                          <a:gd name="T16" fmla="*/ 1 w 93"/>
                          <a:gd name="T17" fmla="*/ 4 h 133"/>
                          <a:gd name="T18" fmla="*/ 1 w 93"/>
                          <a:gd name="T19" fmla="*/ 4 h 133"/>
                          <a:gd name="T20" fmla="*/ 1 w 93"/>
                          <a:gd name="T21" fmla="*/ 4 h 133"/>
                          <a:gd name="T22" fmla="*/ 1 w 93"/>
                          <a:gd name="T23" fmla="*/ 4 h 133"/>
                          <a:gd name="T24" fmla="*/ 2 w 93"/>
                          <a:gd name="T25" fmla="*/ 4 h 133"/>
                          <a:gd name="T26" fmla="*/ 2 w 93"/>
                          <a:gd name="T27" fmla="*/ 0 h 133"/>
                          <a:gd name="T28" fmla="*/ 2 w 93"/>
                          <a:gd name="T29" fmla="*/ 0 h 133"/>
                          <a:gd name="T30" fmla="*/ 2 w 93"/>
                          <a:gd name="T31" fmla="*/ 0 h 133"/>
                          <a:gd name="T32" fmla="*/ 2 w 93"/>
                          <a:gd name="T33" fmla="*/ 0 h 133"/>
                          <a:gd name="T34" fmla="*/ 2 w 93"/>
                          <a:gd name="T35" fmla="*/ 0 h 133"/>
                          <a:gd name="T36" fmla="*/ 2 w 93"/>
                          <a:gd name="T37" fmla="*/ 0 h 133"/>
                          <a:gd name="T38" fmla="*/ 2 w 93"/>
                          <a:gd name="T39" fmla="*/ 0 h 133"/>
                          <a:gd name="T40" fmla="*/ 1 w 93"/>
                          <a:gd name="T41" fmla="*/ 0 h 133"/>
                          <a:gd name="T42" fmla="*/ 1 w 93"/>
                          <a:gd name="T43" fmla="*/ 1 h 133"/>
                          <a:gd name="T44" fmla="*/ 1 w 93"/>
                          <a:gd name="T45" fmla="*/ 1 h 133"/>
                          <a:gd name="T46" fmla="*/ 1 w 93"/>
                          <a:gd name="T47" fmla="*/ 1 h 133"/>
                          <a:gd name="T48" fmla="*/ 1 w 93"/>
                          <a:gd name="T49" fmla="*/ 2 h 133"/>
                          <a:gd name="T50" fmla="*/ 0 w 93"/>
                          <a:gd name="T51" fmla="*/ 2 h 133"/>
                          <a:gd name="T52" fmla="*/ 0 w 93"/>
                          <a:gd name="T53" fmla="*/ 2 h 133"/>
                          <a:gd name="T54" fmla="*/ 0 w 93"/>
                          <a:gd name="T55" fmla="*/ 2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 h="133">
                            <a:moveTo>
                              <a:pt x="0" y="65"/>
                            </a:moveTo>
                            <a:lnTo>
                              <a:pt x="1" y="77"/>
                            </a:lnTo>
                            <a:lnTo>
                              <a:pt x="2" y="88"/>
                            </a:lnTo>
                            <a:lnTo>
                              <a:pt x="6" y="101"/>
                            </a:lnTo>
                            <a:lnTo>
                              <a:pt x="11" y="112"/>
                            </a:lnTo>
                            <a:lnTo>
                              <a:pt x="14" y="116"/>
                            </a:lnTo>
                            <a:lnTo>
                              <a:pt x="18" y="121"/>
                            </a:lnTo>
                            <a:lnTo>
                              <a:pt x="22" y="125"/>
                            </a:lnTo>
                            <a:lnTo>
                              <a:pt x="28" y="129"/>
                            </a:lnTo>
                            <a:lnTo>
                              <a:pt x="33" y="131"/>
                            </a:lnTo>
                            <a:lnTo>
                              <a:pt x="40" y="132"/>
                            </a:lnTo>
                            <a:lnTo>
                              <a:pt x="47" y="133"/>
                            </a:lnTo>
                            <a:cubicBezTo>
                              <a:pt x="47" y="133"/>
                              <a:pt x="50" y="132"/>
                              <a:pt x="53" y="132"/>
                            </a:cubicBezTo>
                            <a:cubicBezTo>
                              <a:pt x="63" y="63"/>
                              <a:pt x="93" y="13"/>
                              <a:pt x="93" y="13"/>
                            </a:cubicBezTo>
                            <a:lnTo>
                              <a:pt x="84" y="8"/>
                            </a:lnTo>
                            <a:lnTo>
                              <a:pt x="78" y="3"/>
                            </a:lnTo>
                            <a:lnTo>
                              <a:pt x="70" y="0"/>
                            </a:lnTo>
                            <a:lnTo>
                              <a:pt x="64" y="0"/>
                            </a:lnTo>
                            <a:lnTo>
                              <a:pt x="58" y="3"/>
                            </a:lnTo>
                            <a:lnTo>
                              <a:pt x="52" y="7"/>
                            </a:lnTo>
                            <a:lnTo>
                              <a:pt x="48" y="11"/>
                            </a:lnTo>
                            <a:lnTo>
                              <a:pt x="42" y="17"/>
                            </a:lnTo>
                            <a:lnTo>
                              <a:pt x="32" y="29"/>
                            </a:lnTo>
                            <a:lnTo>
                              <a:pt x="22" y="44"/>
                            </a:lnTo>
                            <a:lnTo>
                              <a:pt x="17" y="50"/>
                            </a:lnTo>
                            <a:lnTo>
                              <a:pt x="12" y="56"/>
                            </a:lnTo>
                            <a:lnTo>
                              <a:pt x="7" y="61"/>
                            </a:lnTo>
                            <a:lnTo>
                              <a:pt x="0" y="6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2" name="Freeform 101"/>
                      <p:cNvSpPr>
                        <a:spLocks noChangeAspect="1"/>
                      </p:cNvSpPr>
                      <p:nvPr/>
                    </p:nvSpPr>
                    <p:spPr bwMode="auto">
                      <a:xfrm>
                        <a:off x="4703" y="2423"/>
                        <a:ext cx="67" cy="75"/>
                      </a:xfrm>
                      <a:custGeom>
                        <a:avLst/>
                        <a:gdLst>
                          <a:gd name="T0" fmla="*/ 4 w 224"/>
                          <a:gd name="T1" fmla="*/ 0 h 250"/>
                          <a:gd name="T2" fmla="*/ 4 w 224"/>
                          <a:gd name="T3" fmla="*/ 0 h 250"/>
                          <a:gd name="T4" fmla="*/ 4 w 224"/>
                          <a:gd name="T5" fmla="*/ 1 h 250"/>
                          <a:gd name="T6" fmla="*/ 4 w 224"/>
                          <a:gd name="T7" fmla="*/ 1 h 250"/>
                          <a:gd name="T8" fmla="*/ 4 w 224"/>
                          <a:gd name="T9" fmla="*/ 1 h 250"/>
                          <a:gd name="T10" fmla="*/ 4 w 224"/>
                          <a:gd name="T11" fmla="*/ 2 h 250"/>
                          <a:gd name="T12" fmla="*/ 4 w 224"/>
                          <a:gd name="T13" fmla="*/ 2 h 250"/>
                          <a:gd name="T14" fmla="*/ 4 w 224"/>
                          <a:gd name="T15" fmla="*/ 2 h 250"/>
                          <a:gd name="T16" fmla="*/ 4 w 224"/>
                          <a:gd name="T17" fmla="*/ 2 h 250"/>
                          <a:gd name="T18" fmla="*/ 5 w 224"/>
                          <a:gd name="T19" fmla="*/ 2 h 250"/>
                          <a:gd name="T20" fmla="*/ 5 w 224"/>
                          <a:gd name="T21" fmla="*/ 2 h 250"/>
                          <a:gd name="T22" fmla="*/ 5 w 224"/>
                          <a:gd name="T23" fmla="*/ 2 h 250"/>
                          <a:gd name="T24" fmla="*/ 5 w 224"/>
                          <a:gd name="T25" fmla="*/ 2 h 250"/>
                          <a:gd name="T26" fmla="*/ 5 w 224"/>
                          <a:gd name="T27" fmla="*/ 2 h 250"/>
                          <a:gd name="T28" fmla="*/ 6 w 224"/>
                          <a:gd name="T29" fmla="*/ 2 h 250"/>
                          <a:gd name="T30" fmla="*/ 6 w 224"/>
                          <a:gd name="T31" fmla="*/ 3 h 250"/>
                          <a:gd name="T32" fmla="*/ 6 w 224"/>
                          <a:gd name="T33" fmla="*/ 3 h 250"/>
                          <a:gd name="T34" fmla="*/ 6 w 224"/>
                          <a:gd name="T35" fmla="*/ 4 h 250"/>
                          <a:gd name="T36" fmla="*/ 5 w 224"/>
                          <a:gd name="T37" fmla="*/ 4 h 250"/>
                          <a:gd name="T38" fmla="*/ 5 w 224"/>
                          <a:gd name="T39" fmla="*/ 4 h 250"/>
                          <a:gd name="T40" fmla="*/ 5 w 224"/>
                          <a:gd name="T41" fmla="*/ 5 h 250"/>
                          <a:gd name="T42" fmla="*/ 5 w 224"/>
                          <a:gd name="T43" fmla="*/ 5 h 250"/>
                          <a:gd name="T44" fmla="*/ 4 w 224"/>
                          <a:gd name="T45" fmla="*/ 5 h 250"/>
                          <a:gd name="T46" fmla="*/ 3 w 224"/>
                          <a:gd name="T47" fmla="*/ 7 h 250"/>
                          <a:gd name="T48" fmla="*/ 0 w 224"/>
                          <a:gd name="T49" fmla="*/ 5 h 250"/>
                          <a:gd name="T50" fmla="*/ 1 w 224"/>
                          <a:gd name="T51" fmla="*/ 3 h 250"/>
                          <a:gd name="T52" fmla="*/ 2 w 224"/>
                          <a:gd name="T53" fmla="*/ 3 h 250"/>
                          <a:gd name="T54" fmla="*/ 1 w 224"/>
                          <a:gd name="T55" fmla="*/ 1 h 250"/>
                          <a:gd name="T56" fmla="*/ 2 w 224"/>
                          <a:gd name="T57" fmla="*/ 1 h 250"/>
                          <a:gd name="T58" fmla="*/ 2 w 224"/>
                          <a:gd name="T59" fmla="*/ 1 h 250"/>
                          <a:gd name="T60" fmla="*/ 2 w 224"/>
                          <a:gd name="T61" fmla="*/ 1 h 250"/>
                          <a:gd name="T62" fmla="*/ 2 w 224"/>
                          <a:gd name="T63" fmla="*/ 0 h 250"/>
                          <a:gd name="T64" fmla="*/ 2 w 224"/>
                          <a:gd name="T65" fmla="*/ 0 h 250"/>
                          <a:gd name="T66" fmla="*/ 2 w 224"/>
                          <a:gd name="T67" fmla="*/ 0 h 250"/>
                          <a:gd name="T68" fmla="*/ 2 w 224"/>
                          <a:gd name="T69" fmla="*/ 0 h 250"/>
                          <a:gd name="T70" fmla="*/ 2 w 224"/>
                          <a:gd name="T71" fmla="*/ 0 h 250"/>
                          <a:gd name="T72" fmla="*/ 3 w 224"/>
                          <a:gd name="T73" fmla="*/ 0 h 250"/>
                          <a:gd name="T74" fmla="*/ 3 w 224"/>
                          <a:gd name="T75" fmla="*/ 0 h 250"/>
                          <a:gd name="T76" fmla="*/ 4 w 224"/>
                          <a:gd name="T77" fmla="*/ 0 h 250"/>
                          <a:gd name="T78" fmla="*/ 4 w 224"/>
                          <a:gd name="T79" fmla="*/ 0 h 2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4" h="250">
                            <a:moveTo>
                              <a:pt x="142" y="0"/>
                            </a:moveTo>
                            <a:lnTo>
                              <a:pt x="143" y="12"/>
                            </a:lnTo>
                            <a:lnTo>
                              <a:pt x="144" y="24"/>
                            </a:lnTo>
                            <a:lnTo>
                              <a:pt x="148" y="36"/>
                            </a:lnTo>
                            <a:lnTo>
                              <a:pt x="153" y="47"/>
                            </a:lnTo>
                            <a:lnTo>
                              <a:pt x="157" y="52"/>
                            </a:lnTo>
                            <a:lnTo>
                              <a:pt x="160" y="56"/>
                            </a:lnTo>
                            <a:lnTo>
                              <a:pt x="165" y="61"/>
                            </a:lnTo>
                            <a:lnTo>
                              <a:pt x="170" y="64"/>
                            </a:lnTo>
                            <a:lnTo>
                              <a:pt x="176" y="66"/>
                            </a:lnTo>
                            <a:lnTo>
                              <a:pt x="183" y="67"/>
                            </a:lnTo>
                            <a:lnTo>
                              <a:pt x="189" y="68"/>
                            </a:lnTo>
                            <a:lnTo>
                              <a:pt x="196" y="67"/>
                            </a:lnTo>
                            <a:cubicBezTo>
                              <a:pt x="196" y="67"/>
                              <a:pt x="195" y="78"/>
                              <a:pt x="195" y="89"/>
                            </a:cubicBezTo>
                            <a:cubicBezTo>
                              <a:pt x="207" y="95"/>
                              <a:pt x="224" y="93"/>
                              <a:pt x="224" y="93"/>
                            </a:cubicBezTo>
                            <a:lnTo>
                              <a:pt x="220" y="107"/>
                            </a:lnTo>
                            <a:lnTo>
                              <a:pt x="214" y="120"/>
                            </a:lnTo>
                            <a:lnTo>
                              <a:pt x="206" y="132"/>
                            </a:lnTo>
                            <a:lnTo>
                              <a:pt x="197" y="146"/>
                            </a:lnTo>
                            <a:lnTo>
                              <a:pt x="189" y="157"/>
                            </a:lnTo>
                            <a:lnTo>
                              <a:pt x="181" y="169"/>
                            </a:lnTo>
                            <a:lnTo>
                              <a:pt x="175" y="180"/>
                            </a:lnTo>
                            <a:lnTo>
                              <a:pt x="170" y="192"/>
                            </a:lnTo>
                            <a:cubicBezTo>
                              <a:pt x="170" y="192"/>
                              <a:pt x="142" y="221"/>
                              <a:pt x="114" y="250"/>
                            </a:cubicBezTo>
                            <a:cubicBezTo>
                              <a:pt x="69" y="203"/>
                              <a:pt x="0" y="183"/>
                              <a:pt x="0" y="183"/>
                            </a:cubicBezTo>
                            <a:lnTo>
                              <a:pt x="27" y="105"/>
                            </a:lnTo>
                            <a:lnTo>
                              <a:pt x="92" y="95"/>
                            </a:lnTo>
                            <a:lnTo>
                              <a:pt x="60" y="36"/>
                            </a:lnTo>
                            <a:lnTo>
                              <a:pt x="62" y="29"/>
                            </a:lnTo>
                            <a:lnTo>
                              <a:pt x="65" y="22"/>
                            </a:lnTo>
                            <a:lnTo>
                              <a:pt x="68" y="18"/>
                            </a:lnTo>
                            <a:lnTo>
                              <a:pt x="72" y="13"/>
                            </a:lnTo>
                            <a:lnTo>
                              <a:pt x="76" y="10"/>
                            </a:lnTo>
                            <a:lnTo>
                              <a:pt x="82" y="8"/>
                            </a:lnTo>
                            <a:lnTo>
                              <a:pt x="87" y="4"/>
                            </a:lnTo>
                            <a:lnTo>
                              <a:pt x="93" y="2"/>
                            </a:lnTo>
                            <a:lnTo>
                              <a:pt x="108" y="1"/>
                            </a:lnTo>
                            <a:lnTo>
                              <a:pt x="120" y="0"/>
                            </a:lnTo>
                            <a:lnTo>
                              <a:pt x="132" y="0"/>
                            </a:lnTo>
                            <a:lnTo>
                              <a:pt x="142"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3" name="Freeform 102"/>
                      <p:cNvSpPr>
                        <a:spLocks noChangeAspect="1"/>
                      </p:cNvSpPr>
                      <p:nvPr/>
                    </p:nvSpPr>
                    <p:spPr bwMode="auto">
                      <a:xfrm>
                        <a:off x="4737" y="2480"/>
                        <a:ext cx="33" cy="23"/>
                      </a:xfrm>
                      <a:custGeom>
                        <a:avLst/>
                        <a:gdLst>
                          <a:gd name="T0" fmla="*/ 3 w 110"/>
                          <a:gd name="T1" fmla="*/ 2 h 74"/>
                          <a:gd name="T2" fmla="*/ 0 w 110"/>
                          <a:gd name="T3" fmla="*/ 2 h 74"/>
                          <a:gd name="T4" fmla="*/ 0 w 110"/>
                          <a:gd name="T5" fmla="*/ 2 h 74"/>
                          <a:gd name="T6" fmla="*/ 2 w 110"/>
                          <a:gd name="T7" fmla="*/ 0 h 74"/>
                          <a:gd name="T8" fmla="*/ 2 w 110"/>
                          <a:gd name="T9" fmla="*/ 0 h 74"/>
                          <a:gd name="T10" fmla="*/ 2 w 110"/>
                          <a:gd name="T11" fmla="*/ 0 h 74"/>
                          <a:gd name="T12" fmla="*/ 2 w 110"/>
                          <a:gd name="T13" fmla="*/ 1 h 74"/>
                          <a:gd name="T14" fmla="*/ 2 w 110"/>
                          <a:gd name="T15" fmla="*/ 1 h 74"/>
                          <a:gd name="T16" fmla="*/ 3 w 110"/>
                          <a:gd name="T17" fmla="*/ 1 h 74"/>
                          <a:gd name="T18" fmla="*/ 3 w 110"/>
                          <a:gd name="T19" fmla="*/ 1 h 74"/>
                          <a:gd name="T20" fmla="*/ 3 w 110"/>
                          <a:gd name="T21" fmla="*/ 1 h 74"/>
                          <a:gd name="T22" fmla="*/ 3 w 110"/>
                          <a:gd name="T23" fmla="*/ 1 h 74"/>
                          <a:gd name="T24" fmla="*/ 3 w 110"/>
                          <a:gd name="T25" fmla="*/ 2 h 74"/>
                          <a:gd name="T26" fmla="*/ 3 w 110"/>
                          <a:gd name="T27" fmla="*/ 2 h 74"/>
                          <a:gd name="T28" fmla="*/ 3 w 110"/>
                          <a:gd name="T29" fmla="*/ 2 h 74"/>
                          <a:gd name="T30" fmla="*/ 3 w 110"/>
                          <a:gd name="T31" fmla="*/ 2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74">
                            <a:moveTo>
                              <a:pt x="108" y="70"/>
                            </a:moveTo>
                            <a:cubicBezTo>
                              <a:pt x="108" y="70"/>
                              <a:pt x="66" y="74"/>
                              <a:pt x="11" y="73"/>
                            </a:cubicBezTo>
                            <a:cubicBezTo>
                              <a:pt x="8" y="64"/>
                              <a:pt x="0" y="58"/>
                              <a:pt x="0" y="58"/>
                            </a:cubicBezTo>
                            <a:lnTo>
                              <a:pt x="56" y="0"/>
                            </a:lnTo>
                            <a:lnTo>
                              <a:pt x="65" y="4"/>
                            </a:lnTo>
                            <a:lnTo>
                              <a:pt x="74" y="10"/>
                            </a:lnTo>
                            <a:lnTo>
                              <a:pt x="84" y="18"/>
                            </a:lnTo>
                            <a:lnTo>
                              <a:pt x="93" y="26"/>
                            </a:lnTo>
                            <a:lnTo>
                              <a:pt x="98" y="31"/>
                            </a:lnTo>
                            <a:lnTo>
                              <a:pt x="101" y="36"/>
                            </a:lnTo>
                            <a:lnTo>
                              <a:pt x="104" y="40"/>
                            </a:lnTo>
                            <a:lnTo>
                              <a:pt x="107" y="46"/>
                            </a:lnTo>
                            <a:lnTo>
                              <a:pt x="109" y="51"/>
                            </a:lnTo>
                            <a:lnTo>
                              <a:pt x="110" y="58"/>
                            </a:lnTo>
                            <a:lnTo>
                              <a:pt x="109" y="63"/>
                            </a:lnTo>
                            <a:lnTo>
                              <a:pt x="108" y="7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4" name="Freeform 103"/>
                      <p:cNvSpPr>
                        <a:spLocks noChangeAspect="1"/>
                      </p:cNvSpPr>
                      <p:nvPr/>
                    </p:nvSpPr>
                    <p:spPr bwMode="auto">
                      <a:xfrm>
                        <a:off x="4754" y="2440"/>
                        <a:ext cx="84" cy="74"/>
                      </a:xfrm>
                      <a:custGeom>
                        <a:avLst/>
                        <a:gdLst>
                          <a:gd name="T0" fmla="*/ 8 w 280"/>
                          <a:gd name="T1" fmla="*/ 3 h 243"/>
                          <a:gd name="T2" fmla="*/ 7 w 280"/>
                          <a:gd name="T3" fmla="*/ 4 h 243"/>
                          <a:gd name="T4" fmla="*/ 6 w 280"/>
                          <a:gd name="T5" fmla="*/ 4 h 243"/>
                          <a:gd name="T6" fmla="*/ 5 w 280"/>
                          <a:gd name="T7" fmla="*/ 5 h 243"/>
                          <a:gd name="T8" fmla="*/ 5 w 280"/>
                          <a:gd name="T9" fmla="*/ 5 h 243"/>
                          <a:gd name="T10" fmla="*/ 5 w 280"/>
                          <a:gd name="T11" fmla="*/ 5 h 243"/>
                          <a:gd name="T12" fmla="*/ 5 w 280"/>
                          <a:gd name="T13" fmla="*/ 5 h 243"/>
                          <a:gd name="T14" fmla="*/ 4 w 280"/>
                          <a:gd name="T15" fmla="*/ 5 h 243"/>
                          <a:gd name="T16" fmla="*/ 4 w 280"/>
                          <a:gd name="T17" fmla="*/ 5 h 243"/>
                          <a:gd name="T18" fmla="*/ 2 w 280"/>
                          <a:gd name="T19" fmla="*/ 7 h 243"/>
                          <a:gd name="T20" fmla="*/ 2 w 280"/>
                          <a:gd name="T21" fmla="*/ 6 h 243"/>
                          <a:gd name="T22" fmla="*/ 2 w 280"/>
                          <a:gd name="T23" fmla="*/ 6 h 243"/>
                          <a:gd name="T24" fmla="*/ 2 w 280"/>
                          <a:gd name="T25" fmla="*/ 5 h 243"/>
                          <a:gd name="T26" fmla="*/ 2 w 280"/>
                          <a:gd name="T27" fmla="*/ 5 h 243"/>
                          <a:gd name="T28" fmla="*/ 2 w 280"/>
                          <a:gd name="T29" fmla="*/ 5 h 243"/>
                          <a:gd name="T30" fmla="*/ 1 w 280"/>
                          <a:gd name="T31" fmla="*/ 5 h 243"/>
                          <a:gd name="T32" fmla="*/ 1 w 280"/>
                          <a:gd name="T33" fmla="*/ 5 h 243"/>
                          <a:gd name="T34" fmla="*/ 1 w 280"/>
                          <a:gd name="T35" fmla="*/ 5 h 243"/>
                          <a:gd name="T36" fmla="*/ 1 w 280"/>
                          <a:gd name="T37" fmla="*/ 5 h 243"/>
                          <a:gd name="T38" fmla="*/ 1 w 280"/>
                          <a:gd name="T39" fmla="*/ 4 h 243"/>
                          <a:gd name="T40" fmla="*/ 1 w 280"/>
                          <a:gd name="T41" fmla="*/ 4 h 243"/>
                          <a:gd name="T42" fmla="*/ 0 w 280"/>
                          <a:gd name="T43" fmla="*/ 4 h 243"/>
                          <a:gd name="T44" fmla="*/ 0 w 280"/>
                          <a:gd name="T45" fmla="*/ 4 h 243"/>
                          <a:gd name="T46" fmla="*/ 0 w 280"/>
                          <a:gd name="T47" fmla="*/ 4 h 243"/>
                          <a:gd name="T48" fmla="*/ 0 w 280"/>
                          <a:gd name="T49" fmla="*/ 3 h 243"/>
                          <a:gd name="T50" fmla="*/ 1 w 280"/>
                          <a:gd name="T51" fmla="*/ 3 h 243"/>
                          <a:gd name="T52" fmla="*/ 1 w 280"/>
                          <a:gd name="T53" fmla="*/ 2 h 243"/>
                          <a:gd name="T54" fmla="*/ 1 w 280"/>
                          <a:gd name="T55" fmla="*/ 2 h 243"/>
                          <a:gd name="T56" fmla="*/ 1 w 280"/>
                          <a:gd name="T57" fmla="*/ 2 h 243"/>
                          <a:gd name="T58" fmla="*/ 2 w 280"/>
                          <a:gd name="T59" fmla="*/ 2 h 243"/>
                          <a:gd name="T60" fmla="*/ 2 w 280"/>
                          <a:gd name="T61" fmla="*/ 1 h 243"/>
                          <a:gd name="T62" fmla="*/ 8 w 280"/>
                          <a:gd name="T63" fmla="*/ 3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0" h="243">
                            <a:moveTo>
                              <a:pt x="280" y="105"/>
                            </a:moveTo>
                            <a:cubicBezTo>
                              <a:pt x="262" y="116"/>
                              <a:pt x="244" y="128"/>
                              <a:pt x="244" y="128"/>
                            </a:cubicBezTo>
                            <a:lnTo>
                              <a:pt x="214" y="150"/>
                            </a:lnTo>
                            <a:lnTo>
                              <a:pt x="199" y="161"/>
                            </a:lnTo>
                            <a:lnTo>
                              <a:pt x="183" y="168"/>
                            </a:lnTo>
                            <a:lnTo>
                              <a:pt x="175" y="171"/>
                            </a:lnTo>
                            <a:lnTo>
                              <a:pt x="167" y="172"/>
                            </a:lnTo>
                            <a:lnTo>
                              <a:pt x="160" y="173"/>
                            </a:lnTo>
                            <a:lnTo>
                              <a:pt x="151" y="172"/>
                            </a:lnTo>
                            <a:cubicBezTo>
                              <a:pt x="151" y="172"/>
                              <a:pt x="112" y="207"/>
                              <a:pt x="73" y="243"/>
                            </a:cubicBezTo>
                            <a:cubicBezTo>
                              <a:pt x="58" y="230"/>
                              <a:pt x="51" y="205"/>
                              <a:pt x="51" y="205"/>
                            </a:cubicBezTo>
                            <a:lnTo>
                              <a:pt x="52" y="199"/>
                            </a:lnTo>
                            <a:lnTo>
                              <a:pt x="54" y="193"/>
                            </a:lnTo>
                            <a:lnTo>
                              <a:pt x="52" y="187"/>
                            </a:lnTo>
                            <a:lnTo>
                              <a:pt x="50" y="181"/>
                            </a:lnTo>
                            <a:lnTo>
                              <a:pt x="48" y="175"/>
                            </a:lnTo>
                            <a:lnTo>
                              <a:pt x="45" y="171"/>
                            </a:lnTo>
                            <a:lnTo>
                              <a:pt x="41" y="167"/>
                            </a:lnTo>
                            <a:lnTo>
                              <a:pt x="37" y="161"/>
                            </a:lnTo>
                            <a:lnTo>
                              <a:pt x="28" y="153"/>
                            </a:lnTo>
                            <a:lnTo>
                              <a:pt x="18" y="146"/>
                            </a:lnTo>
                            <a:lnTo>
                              <a:pt x="9" y="140"/>
                            </a:lnTo>
                            <a:lnTo>
                              <a:pt x="0" y="136"/>
                            </a:lnTo>
                            <a:lnTo>
                              <a:pt x="4" y="124"/>
                            </a:lnTo>
                            <a:lnTo>
                              <a:pt x="11" y="113"/>
                            </a:lnTo>
                            <a:lnTo>
                              <a:pt x="19" y="101"/>
                            </a:lnTo>
                            <a:lnTo>
                              <a:pt x="27" y="90"/>
                            </a:lnTo>
                            <a:lnTo>
                              <a:pt x="36" y="77"/>
                            </a:lnTo>
                            <a:lnTo>
                              <a:pt x="44" y="65"/>
                            </a:lnTo>
                            <a:lnTo>
                              <a:pt x="49" y="51"/>
                            </a:lnTo>
                            <a:cubicBezTo>
                              <a:pt x="49" y="51"/>
                              <a:pt x="51" y="44"/>
                              <a:pt x="54" y="38"/>
                            </a:cubicBezTo>
                            <a:cubicBezTo>
                              <a:pt x="105" y="51"/>
                              <a:pt x="256" y="0"/>
                              <a:pt x="280" y="10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5" name="Freeform 104"/>
                      <p:cNvSpPr>
                        <a:spLocks noChangeAspect="1"/>
                      </p:cNvSpPr>
                      <p:nvPr/>
                    </p:nvSpPr>
                    <p:spPr bwMode="auto">
                      <a:xfrm>
                        <a:off x="4776" y="2471"/>
                        <a:ext cx="74" cy="71"/>
                      </a:xfrm>
                      <a:custGeom>
                        <a:avLst/>
                        <a:gdLst>
                          <a:gd name="T0" fmla="*/ 3 w 245"/>
                          <a:gd name="T1" fmla="*/ 6 h 234"/>
                          <a:gd name="T2" fmla="*/ 2 w 245"/>
                          <a:gd name="T3" fmla="*/ 5 h 234"/>
                          <a:gd name="T4" fmla="*/ 3 w 245"/>
                          <a:gd name="T5" fmla="*/ 6 h 234"/>
                          <a:gd name="T6" fmla="*/ 5 w 245"/>
                          <a:gd name="T7" fmla="*/ 7 h 234"/>
                          <a:gd name="T8" fmla="*/ 5 w 245"/>
                          <a:gd name="T9" fmla="*/ 3 h 234"/>
                          <a:gd name="T10" fmla="*/ 6 w 245"/>
                          <a:gd name="T11" fmla="*/ 0 h 234"/>
                          <a:gd name="T12" fmla="*/ 5 w 245"/>
                          <a:gd name="T13" fmla="*/ 1 h 234"/>
                          <a:gd name="T14" fmla="*/ 4 w 245"/>
                          <a:gd name="T15" fmla="*/ 1 h 234"/>
                          <a:gd name="T16" fmla="*/ 3 w 245"/>
                          <a:gd name="T17" fmla="*/ 2 h 234"/>
                          <a:gd name="T18" fmla="*/ 3 w 245"/>
                          <a:gd name="T19" fmla="*/ 2 h 234"/>
                          <a:gd name="T20" fmla="*/ 3 w 245"/>
                          <a:gd name="T21" fmla="*/ 2 h 234"/>
                          <a:gd name="T22" fmla="*/ 2 w 245"/>
                          <a:gd name="T23" fmla="*/ 2 h 234"/>
                          <a:gd name="T24" fmla="*/ 2 w 245"/>
                          <a:gd name="T25" fmla="*/ 2 h 234"/>
                          <a:gd name="T26" fmla="*/ 2 w 245"/>
                          <a:gd name="T27" fmla="*/ 2 h 234"/>
                          <a:gd name="T28" fmla="*/ 0 w 245"/>
                          <a:gd name="T29" fmla="*/ 4 h 234"/>
                          <a:gd name="T30" fmla="*/ 2 w 245"/>
                          <a:gd name="T31" fmla="*/ 6 h 234"/>
                          <a:gd name="T32" fmla="*/ 3 w 245"/>
                          <a:gd name="T33" fmla="*/ 6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 h="234">
                            <a:moveTo>
                              <a:pt x="104" y="228"/>
                            </a:moveTo>
                            <a:cubicBezTo>
                              <a:pt x="104" y="228"/>
                              <a:pt x="95" y="198"/>
                              <a:pt x="86" y="169"/>
                            </a:cubicBezTo>
                            <a:cubicBezTo>
                              <a:pt x="128" y="184"/>
                              <a:pt x="125" y="228"/>
                              <a:pt x="125" y="228"/>
                            </a:cubicBezTo>
                            <a:lnTo>
                              <a:pt x="189" y="234"/>
                            </a:lnTo>
                            <a:cubicBezTo>
                              <a:pt x="189" y="234"/>
                              <a:pt x="192" y="167"/>
                              <a:pt x="196" y="100"/>
                            </a:cubicBezTo>
                            <a:cubicBezTo>
                              <a:pt x="245" y="7"/>
                              <a:pt x="206" y="0"/>
                              <a:pt x="206" y="0"/>
                            </a:cubicBezTo>
                            <a:lnTo>
                              <a:pt x="170" y="23"/>
                            </a:lnTo>
                            <a:lnTo>
                              <a:pt x="140" y="45"/>
                            </a:lnTo>
                            <a:lnTo>
                              <a:pt x="125" y="57"/>
                            </a:lnTo>
                            <a:lnTo>
                              <a:pt x="109" y="63"/>
                            </a:lnTo>
                            <a:lnTo>
                              <a:pt x="102" y="67"/>
                            </a:lnTo>
                            <a:lnTo>
                              <a:pt x="94" y="68"/>
                            </a:lnTo>
                            <a:lnTo>
                              <a:pt x="86" y="69"/>
                            </a:lnTo>
                            <a:lnTo>
                              <a:pt x="77" y="68"/>
                            </a:lnTo>
                            <a:lnTo>
                              <a:pt x="0" y="139"/>
                            </a:lnTo>
                            <a:cubicBezTo>
                              <a:pt x="0" y="139"/>
                              <a:pt x="53" y="187"/>
                              <a:pt x="71" y="228"/>
                            </a:cubicBezTo>
                            <a:cubicBezTo>
                              <a:pt x="87" y="228"/>
                              <a:pt x="104" y="228"/>
                              <a:pt x="104" y="22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6" name="Freeform 105"/>
                      <p:cNvSpPr>
                        <a:spLocks noChangeAspect="1"/>
                      </p:cNvSpPr>
                      <p:nvPr/>
                    </p:nvSpPr>
                    <p:spPr bwMode="auto">
                      <a:xfrm>
                        <a:off x="4797" y="2541"/>
                        <a:ext cx="56" cy="60"/>
                      </a:xfrm>
                      <a:custGeom>
                        <a:avLst/>
                        <a:gdLst>
                          <a:gd name="T0" fmla="*/ 0 w 183"/>
                          <a:gd name="T1" fmla="*/ 0 h 200"/>
                          <a:gd name="T2" fmla="*/ 0 w 183"/>
                          <a:gd name="T3" fmla="*/ 2 h 200"/>
                          <a:gd name="T4" fmla="*/ 2 w 183"/>
                          <a:gd name="T5" fmla="*/ 3 h 200"/>
                          <a:gd name="T6" fmla="*/ 3 w 183"/>
                          <a:gd name="T7" fmla="*/ 4 h 200"/>
                          <a:gd name="T8" fmla="*/ 3 w 183"/>
                          <a:gd name="T9" fmla="*/ 5 h 200"/>
                          <a:gd name="T10" fmla="*/ 4 w 183"/>
                          <a:gd name="T11" fmla="*/ 5 h 200"/>
                          <a:gd name="T12" fmla="*/ 5 w 183"/>
                          <a:gd name="T13" fmla="*/ 5 h 200"/>
                          <a:gd name="T14" fmla="*/ 5 w 183"/>
                          <a:gd name="T15" fmla="*/ 2 h 200"/>
                          <a:gd name="T16" fmla="*/ 3 w 183"/>
                          <a:gd name="T17" fmla="*/ 0 h 200"/>
                          <a:gd name="T18" fmla="*/ 2 w 183"/>
                          <a:gd name="T19" fmla="*/ 0 h 200"/>
                          <a:gd name="T20" fmla="*/ 1 w 183"/>
                          <a:gd name="T21" fmla="*/ 0 h 200"/>
                          <a:gd name="T22" fmla="*/ 0 w 183"/>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 h="200">
                            <a:moveTo>
                              <a:pt x="0" y="0"/>
                            </a:moveTo>
                            <a:lnTo>
                              <a:pt x="0" y="61"/>
                            </a:lnTo>
                            <a:cubicBezTo>
                              <a:pt x="0" y="61"/>
                              <a:pt x="33" y="108"/>
                              <a:pt x="58" y="99"/>
                            </a:cubicBezTo>
                            <a:cubicBezTo>
                              <a:pt x="96" y="114"/>
                              <a:pt x="98" y="129"/>
                              <a:pt x="107" y="139"/>
                            </a:cubicBezTo>
                            <a:lnTo>
                              <a:pt x="111" y="162"/>
                            </a:lnTo>
                            <a:cubicBezTo>
                              <a:pt x="111" y="162"/>
                              <a:pt x="136" y="153"/>
                              <a:pt x="146" y="175"/>
                            </a:cubicBezTo>
                            <a:cubicBezTo>
                              <a:pt x="168" y="200"/>
                              <a:pt x="175" y="164"/>
                              <a:pt x="175" y="164"/>
                            </a:cubicBezTo>
                            <a:cubicBezTo>
                              <a:pt x="181" y="150"/>
                              <a:pt x="179" y="126"/>
                              <a:pt x="183" y="89"/>
                            </a:cubicBezTo>
                            <a:cubicBezTo>
                              <a:pt x="114" y="50"/>
                              <a:pt x="118" y="6"/>
                              <a:pt x="118" y="6"/>
                            </a:cubicBezTo>
                            <a:lnTo>
                              <a:pt x="54" y="0"/>
                            </a:lnTo>
                            <a:lnTo>
                              <a:pt x="33" y="0"/>
                            </a:lnTo>
                            <a:lnTo>
                              <a:pt x="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7" name="Freeform 106"/>
                      <p:cNvSpPr>
                        <a:spLocks noChangeAspect="1"/>
                      </p:cNvSpPr>
                      <p:nvPr/>
                    </p:nvSpPr>
                    <p:spPr bwMode="auto">
                      <a:xfrm>
                        <a:off x="4851" y="2557"/>
                        <a:ext cx="90" cy="55"/>
                      </a:xfrm>
                      <a:custGeom>
                        <a:avLst/>
                        <a:gdLst>
                          <a:gd name="T0" fmla="*/ 0 w 300"/>
                          <a:gd name="T1" fmla="*/ 1 h 183"/>
                          <a:gd name="T2" fmla="*/ 0 w 300"/>
                          <a:gd name="T3" fmla="*/ 3 h 183"/>
                          <a:gd name="T4" fmla="*/ 2 w 300"/>
                          <a:gd name="T5" fmla="*/ 5 h 183"/>
                          <a:gd name="T6" fmla="*/ 3 w 300"/>
                          <a:gd name="T7" fmla="*/ 4 h 183"/>
                          <a:gd name="T8" fmla="*/ 3 w 300"/>
                          <a:gd name="T9" fmla="*/ 4 h 183"/>
                          <a:gd name="T10" fmla="*/ 4 w 300"/>
                          <a:gd name="T11" fmla="*/ 3 h 183"/>
                          <a:gd name="T12" fmla="*/ 5 w 300"/>
                          <a:gd name="T13" fmla="*/ 4 h 183"/>
                          <a:gd name="T14" fmla="*/ 6 w 300"/>
                          <a:gd name="T15" fmla="*/ 5 h 183"/>
                          <a:gd name="T16" fmla="*/ 7 w 300"/>
                          <a:gd name="T17" fmla="*/ 4 h 183"/>
                          <a:gd name="T18" fmla="*/ 8 w 300"/>
                          <a:gd name="T19" fmla="*/ 2 h 183"/>
                          <a:gd name="T20" fmla="*/ 7 w 300"/>
                          <a:gd name="T21" fmla="*/ 2 h 183"/>
                          <a:gd name="T22" fmla="*/ 3 w 300"/>
                          <a:gd name="T23" fmla="*/ 1 h 183"/>
                          <a:gd name="T24" fmla="*/ 1 w 300"/>
                          <a:gd name="T25" fmla="*/ 2 h 183"/>
                          <a:gd name="T26" fmla="*/ 0 w 300"/>
                          <a:gd name="T27" fmla="*/ 1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0" h="183">
                            <a:moveTo>
                              <a:pt x="8" y="33"/>
                            </a:moveTo>
                            <a:cubicBezTo>
                              <a:pt x="8" y="33"/>
                              <a:pt x="4" y="70"/>
                              <a:pt x="0" y="108"/>
                            </a:cubicBezTo>
                            <a:cubicBezTo>
                              <a:pt x="10" y="131"/>
                              <a:pt x="72" y="132"/>
                              <a:pt x="77" y="165"/>
                            </a:cubicBezTo>
                            <a:cubicBezTo>
                              <a:pt x="100" y="156"/>
                              <a:pt x="118" y="174"/>
                              <a:pt x="123" y="151"/>
                            </a:cubicBezTo>
                            <a:cubicBezTo>
                              <a:pt x="113" y="142"/>
                              <a:pt x="104" y="133"/>
                              <a:pt x="104" y="133"/>
                            </a:cubicBezTo>
                            <a:cubicBezTo>
                              <a:pt x="104" y="133"/>
                              <a:pt x="132" y="117"/>
                              <a:pt x="161" y="101"/>
                            </a:cubicBezTo>
                            <a:cubicBezTo>
                              <a:pt x="178" y="116"/>
                              <a:pt x="237" y="110"/>
                              <a:pt x="199" y="139"/>
                            </a:cubicBezTo>
                            <a:cubicBezTo>
                              <a:pt x="199" y="139"/>
                              <a:pt x="222" y="153"/>
                              <a:pt x="229" y="183"/>
                            </a:cubicBezTo>
                            <a:cubicBezTo>
                              <a:pt x="246" y="171"/>
                              <a:pt x="263" y="160"/>
                              <a:pt x="263" y="160"/>
                            </a:cubicBezTo>
                            <a:lnTo>
                              <a:pt x="300" y="59"/>
                            </a:lnTo>
                            <a:cubicBezTo>
                              <a:pt x="300" y="59"/>
                              <a:pt x="270" y="69"/>
                              <a:pt x="241" y="80"/>
                            </a:cubicBezTo>
                            <a:cubicBezTo>
                              <a:pt x="222" y="0"/>
                              <a:pt x="113" y="37"/>
                              <a:pt x="113" y="37"/>
                            </a:cubicBezTo>
                            <a:cubicBezTo>
                              <a:pt x="79" y="75"/>
                              <a:pt x="48" y="68"/>
                              <a:pt x="48" y="68"/>
                            </a:cubicBezTo>
                            <a:lnTo>
                              <a:pt x="8" y="3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8" name="Freeform 107"/>
                      <p:cNvSpPr>
                        <a:spLocks noChangeAspect="1"/>
                      </p:cNvSpPr>
                      <p:nvPr/>
                    </p:nvSpPr>
                    <p:spPr bwMode="auto">
                      <a:xfrm>
                        <a:off x="4810" y="2323"/>
                        <a:ext cx="160" cy="64"/>
                      </a:xfrm>
                      <a:custGeom>
                        <a:avLst/>
                        <a:gdLst>
                          <a:gd name="T0" fmla="*/ 10 w 530"/>
                          <a:gd name="T1" fmla="*/ 2 h 213"/>
                          <a:gd name="T2" fmla="*/ 14 w 530"/>
                          <a:gd name="T3" fmla="*/ 5 h 213"/>
                          <a:gd name="T4" fmla="*/ 14 w 530"/>
                          <a:gd name="T5" fmla="*/ 5 h 213"/>
                          <a:gd name="T6" fmla="*/ 9 w 530"/>
                          <a:gd name="T7" fmla="*/ 5 h 213"/>
                          <a:gd name="T8" fmla="*/ 10 w 530"/>
                          <a:gd name="T9" fmla="*/ 4 h 213"/>
                          <a:gd name="T10" fmla="*/ 8 w 530"/>
                          <a:gd name="T11" fmla="*/ 2 h 213"/>
                          <a:gd name="T12" fmla="*/ 6 w 530"/>
                          <a:gd name="T13" fmla="*/ 2 h 213"/>
                          <a:gd name="T14" fmla="*/ 4 w 530"/>
                          <a:gd name="T15" fmla="*/ 1 h 213"/>
                          <a:gd name="T16" fmla="*/ 1 w 530"/>
                          <a:gd name="T17" fmla="*/ 2 h 213"/>
                          <a:gd name="T18" fmla="*/ 0 w 530"/>
                          <a:gd name="T19" fmla="*/ 2 h 213"/>
                          <a:gd name="T20" fmla="*/ 1 w 530"/>
                          <a:gd name="T21" fmla="*/ 2 h 213"/>
                          <a:gd name="T22" fmla="*/ 2 w 530"/>
                          <a:gd name="T23" fmla="*/ 1 h 213"/>
                          <a:gd name="T24" fmla="*/ 5 w 530"/>
                          <a:gd name="T25" fmla="*/ 0 h 213"/>
                          <a:gd name="T26" fmla="*/ 10 w 530"/>
                          <a:gd name="T27" fmla="*/ 2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0" h="213">
                            <a:moveTo>
                              <a:pt x="372" y="67"/>
                            </a:moveTo>
                            <a:cubicBezTo>
                              <a:pt x="451" y="116"/>
                              <a:pt x="530" y="166"/>
                              <a:pt x="530" y="166"/>
                            </a:cubicBezTo>
                            <a:cubicBezTo>
                              <a:pt x="530" y="166"/>
                              <a:pt x="524" y="176"/>
                              <a:pt x="519" y="187"/>
                            </a:cubicBezTo>
                            <a:cubicBezTo>
                              <a:pt x="486" y="213"/>
                              <a:pt x="377" y="191"/>
                              <a:pt x="333" y="197"/>
                            </a:cubicBezTo>
                            <a:cubicBezTo>
                              <a:pt x="326" y="176"/>
                              <a:pt x="372" y="168"/>
                              <a:pt x="366" y="155"/>
                            </a:cubicBezTo>
                            <a:cubicBezTo>
                              <a:pt x="311" y="132"/>
                              <a:pt x="290" y="86"/>
                              <a:pt x="290" y="86"/>
                            </a:cubicBezTo>
                            <a:cubicBezTo>
                              <a:pt x="249" y="93"/>
                              <a:pt x="208" y="56"/>
                              <a:pt x="208" y="56"/>
                            </a:cubicBezTo>
                            <a:cubicBezTo>
                              <a:pt x="182" y="66"/>
                              <a:pt x="145" y="27"/>
                              <a:pt x="145" y="27"/>
                            </a:cubicBezTo>
                            <a:cubicBezTo>
                              <a:pt x="68" y="39"/>
                              <a:pt x="33" y="84"/>
                              <a:pt x="33" y="84"/>
                            </a:cubicBezTo>
                            <a:cubicBezTo>
                              <a:pt x="6" y="86"/>
                              <a:pt x="0" y="65"/>
                              <a:pt x="0" y="65"/>
                            </a:cubicBezTo>
                            <a:cubicBezTo>
                              <a:pt x="8" y="57"/>
                              <a:pt x="6" y="65"/>
                              <a:pt x="19" y="67"/>
                            </a:cubicBezTo>
                            <a:cubicBezTo>
                              <a:pt x="51" y="47"/>
                              <a:pt x="66" y="9"/>
                              <a:pt x="83" y="17"/>
                            </a:cubicBezTo>
                            <a:cubicBezTo>
                              <a:pt x="143" y="8"/>
                              <a:pt x="164" y="0"/>
                              <a:pt x="203" y="0"/>
                            </a:cubicBezTo>
                            <a:cubicBezTo>
                              <a:pt x="251" y="8"/>
                              <a:pt x="330" y="81"/>
                              <a:pt x="372" y="6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9" name="Freeform 108"/>
                      <p:cNvSpPr>
                        <a:spLocks noChangeAspect="1"/>
                      </p:cNvSpPr>
                      <p:nvPr/>
                    </p:nvSpPr>
                    <p:spPr bwMode="auto">
                      <a:xfrm>
                        <a:off x="4963" y="2383"/>
                        <a:ext cx="48" cy="37"/>
                      </a:xfrm>
                      <a:custGeom>
                        <a:avLst/>
                        <a:gdLst>
                          <a:gd name="T0" fmla="*/ 4 w 157"/>
                          <a:gd name="T1" fmla="*/ 3 h 123"/>
                          <a:gd name="T2" fmla="*/ 0 w 157"/>
                          <a:gd name="T3" fmla="*/ 2 h 123"/>
                          <a:gd name="T4" fmla="*/ 3 w 157"/>
                          <a:gd name="T5" fmla="*/ 2 h 123"/>
                          <a:gd name="T6" fmla="*/ 2 w 157"/>
                          <a:gd name="T7" fmla="*/ 1 h 123"/>
                          <a:gd name="T8" fmla="*/ 2 w 157"/>
                          <a:gd name="T9" fmla="*/ 0 h 123"/>
                          <a:gd name="T10" fmla="*/ 5 w 157"/>
                          <a:gd name="T11" fmla="*/ 0 h 123"/>
                          <a:gd name="T12" fmla="*/ 5 w 157"/>
                          <a:gd name="T13" fmla="*/ 1 h 123"/>
                          <a:gd name="T14" fmla="*/ 5 w 157"/>
                          <a:gd name="T15" fmla="*/ 1 h 123"/>
                          <a:gd name="T16" fmla="*/ 4 w 157"/>
                          <a:gd name="T17" fmla="*/ 2 h 123"/>
                          <a:gd name="T18" fmla="*/ 4 w 157"/>
                          <a:gd name="T19" fmla="*/ 2 h 123"/>
                          <a:gd name="T20" fmla="*/ 4 w 157"/>
                          <a:gd name="T21" fmla="*/ 2 h 123"/>
                          <a:gd name="T22" fmla="*/ 4 w 157"/>
                          <a:gd name="T23" fmla="*/ 2 h 123"/>
                          <a:gd name="T24" fmla="*/ 4 w 157"/>
                          <a:gd name="T25" fmla="*/ 3 h 123"/>
                          <a:gd name="T26" fmla="*/ 4 w 157"/>
                          <a:gd name="T27" fmla="*/ 3 h 123"/>
                          <a:gd name="T28" fmla="*/ 4 w 157"/>
                          <a:gd name="T29" fmla="*/ 3 h 123"/>
                          <a:gd name="T30" fmla="*/ 4 w 157"/>
                          <a:gd name="T31" fmla="*/ 3 h 123"/>
                          <a:gd name="T32" fmla="*/ 4 w 157"/>
                          <a:gd name="T33" fmla="*/ 3 h 123"/>
                          <a:gd name="T34" fmla="*/ 4 w 157"/>
                          <a:gd name="T35" fmla="*/ 3 h 123"/>
                          <a:gd name="T36" fmla="*/ 4 w 157"/>
                          <a:gd name="T37" fmla="*/ 3 h 123"/>
                          <a:gd name="T38" fmla="*/ 4 w 157"/>
                          <a:gd name="T39" fmla="*/ 3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 h="123">
                            <a:moveTo>
                              <a:pt x="129" y="123"/>
                            </a:moveTo>
                            <a:cubicBezTo>
                              <a:pt x="107" y="93"/>
                              <a:pt x="5" y="105"/>
                              <a:pt x="0" y="89"/>
                            </a:cubicBezTo>
                            <a:cubicBezTo>
                              <a:pt x="21" y="60"/>
                              <a:pt x="59" y="84"/>
                              <a:pt x="98" y="65"/>
                            </a:cubicBezTo>
                            <a:cubicBezTo>
                              <a:pt x="110" y="40"/>
                              <a:pt x="65" y="18"/>
                              <a:pt x="65" y="18"/>
                            </a:cubicBezTo>
                            <a:cubicBezTo>
                              <a:pt x="65" y="18"/>
                              <a:pt x="70" y="9"/>
                              <a:pt x="76" y="0"/>
                            </a:cubicBezTo>
                            <a:cubicBezTo>
                              <a:pt x="102" y="19"/>
                              <a:pt x="157" y="10"/>
                              <a:pt x="157" y="10"/>
                            </a:cubicBezTo>
                            <a:lnTo>
                              <a:pt x="157" y="24"/>
                            </a:lnTo>
                            <a:lnTo>
                              <a:pt x="156" y="37"/>
                            </a:lnTo>
                            <a:lnTo>
                              <a:pt x="155" y="52"/>
                            </a:lnTo>
                            <a:lnTo>
                              <a:pt x="153" y="64"/>
                            </a:lnTo>
                            <a:lnTo>
                              <a:pt x="150" y="78"/>
                            </a:lnTo>
                            <a:lnTo>
                              <a:pt x="147" y="89"/>
                            </a:lnTo>
                            <a:lnTo>
                              <a:pt x="142" y="98"/>
                            </a:lnTo>
                            <a:lnTo>
                              <a:pt x="138" y="105"/>
                            </a:lnTo>
                            <a:lnTo>
                              <a:pt x="138" y="112"/>
                            </a:lnTo>
                            <a:lnTo>
                              <a:pt x="140" y="120"/>
                            </a:lnTo>
                            <a:lnTo>
                              <a:pt x="139" y="122"/>
                            </a:lnTo>
                            <a:lnTo>
                              <a:pt x="138" y="122"/>
                            </a:lnTo>
                            <a:lnTo>
                              <a:pt x="135" y="122"/>
                            </a:lnTo>
                            <a:cubicBezTo>
                              <a:pt x="135" y="122"/>
                              <a:pt x="132" y="122"/>
                              <a:pt x="129" y="123"/>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90" name="Freeform 109"/>
                      <p:cNvSpPr>
                        <a:spLocks noChangeAspect="1"/>
                      </p:cNvSpPr>
                      <p:nvPr/>
                    </p:nvSpPr>
                    <p:spPr bwMode="auto">
                      <a:xfrm>
                        <a:off x="5003" y="2383"/>
                        <a:ext cx="59" cy="43"/>
                      </a:xfrm>
                      <a:custGeom>
                        <a:avLst/>
                        <a:gdLst>
                          <a:gd name="T0" fmla="*/ 3 w 199"/>
                          <a:gd name="T1" fmla="*/ 1 h 143"/>
                          <a:gd name="T2" fmla="*/ 1 w 199"/>
                          <a:gd name="T3" fmla="*/ 0 h 143"/>
                          <a:gd name="T4" fmla="*/ 1 w 199"/>
                          <a:gd name="T5" fmla="*/ 1 h 143"/>
                          <a:gd name="T6" fmla="*/ 1 w 199"/>
                          <a:gd name="T7" fmla="*/ 1 h 143"/>
                          <a:gd name="T8" fmla="*/ 1 w 199"/>
                          <a:gd name="T9" fmla="*/ 2 h 143"/>
                          <a:gd name="T10" fmla="*/ 1 w 199"/>
                          <a:gd name="T11" fmla="*/ 2 h 143"/>
                          <a:gd name="T12" fmla="*/ 1 w 199"/>
                          <a:gd name="T13" fmla="*/ 2 h 143"/>
                          <a:gd name="T14" fmla="*/ 0 w 199"/>
                          <a:gd name="T15" fmla="*/ 2 h 143"/>
                          <a:gd name="T16" fmla="*/ 0 w 199"/>
                          <a:gd name="T17" fmla="*/ 3 h 143"/>
                          <a:gd name="T18" fmla="*/ 0 w 199"/>
                          <a:gd name="T19" fmla="*/ 3 h 143"/>
                          <a:gd name="T20" fmla="*/ 0 w 199"/>
                          <a:gd name="T21" fmla="*/ 3 h 143"/>
                          <a:gd name="T22" fmla="*/ 0 w 199"/>
                          <a:gd name="T23" fmla="*/ 3 h 143"/>
                          <a:gd name="T24" fmla="*/ 0 w 199"/>
                          <a:gd name="T25" fmla="*/ 3 h 143"/>
                          <a:gd name="T26" fmla="*/ 0 w 199"/>
                          <a:gd name="T27" fmla="*/ 3 h 143"/>
                          <a:gd name="T28" fmla="*/ 0 w 199"/>
                          <a:gd name="T29" fmla="*/ 3 h 143"/>
                          <a:gd name="T30" fmla="*/ 0 w 199"/>
                          <a:gd name="T31" fmla="*/ 3 h 143"/>
                          <a:gd name="T32" fmla="*/ 0 w 199"/>
                          <a:gd name="T33" fmla="*/ 3 h 143"/>
                          <a:gd name="T34" fmla="*/ 0 w 199"/>
                          <a:gd name="T35" fmla="*/ 4 h 143"/>
                          <a:gd name="T36" fmla="*/ 1 w 199"/>
                          <a:gd name="T37" fmla="*/ 3 h 143"/>
                          <a:gd name="T38" fmla="*/ 2 w 199"/>
                          <a:gd name="T39" fmla="*/ 3 h 143"/>
                          <a:gd name="T40" fmla="*/ 5 w 199"/>
                          <a:gd name="T41" fmla="*/ 3 h 143"/>
                          <a:gd name="T42" fmla="*/ 3 w 199"/>
                          <a:gd name="T43" fmla="*/ 1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9" h="143">
                            <a:moveTo>
                              <a:pt x="125" y="24"/>
                            </a:moveTo>
                            <a:cubicBezTo>
                              <a:pt x="95" y="0"/>
                              <a:pt x="61" y="19"/>
                              <a:pt x="28" y="11"/>
                            </a:cubicBezTo>
                            <a:cubicBezTo>
                              <a:pt x="28" y="17"/>
                              <a:pt x="28" y="24"/>
                              <a:pt x="28" y="24"/>
                            </a:cubicBezTo>
                            <a:lnTo>
                              <a:pt x="27" y="38"/>
                            </a:lnTo>
                            <a:lnTo>
                              <a:pt x="26" y="52"/>
                            </a:lnTo>
                            <a:lnTo>
                              <a:pt x="23" y="64"/>
                            </a:lnTo>
                            <a:lnTo>
                              <a:pt x="21" y="78"/>
                            </a:lnTo>
                            <a:lnTo>
                              <a:pt x="18" y="89"/>
                            </a:lnTo>
                            <a:lnTo>
                              <a:pt x="13" y="98"/>
                            </a:lnTo>
                            <a:lnTo>
                              <a:pt x="9" y="104"/>
                            </a:lnTo>
                            <a:lnTo>
                              <a:pt x="9" y="111"/>
                            </a:lnTo>
                            <a:lnTo>
                              <a:pt x="11" y="119"/>
                            </a:lnTo>
                            <a:lnTo>
                              <a:pt x="10" y="121"/>
                            </a:lnTo>
                            <a:lnTo>
                              <a:pt x="9" y="121"/>
                            </a:lnTo>
                            <a:lnTo>
                              <a:pt x="6" y="121"/>
                            </a:lnTo>
                            <a:lnTo>
                              <a:pt x="0" y="122"/>
                            </a:lnTo>
                            <a:lnTo>
                              <a:pt x="4" y="126"/>
                            </a:lnTo>
                            <a:cubicBezTo>
                              <a:pt x="4" y="126"/>
                              <a:pt x="10" y="134"/>
                              <a:pt x="16" y="143"/>
                            </a:cubicBezTo>
                            <a:cubicBezTo>
                              <a:pt x="43" y="139"/>
                              <a:pt x="50" y="109"/>
                              <a:pt x="50" y="109"/>
                            </a:cubicBezTo>
                            <a:cubicBezTo>
                              <a:pt x="64" y="102"/>
                              <a:pt x="74" y="120"/>
                              <a:pt x="86" y="112"/>
                            </a:cubicBezTo>
                            <a:cubicBezTo>
                              <a:pt x="158" y="85"/>
                              <a:pt x="178" y="98"/>
                              <a:pt x="178" y="98"/>
                            </a:cubicBezTo>
                            <a:cubicBezTo>
                              <a:pt x="199" y="48"/>
                              <a:pt x="116" y="54"/>
                              <a:pt x="125" y="24"/>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91" name="Freeform 110"/>
                      <p:cNvSpPr>
                        <a:spLocks noChangeAspect="1"/>
                      </p:cNvSpPr>
                      <p:nvPr/>
                    </p:nvSpPr>
                    <p:spPr bwMode="auto">
                      <a:xfrm>
                        <a:off x="4946" y="2313"/>
                        <a:ext cx="17" cy="15"/>
                      </a:xfrm>
                      <a:custGeom>
                        <a:avLst/>
                        <a:gdLst>
                          <a:gd name="T0" fmla="*/ 0 w 57"/>
                          <a:gd name="T1" fmla="*/ 0 h 51"/>
                          <a:gd name="T2" fmla="*/ 1 w 57"/>
                          <a:gd name="T3" fmla="*/ 1 h 51"/>
                          <a:gd name="T4" fmla="*/ 1 w 57"/>
                          <a:gd name="T5" fmla="*/ 1 h 51"/>
                          <a:gd name="T6" fmla="*/ 0 w 57"/>
                          <a:gd name="T7" fmla="*/ 1 h 51"/>
                          <a:gd name="T8" fmla="*/ 0 w 57"/>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16" y="0"/>
                            </a:moveTo>
                            <a:cubicBezTo>
                              <a:pt x="31" y="18"/>
                              <a:pt x="30" y="27"/>
                              <a:pt x="49" y="39"/>
                            </a:cubicBezTo>
                            <a:cubicBezTo>
                              <a:pt x="53" y="46"/>
                              <a:pt x="57" y="46"/>
                              <a:pt x="48" y="51"/>
                            </a:cubicBezTo>
                            <a:cubicBezTo>
                              <a:pt x="35" y="48"/>
                              <a:pt x="25" y="43"/>
                              <a:pt x="10" y="25"/>
                            </a:cubicBezTo>
                            <a:cubicBezTo>
                              <a:pt x="0" y="8"/>
                              <a:pt x="12" y="9"/>
                              <a:pt x="16"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92" name="Freeform 111"/>
                      <p:cNvSpPr>
                        <a:spLocks noChangeAspect="1"/>
                      </p:cNvSpPr>
                      <p:nvPr/>
                    </p:nvSpPr>
                    <p:spPr bwMode="auto">
                      <a:xfrm>
                        <a:off x="4906" y="2408"/>
                        <a:ext cx="33" cy="15"/>
                      </a:xfrm>
                      <a:custGeom>
                        <a:avLst/>
                        <a:gdLst>
                          <a:gd name="T0" fmla="*/ 3 w 110"/>
                          <a:gd name="T1" fmla="*/ 0 h 49"/>
                          <a:gd name="T2" fmla="*/ 3 w 110"/>
                          <a:gd name="T3" fmla="*/ 1 h 49"/>
                          <a:gd name="T4" fmla="*/ 1 w 110"/>
                          <a:gd name="T5" fmla="*/ 2 h 49"/>
                          <a:gd name="T6" fmla="*/ 0 w 110"/>
                          <a:gd name="T7" fmla="*/ 1 h 49"/>
                          <a:gd name="T8" fmla="*/ 0 w 110"/>
                          <a:gd name="T9" fmla="*/ 0 h 49"/>
                          <a:gd name="T10" fmla="*/ 3 w 11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49">
                            <a:moveTo>
                              <a:pt x="105" y="13"/>
                            </a:moveTo>
                            <a:cubicBezTo>
                              <a:pt x="110" y="22"/>
                              <a:pt x="110" y="25"/>
                              <a:pt x="108" y="36"/>
                            </a:cubicBezTo>
                            <a:cubicBezTo>
                              <a:pt x="88" y="26"/>
                              <a:pt x="62" y="46"/>
                              <a:pt x="44" y="49"/>
                            </a:cubicBezTo>
                            <a:cubicBezTo>
                              <a:pt x="26" y="47"/>
                              <a:pt x="8" y="29"/>
                              <a:pt x="0" y="22"/>
                            </a:cubicBezTo>
                            <a:cubicBezTo>
                              <a:pt x="2" y="11"/>
                              <a:pt x="1" y="5"/>
                              <a:pt x="11" y="1"/>
                            </a:cubicBezTo>
                            <a:cubicBezTo>
                              <a:pt x="28" y="0"/>
                              <a:pt x="72" y="21"/>
                              <a:pt x="105" y="13"/>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93" name="Freeform 112"/>
                      <p:cNvSpPr>
                        <a:spLocks noChangeAspect="1"/>
                      </p:cNvSpPr>
                      <p:nvPr/>
                    </p:nvSpPr>
                    <p:spPr bwMode="auto">
                      <a:xfrm>
                        <a:off x="5069" y="2407"/>
                        <a:ext cx="26" cy="13"/>
                      </a:xfrm>
                      <a:custGeom>
                        <a:avLst/>
                        <a:gdLst>
                          <a:gd name="T0" fmla="*/ 0 w 86"/>
                          <a:gd name="T1" fmla="*/ 0 h 44"/>
                          <a:gd name="T2" fmla="*/ 2 w 86"/>
                          <a:gd name="T3" fmla="*/ 0 h 44"/>
                          <a:gd name="T4" fmla="*/ 2 w 86"/>
                          <a:gd name="T5" fmla="*/ 1 h 44"/>
                          <a:gd name="T6" fmla="*/ 0 w 86"/>
                          <a:gd name="T7" fmla="*/ 1 h 44"/>
                          <a:gd name="T8" fmla="*/ 0 w 8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4">
                            <a:moveTo>
                              <a:pt x="9" y="0"/>
                            </a:moveTo>
                            <a:cubicBezTo>
                              <a:pt x="20" y="2"/>
                              <a:pt x="54" y="6"/>
                              <a:pt x="65" y="8"/>
                            </a:cubicBezTo>
                            <a:cubicBezTo>
                              <a:pt x="84" y="17"/>
                              <a:pt x="86" y="35"/>
                              <a:pt x="80" y="38"/>
                            </a:cubicBezTo>
                            <a:cubicBezTo>
                              <a:pt x="38" y="44"/>
                              <a:pt x="41" y="44"/>
                              <a:pt x="9" y="38"/>
                            </a:cubicBezTo>
                            <a:cubicBezTo>
                              <a:pt x="0" y="14"/>
                              <a:pt x="0" y="7"/>
                              <a:pt x="9"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65" name="Group 113"/>
                    <p:cNvGrpSpPr>
                      <a:grpSpLocks noChangeAspect="1"/>
                    </p:cNvGrpSpPr>
                    <p:nvPr/>
                  </p:nvGrpSpPr>
                  <p:grpSpPr bwMode="auto">
                    <a:xfrm>
                      <a:off x="4852" y="2520"/>
                      <a:ext cx="455" cy="1272"/>
                      <a:chOff x="4852" y="2520"/>
                      <a:chExt cx="455" cy="1272"/>
                    </a:xfrm>
                    <a:grpFill/>
                  </p:grpSpPr>
                  <p:sp>
                    <p:nvSpPr>
                      <p:cNvPr id="266" name="Freeform 114"/>
                      <p:cNvSpPr>
                        <a:spLocks noChangeAspect="1"/>
                      </p:cNvSpPr>
                      <p:nvPr/>
                    </p:nvSpPr>
                    <p:spPr bwMode="auto">
                      <a:xfrm>
                        <a:off x="4899" y="2520"/>
                        <a:ext cx="184" cy="294"/>
                      </a:xfrm>
                      <a:custGeom>
                        <a:avLst/>
                        <a:gdLst>
                          <a:gd name="T0" fmla="*/ 2 w 613"/>
                          <a:gd name="T1" fmla="*/ 11 h 977"/>
                          <a:gd name="T2" fmla="*/ 4 w 613"/>
                          <a:gd name="T3" fmla="*/ 4 h 977"/>
                          <a:gd name="T4" fmla="*/ 10 w 613"/>
                          <a:gd name="T5" fmla="*/ 1 h 977"/>
                          <a:gd name="T6" fmla="*/ 9 w 613"/>
                          <a:gd name="T7" fmla="*/ 2 h 977"/>
                          <a:gd name="T8" fmla="*/ 8 w 613"/>
                          <a:gd name="T9" fmla="*/ 3 h 977"/>
                          <a:gd name="T10" fmla="*/ 8 w 613"/>
                          <a:gd name="T11" fmla="*/ 5 h 977"/>
                          <a:gd name="T12" fmla="*/ 9 w 613"/>
                          <a:gd name="T13" fmla="*/ 5 h 977"/>
                          <a:gd name="T14" fmla="*/ 9 w 613"/>
                          <a:gd name="T15" fmla="*/ 7 h 977"/>
                          <a:gd name="T16" fmla="*/ 9 w 613"/>
                          <a:gd name="T17" fmla="*/ 8 h 977"/>
                          <a:gd name="T18" fmla="*/ 9 w 613"/>
                          <a:gd name="T19" fmla="*/ 9 h 977"/>
                          <a:gd name="T20" fmla="*/ 10 w 613"/>
                          <a:gd name="T21" fmla="*/ 9 h 977"/>
                          <a:gd name="T22" fmla="*/ 12 w 613"/>
                          <a:gd name="T23" fmla="*/ 9 h 977"/>
                          <a:gd name="T24" fmla="*/ 13 w 613"/>
                          <a:gd name="T25" fmla="*/ 9 h 977"/>
                          <a:gd name="T26" fmla="*/ 13 w 613"/>
                          <a:gd name="T27" fmla="*/ 10 h 977"/>
                          <a:gd name="T28" fmla="*/ 14 w 613"/>
                          <a:gd name="T29" fmla="*/ 10 h 977"/>
                          <a:gd name="T30" fmla="*/ 15 w 613"/>
                          <a:gd name="T31" fmla="*/ 10 h 977"/>
                          <a:gd name="T32" fmla="*/ 16 w 613"/>
                          <a:gd name="T33" fmla="*/ 11 h 977"/>
                          <a:gd name="T34" fmla="*/ 15 w 613"/>
                          <a:gd name="T35" fmla="*/ 12 h 977"/>
                          <a:gd name="T36" fmla="*/ 15 w 613"/>
                          <a:gd name="T37" fmla="*/ 13 h 977"/>
                          <a:gd name="T38" fmla="*/ 16 w 613"/>
                          <a:gd name="T39" fmla="*/ 17 h 977"/>
                          <a:gd name="T40" fmla="*/ 16 w 613"/>
                          <a:gd name="T41" fmla="*/ 17 h 977"/>
                          <a:gd name="T42" fmla="*/ 17 w 613"/>
                          <a:gd name="T43" fmla="*/ 18 h 977"/>
                          <a:gd name="T44" fmla="*/ 16 w 613"/>
                          <a:gd name="T45" fmla="*/ 19 h 977"/>
                          <a:gd name="T46" fmla="*/ 16 w 613"/>
                          <a:gd name="T47" fmla="*/ 18 h 977"/>
                          <a:gd name="T48" fmla="*/ 14 w 613"/>
                          <a:gd name="T49" fmla="*/ 17 h 977"/>
                          <a:gd name="T50" fmla="*/ 14 w 613"/>
                          <a:gd name="T51" fmla="*/ 17 h 977"/>
                          <a:gd name="T52" fmla="*/ 13 w 613"/>
                          <a:gd name="T53" fmla="*/ 17 h 977"/>
                          <a:gd name="T54" fmla="*/ 12 w 613"/>
                          <a:gd name="T55" fmla="*/ 18 h 977"/>
                          <a:gd name="T56" fmla="*/ 13 w 613"/>
                          <a:gd name="T57" fmla="*/ 19 h 977"/>
                          <a:gd name="T58" fmla="*/ 12 w 613"/>
                          <a:gd name="T59" fmla="*/ 20 h 977"/>
                          <a:gd name="T60" fmla="*/ 12 w 613"/>
                          <a:gd name="T61" fmla="*/ 20 h 977"/>
                          <a:gd name="T62" fmla="*/ 12 w 613"/>
                          <a:gd name="T63" fmla="*/ 21 h 977"/>
                          <a:gd name="T64" fmla="*/ 12 w 613"/>
                          <a:gd name="T65" fmla="*/ 22 h 977"/>
                          <a:gd name="T66" fmla="*/ 13 w 613"/>
                          <a:gd name="T67" fmla="*/ 22 h 977"/>
                          <a:gd name="T68" fmla="*/ 13 w 613"/>
                          <a:gd name="T69" fmla="*/ 24 h 977"/>
                          <a:gd name="T70" fmla="*/ 12 w 613"/>
                          <a:gd name="T71" fmla="*/ 26 h 977"/>
                          <a:gd name="T72" fmla="*/ 11 w 613"/>
                          <a:gd name="T73" fmla="*/ 24 h 977"/>
                          <a:gd name="T74" fmla="*/ 10 w 613"/>
                          <a:gd name="T75" fmla="*/ 24 h 977"/>
                          <a:gd name="T76" fmla="*/ 9 w 613"/>
                          <a:gd name="T77" fmla="*/ 24 h 977"/>
                          <a:gd name="T78" fmla="*/ 8 w 613"/>
                          <a:gd name="T79" fmla="*/ 24 h 977"/>
                          <a:gd name="T80" fmla="*/ 8 w 613"/>
                          <a:gd name="T81" fmla="*/ 23 h 977"/>
                          <a:gd name="T82" fmla="*/ 7 w 613"/>
                          <a:gd name="T83" fmla="*/ 23 h 977"/>
                          <a:gd name="T84" fmla="*/ 7 w 613"/>
                          <a:gd name="T85" fmla="*/ 22 h 977"/>
                          <a:gd name="T86" fmla="*/ 6 w 613"/>
                          <a:gd name="T87" fmla="*/ 22 h 977"/>
                          <a:gd name="T88" fmla="*/ 5 w 613"/>
                          <a:gd name="T89" fmla="*/ 20 h 977"/>
                          <a:gd name="T90" fmla="*/ 4 w 613"/>
                          <a:gd name="T91" fmla="*/ 20 h 977"/>
                          <a:gd name="T92" fmla="*/ 4 w 613"/>
                          <a:gd name="T93" fmla="*/ 20 h 977"/>
                          <a:gd name="T94" fmla="*/ 3 w 613"/>
                          <a:gd name="T95" fmla="*/ 20 h 977"/>
                          <a:gd name="T96" fmla="*/ 3 w 613"/>
                          <a:gd name="T97" fmla="*/ 20 h 977"/>
                          <a:gd name="T98" fmla="*/ 3 w 613"/>
                          <a:gd name="T99" fmla="*/ 20 h 977"/>
                          <a:gd name="T100" fmla="*/ 0 w 613"/>
                          <a:gd name="T101" fmla="*/ 18 h 9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3" h="977">
                            <a:moveTo>
                              <a:pt x="13" y="671"/>
                            </a:moveTo>
                            <a:cubicBezTo>
                              <a:pt x="0" y="588"/>
                              <a:pt x="56" y="591"/>
                              <a:pt x="56" y="591"/>
                            </a:cubicBezTo>
                            <a:lnTo>
                              <a:pt x="88" y="518"/>
                            </a:lnTo>
                            <a:cubicBezTo>
                              <a:pt x="88" y="518"/>
                              <a:pt x="48" y="429"/>
                              <a:pt x="84" y="399"/>
                            </a:cubicBezTo>
                            <a:cubicBezTo>
                              <a:pt x="68" y="378"/>
                              <a:pt x="86" y="349"/>
                              <a:pt x="71" y="308"/>
                            </a:cubicBezTo>
                            <a:cubicBezTo>
                              <a:pt x="88" y="296"/>
                              <a:pt x="105" y="284"/>
                              <a:pt x="105" y="284"/>
                            </a:cubicBezTo>
                            <a:lnTo>
                              <a:pt x="142" y="184"/>
                            </a:lnTo>
                            <a:cubicBezTo>
                              <a:pt x="142" y="184"/>
                              <a:pt x="146" y="172"/>
                              <a:pt x="151" y="161"/>
                            </a:cubicBezTo>
                            <a:cubicBezTo>
                              <a:pt x="155" y="147"/>
                              <a:pt x="152" y="118"/>
                              <a:pt x="165" y="102"/>
                            </a:cubicBezTo>
                            <a:cubicBezTo>
                              <a:pt x="206" y="49"/>
                              <a:pt x="228" y="91"/>
                              <a:pt x="250" y="82"/>
                            </a:cubicBezTo>
                            <a:cubicBezTo>
                              <a:pt x="260" y="51"/>
                              <a:pt x="298" y="47"/>
                              <a:pt x="298" y="47"/>
                            </a:cubicBezTo>
                            <a:cubicBezTo>
                              <a:pt x="333" y="31"/>
                              <a:pt x="333" y="0"/>
                              <a:pt x="368" y="15"/>
                            </a:cubicBezTo>
                            <a:cubicBezTo>
                              <a:pt x="380" y="27"/>
                              <a:pt x="371" y="34"/>
                              <a:pt x="371" y="34"/>
                            </a:cubicBezTo>
                            <a:cubicBezTo>
                              <a:pt x="371" y="34"/>
                              <a:pt x="344" y="39"/>
                              <a:pt x="335" y="58"/>
                            </a:cubicBezTo>
                            <a:cubicBezTo>
                              <a:pt x="332" y="61"/>
                              <a:pt x="329" y="65"/>
                              <a:pt x="329" y="65"/>
                            </a:cubicBezTo>
                            <a:lnTo>
                              <a:pt x="324" y="72"/>
                            </a:lnTo>
                            <a:lnTo>
                              <a:pt x="319" y="80"/>
                            </a:lnTo>
                            <a:lnTo>
                              <a:pt x="314" y="86"/>
                            </a:lnTo>
                            <a:lnTo>
                              <a:pt x="307" y="101"/>
                            </a:lnTo>
                            <a:lnTo>
                              <a:pt x="302" y="115"/>
                            </a:lnTo>
                            <a:lnTo>
                              <a:pt x="295" y="144"/>
                            </a:lnTo>
                            <a:lnTo>
                              <a:pt x="286" y="172"/>
                            </a:lnTo>
                            <a:lnTo>
                              <a:pt x="295" y="173"/>
                            </a:lnTo>
                            <a:lnTo>
                              <a:pt x="301" y="176"/>
                            </a:lnTo>
                            <a:lnTo>
                              <a:pt x="307" y="180"/>
                            </a:lnTo>
                            <a:lnTo>
                              <a:pt x="312" y="184"/>
                            </a:lnTo>
                            <a:lnTo>
                              <a:pt x="317" y="189"/>
                            </a:lnTo>
                            <a:lnTo>
                              <a:pt x="320" y="194"/>
                            </a:lnTo>
                            <a:lnTo>
                              <a:pt x="324" y="201"/>
                            </a:lnTo>
                            <a:lnTo>
                              <a:pt x="326" y="207"/>
                            </a:lnTo>
                            <a:lnTo>
                              <a:pt x="329" y="236"/>
                            </a:lnTo>
                            <a:lnTo>
                              <a:pt x="331" y="263"/>
                            </a:lnTo>
                            <a:lnTo>
                              <a:pt x="331" y="270"/>
                            </a:lnTo>
                            <a:lnTo>
                              <a:pt x="331" y="279"/>
                            </a:lnTo>
                            <a:lnTo>
                              <a:pt x="331" y="289"/>
                            </a:lnTo>
                            <a:lnTo>
                              <a:pt x="334" y="299"/>
                            </a:lnTo>
                            <a:lnTo>
                              <a:pt x="336" y="304"/>
                            </a:lnTo>
                            <a:lnTo>
                              <a:pt x="338" y="309"/>
                            </a:lnTo>
                            <a:lnTo>
                              <a:pt x="340" y="313"/>
                            </a:lnTo>
                            <a:lnTo>
                              <a:pt x="343" y="316"/>
                            </a:lnTo>
                            <a:lnTo>
                              <a:pt x="348" y="321"/>
                            </a:lnTo>
                            <a:lnTo>
                              <a:pt x="352" y="323"/>
                            </a:lnTo>
                            <a:lnTo>
                              <a:pt x="357" y="325"/>
                            </a:lnTo>
                            <a:lnTo>
                              <a:pt x="363" y="328"/>
                            </a:lnTo>
                            <a:lnTo>
                              <a:pt x="381" y="326"/>
                            </a:lnTo>
                            <a:lnTo>
                              <a:pt x="401" y="326"/>
                            </a:lnTo>
                            <a:lnTo>
                              <a:pt x="418" y="329"/>
                            </a:lnTo>
                            <a:lnTo>
                              <a:pt x="434" y="333"/>
                            </a:lnTo>
                            <a:lnTo>
                              <a:pt x="442" y="335"/>
                            </a:lnTo>
                            <a:lnTo>
                              <a:pt x="450" y="339"/>
                            </a:lnTo>
                            <a:lnTo>
                              <a:pt x="458" y="342"/>
                            </a:lnTo>
                            <a:lnTo>
                              <a:pt x="465" y="346"/>
                            </a:lnTo>
                            <a:lnTo>
                              <a:pt x="472" y="352"/>
                            </a:lnTo>
                            <a:lnTo>
                              <a:pt x="479" y="358"/>
                            </a:lnTo>
                            <a:lnTo>
                              <a:pt x="485" y="364"/>
                            </a:lnTo>
                            <a:lnTo>
                              <a:pt x="492" y="371"/>
                            </a:lnTo>
                            <a:lnTo>
                              <a:pt x="498" y="368"/>
                            </a:lnTo>
                            <a:lnTo>
                              <a:pt x="504" y="364"/>
                            </a:lnTo>
                            <a:lnTo>
                              <a:pt x="510" y="363"/>
                            </a:lnTo>
                            <a:lnTo>
                              <a:pt x="517" y="362"/>
                            </a:lnTo>
                            <a:lnTo>
                              <a:pt x="523" y="363"/>
                            </a:lnTo>
                            <a:lnTo>
                              <a:pt x="529" y="363"/>
                            </a:lnTo>
                            <a:lnTo>
                              <a:pt x="534" y="365"/>
                            </a:lnTo>
                            <a:lnTo>
                              <a:pt x="540" y="367"/>
                            </a:lnTo>
                            <a:lnTo>
                              <a:pt x="561" y="378"/>
                            </a:lnTo>
                            <a:lnTo>
                              <a:pt x="582" y="387"/>
                            </a:lnTo>
                            <a:lnTo>
                              <a:pt x="580" y="394"/>
                            </a:lnTo>
                            <a:lnTo>
                              <a:pt x="579" y="402"/>
                            </a:lnTo>
                            <a:lnTo>
                              <a:pt x="576" y="410"/>
                            </a:lnTo>
                            <a:lnTo>
                              <a:pt x="574" y="417"/>
                            </a:lnTo>
                            <a:lnTo>
                              <a:pt x="568" y="431"/>
                            </a:lnTo>
                            <a:lnTo>
                              <a:pt x="561" y="444"/>
                            </a:lnTo>
                            <a:lnTo>
                              <a:pt x="553" y="458"/>
                            </a:lnTo>
                            <a:lnTo>
                              <a:pt x="548" y="471"/>
                            </a:lnTo>
                            <a:lnTo>
                              <a:pt x="544" y="478"/>
                            </a:lnTo>
                            <a:lnTo>
                              <a:pt x="542" y="485"/>
                            </a:lnTo>
                            <a:lnTo>
                              <a:pt x="541" y="492"/>
                            </a:lnTo>
                            <a:lnTo>
                              <a:pt x="540" y="502"/>
                            </a:lnTo>
                            <a:lnTo>
                              <a:pt x="574" y="626"/>
                            </a:lnTo>
                            <a:lnTo>
                              <a:pt x="582" y="626"/>
                            </a:lnTo>
                            <a:lnTo>
                              <a:pt x="589" y="628"/>
                            </a:lnTo>
                            <a:lnTo>
                              <a:pt x="593" y="630"/>
                            </a:lnTo>
                            <a:lnTo>
                              <a:pt x="597" y="632"/>
                            </a:lnTo>
                            <a:lnTo>
                              <a:pt x="601" y="637"/>
                            </a:lnTo>
                            <a:lnTo>
                              <a:pt x="603" y="641"/>
                            </a:lnTo>
                            <a:lnTo>
                              <a:pt x="605" y="647"/>
                            </a:lnTo>
                            <a:lnTo>
                              <a:pt x="607" y="652"/>
                            </a:lnTo>
                            <a:lnTo>
                              <a:pt x="611" y="675"/>
                            </a:lnTo>
                            <a:lnTo>
                              <a:pt x="613" y="689"/>
                            </a:lnTo>
                            <a:lnTo>
                              <a:pt x="609" y="689"/>
                            </a:lnTo>
                            <a:lnTo>
                              <a:pt x="603" y="688"/>
                            </a:lnTo>
                            <a:lnTo>
                              <a:pt x="600" y="687"/>
                            </a:lnTo>
                            <a:lnTo>
                              <a:pt x="595" y="685"/>
                            </a:lnTo>
                            <a:lnTo>
                              <a:pt x="589" y="679"/>
                            </a:lnTo>
                            <a:lnTo>
                              <a:pt x="584" y="672"/>
                            </a:lnTo>
                            <a:lnTo>
                              <a:pt x="575" y="653"/>
                            </a:lnTo>
                            <a:lnTo>
                              <a:pt x="568" y="633"/>
                            </a:lnTo>
                            <a:lnTo>
                              <a:pt x="551" y="631"/>
                            </a:lnTo>
                            <a:lnTo>
                              <a:pt x="535" y="626"/>
                            </a:lnTo>
                            <a:lnTo>
                              <a:pt x="529" y="624"/>
                            </a:lnTo>
                            <a:lnTo>
                              <a:pt x="521" y="628"/>
                            </a:lnTo>
                            <a:lnTo>
                              <a:pt x="518" y="629"/>
                            </a:lnTo>
                            <a:lnTo>
                              <a:pt x="513" y="632"/>
                            </a:lnTo>
                            <a:lnTo>
                              <a:pt x="510" y="636"/>
                            </a:lnTo>
                            <a:lnTo>
                              <a:pt x="505" y="640"/>
                            </a:lnTo>
                            <a:lnTo>
                              <a:pt x="471" y="635"/>
                            </a:lnTo>
                            <a:lnTo>
                              <a:pt x="467" y="640"/>
                            </a:lnTo>
                            <a:lnTo>
                              <a:pt x="464" y="645"/>
                            </a:lnTo>
                            <a:lnTo>
                              <a:pt x="462" y="650"/>
                            </a:lnTo>
                            <a:lnTo>
                              <a:pt x="461" y="656"/>
                            </a:lnTo>
                            <a:lnTo>
                              <a:pt x="460" y="666"/>
                            </a:lnTo>
                            <a:lnTo>
                              <a:pt x="461" y="676"/>
                            </a:lnTo>
                            <a:lnTo>
                              <a:pt x="463" y="685"/>
                            </a:lnTo>
                            <a:lnTo>
                              <a:pt x="469" y="693"/>
                            </a:lnTo>
                            <a:lnTo>
                              <a:pt x="474" y="702"/>
                            </a:lnTo>
                            <a:lnTo>
                              <a:pt x="481" y="709"/>
                            </a:lnTo>
                            <a:lnTo>
                              <a:pt x="474" y="716"/>
                            </a:lnTo>
                            <a:lnTo>
                              <a:pt x="465" y="722"/>
                            </a:lnTo>
                            <a:lnTo>
                              <a:pt x="457" y="728"/>
                            </a:lnTo>
                            <a:lnTo>
                              <a:pt x="447" y="733"/>
                            </a:lnTo>
                            <a:lnTo>
                              <a:pt x="442" y="737"/>
                            </a:lnTo>
                            <a:lnTo>
                              <a:pt x="439" y="740"/>
                            </a:lnTo>
                            <a:lnTo>
                              <a:pt x="436" y="745"/>
                            </a:lnTo>
                            <a:lnTo>
                              <a:pt x="433" y="749"/>
                            </a:lnTo>
                            <a:lnTo>
                              <a:pt x="432" y="753"/>
                            </a:lnTo>
                            <a:lnTo>
                              <a:pt x="431" y="759"/>
                            </a:lnTo>
                            <a:lnTo>
                              <a:pt x="431" y="767"/>
                            </a:lnTo>
                            <a:lnTo>
                              <a:pt x="432" y="774"/>
                            </a:lnTo>
                            <a:lnTo>
                              <a:pt x="438" y="779"/>
                            </a:lnTo>
                            <a:lnTo>
                              <a:pt x="443" y="784"/>
                            </a:lnTo>
                            <a:lnTo>
                              <a:pt x="450" y="788"/>
                            </a:lnTo>
                            <a:lnTo>
                              <a:pt x="458" y="790"/>
                            </a:lnTo>
                            <a:lnTo>
                              <a:pt x="464" y="791"/>
                            </a:lnTo>
                            <a:lnTo>
                              <a:pt x="472" y="792"/>
                            </a:lnTo>
                            <a:lnTo>
                              <a:pt x="480" y="792"/>
                            </a:lnTo>
                            <a:lnTo>
                              <a:pt x="487" y="791"/>
                            </a:lnTo>
                            <a:lnTo>
                              <a:pt x="487" y="835"/>
                            </a:lnTo>
                            <a:lnTo>
                              <a:pt x="480" y="851"/>
                            </a:lnTo>
                            <a:lnTo>
                              <a:pt x="474" y="869"/>
                            </a:lnTo>
                            <a:lnTo>
                              <a:pt x="470" y="887"/>
                            </a:lnTo>
                            <a:lnTo>
                              <a:pt x="464" y="907"/>
                            </a:lnTo>
                            <a:lnTo>
                              <a:pt x="460" y="925"/>
                            </a:lnTo>
                            <a:lnTo>
                              <a:pt x="454" y="943"/>
                            </a:lnTo>
                            <a:lnTo>
                              <a:pt x="449" y="960"/>
                            </a:lnTo>
                            <a:lnTo>
                              <a:pt x="440" y="977"/>
                            </a:lnTo>
                            <a:lnTo>
                              <a:pt x="420" y="961"/>
                            </a:lnTo>
                            <a:lnTo>
                              <a:pt x="438" y="899"/>
                            </a:lnTo>
                            <a:lnTo>
                              <a:pt x="412" y="894"/>
                            </a:lnTo>
                            <a:lnTo>
                              <a:pt x="386" y="888"/>
                            </a:lnTo>
                            <a:lnTo>
                              <a:pt x="371" y="886"/>
                            </a:lnTo>
                            <a:lnTo>
                              <a:pt x="359" y="887"/>
                            </a:lnTo>
                            <a:lnTo>
                              <a:pt x="352" y="888"/>
                            </a:lnTo>
                            <a:lnTo>
                              <a:pt x="347" y="890"/>
                            </a:lnTo>
                            <a:lnTo>
                              <a:pt x="340" y="892"/>
                            </a:lnTo>
                            <a:lnTo>
                              <a:pt x="335" y="898"/>
                            </a:lnTo>
                            <a:lnTo>
                              <a:pt x="325" y="898"/>
                            </a:lnTo>
                            <a:lnTo>
                              <a:pt x="315" y="895"/>
                            </a:lnTo>
                            <a:lnTo>
                              <a:pt x="308" y="890"/>
                            </a:lnTo>
                            <a:lnTo>
                              <a:pt x="302" y="886"/>
                            </a:lnTo>
                            <a:lnTo>
                              <a:pt x="297" y="880"/>
                            </a:lnTo>
                            <a:lnTo>
                              <a:pt x="294" y="874"/>
                            </a:lnTo>
                            <a:lnTo>
                              <a:pt x="290" y="866"/>
                            </a:lnTo>
                            <a:lnTo>
                              <a:pt x="288" y="859"/>
                            </a:lnTo>
                            <a:lnTo>
                              <a:pt x="285" y="851"/>
                            </a:lnTo>
                            <a:lnTo>
                              <a:pt x="283" y="844"/>
                            </a:lnTo>
                            <a:lnTo>
                              <a:pt x="279" y="837"/>
                            </a:lnTo>
                            <a:lnTo>
                              <a:pt x="275" y="831"/>
                            </a:lnTo>
                            <a:lnTo>
                              <a:pt x="269" y="825"/>
                            </a:lnTo>
                            <a:lnTo>
                              <a:pt x="264" y="821"/>
                            </a:lnTo>
                            <a:lnTo>
                              <a:pt x="256" y="819"/>
                            </a:lnTo>
                            <a:lnTo>
                              <a:pt x="245" y="818"/>
                            </a:lnTo>
                            <a:lnTo>
                              <a:pt x="245" y="812"/>
                            </a:lnTo>
                            <a:lnTo>
                              <a:pt x="245" y="808"/>
                            </a:lnTo>
                            <a:lnTo>
                              <a:pt x="243" y="804"/>
                            </a:lnTo>
                            <a:lnTo>
                              <a:pt x="240" y="799"/>
                            </a:lnTo>
                            <a:lnTo>
                              <a:pt x="235" y="791"/>
                            </a:lnTo>
                            <a:lnTo>
                              <a:pt x="226" y="785"/>
                            </a:lnTo>
                            <a:lnTo>
                              <a:pt x="207" y="774"/>
                            </a:lnTo>
                            <a:lnTo>
                              <a:pt x="187" y="766"/>
                            </a:lnTo>
                            <a:lnTo>
                              <a:pt x="173" y="752"/>
                            </a:lnTo>
                            <a:lnTo>
                              <a:pt x="158" y="740"/>
                            </a:lnTo>
                            <a:lnTo>
                              <a:pt x="155" y="738"/>
                            </a:lnTo>
                            <a:lnTo>
                              <a:pt x="152" y="737"/>
                            </a:lnTo>
                            <a:lnTo>
                              <a:pt x="147" y="736"/>
                            </a:lnTo>
                            <a:lnTo>
                              <a:pt x="144" y="736"/>
                            </a:lnTo>
                            <a:lnTo>
                              <a:pt x="139" y="736"/>
                            </a:lnTo>
                            <a:lnTo>
                              <a:pt x="136" y="737"/>
                            </a:lnTo>
                            <a:lnTo>
                              <a:pt x="132" y="740"/>
                            </a:lnTo>
                            <a:lnTo>
                              <a:pt x="127" y="743"/>
                            </a:lnTo>
                            <a:lnTo>
                              <a:pt x="122" y="746"/>
                            </a:lnTo>
                            <a:lnTo>
                              <a:pt x="117" y="747"/>
                            </a:lnTo>
                            <a:lnTo>
                              <a:pt x="113" y="747"/>
                            </a:lnTo>
                            <a:lnTo>
                              <a:pt x="111" y="746"/>
                            </a:lnTo>
                            <a:lnTo>
                              <a:pt x="108" y="745"/>
                            </a:lnTo>
                            <a:lnTo>
                              <a:pt x="106" y="741"/>
                            </a:lnTo>
                            <a:lnTo>
                              <a:pt x="105" y="738"/>
                            </a:lnTo>
                            <a:lnTo>
                              <a:pt x="105" y="735"/>
                            </a:lnTo>
                            <a:lnTo>
                              <a:pt x="103" y="727"/>
                            </a:lnTo>
                            <a:lnTo>
                              <a:pt x="101" y="720"/>
                            </a:lnTo>
                            <a:lnTo>
                              <a:pt x="98" y="718"/>
                            </a:lnTo>
                            <a:lnTo>
                              <a:pt x="96" y="716"/>
                            </a:lnTo>
                            <a:lnTo>
                              <a:pt x="93" y="715"/>
                            </a:lnTo>
                            <a:lnTo>
                              <a:pt x="88" y="715"/>
                            </a:lnTo>
                            <a:cubicBezTo>
                              <a:pt x="88" y="715"/>
                              <a:pt x="50" y="693"/>
                              <a:pt x="13" y="67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67" name="Freeform 117"/>
                      <p:cNvSpPr>
                        <a:spLocks noChangeAspect="1"/>
                      </p:cNvSpPr>
                      <p:nvPr/>
                    </p:nvSpPr>
                    <p:spPr bwMode="auto">
                      <a:xfrm>
                        <a:off x="5037" y="2919"/>
                        <a:ext cx="170" cy="245"/>
                      </a:xfrm>
                      <a:custGeom>
                        <a:avLst/>
                        <a:gdLst>
                          <a:gd name="T0" fmla="*/ 7 w 506"/>
                          <a:gd name="T1" fmla="*/ 26 h 732"/>
                          <a:gd name="T2" fmla="*/ 8 w 506"/>
                          <a:gd name="T3" fmla="*/ 26 h 732"/>
                          <a:gd name="T4" fmla="*/ 10 w 506"/>
                          <a:gd name="T5" fmla="*/ 26 h 732"/>
                          <a:gd name="T6" fmla="*/ 11 w 506"/>
                          <a:gd name="T7" fmla="*/ 26 h 732"/>
                          <a:gd name="T8" fmla="*/ 12 w 506"/>
                          <a:gd name="T9" fmla="*/ 26 h 732"/>
                          <a:gd name="T10" fmla="*/ 12 w 506"/>
                          <a:gd name="T11" fmla="*/ 25 h 732"/>
                          <a:gd name="T12" fmla="*/ 12 w 506"/>
                          <a:gd name="T13" fmla="*/ 22 h 732"/>
                          <a:gd name="T14" fmla="*/ 13 w 506"/>
                          <a:gd name="T15" fmla="*/ 21 h 732"/>
                          <a:gd name="T16" fmla="*/ 14 w 506"/>
                          <a:gd name="T17" fmla="*/ 21 h 732"/>
                          <a:gd name="T18" fmla="*/ 16 w 506"/>
                          <a:gd name="T19" fmla="*/ 21 h 732"/>
                          <a:gd name="T20" fmla="*/ 16 w 506"/>
                          <a:gd name="T21" fmla="*/ 21 h 732"/>
                          <a:gd name="T22" fmla="*/ 17 w 506"/>
                          <a:gd name="T23" fmla="*/ 22 h 732"/>
                          <a:gd name="T24" fmla="*/ 18 w 506"/>
                          <a:gd name="T25" fmla="*/ 22 h 732"/>
                          <a:gd name="T26" fmla="*/ 19 w 506"/>
                          <a:gd name="T27" fmla="*/ 21 h 732"/>
                          <a:gd name="T28" fmla="*/ 19 w 506"/>
                          <a:gd name="T29" fmla="*/ 20 h 732"/>
                          <a:gd name="T30" fmla="*/ 19 w 506"/>
                          <a:gd name="T31" fmla="*/ 17 h 732"/>
                          <a:gd name="T32" fmla="*/ 18 w 506"/>
                          <a:gd name="T33" fmla="*/ 16 h 732"/>
                          <a:gd name="T34" fmla="*/ 18 w 506"/>
                          <a:gd name="T35" fmla="*/ 16 h 732"/>
                          <a:gd name="T36" fmla="*/ 18 w 506"/>
                          <a:gd name="T37" fmla="*/ 14 h 732"/>
                          <a:gd name="T38" fmla="*/ 16 w 506"/>
                          <a:gd name="T39" fmla="*/ 14 h 732"/>
                          <a:gd name="T40" fmla="*/ 15 w 506"/>
                          <a:gd name="T41" fmla="*/ 14 h 732"/>
                          <a:gd name="T42" fmla="*/ 14 w 506"/>
                          <a:gd name="T43" fmla="*/ 13 h 732"/>
                          <a:gd name="T44" fmla="*/ 14 w 506"/>
                          <a:gd name="T45" fmla="*/ 13 h 732"/>
                          <a:gd name="T46" fmla="*/ 15 w 506"/>
                          <a:gd name="T47" fmla="*/ 11 h 732"/>
                          <a:gd name="T48" fmla="*/ 15 w 506"/>
                          <a:gd name="T49" fmla="*/ 9 h 732"/>
                          <a:gd name="T50" fmla="*/ 13 w 506"/>
                          <a:gd name="T51" fmla="*/ 8 h 732"/>
                          <a:gd name="T52" fmla="*/ 11 w 506"/>
                          <a:gd name="T53" fmla="*/ 7 h 732"/>
                          <a:gd name="T54" fmla="*/ 8 w 506"/>
                          <a:gd name="T55" fmla="*/ 5 h 732"/>
                          <a:gd name="T56" fmla="*/ 6 w 506"/>
                          <a:gd name="T57" fmla="*/ 0 h 732"/>
                          <a:gd name="T58" fmla="*/ 4 w 506"/>
                          <a:gd name="T59" fmla="*/ 1 h 732"/>
                          <a:gd name="T60" fmla="*/ 3 w 506"/>
                          <a:gd name="T61" fmla="*/ 2 h 732"/>
                          <a:gd name="T62" fmla="*/ 0 w 506"/>
                          <a:gd name="T63" fmla="*/ 3 h 732"/>
                          <a:gd name="T64" fmla="*/ 1 w 506"/>
                          <a:gd name="T65" fmla="*/ 6 h 732"/>
                          <a:gd name="T66" fmla="*/ 1 w 506"/>
                          <a:gd name="T67" fmla="*/ 8 h 732"/>
                          <a:gd name="T68" fmla="*/ 1 w 506"/>
                          <a:gd name="T69" fmla="*/ 9 h 732"/>
                          <a:gd name="T70" fmla="*/ 1 w 506"/>
                          <a:gd name="T71" fmla="*/ 11 h 732"/>
                          <a:gd name="T72" fmla="*/ 1 w 506"/>
                          <a:gd name="T73" fmla="*/ 11 h 732"/>
                          <a:gd name="T74" fmla="*/ 1 w 506"/>
                          <a:gd name="T75" fmla="*/ 12 h 732"/>
                          <a:gd name="T76" fmla="*/ 1 w 506"/>
                          <a:gd name="T77" fmla="*/ 13 h 732"/>
                          <a:gd name="T78" fmla="*/ 2 w 506"/>
                          <a:gd name="T79" fmla="*/ 15 h 732"/>
                          <a:gd name="T80" fmla="*/ 1 w 506"/>
                          <a:gd name="T81" fmla="*/ 16 h 732"/>
                          <a:gd name="T82" fmla="*/ 0 w 506"/>
                          <a:gd name="T83" fmla="*/ 18 h 732"/>
                          <a:gd name="T84" fmla="*/ 1 w 506"/>
                          <a:gd name="T85" fmla="*/ 18 h 732"/>
                          <a:gd name="T86" fmla="*/ 1 w 506"/>
                          <a:gd name="T87" fmla="*/ 19 h 732"/>
                          <a:gd name="T88" fmla="*/ 2 w 506"/>
                          <a:gd name="T89" fmla="*/ 20 h 732"/>
                          <a:gd name="T90" fmla="*/ 2 w 506"/>
                          <a:gd name="T91" fmla="*/ 21 h 732"/>
                          <a:gd name="T92" fmla="*/ 1 w 506"/>
                          <a:gd name="T93" fmla="*/ 22 h 732"/>
                          <a:gd name="T94" fmla="*/ 2 w 506"/>
                          <a:gd name="T95" fmla="*/ 23 h 732"/>
                          <a:gd name="T96" fmla="*/ 2 w 506"/>
                          <a:gd name="T97" fmla="*/ 24 h 732"/>
                          <a:gd name="T98" fmla="*/ 2 w 506"/>
                          <a:gd name="T99" fmla="*/ 26 h 732"/>
                          <a:gd name="T100" fmla="*/ 3 w 506"/>
                          <a:gd name="T101" fmla="*/ 27 h 732"/>
                          <a:gd name="T102" fmla="*/ 4 w 506"/>
                          <a:gd name="T103" fmla="*/ 27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6" h="732">
                            <a:moveTo>
                              <a:pt x="106" y="729"/>
                            </a:moveTo>
                            <a:lnTo>
                              <a:pt x="153" y="684"/>
                            </a:lnTo>
                            <a:lnTo>
                              <a:pt x="166" y="686"/>
                            </a:lnTo>
                            <a:lnTo>
                              <a:pt x="181" y="689"/>
                            </a:lnTo>
                            <a:lnTo>
                              <a:pt x="189" y="691"/>
                            </a:lnTo>
                            <a:lnTo>
                              <a:pt x="197" y="691"/>
                            </a:lnTo>
                            <a:lnTo>
                              <a:pt x="205" y="691"/>
                            </a:lnTo>
                            <a:lnTo>
                              <a:pt x="212" y="689"/>
                            </a:lnTo>
                            <a:lnTo>
                              <a:pt x="242" y="729"/>
                            </a:lnTo>
                            <a:lnTo>
                              <a:pt x="255" y="718"/>
                            </a:lnTo>
                            <a:lnTo>
                              <a:pt x="268" y="704"/>
                            </a:lnTo>
                            <a:lnTo>
                              <a:pt x="272" y="701"/>
                            </a:lnTo>
                            <a:lnTo>
                              <a:pt x="275" y="698"/>
                            </a:lnTo>
                            <a:lnTo>
                              <a:pt x="279" y="695"/>
                            </a:lnTo>
                            <a:lnTo>
                              <a:pt x="284" y="693"/>
                            </a:lnTo>
                            <a:lnTo>
                              <a:pt x="288" y="692"/>
                            </a:lnTo>
                            <a:lnTo>
                              <a:pt x="294" y="692"/>
                            </a:lnTo>
                            <a:lnTo>
                              <a:pt x="299" y="692"/>
                            </a:lnTo>
                            <a:lnTo>
                              <a:pt x="305" y="694"/>
                            </a:lnTo>
                            <a:lnTo>
                              <a:pt x="308" y="689"/>
                            </a:lnTo>
                            <a:lnTo>
                              <a:pt x="311" y="683"/>
                            </a:lnTo>
                            <a:lnTo>
                              <a:pt x="313" y="678"/>
                            </a:lnTo>
                            <a:lnTo>
                              <a:pt x="314" y="672"/>
                            </a:lnTo>
                            <a:lnTo>
                              <a:pt x="316" y="661"/>
                            </a:lnTo>
                            <a:lnTo>
                              <a:pt x="317" y="649"/>
                            </a:lnTo>
                            <a:lnTo>
                              <a:pt x="317" y="624"/>
                            </a:lnTo>
                            <a:lnTo>
                              <a:pt x="317" y="599"/>
                            </a:lnTo>
                            <a:lnTo>
                              <a:pt x="319" y="590"/>
                            </a:lnTo>
                            <a:lnTo>
                              <a:pt x="322" y="583"/>
                            </a:lnTo>
                            <a:lnTo>
                              <a:pt x="326" y="577"/>
                            </a:lnTo>
                            <a:lnTo>
                              <a:pt x="331" y="572"/>
                            </a:lnTo>
                            <a:lnTo>
                              <a:pt x="337" y="569"/>
                            </a:lnTo>
                            <a:lnTo>
                              <a:pt x="344" y="567"/>
                            </a:lnTo>
                            <a:lnTo>
                              <a:pt x="352" y="565"/>
                            </a:lnTo>
                            <a:lnTo>
                              <a:pt x="360" y="564"/>
                            </a:lnTo>
                            <a:lnTo>
                              <a:pt x="376" y="563"/>
                            </a:lnTo>
                            <a:lnTo>
                              <a:pt x="392" y="562"/>
                            </a:lnTo>
                            <a:lnTo>
                              <a:pt x="400" y="560"/>
                            </a:lnTo>
                            <a:lnTo>
                              <a:pt x="407" y="558"/>
                            </a:lnTo>
                            <a:lnTo>
                              <a:pt x="415" y="555"/>
                            </a:lnTo>
                            <a:lnTo>
                              <a:pt x="421" y="551"/>
                            </a:lnTo>
                            <a:lnTo>
                              <a:pt x="426" y="550"/>
                            </a:lnTo>
                            <a:lnTo>
                              <a:pt x="431" y="551"/>
                            </a:lnTo>
                            <a:lnTo>
                              <a:pt x="436" y="552"/>
                            </a:lnTo>
                            <a:lnTo>
                              <a:pt x="440" y="554"/>
                            </a:lnTo>
                            <a:lnTo>
                              <a:pt x="447" y="561"/>
                            </a:lnTo>
                            <a:lnTo>
                              <a:pt x="454" y="568"/>
                            </a:lnTo>
                            <a:lnTo>
                              <a:pt x="461" y="577"/>
                            </a:lnTo>
                            <a:lnTo>
                              <a:pt x="470" y="585"/>
                            </a:lnTo>
                            <a:lnTo>
                              <a:pt x="474" y="588"/>
                            </a:lnTo>
                            <a:lnTo>
                              <a:pt x="479" y="591"/>
                            </a:lnTo>
                            <a:lnTo>
                              <a:pt x="485" y="593"/>
                            </a:lnTo>
                            <a:lnTo>
                              <a:pt x="492" y="595"/>
                            </a:lnTo>
                            <a:lnTo>
                              <a:pt x="487" y="574"/>
                            </a:lnTo>
                            <a:lnTo>
                              <a:pt x="493" y="568"/>
                            </a:lnTo>
                            <a:lnTo>
                              <a:pt x="497" y="561"/>
                            </a:lnTo>
                            <a:lnTo>
                              <a:pt x="501" y="553"/>
                            </a:lnTo>
                            <a:lnTo>
                              <a:pt x="503" y="545"/>
                            </a:lnTo>
                            <a:lnTo>
                              <a:pt x="505" y="536"/>
                            </a:lnTo>
                            <a:lnTo>
                              <a:pt x="506" y="526"/>
                            </a:lnTo>
                            <a:lnTo>
                              <a:pt x="506" y="517"/>
                            </a:lnTo>
                            <a:lnTo>
                              <a:pt x="505" y="506"/>
                            </a:lnTo>
                            <a:lnTo>
                              <a:pt x="501" y="470"/>
                            </a:lnTo>
                            <a:lnTo>
                              <a:pt x="498" y="442"/>
                            </a:lnTo>
                            <a:lnTo>
                              <a:pt x="491" y="441"/>
                            </a:lnTo>
                            <a:lnTo>
                              <a:pt x="487" y="439"/>
                            </a:lnTo>
                            <a:lnTo>
                              <a:pt x="483" y="437"/>
                            </a:lnTo>
                            <a:lnTo>
                              <a:pt x="481" y="433"/>
                            </a:lnTo>
                            <a:lnTo>
                              <a:pt x="479" y="429"/>
                            </a:lnTo>
                            <a:lnTo>
                              <a:pt x="478" y="425"/>
                            </a:lnTo>
                            <a:lnTo>
                              <a:pt x="478" y="420"/>
                            </a:lnTo>
                            <a:lnTo>
                              <a:pt x="479" y="415"/>
                            </a:lnTo>
                            <a:lnTo>
                              <a:pt x="480" y="404"/>
                            </a:lnTo>
                            <a:lnTo>
                              <a:pt x="481" y="392"/>
                            </a:lnTo>
                            <a:lnTo>
                              <a:pt x="481" y="386"/>
                            </a:lnTo>
                            <a:lnTo>
                              <a:pt x="481" y="381"/>
                            </a:lnTo>
                            <a:lnTo>
                              <a:pt x="479" y="376"/>
                            </a:lnTo>
                            <a:lnTo>
                              <a:pt x="477" y="372"/>
                            </a:lnTo>
                            <a:lnTo>
                              <a:pt x="453" y="375"/>
                            </a:lnTo>
                            <a:lnTo>
                              <a:pt x="429" y="380"/>
                            </a:lnTo>
                            <a:lnTo>
                              <a:pt x="423" y="380"/>
                            </a:lnTo>
                            <a:lnTo>
                              <a:pt x="417" y="380"/>
                            </a:lnTo>
                            <a:lnTo>
                              <a:pt x="411" y="379"/>
                            </a:lnTo>
                            <a:lnTo>
                              <a:pt x="404" y="378"/>
                            </a:lnTo>
                            <a:lnTo>
                              <a:pt x="399" y="375"/>
                            </a:lnTo>
                            <a:lnTo>
                              <a:pt x="394" y="372"/>
                            </a:lnTo>
                            <a:lnTo>
                              <a:pt x="389" y="367"/>
                            </a:lnTo>
                            <a:lnTo>
                              <a:pt x="385" y="361"/>
                            </a:lnTo>
                            <a:lnTo>
                              <a:pt x="384" y="356"/>
                            </a:lnTo>
                            <a:lnTo>
                              <a:pt x="383" y="352"/>
                            </a:lnTo>
                            <a:lnTo>
                              <a:pt x="383" y="347"/>
                            </a:lnTo>
                            <a:lnTo>
                              <a:pt x="383" y="342"/>
                            </a:lnTo>
                            <a:lnTo>
                              <a:pt x="385" y="332"/>
                            </a:lnTo>
                            <a:lnTo>
                              <a:pt x="389" y="323"/>
                            </a:lnTo>
                            <a:lnTo>
                              <a:pt x="394" y="314"/>
                            </a:lnTo>
                            <a:lnTo>
                              <a:pt x="400" y="306"/>
                            </a:lnTo>
                            <a:lnTo>
                              <a:pt x="407" y="299"/>
                            </a:lnTo>
                            <a:lnTo>
                              <a:pt x="416" y="293"/>
                            </a:lnTo>
                            <a:lnTo>
                              <a:pt x="410" y="246"/>
                            </a:lnTo>
                            <a:lnTo>
                              <a:pt x="394" y="244"/>
                            </a:lnTo>
                            <a:lnTo>
                              <a:pt x="380" y="240"/>
                            </a:lnTo>
                            <a:lnTo>
                              <a:pt x="366" y="234"/>
                            </a:lnTo>
                            <a:lnTo>
                              <a:pt x="354" y="228"/>
                            </a:lnTo>
                            <a:lnTo>
                              <a:pt x="340" y="221"/>
                            </a:lnTo>
                            <a:lnTo>
                              <a:pt x="328" y="212"/>
                            </a:lnTo>
                            <a:lnTo>
                              <a:pt x="317" y="204"/>
                            </a:lnTo>
                            <a:lnTo>
                              <a:pt x="305" y="195"/>
                            </a:lnTo>
                            <a:lnTo>
                              <a:pt x="281" y="178"/>
                            </a:lnTo>
                            <a:lnTo>
                              <a:pt x="257" y="163"/>
                            </a:lnTo>
                            <a:lnTo>
                              <a:pt x="245" y="156"/>
                            </a:lnTo>
                            <a:lnTo>
                              <a:pt x="231" y="150"/>
                            </a:lnTo>
                            <a:lnTo>
                              <a:pt x="216" y="146"/>
                            </a:lnTo>
                            <a:lnTo>
                              <a:pt x="201" y="143"/>
                            </a:lnTo>
                            <a:lnTo>
                              <a:pt x="192" y="9"/>
                            </a:lnTo>
                            <a:lnTo>
                              <a:pt x="177" y="0"/>
                            </a:lnTo>
                            <a:lnTo>
                              <a:pt x="158" y="3"/>
                            </a:lnTo>
                            <a:lnTo>
                              <a:pt x="141" y="8"/>
                            </a:lnTo>
                            <a:lnTo>
                              <a:pt x="124" y="13"/>
                            </a:lnTo>
                            <a:lnTo>
                              <a:pt x="107" y="20"/>
                            </a:lnTo>
                            <a:lnTo>
                              <a:pt x="100" y="24"/>
                            </a:lnTo>
                            <a:lnTo>
                              <a:pt x="93" y="29"/>
                            </a:lnTo>
                            <a:lnTo>
                              <a:pt x="86" y="35"/>
                            </a:lnTo>
                            <a:lnTo>
                              <a:pt x="80" y="41"/>
                            </a:lnTo>
                            <a:lnTo>
                              <a:pt x="75" y="47"/>
                            </a:lnTo>
                            <a:lnTo>
                              <a:pt x="70" y="54"/>
                            </a:lnTo>
                            <a:lnTo>
                              <a:pt x="65" y="62"/>
                            </a:lnTo>
                            <a:lnTo>
                              <a:pt x="61" y="70"/>
                            </a:lnTo>
                            <a:lnTo>
                              <a:pt x="5" y="80"/>
                            </a:lnTo>
                            <a:lnTo>
                              <a:pt x="37" y="155"/>
                            </a:lnTo>
                            <a:lnTo>
                              <a:pt x="38" y="161"/>
                            </a:lnTo>
                            <a:lnTo>
                              <a:pt x="38" y="168"/>
                            </a:lnTo>
                            <a:lnTo>
                              <a:pt x="37" y="174"/>
                            </a:lnTo>
                            <a:lnTo>
                              <a:pt x="36" y="181"/>
                            </a:lnTo>
                            <a:lnTo>
                              <a:pt x="33" y="194"/>
                            </a:lnTo>
                            <a:lnTo>
                              <a:pt x="28" y="208"/>
                            </a:lnTo>
                            <a:lnTo>
                              <a:pt x="27" y="215"/>
                            </a:lnTo>
                            <a:lnTo>
                              <a:pt x="26" y="222"/>
                            </a:lnTo>
                            <a:lnTo>
                              <a:pt x="25" y="228"/>
                            </a:lnTo>
                            <a:lnTo>
                              <a:pt x="25" y="235"/>
                            </a:lnTo>
                            <a:lnTo>
                              <a:pt x="26" y="241"/>
                            </a:lnTo>
                            <a:lnTo>
                              <a:pt x="29" y="247"/>
                            </a:lnTo>
                            <a:lnTo>
                              <a:pt x="33" y="253"/>
                            </a:lnTo>
                            <a:lnTo>
                              <a:pt x="38" y="259"/>
                            </a:lnTo>
                            <a:lnTo>
                              <a:pt x="29" y="290"/>
                            </a:lnTo>
                            <a:lnTo>
                              <a:pt x="27" y="293"/>
                            </a:lnTo>
                            <a:lnTo>
                              <a:pt x="25" y="296"/>
                            </a:lnTo>
                            <a:lnTo>
                              <a:pt x="24" y="300"/>
                            </a:lnTo>
                            <a:lnTo>
                              <a:pt x="24" y="304"/>
                            </a:lnTo>
                            <a:lnTo>
                              <a:pt x="25" y="312"/>
                            </a:lnTo>
                            <a:lnTo>
                              <a:pt x="26" y="320"/>
                            </a:lnTo>
                            <a:lnTo>
                              <a:pt x="28" y="327"/>
                            </a:lnTo>
                            <a:lnTo>
                              <a:pt x="29" y="334"/>
                            </a:lnTo>
                            <a:lnTo>
                              <a:pt x="29" y="337"/>
                            </a:lnTo>
                            <a:lnTo>
                              <a:pt x="29" y="340"/>
                            </a:lnTo>
                            <a:lnTo>
                              <a:pt x="28" y="342"/>
                            </a:lnTo>
                            <a:lnTo>
                              <a:pt x="27" y="343"/>
                            </a:lnTo>
                            <a:lnTo>
                              <a:pt x="38" y="376"/>
                            </a:lnTo>
                            <a:lnTo>
                              <a:pt x="43" y="386"/>
                            </a:lnTo>
                            <a:lnTo>
                              <a:pt x="43" y="391"/>
                            </a:lnTo>
                            <a:lnTo>
                              <a:pt x="42" y="396"/>
                            </a:lnTo>
                            <a:lnTo>
                              <a:pt x="40" y="400"/>
                            </a:lnTo>
                            <a:lnTo>
                              <a:pt x="39" y="404"/>
                            </a:lnTo>
                            <a:lnTo>
                              <a:pt x="34" y="410"/>
                            </a:lnTo>
                            <a:lnTo>
                              <a:pt x="28" y="415"/>
                            </a:lnTo>
                            <a:lnTo>
                              <a:pt x="14" y="424"/>
                            </a:lnTo>
                            <a:lnTo>
                              <a:pt x="0" y="433"/>
                            </a:lnTo>
                            <a:lnTo>
                              <a:pt x="3" y="467"/>
                            </a:lnTo>
                            <a:lnTo>
                              <a:pt x="8" y="470"/>
                            </a:lnTo>
                            <a:lnTo>
                              <a:pt x="13" y="473"/>
                            </a:lnTo>
                            <a:lnTo>
                              <a:pt x="16" y="476"/>
                            </a:lnTo>
                            <a:lnTo>
                              <a:pt x="18" y="480"/>
                            </a:lnTo>
                            <a:lnTo>
                              <a:pt x="22" y="487"/>
                            </a:lnTo>
                            <a:lnTo>
                              <a:pt x="24" y="495"/>
                            </a:lnTo>
                            <a:lnTo>
                              <a:pt x="26" y="503"/>
                            </a:lnTo>
                            <a:lnTo>
                              <a:pt x="29" y="511"/>
                            </a:lnTo>
                            <a:lnTo>
                              <a:pt x="31" y="515"/>
                            </a:lnTo>
                            <a:lnTo>
                              <a:pt x="34" y="520"/>
                            </a:lnTo>
                            <a:lnTo>
                              <a:pt x="37" y="523"/>
                            </a:lnTo>
                            <a:lnTo>
                              <a:pt x="41" y="527"/>
                            </a:lnTo>
                            <a:lnTo>
                              <a:pt x="44" y="536"/>
                            </a:lnTo>
                            <a:lnTo>
                              <a:pt x="47" y="545"/>
                            </a:lnTo>
                            <a:lnTo>
                              <a:pt x="50" y="555"/>
                            </a:lnTo>
                            <a:lnTo>
                              <a:pt x="51" y="564"/>
                            </a:lnTo>
                            <a:lnTo>
                              <a:pt x="50" y="574"/>
                            </a:lnTo>
                            <a:lnTo>
                              <a:pt x="47" y="584"/>
                            </a:lnTo>
                            <a:lnTo>
                              <a:pt x="45" y="588"/>
                            </a:lnTo>
                            <a:lnTo>
                              <a:pt x="43" y="592"/>
                            </a:lnTo>
                            <a:lnTo>
                              <a:pt x="40" y="596"/>
                            </a:lnTo>
                            <a:lnTo>
                              <a:pt x="37" y="599"/>
                            </a:lnTo>
                            <a:lnTo>
                              <a:pt x="40" y="603"/>
                            </a:lnTo>
                            <a:lnTo>
                              <a:pt x="43" y="606"/>
                            </a:lnTo>
                            <a:lnTo>
                              <a:pt x="45" y="610"/>
                            </a:lnTo>
                            <a:lnTo>
                              <a:pt x="46" y="614"/>
                            </a:lnTo>
                            <a:lnTo>
                              <a:pt x="50" y="622"/>
                            </a:lnTo>
                            <a:lnTo>
                              <a:pt x="51" y="631"/>
                            </a:lnTo>
                            <a:lnTo>
                              <a:pt x="52" y="650"/>
                            </a:lnTo>
                            <a:lnTo>
                              <a:pt x="53" y="667"/>
                            </a:lnTo>
                            <a:lnTo>
                              <a:pt x="58" y="676"/>
                            </a:lnTo>
                            <a:lnTo>
                              <a:pt x="61" y="687"/>
                            </a:lnTo>
                            <a:lnTo>
                              <a:pt x="65" y="700"/>
                            </a:lnTo>
                            <a:lnTo>
                              <a:pt x="68" y="712"/>
                            </a:lnTo>
                            <a:lnTo>
                              <a:pt x="71" y="718"/>
                            </a:lnTo>
                            <a:lnTo>
                              <a:pt x="73" y="722"/>
                            </a:lnTo>
                            <a:lnTo>
                              <a:pt x="77" y="726"/>
                            </a:lnTo>
                            <a:lnTo>
                              <a:pt x="81" y="729"/>
                            </a:lnTo>
                            <a:lnTo>
                              <a:pt x="86" y="731"/>
                            </a:lnTo>
                            <a:lnTo>
                              <a:pt x="91" y="732"/>
                            </a:lnTo>
                            <a:lnTo>
                              <a:pt x="98" y="732"/>
                            </a:lnTo>
                            <a:lnTo>
                              <a:pt x="106" y="72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68" name="Freeform 118"/>
                      <p:cNvSpPr>
                        <a:spLocks noChangeAspect="1"/>
                      </p:cNvSpPr>
                      <p:nvPr/>
                    </p:nvSpPr>
                    <p:spPr bwMode="auto">
                      <a:xfrm>
                        <a:off x="4868" y="2721"/>
                        <a:ext cx="88" cy="112"/>
                      </a:xfrm>
                      <a:custGeom>
                        <a:avLst/>
                        <a:gdLst>
                          <a:gd name="T0" fmla="*/ 3 w 293"/>
                          <a:gd name="T1" fmla="*/ 0 h 370"/>
                          <a:gd name="T2" fmla="*/ 5 w 293"/>
                          <a:gd name="T3" fmla="*/ 1 h 370"/>
                          <a:gd name="T4" fmla="*/ 5 w 293"/>
                          <a:gd name="T5" fmla="*/ 1 h 370"/>
                          <a:gd name="T6" fmla="*/ 5 w 293"/>
                          <a:gd name="T7" fmla="*/ 1 h 370"/>
                          <a:gd name="T8" fmla="*/ 5 w 293"/>
                          <a:gd name="T9" fmla="*/ 1 h 370"/>
                          <a:gd name="T10" fmla="*/ 5 w 293"/>
                          <a:gd name="T11" fmla="*/ 2 h 370"/>
                          <a:gd name="T12" fmla="*/ 6 w 293"/>
                          <a:gd name="T13" fmla="*/ 2 h 370"/>
                          <a:gd name="T14" fmla="*/ 6 w 293"/>
                          <a:gd name="T15" fmla="*/ 2 h 370"/>
                          <a:gd name="T16" fmla="*/ 6 w 293"/>
                          <a:gd name="T17" fmla="*/ 2 h 370"/>
                          <a:gd name="T18" fmla="*/ 6 w 293"/>
                          <a:gd name="T19" fmla="*/ 2 h 370"/>
                          <a:gd name="T20" fmla="*/ 6 w 293"/>
                          <a:gd name="T21" fmla="*/ 2 h 370"/>
                          <a:gd name="T22" fmla="*/ 6 w 293"/>
                          <a:gd name="T23" fmla="*/ 2 h 370"/>
                          <a:gd name="T24" fmla="*/ 6 w 293"/>
                          <a:gd name="T25" fmla="*/ 2 h 370"/>
                          <a:gd name="T26" fmla="*/ 6 w 293"/>
                          <a:gd name="T27" fmla="*/ 2 h 370"/>
                          <a:gd name="T28" fmla="*/ 6 w 293"/>
                          <a:gd name="T29" fmla="*/ 2 h 370"/>
                          <a:gd name="T30" fmla="*/ 6 w 293"/>
                          <a:gd name="T31" fmla="*/ 2 h 370"/>
                          <a:gd name="T32" fmla="*/ 6 w 293"/>
                          <a:gd name="T33" fmla="*/ 2 h 370"/>
                          <a:gd name="T34" fmla="*/ 7 w 293"/>
                          <a:gd name="T35" fmla="*/ 2 h 370"/>
                          <a:gd name="T36" fmla="*/ 7 w 293"/>
                          <a:gd name="T37" fmla="*/ 2 h 370"/>
                          <a:gd name="T38" fmla="*/ 7 w 293"/>
                          <a:gd name="T39" fmla="*/ 2 h 370"/>
                          <a:gd name="T40" fmla="*/ 7 w 293"/>
                          <a:gd name="T41" fmla="*/ 2 h 370"/>
                          <a:gd name="T42" fmla="*/ 7 w 293"/>
                          <a:gd name="T43" fmla="*/ 2 h 370"/>
                          <a:gd name="T44" fmla="*/ 7 w 293"/>
                          <a:gd name="T45" fmla="*/ 2 h 370"/>
                          <a:gd name="T46" fmla="*/ 7 w 293"/>
                          <a:gd name="T47" fmla="*/ 2 h 370"/>
                          <a:gd name="T48" fmla="*/ 8 w 293"/>
                          <a:gd name="T49" fmla="*/ 2 h 370"/>
                          <a:gd name="T50" fmla="*/ 8 w 293"/>
                          <a:gd name="T51" fmla="*/ 3 h 370"/>
                          <a:gd name="T52" fmla="*/ 8 w 293"/>
                          <a:gd name="T53" fmla="*/ 3 h 370"/>
                          <a:gd name="T54" fmla="*/ 8 w 293"/>
                          <a:gd name="T55" fmla="*/ 3 h 370"/>
                          <a:gd name="T56" fmla="*/ 8 w 293"/>
                          <a:gd name="T57" fmla="*/ 3 h 370"/>
                          <a:gd name="T58" fmla="*/ 8 w 293"/>
                          <a:gd name="T59" fmla="*/ 4 h 370"/>
                          <a:gd name="T60" fmla="*/ 8 w 293"/>
                          <a:gd name="T61" fmla="*/ 4 h 370"/>
                          <a:gd name="T62" fmla="*/ 8 w 293"/>
                          <a:gd name="T63" fmla="*/ 5 h 370"/>
                          <a:gd name="T64" fmla="*/ 7 w 293"/>
                          <a:gd name="T65" fmla="*/ 5 h 370"/>
                          <a:gd name="T66" fmla="*/ 7 w 293"/>
                          <a:gd name="T67" fmla="*/ 5 h 370"/>
                          <a:gd name="T68" fmla="*/ 7 w 293"/>
                          <a:gd name="T69" fmla="*/ 5 h 370"/>
                          <a:gd name="T70" fmla="*/ 7 w 293"/>
                          <a:gd name="T71" fmla="*/ 6 h 370"/>
                          <a:gd name="T72" fmla="*/ 6 w 293"/>
                          <a:gd name="T73" fmla="*/ 6 h 370"/>
                          <a:gd name="T74" fmla="*/ 6 w 293"/>
                          <a:gd name="T75" fmla="*/ 6 h 370"/>
                          <a:gd name="T76" fmla="*/ 5 w 293"/>
                          <a:gd name="T77" fmla="*/ 7 h 370"/>
                          <a:gd name="T78" fmla="*/ 5 w 293"/>
                          <a:gd name="T79" fmla="*/ 8 h 370"/>
                          <a:gd name="T80" fmla="*/ 4 w 293"/>
                          <a:gd name="T81" fmla="*/ 8 h 370"/>
                          <a:gd name="T82" fmla="*/ 4 w 293"/>
                          <a:gd name="T83" fmla="*/ 9 h 370"/>
                          <a:gd name="T84" fmla="*/ 4 w 293"/>
                          <a:gd name="T85" fmla="*/ 9 h 370"/>
                          <a:gd name="T86" fmla="*/ 3 w 293"/>
                          <a:gd name="T87" fmla="*/ 9 h 370"/>
                          <a:gd name="T88" fmla="*/ 3 w 293"/>
                          <a:gd name="T89" fmla="*/ 9 h 370"/>
                          <a:gd name="T90" fmla="*/ 3 w 293"/>
                          <a:gd name="T91" fmla="*/ 10 h 370"/>
                          <a:gd name="T92" fmla="*/ 3 w 293"/>
                          <a:gd name="T93" fmla="*/ 10 h 370"/>
                          <a:gd name="T94" fmla="*/ 3 w 293"/>
                          <a:gd name="T95" fmla="*/ 10 h 370"/>
                          <a:gd name="T96" fmla="*/ 3 w 293"/>
                          <a:gd name="T97" fmla="*/ 10 h 370"/>
                          <a:gd name="T98" fmla="*/ 3 w 293"/>
                          <a:gd name="T99" fmla="*/ 10 h 370"/>
                          <a:gd name="T100" fmla="*/ 2 w 293"/>
                          <a:gd name="T101" fmla="*/ 10 h 370"/>
                          <a:gd name="T102" fmla="*/ 2 w 293"/>
                          <a:gd name="T103" fmla="*/ 10 h 370"/>
                          <a:gd name="T104" fmla="*/ 2 w 293"/>
                          <a:gd name="T105" fmla="*/ 10 h 370"/>
                          <a:gd name="T106" fmla="*/ 2 w 293"/>
                          <a:gd name="T107" fmla="*/ 10 h 370"/>
                          <a:gd name="T108" fmla="*/ 2 w 293"/>
                          <a:gd name="T109" fmla="*/ 10 h 370"/>
                          <a:gd name="T110" fmla="*/ 1 w 293"/>
                          <a:gd name="T111" fmla="*/ 10 h 370"/>
                          <a:gd name="T112" fmla="*/ 1 w 293"/>
                          <a:gd name="T113" fmla="*/ 8 h 370"/>
                          <a:gd name="T114" fmla="*/ 2 w 293"/>
                          <a:gd name="T115" fmla="*/ 7 h 370"/>
                          <a:gd name="T116" fmla="*/ 1 w 293"/>
                          <a:gd name="T117" fmla="*/ 7 h 370"/>
                          <a:gd name="T118" fmla="*/ 2 w 293"/>
                          <a:gd name="T119" fmla="*/ 1 h 370"/>
                          <a:gd name="T120" fmla="*/ 3 w 293"/>
                          <a:gd name="T121" fmla="*/ 0 h 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3" h="370">
                            <a:moveTo>
                              <a:pt x="116" y="0"/>
                            </a:moveTo>
                            <a:lnTo>
                              <a:pt x="191" y="43"/>
                            </a:lnTo>
                            <a:lnTo>
                              <a:pt x="196" y="43"/>
                            </a:lnTo>
                            <a:lnTo>
                              <a:pt x="199" y="45"/>
                            </a:lnTo>
                            <a:lnTo>
                              <a:pt x="202" y="47"/>
                            </a:lnTo>
                            <a:lnTo>
                              <a:pt x="204" y="49"/>
                            </a:lnTo>
                            <a:lnTo>
                              <a:pt x="206" y="56"/>
                            </a:lnTo>
                            <a:lnTo>
                              <a:pt x="208" y="64"/>
                            </a:lnTo>
                            <a:lnTo>
                              <a:pt x="208" y="67"/>
                            </a:lnTo>
                            <a:lnTo>
                              <a:pt x="209" y="70"/>
                            </a:lnTo>
                            <a:lnTo>
                              <a:pt x="212" y="74"/>
                            </a:lnTo>
                            <a:lnTo>
                              <a:pt x="214" y="75"/>
                            </a:lnTo>
                            <a:lnTo>
                              <a:pt x="216" y="76"/>
                            </a:lnTo>
                            <a:lnTo>
                              <a:pt x="220" y="76"/>
                            </a:lnTo>
                            <a:lnTo>
                              <a:pt x="225" y="75"/>
                            </a:lnTo>
                            <a:lnTo>
                              <a:pt x="231" y="72"/>
                            </a:lnTo>
                            <a:lnTo>
                              <a:pt x="235" y="69"/>
                            </a:lnTo>
                            <a:lnTo>
                              <a:pt x="239" y="66"/>
                            </a:lnTo>
                            <a:lnTo>
                              <a:pt x="243" y="65"/>
                            </a:lnTo>
                            <a:lnTo>
                              <a:pt x="247" y="65"/>
                            </a:lnTo>
                            <a:lnTo>
                              <a:pt x="251" y="65"/>
                            </a:lnTo>
                            <a:lnTo>
                              <a:pt x="255" y="66"/>
                            </a:lnTo>
                            <a:lnTo>
                              <a:pt x="258" y="67"/>
                            </a:lnTo>
                            <a:lnTo>
                              <a:pt x="262" y="69"/>
                            </a:lnTo>
                            <a:lnTo>
                              <a:pt x="276" y="81"/>
                            </a:lnTo>
                            <a:lnTo>
                              <a:pt x="291" y="95"/>
                            </a:lnTo>
                            <a:lnTo>
                              <a:pt x="292" y="103"/>
                            </a:lnTo>
                            <a:lnTo>
                              <a:pt x="293" y="110"/>
                            </a:lnTo>
                            <a:lnTo>
                              <a:pt x="292" y="118"/>
                            </a:lnTo>
                            <a:lnTo>
                              <a:pt x="290" y="127"/>
                            </a:lnTo>
                            <a:lnTo>
                              <a:pt x="281" y="143"/>
                            </a:lnTo>
                            <a:lnTo>
                              <a:pt x="272" y="159"/>
                            </a:lnTo>
                            <a:lnTo>
                              <a:pt x="261" y="176"/>
                            </a:lnTo>
                            <a:lnTo>
                              <a:pt x="251" y="193"/>
                            </a:lnTo>
                            <a:lnTo>
                              <a:pt x="246" y="201"/>
                            </a:lnTo>
                            <a:lnTo>
                              <a:pt x="242" y="210"/>
                            </a:lnTo>
                            <a:lnTo>
                              <a:pt x="238" y="218"/>
                            </a:lnTo>
                            <a:lnTo>
                              <a:pt x="236" y="228"/>
                            </a:lnTo>
                            <a:lnTo>
                              <a:pt x="202" y="260"/>
                            </a:lnTo>
                            <a:lnTo>
                              <a:pt x="169" y="288"/>
                            </a:lnTo>
                            <a:lnTo>
                              <a:pt x="155" y="303"/>
                            </a:lnTo>
                            <a:lnTo>
                              <a:pt x="140" y="319"/>
                            </a:lnTo>
                            <a:lnTo>
                              <a:pt x="133" y="328"/>
                            </a:lnTo>
                            <a:lnTo>
                              <a:pt x="128" y="337"/>
                            </a:lnTo>
                            <a:lnTo>
                              <a:pt x="122" y="345"/>
                            </a:lnTo>
                            <a:lnTo>
                              <a:pt x="118" y="356"/>
                            </a:lnTo>
                            <a:lnTo>
                              <a:pt x="113" y="359"/>
                            </a:lnTo>
                            <a:lnTo>
                              <a:pt x="109" y="363"/>
                            </a:lnTo>
                            <a:lnTo>
                              <a:pt x="104" y="367"/>
                            </a:lnTo>
                            <a:lnTo>
                              <a:pt x="100" y="368"/>
                            </a:lnTo>
                            <a:lnTo>
                              <a:pt x="91" y="370"/>
                            </a:lnTo>
                            <a:lnTo>
                              <a:pt x="80" y="370"/>
                            </a:lnTo>
                            <a:lnTo>
                              <a:pt x="70" y="369"/>
                            </a:lnTo>
                            <a:lnTo>
                              <a:pt x="60" y="366"/>
                            </a:lnTo>
                            <a:lnTo>
                              <a:pt x="51" y="362"/>
                            </a:lnTo>
                            <a:lnTo>
                              <a:pt x="42" y="357"/>
                            </a:lnTo>
                            <a:lnTo>
                              <a:pt x="45" y="302"/>
                            </a:lnTo>
                            <a:cubicBezTo>
                              <a:pt x="45" y="302"/>
                              <a:pt x="87" y="287"/>
                              <a:pt x="63" y="254"/>
                            </a:cubicBezTo>
                            <a:cubicBezTo>
                              <a:pt x="15" y="261"/>
                              <a:pt x="21" y="237"/>
                              <a:pt x="21" y="237"/>
                            </a:cubicBezTo>
                            <a:cubicBezTo>
                              <a:pt x="0" y="164"/>
                              <a:pt x="31" y="101"/>
                              <a:pt x="57" y="30"/>
                            </a:cubicBezTo>
                            <a:cubicBezTo>
                              <a:pt x="86" y="15"/>
                              <a:pt x="116" y="0"/>
                              <a:pt x="116"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69" name="Freeform 119"/>
                      <p:cNvSpPr>
                        <a:spLocks noChangeAspect="1"/>
                      </p:cNvSpPr>
                      <p:nvPr/>
                    </p:nvSpPr>
                    <p:spPr bwMode="auto">
                      <a:xfrm>
                        <a:off x="5157" y="2590"/>
                        <a:ext cx="79" cy="130"/>
                      </a:xfrm>
                      <a:custGeom>
                        <a:avLst/>
                        <a:gdLst>
                          <a:gd name="T0" fmla="*/ 1 w 263"/>
                          <a:gd name="T1" fmla="*/ 1 h 433"/>
                          <a:gd name="T2" fmla="*/ 1 w 263"/>
                          <a:gd name="T3" fmla="*/ 1 h 433"/>
                          <a:gd name="T4" fmla="*/ 1 w 263"/>
                          <a:gd name="T5" fmla="*/ 2 h 433"/>
                          <a:gd name="T6" fmla="*/ 1 w 263"/>
                          <a:gd name="T7" fmla="*/ 2 h 433"/>
                          <a:gd name="T8" fmla="*/ 1 w 263"/>
                          <a:gd name="T9" fmla="*/ 2 h 433"/>
                          <a:gd name="T10" fmla="*/ 2 w 263"/>
                          <a:gd name="T11" fmla="*/ 2 h 433"/>
                          <a:gd name="T12" fmla="*/ 2 w 263"/>
                          <a:gd name="T13" fmla="*/ 2 h 433"/>
                          <a:gd name="T14" fmla="*/ 1 w 263"/>
                          <a:gd name="T15" fmla="*/ 2 h 433"/>
                          <a:gd name="T16" fmla="*/ 1 w 263"/>
                          <a:gd name="T17" fmla="*/ 3 h 433"/>
                          <a:gd name="T18" fmla="*/ 0 w 263"/>
                          <a:gd name="T19" fmla="*/ 3 h 433"/>
                          <a:gd name="T20" fmla="*/ 0 w 263"/>
                          <a:gd name="T21" fmla="*/ 3 h 433"/>
                          <a:gd name="T22" fmla="*/ 0 w 263"/>
                          <a:gd name="T23" fmla="*/ 4 h 433"/>
                          <a:gd name="T24" fmla="*/ 1 w 263"/>
                          <a:gd name="T25" fmla="*/ 5 h 433"/>
                          <a:gd name="T26" fmla="*/ 1 w 263"/>
                          <a:gd name="T27" fmla="*/ 5 h 433"/>
                          <a:gd name="T28" fmla="*/ 2 w 263"/>
                          <a:gd name="T29" fmla="*/ 5 h 433"/>
                          <a:gd name="T30" fmla="*/ 2 w 263"/>
                          <a:gd name="T31" fmla="*/ 5 h 433"/>
                          <a:gd name="T32" fmla="*/ 2 w 263"/>
                          <a:gd name="T33" fmla="*/ 5 h 433"/>
                          <a:gd name="T34" fmla="*/ 2 w 263"/>
                          <a:gd name="T35" fmla="*/ 5 h 433"/>
                          <a:gd name="T36" fmla="*/ 2 w 263"/>
                          <a:gd name="T37" fmla="*/ 5 h 433"/>
                          <a:gd name="T38" fmla="*/ 3 w 263"/>
                          <a:gd name="T39" fmla="*/ 5 h 433"/>
                          <a:gd name="T40" fmla="*/ 3 w 263"/>
                          <a:gd name="T41" fmla="*/ 5 h 433"/>
                          <a:gd name="T42" fmla="*/ 3 w 263"/>
                          <a:gd name="T43" fmla="*/ 5 h 433"/>
                          <a:gd name="T44" fmla="*/ 3 w 263"/>
                          <a:gd name="T45" fmla="*/ 6 h 433"/>
                          <a:gd name="T46" fmla="*/ 2 w 263"/>
                          <a:gd name="T47" fmla="*/ 6 h 433"/>
                          <a:gd name="T48" fmla="*/ 2 w 263"/>
                          <a:gd name="T49" fmla="*/ 7 h 433"/>
                          <a:gd name="T50" fmla="*/ 2 w 263"/>
                          <a:gd name="T51" fmla="*/ 7 h 433"/>
                          <a:gd name="T52" fmla="*/ 3 w 263"/>
                          <a:gd name="T53" fmla="*/ 8 h 433"/>
                          <a:gd name="T54" fmla="*/ 3 w 263"/>
                          <a:gd name="T55" fmla="*/ 8 h 433"/>
                          <a:gd name="T56" fmla="*/ 3 w 263"/>
                          <a:gd name="T57" fmla="*/ 8 h 433"/>
                          <a:gd name="T58" fmla="*/ 3 w 263"/>
                          <a:gd name="T59" fmla="*/ 9 h 433"/>
                          <a:gd name="T60" fmla="*/ 3 w 263"/>
                          <a:gd name="T61" fmla="*/ 11 h 433"/>
                          <a:gd name="T62" fmla="*/ 3 w 263"/>
                          <a:gd name="T63" fmla="*/ 11 h 433"/>
                          <a:gd name="T64" fmla="*/ 3 w 263"/>
                          <a:gd name="T65" fmla="*/ 11 h 433"/>
                          <a:gd name="T66" fmla="*/ 3 w 263"/>
                          <a:gd name="T67" fmla="*/ 11 h 433"/>
                          <a:gd name="T68" fmla="*/ 7 w 263"/>
                          <a:gd name="T69" fmla="*/ 11 h 433"/>
                          <a:gd name="T70" fmla="*/ 7 w 263"/>
                          <a:gd name="T71" fmla="*/ 10 h 433"/>
                          <a:gd name="T72" fmla="*/ 7 w 263"/>
                          <a:gd name="T73" fmla="*/ 10 h 433"/>
                          <a:gd name="T74" fmla="*/ 7 w 263"/>
                          <a:gd name="T75" fmla="*/ 9 h 433"/>
                          <a:gd name="T76" fmla="*/ 6 w 263"/>
                          <a:gd name="T77" fmla="*/ 9 h 433"/>
                          <a:gd name="T78" fmla="*/ 6 w 263"/>
                          <a:gd name="T79" fmla="*/ 9 h 433"/>
                          <a:gd name="T80" fmla="*/ 6 w 263"/>
                          <a:gd name="T81" fmla="*/ 9 h 433"/>
                          <a:gd name="T82" fmla="*/ 5 w 263"/>
                          <a:gd name="T83" fmla="*/ 6 h 433"/>
                          <a:gd name="T84" fmla="*/ 6 w 263"/>
                          <a:gd name="T85" fmla="*/ 6 h 433"/>
                          <a:gd name="T86" fmla="*/ 6 w 263"/>
                          <a:gd name="T87" fmla="*/ 6 h 433"/>
                          <a:gd name="T88" fmla="*/ 6 w 263"/>
                          <a:gd name="T89" fmla="*/ 6 h 433"/>
                          <a:gd name="T90" fmla="*/ 7 w 263"/>
                          <a:gd name="T91" fmla="*/ 6 h 433"/>
                          <a:gd name="T92" fmla="*/ 7 w 263"/>
                          <a:gd name="T93" fmla="*/ 5 h 433"/>
                          <a:gd name="T94" fmla="*/ 6 w 263"/>
                          <a:gd name="T95" fmla="*/ 5 h 433"/>
                          <a:gd name="T96" fmla="*/ 6 w 263"/>
                          <a:gd name="T97" fmla="*/ 5 h 433"/>
                          <a:gd name="T98" fmla="*/ 6 w 263"/>
                          <a:gd name="T99" fmla="*/ 4 h 433"/>
                          <a:gd name="T100" fmla="*/ 6 w 263"/>
                          <a:gd name="T101" fmla="*/ 4 h 433"/>
                          <a:gd name="T102" fmla="*/ 4 w 263"/>
                          <a:gd name="T103" fmla="*/ 1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3" h="433">
                            <a:moveTo>
                              <a:pt x="66" y="0"/>
                            </a:moveTo>
                            <a:lnTo>
                              <a:pt x="34" y="38"/>
                            </a:lnTo>
                            <a:lnTo>
                              <a:pt x="33" y="39"/>
                            </a:lnTo>
                            <a:lnTo>
                              <a:pt x="33" y="42"/>
                            </a:lnTo>
                            <a:lnTo>
                              <a:pt x="33" y="48"/>
                            </a:lnTo>
                            <a:lnTo>
                              <a:pt x="33" y="53"/>
                            </a:lnTo>
                            <a:lnTo>
                              <a:pt x="35" y="61"/>
                            </a:lnTo>
                            <a:lnTo>
                              <a:pt x="40" y="66"/>
                            </a:lnTo>
                            <a:lnTo>
                              <a:pt x="42" y="69"/>
                            </a:lnTo>
                            <a:lnTo>
                              <a:pt x="45" y="70"/>
                            </a:lnTo>
                            <a:lnTo>
                              <a:pt x="48" y="72"/>
                            </a:lnTo>
                            <a:lnTo>
                              <a:pt x="53" y="72"/>
                            </a:lnTo>
                            <a:lnTo>
                              <a:pt x="52" y="79"/>
                            </a:lnTo>
                            <a:lnTo>
                              <a:pt x="50" y="83"/>
                            </a:lnTo>
                            <a:lnTo>
                              <a:pt x="47" y="88"/>
                            </a:lnTo>
                            <a:lnTo>
                              <a:pt x="45" y="91"/>
                            </a:lnTo>
                            <a:lnTo>
                              <a:pt x="37" y="98"/>
                            </a:lnTo>
                            <a:lnTo>
                              <a:pt x="30" y="104"/>
                            </a:lnTo>
                            <a:lnTo>
                              <a:pt x="21" y="109"/>
                            </a:lnTo>
                            <a:lnTo>
                              <a:pt x="13" y="115"/>
                            </a:lnTo>
                            <a:lnTo>
                              <a:pt x="10" y="118"/>
                            </a:lnTo>
                            <a:lnTo>
                              <a:pt x="6" y="121"/>
                            </a:lnTo>
                            <a:lnTo>
                              <a:pt x="3" y="126"/>
                            </a:lnTo>
                            <a:lnTo>
                              <a:pt x="0" y="130"/>
                            </a:lnTo>
                            <a:lnTo>
                              <a:pt x="21" y="180"/>
                            </a:lnTo>
                            <a:lnTo>
                              <a:pt x="29" y="183"/>
                            </a:lnTo>
                            <a:lnTo>
                              <a:pt x="35" y="183"/>
                            </a:lnTo>
                            <a:lnTo>
                              <a:pt x="42" y="183"/>
                            </a:lnTo>
                            <a:lnTo>
                              <a:pt x="47" y="181"/>
                            </a:lnTo>
                            <a:lnTo>
                              <a:pt x="53" y="181"/>
                            </a:lnTo>
                            <a:lnTo>
                              <a:pt x="59" y="181"/>
                            </a:lnTo>
                            <a:lnTo>
                              <a:pt x="63" y="183"/>
                            </a:lnTo>
                            <a:lnTo>
                              <a:pt x="66" y="185"/>
                            </a:lnTo>
                            <a:lnTo>
                              <a:pt x="68" y="184"/>
                            </a:lnTo>
                            <a:lnTo>
                              <a:pt x="74" y="181"/>
                            </a:lnTo>
                            <a:lnTo>
                              <a:pt x="80" y="181"/>
                            </a:lnTo>
                            <a:lnTo>
                              <a:pt x="87" y="181"/>
                            </a:lnTo>
                            <a:lnTo>
                              <a:pt x="90" y="183"/>
                            </a:lnTo>
                            <a:lnTo>
                              <a:pt x="94" y="185"/>
                            </a:lnTo>
                            <a:lnTo>
                              <a:pt x="97" y="186"/>
                            </a:lnTo>
                            <a:lnTo>
                              <a:pt x="99" y="189"/>
                            </a:lnTo>
                            <a:lnTo>
                              <a:pt x="101" y="194"/>
                            </a:lnTo>
                            <a:lnTo>
                              <a:pt x="102" y="197"/>
                            </a:lnTo>
                            <a:lnTo>
                              <a:pt x="102" y="201"/>
                            </a:lnTo>
                            <a:lnTo>
                              <a:pt x="102" y="207"/>
                            </a:lnTo>
                            <a:lnTo>
                              <a:pt x="97" y="214"/>
                            </a:lnTo>
                            <a:lnTo>
                              <a:pt x="92" y="220"/>
                            </a:lnTo>
                            <a:lnTo>
                              <a:pt x="90" y="227"/>
                            </a:lnTo>
                            <a:lnTo>
                              <a:pt x="89" y="233"/>
                            </a:lnTo>
                            <a:lnTo>
                              <a:pt x="89" y="239"/>
                            </a:lnTo>
                            <a:lnTo>
                              <a:pt x="90" y="246"/>
                            </a:lnTo>
                            <a:lnTo>
                              <a:pt x="92" y="252"/>
                            </a:lnTo>
                            <a:lnTo>
                              <a:pt x="96" y="259"/>
                            </a:lnTo>
                            <a:lnTo>
                              <a:pt x="101" y="273"/>
                            </a:lnTo>
                            <a:lnTo>
                              <a:pt x="106" y="286"/>
                            </a:lnTo>
                            <a:lnTo>
                              <a:pt x="108" y="293"/>
                            </a:lnTo>
                            <a:lnTo>
                              <a:pt x="109" y="299"/>
                            </a:lnTo>
                            <a:lnTo>
                              <a:pt x="108" y="307"/>
                            </a:lnTo>
                            <a:lnTo>
                              <a:pt x="106" y="314"/>
                            </a:lnTo>
                            <a:lnTo>
                              <a:pt x="102" y="345"/>
                            </a:lnTo>
                            <a:lnTo>
                              <a:pt x="96" y="377"/>
                            </a:lnTo>
                            <a:lnTo>
                              <a:pt x="96" y="385"/>
                            </a:lnTo>
                            <a:lnTo>
                              <a:pt x="96" y="394"/>
                            </a:lnTo>
                            <a:lnTo>
                              <a:pt x="97" y="401"/>
                            </a:lnTo>
                            <a:lnTo>
                              <a:pt x="99" y="409"/>
                            </a:lnTo>
                            <a:lnTo>
                              <a:pt x="102" y="415"/>
                            </a:lnTo>
                            <a:lnTo>
                              <a:pt x="108" y="422"/>
                            </a:lnTo>
                            <a:lnTo>
                              <a:pt x="114" y="427"/>
                            </a:lnTo>
                            <a:lnTo>
                              <a:pt x="124" y="433"/>
                            </a:lnTo>
                            <a:lnTo>
                              <a:pt x="250" y="410"/>
                            </a:lnTo>
                            <a:lnTo>
                              <a:pt x="263" y="396"/>
                            </a:lnTo>
                            <a:lnTo>
                              <a:pt x="261" y="381"/>
                            </a:lnTo>
                            <a:lnTo>
                              <a:pt x="259" y="366"/>
                            </a:lnTo>
                            <a:lnTo>
                              <a:pt x="252" y="352"/>
                            </a:lnTo>
                            <a:lnTo>
                              <a:pt x="245" y="339"/>
                            </a:lnTo>
                            <a:lnTo>
                              <a:pt x="242" y="334"/>
                            </a:lnTo>
                            <a:lnTo>
                              <a:pt x="238" y="329"/>
                            </a:lnTo>
                            <a:lnTo>
                              <a:pt x="233" y="324"/>
                            </a:lnTo>
                            <a:lnTo>
                              <a:pt x="229" y="321"/>
                            </a:lnTo>
                            <a:lnTo>
                              <a:pt x="224" y="318"/>
                            </a:lnTo>
                            <a:lnTo>
                              <a:pt x="219" y="317"/>
                            </a:lnTo>
                            <a:lnTo>
                              <a:pt x="213" y="317"/>
                            </a:lnTo>
                            <a:lnTo>
                              <a:pt x="208" y="318"/>
                            </a:lnTo>
                            <a:lnTo>
                              <a:pt x="197" y="224"/>
                            </a:lnTo>
                            <a:lnTo>
                              <a:pt x="210" y="219"/>
                            </a:lnTo>
                            <a:lnTo>
                              <a:pt x="224" y="217"/>
                            </a:lnTo>
                            <a:lnTo>
                              <a:pt x="228" y="216"/>
                            </a:lnTo>
                            <a:lnTo>
                              <a:pt x="231" y="215"/>
                            </a:lnTo>
                            <a:lnTo>
                              <a:pt x="234" y="213"/>
                            </a:lnTo>
                            <a:lnTo>
                              <a:pt x="237" y="210"/>
                            </a:lnTo>
                            <a:lnTo>
                              <a:pt x="238" y="208"/>
                            </a:lnTo>
                            <a:lnTo>
                              <a:pt x="239" y="205"/>
                            </a:lnTo>
                            <a:lnTo>
                              <a:pt x="240" y="200"/>
                            </a:lnTo>
                            <a:lnTo>
                              <a:pt x="239" y="195"/>
                            </a:lnTo>
                            <a:lnTo>
                              <a:pt x="235" y="191"/>
                            </a:lnTo>
                            <a:lnTo>
                              <a:pt x="231" y="187"/>
                            </a:lnTo>
                            <a:lnTo>
                              <a:pt x="227" y="181"/>
                            </a:lnTo>
                            <a:lnTo>
                              <a:pt x="223" y="175"/>
                            </a:lnTo>
                            <a:lnTo>
                              <a:pt x="222" y="168"/>
                            </a:lnTo>
                            <a:lnTo>
                              <a:pt x="222" y="159"/>
                            </a:lnTo>
                            <a:lnTo>
                              <a:pt x="223" y="150"/>
                            </a:lnTo>
                            <a:cubicBezTo>
                              <a:pt x="224" y="147"/>
                              <a:pt x="241" y="148"/>
                              <a:pt x="228" y="139"/>
                            </a:cubicBezTo>
                            <a:cubicBezTo>
                              <a:pt x="215" y="130"/>
                              <a:pt x="168" y="132"/>
                              <a:pt x="145" y="99"/>
                            </a:cubicBezTo>
                            <a:cubicBezTo>
                              <a:pt x="139" y="75"/>
                              <a:pt x="142" y="66"/>
                              <a:pt x="139" y="46"/>
                            </a:cubicBezTo>
                            <a:cubicBezTo>
                              <a:pt x="118" y="16"/>
                              <a:pt x="81" y="10"/>
                              <a:pt x="66"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0" name="Freeform 120"/>
                      <p:cNvSpPr>
                        <a:spLocks noChangeAspect="1"/>
                      </p:cNvSpPr>
                      <p:nvPr/>
                    </p:nvSpPr>
                    <p:spPr bwMode="auto">
                      <a:xfrm>
                        <a:off x="5216" y="2632"/>
                        <a:ext cx="55" cy="77"/>
                      </a:xfrm>
                      <a:custGeom>
                        <a:avLst/>
                        <a:gdLst>
                          <a:gd name="T0" fmla="*/ 5 w 184"/>
                          <a:gd name="T1" fmla="*/ 1 h 256"/>
                          <a:gd name="T2" fmla="*/ 4 w 184"/>
                          <a:gd name="T3" fmla="*/ 2 h 256"/>
                          <a:gd name="T4" fmla="*/ 4 w 184"/>
                          <a:gd name="T5" fmla="*/ 2 h 256"/>
                          <a:gd name="T6" fmla="*/ 4 w 184"/>
                          <a:gd name="T7" fmla="*/ 2 h 256"/>
                          <a:gd name="T8" fmla="*/ 4 w 184"/>
                          <a:gd name="T9" fmla="*/ 3 h 256"/>
                          <a:gd name="T10" fmla="*/ 4 w 184"/>
                          <a:gd name="T11" fmla="*/ 3 h 256"/>
                          <a:gd name="T12" fmla="*/ 4 w 184"/>
                          <a:gd name="T13" fmla="*/ 4 h 256"/>
                          <a:gd name="T14" fmla="*/ 4 w 184"/>
                          <a:gd name="T15" fmla="*/ 4 h 256"/>
                          <a:gd name="T16" fmla="*/ 5 w 184"/>
                          <a:gd name="T17" fmla="*/ 4 h 256"/>
                          <a:gd name="T18" fmla="*/ 5 w 184"/>
                          <a:gd name="T19" fmla="*/ 5 h 256"/>
                          <a:gd name="T20" fmla="*/ 5 w 184"/>
                          <a:gd name="T21" fmla="*/ 6 h 256"/>
                          <a:gd name="T22" fmla="*/ 5 w 184"/>
                          <a:gd name="T23" fmla="*/ 6 h 256"/>
                          <a:gd name="T24" fmla="*/ 3 w 184"/>
                          <a:gd name="T25" fmla="*/ 6 h 256"/>
                          <a:gd name="T26" fmla="*/ 2 w 184"/>
                          <a:gd name="T27" fmla="*/ 7 h 256"/>
                          <a:gd name="T28" fmla="*/ 2 w 184"/>
                          <a:gd name="T29" fmla="*/ 7 h 256"/>
                          <a:gd name="T30" fmla="*/ 2 w 184"/>
                          <a:gd name="T31" fmla="*/ 7 h 256"/>
                          <a:gd name="T32" fmla="*/ 2 w 184"/>
                          <a:gd name="T33" fmla="*/ 7 h 256"/>
                          <a:gd name="T34" fmla="*/ 1 w 184"/>
                          <a:gd name="T35" fmla="*/ 6 h 256"/>
                          <a:gd name="T36" fmla="*/ 1 w 184"/>
                          <a:gd name="T37" fmla="*/ 5 h 256"/>
                          <a:gd name="T38" fmla="*/ 1 w 184"/>
                          <a:gd name="T39" fmla="*/ 5 h 256"/>
                          <a:gd name="T40" fmla="*/ 1 w 184"/>
                          <a:gd name="T41" fmla="*/ 5 h 256"/>
                          <a:gd name="T42" fmla="*/ 0 w 184"/>
                          <a:gd name="T43" fmla="*/ 5 h 256"/>
                          <a:gd name="T44" fmla="*/ 0 w 184"/>
                          <a:gd name="T45" fmla="*/ 2 h 256"/>
                          <a:gd name="T46" fmla="*/ 1 w 184"/>
                          <a:gd name="T47" fmla="*/ 2 h 256"/>
                          <a:gd name="T48" fmla="*/ 1 w 184"/>
                          <a:gd name="T49" fmla="*/ 2 h 256"/>
                          <a:gd name="T50" fmla="*/ 1 w 184"/>
                          <a:gd name="T51" fmla="*/ 2 h 256"/>
                          <a:gd name="T52" fmla="*/ 1 w 184"/>
                          <a:gd name="T53" fmla="*/ 2 h 256"/>
                          <a:gd name="T54" fmla="*/ 1 w 184"/>
                          <a:gd name="T55" fmla="*/ 2 h 256"/>
                          <a:gd name="T56" fmla="*/ 1 w 184"/>
                          <a:gd name="T57" fmla="*/ 1 h 256"/>
                          <a:gd name="T58" fmla="*/ 1 w 184"/>
                          <a:gd name="T59" fmla="*/ 1 h 256"/>
                          <a:gd name="T60" fmla="*/ 1 w 184"/>
                          <a:gd name="T61" fmla="*/ 1 h 256"/>
                          <a:gd name="T62" fmla="*/ 1 w 184"/>
                          <a:gd name="T63" fmla="*/ 0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256">
                            <a:moveTo>
                              <a:pt x="31" y="0"/>
                            </a:moveTo>
                            <a:cubicBezTo>
                              <a:pt x="71" y="14"/>
                              <a:pt x="120" y="10"/>
                              <a:pt x="181" y="37"/>
                            </a:cubicBezTo>
                            <a:cubicBezTo>
                              <a:pt x="177" y="41"/>
                              <a:pt x="174" y="45"/>
                              <a:pt x="174" y="45"/>
                            </a:cubicBezTo>
                            <a:lnTo>
                              <a:pt x="167" y="54"/>
                            </a:lnTo>
                            <a:lnTo>
                              <a:pt x="163" y="63"/>
                            </a:lnTo>
                            <a:lnTo>
                              <a:pt x="158" y="72"/>
                            </a:lnTo>
                            <a:lnTo>
                              <a:pt x="156" y="80"/>
                            </a:lnTo>
                            <a:lnTo>
                              <a:pt x="154" y="89"/>
                            </a:lnTo>
                            <a:lnTo>
                              <a:pt x="153" y="96"/>
                            </a:lnTo>
                            <a:lnTo>
                              <a:pt x="154" y="104"/>
                            </a:lnTo>
                            <a:lnTo>
                              <a:pt x="154" y="111"/>
                            </a:lnTo>
                            <a:lnTo>
                              <a:pt x="156" y="117"/>
                            </a:lnTo>
                            <a:lnTo>
                              <a:pt x="159" y="125"/>
                            </a:lnTo>
                            <a:lnTo>
                              <a:pt x="163" y="131"/>
                            </a:lnTo>
                            <a:lnTo>
                              <a:pt x="167" y="136"/>
                            </a:lnTo>
                            <a:lnTo>
                              <a:pt x="172" y="141"/>
                            </a:lnTo>
                            <a:lnTo>
                              <a:pt x="177" y="145"/>
                            </a:lnTo>
                            <a:lnTo>
                              <a:pt x="184" y="149"/>
                            </a:lnTo>
                            <a:lnTo>
                              <a:pt x="182" y="172"/>
                            </a:lnTo>
                            <a:lnTo>
                              <a:pt x="180" y="195"/>
                            </a:lnTo>
                            <a:lnTo>
                              <a:pt x="178" y="206"/>
                            </a:lnTo>
                            <a:lnTo>
                              <a:pt x="177" y="215"/>
                            </a:lnTo>
                            <a:lnTo>
                              <a:pt x="175" y="223"/>
                            </a:lnTo>
                            <a:lnTo>
                              <a:pt x="173" y="228"/>
                            </a:lnTo>
                            <a:lnTo>
                              <a:pt x="103" y="228"/>
                            </a:lnTo>
                            <a:lnTo>
                              <a:pt x="102" y="236"/>
                            </a:lnTo>
                            <a:lnTo>
                              <a:pt x="99" y="243"/>
                            </a:lnTo>
                            <a:lnTo>
                              <a:pt x="95" y="248"/>
                            </a:lnTo>
                            <a:lnTo>
                              <a:pt x="90" y="253"/>
                            </a:lnTo>
                            <a:lnTo>
                              <a:pt x="84" y="255"/>
                            </a:lnTo>
                            <a:lnTo>
                              <a:pt x="79" y="256"/>
                            </a:lnTo>
                            <a:lnTo>
                              <a:pt x="73" y="256"/>
                            </a:lnTo>
                            <a:lnTo>
                              <a:pt x="67" y="256"/>
                            </a:lnTo>
                            <a:lnTo>
                              <a:pt x="65" y="240"/>
                            </a:lnTo>
                            <a:lnTo>
                              <a:pt x="63" y="226"/>
                            </a:lnTo>
                            <a:lnTo>
                              <a:pt x="56" y="212"/>
                            </a:lnTo>
                            <a:lnTo>
                              <a:pt x="49" y="199"/>
                            </a:lnTo>
                            <a:lnTo>
                              <a:pt x="46" y="194"/>
                            </a:lnTo>
                            <a:lnTo>
                              <a:pt x="42" y="190"/>
                            </a:lnTo>
                            <a:lnTo>
                              <a:pt x="37" y="184"/>
                            </a:lnTo>
                            <a:lnTo>
                              <a:pt x="33" y="181"/>
                            </a:lnTo>
                            <a:lnTo>
                              <a:pt x="28" y="178"/>
                            </a:lnTo>
                            <a:lnTo>
                              <a:pt x="22" y="177"/>
                            </a:lnTo>
                            <a:lnTo>
                              <a:pt x="17" y="177"/>
                            </a:lnTo>
                            <a:lnTo>
                              <a:pt x="11" y="178"/>
                            </a:lnTo>
                            <a:lnTo>
                              <a:pt x="0" y="84"/>
                            </a:lnTo>
                            <a:lnTo>
                              <a:pt x="13" y="80"/>
                            </a:lnTo>
                            <a:lnTo>
                              <a:pt x="28" y="78"/>
                            </a:lnTo>
                            <a:lnTo>
                              <a:pt x="31" y="76"/>
                            </a:lnTo>
                            <a:lnTo>
                              <a:pt x="35" y="75"/>
                            </a:lnTo>
                            <a:lnTo>
                              <a:pt x="38" y="73"/>
                            </a:lnTo>
                            <a:lnTo>
                              <a:pt x="40" y="71"/>
                            </a:lnTo>
                            <a:lnTo>
                              <a:pt x="42" y="69"/>
                            </a:lnTo>
                            <a:lnTo>
                              <a:pt x="43" y="65"/>
                            </a:lnTo>
                            <a:lnTo>
                              <a:pt x="44" y="61"/>
                            </a:lnTo>
                            <a:lnTo>
                              <a:pt x="43" y="55"/>
                            </a:lnTo>
                            <a:lnTo>
                              <a:pt x="39" y="52"/>
                            </a:lnTo>
                            <a:lnTo>
                              <a:pt x="35" y="48"/>
                            </a:lnTo>
                            <a:lnTo>
                              <a:pt x="30" y="42"/>
                            </a:lnTo>
                            <a:lnTo>
                              <a:pt x="27" y="35"/>
                            </a:lnTo>
                            <a:lnTo>
                              <a:pt x="26" y="29"/>
                            </a:lnTo>
                            <a:lnTo>
                              <a:pt x="26" y="20"/>
                            </a:lnTo>
                            <a:lnTo>
                              <a:pt x="27" y="11"/>
                            </a:lnTo>
                            <a:cubicBezTo>
                              <a:pt x="27" y="11"/>
                              <a:pt x="29" y="8"/>
                              <a:pt x="31"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1" name="Freeform 121"/>
                      <p:cNvSpPr>
                        <a:spLocks noChangeAspect="1"/>
                      </p:cNvSpPr>
                      <p:nvPr/>
                    </p:nvSpPr>
                    <p:spPr bwMode="auto">
                      <a:xfrm>
                        <a:off x="5262" y="2643"/>
                        <a:ext cx="45" cy="62"/>
                      </a:xfrm>
                      <a:custGeom>
                        <a:avLst/>
                        <a:gdLst>
                          <a:gd name="T0" fmla="*/ 1 w 150"/>
                          <a:gd name="T1" fmla="*/ 5 h 207"/>
                          <a:gd name="T2" fmla="*/ 1 w 150"/>
                          <a:gd name="T3" fmla="*/ 5 h 207"/>
                          <a:gd name="T4" fmla="*/ 1 w 150"/>
                          <a:gd name="T5" fmla="*/ 5 h 207"/>
                          <a:gd name="T6" fmla="*/ 1 w 150"/>
                          <a:gd name="T7" fmla="*/ 4 h 207"/>
                          <a:gd name="T8" fmla="*/ 1 w 150"/>
                          <a:gd name="T9" fmla="*/ 4 h 207"/>
                          <a:gd name="T10" fmla="*/ 1 w 150"/>
                          <a:gd name="T11" fmla="*/ 4 h 207"/>
                          <a:gd name="T12" fmla="*/ 1 w 150"/>
                          <a:gd name="T13" fmla="*/ 3 h 207"/>
                          <a:gd name="T14" fmla="*/ 1 w 150"/>
                          <a:gd name="T15" fmla="*/ 3 h 207"/>
                          <a:gd name="T16" fmla="*/ 1 w 150"/>
                          <a:gd name="T17" fmla="*/ 3 h 207"/>
                          <a:gd name="T18" fmla="*/ 0 w 150"/>
                          <a:gd name="T19" fmla="*/ 3 h 207"/>
                          <a:gd name="T20" fmla="*/ 0 w 150"/>
                          <a:gd name="T21" fmla="*/ 2 h 207"/>
                          <a:gd name="T22" fmla="*/ 0 w 150"/>
                          <a:gd name="T23" fmla="*/ 2 h 207"/>
                          <a:gd name="T24" fmla="*/ 0 w 150"/>
                          <a:gd name="T25" fmla="*/ 2 h 207"/>
                          <a:gd name="T26" fmla="*/ 0 w 150"/>
                          <a:gd name="T27" fmla="*/ 2 h 207"/>
                          <a:gd name="T28" fmla="*/ 0 w 150"/>
                          <a:gd name="T29" fmla="*/ 2 h 207"/>
                          <a:gd name="T30" fmla="*/ 0 w 150"/>
                          <a:gd name="T31" fmla="*/ 1 h 207"/>
                          <a:gd name="T32" fmla="*/ 0 w 150"/>
                          <a:gd name="T33" fmla="*/ 1 h 207"/>
                          <a:gd name="T34" fmla="*/ 0 w 150"/>
                          <a:gd name="T35" fmla="*/ 1 h 207"/>
                          <a:gd name="T36" fmla="*/ 0 w 150"/>
                          <a:gd name="T37" fmla="*/ 1 h 207"/>
                          <a:gd name="T38" fmla="*/ 0 w 150"/>
                          <a:gd name="T39" fmla="*/ 1 h 207"/>
                          <a:gd name="T40" fmla="*/ 0 w 150"/>
                          <a:gd name="T41" fmla="*/ 0 h 207"/>
                          <a:gd name="T42" fmla="*/ 1 w 150"/>
                          <a:gd name="T43" fmla="*/ 0 h 207"/>
                          <a:gd name="T44" fmla="*/ 1 w 150"/>
                          <a:gd name="T45" fmla="*/ 0 h 207"/>
                          <a:gd name="T46" fmla="*/ 4 w 150"/>
                          <a:gd name="T47" fmla="*/ 2 h 207"/>
                          <a:gd name="T48" fmla="*/ 2 w 150"/>
                          <a:gd name="T49" fmla="*/ 6 h 207"/>
                          <a:gd name="T50" fmla="*/ 1 w 150"/>
                          <a:gd name="T51" fmla="*/ 5 h 2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0" h="207">
                            <a:moveTo>
                              <a:pt x="20" y="192"/>
                            </a:moveTo>
                            <a:lnTo>
                              <a:pt x="22" y="186"/>
                            </a:lnTo>
                            <a:lnTo>
                              <a:pt x="24" y="178"/>
                            </a:lnTo>
                            <a:lnTo>
                              <a:pt x="26" y="169"/>
                            </a:lnTo>
                            <a:lnTo>
                              <a:pt x="27" y="158"/>
                            </a:lnTo>
                            <a:lnTo>
                              <a:pt x="29" y="135"/>
                            </a:lnTo>
                            <a:lnTo>
                              <a:pt x="31" y="112"/>
                            </a:lnTo>
                            <a:lnTo>
                              <a:pt x="24" y="108"/>
                            </a:lnTo>
                            <a:lnTo>
                              <a:pt x="19" y="104"/>
                            </a:lnTo>
                            <a:lnTo>
                              <a:pt x="14" y="100"/>
                            </a:lnTo>
                            <a:lnTo>
                              <a:pt x="10" y="94"/>
                            </a:lnTo>
                            <a:lnTo>
                              <a:pt x="7" y="89"/>
                            </a:lnTo>
                            <a:lnTo>
                              <a:pt x="3" y="81"/>
                            </a:lnTo>
                            <a:lnTo>
                              <a:pt x="1" y="74"/>
                            </a:lnTo>
                            <a:lnTo>
                              <a:pt x="1" y="68"/>
                            </a:lnTo>
                            <a:lnTo>
                              <a:pt x="0" y="60"/>
                            </a:lnTo>
                            <a:lnTo>
                              <a:pt x="1" y="52"/>
                            </a:lnTo>
                            <a:lnTo>
                              <a:pt x="3" y="43"/>
                            </a:lnTo>
                            <a:lnTo>
                              <a:pt x="6" y="35"/>
                            </a:lnTo>
                            <a:lnTo>
                              <a:pt x="10" y="27"/>
                            </a:lnTo>
                            <a:lnTo>
                              <a:pt x="14" y="18"/>
                            </a:lnTo>
                            <a:lnTo>
                              <a:pt x="21" y="9"/>
                            </a:lnTo>
                            <a:lnTo>
                              <a:pt x="28" y="0"/>
                            </a:lnTo>
                            <a:cubicBezTo>
                              <a:pt x="28" y="0"/>
                              <a:pt x="133" y="31"/>
                              <a:pt x="150" y="87"/>
                            </a:cubicBezTo>
                            <a:cubicBezTo>
                              <a:pt x="106" y="147"/>
                              <a:pt x="63" y="207"/>
                              <a:pt x="63" y="207"/>
                            </a:cubicBezTo>
                            <a:lnTo>
                              <a:pt x="20" y="19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2" name="Freeform 122"/>
                      <p:cNvSpPr>
                        <a:spLocks noChangeAspect="1"/>
                      </p:cNvSpPr>
                      <p:nvPr/>
                    </p:nvSpPr>
                    <p:spPr bwMode="auto">
                      <a:xfrm>
                        <a:off x="4852" y="2749"/>
                        <a:ext cx="199" cy="338"/>
                      </a:xfrm>
                      <a:custGeom>
                        <a:avLst/>
                        <a:gdLst>
                          <a:gd name="T0" fmla="*/ 12 w 664"/>
                          <a:gd name="T1" fmla="*/ 28 h 1120"/>
                          <a:gd name="T2" fmla="*/ 4 w 664"/>
                          <a:gd name="T3" fmla="*/ 12 h 1120"/>
                          <a:gd name="T4" fmla="*/ 3 w 664"/>
                          <a:gd name="T5" fmla="*/ 7 h 1120"/>
                          <a:gd name="T6" fmla="*/ 3 w 664"/>
                          <a:gd name="T7" fmla="*/ 8 h 1120"/>
                          <a:gd name="T8" fmla="*/ 4 w 664"/>
                          <a:gd name="T9" fmla="*/ 8 h 1120"/>
                          <a:gd name="T10" fmla="*/ 4 w 664"/>
                          <a:gd name="T11" fmla="*/ 7 h 1120"/>
                          <a:gd name="T12" fmla="*/ 5 w 664"/>
                          <a:gd name="T13" fmla="*/ 7 h 1120"/>
                          <a:gd name="T14" fmla="*/ 6 w 664"/>
                          <a:gd name="T15" fmla="*/ 6 h 1120"/>
                          <a:gd name="T16" fmla="*/ 8 w 664"/>
                          <a:gd name="T17" fmla="*/ 4 h 1120"/>
                          <a:gd name="T18" fmla="*/ 8 w 664"/>
                          <a:gd name="T19" fmla="*/ 3 h 1120"/>
                          <a:gd name="T20" fmla="*/ 9 w 664"/>
                          <a:gd name="T21" fmla="*/ 2 h 1120"/>
                          <a:gd name="T22" fmla="*/ 9 w 664"/>
                          <a:gd name="T23" fmla="*/ 1 h 1120"/>
                          <a:gd name="T24" fmla="*/ 9 w 664"/>
                          <a:gd name="T25" fmla="*/ 0 h 1120"/>
                          <a:gd name="T26" fmla="*/ 10 w 664"/>
                          <a:gd name="T27" fmla="*/ 1 h 1120"/>
                          <a:gd name="T28" fmla="*/ 11 w 664"/>
                          <a:gd name="T29" fmla="*/ 1 h 1120"/>
                          <a:gd name="T30" fmla="*/ 11 w 664"/>
                          <a:gd name="T31" fmla="*/ 2 h 1120"/>
                          <a:gd name="T32" fmla="*/ 12 w 664"/>
                          <a:gd name="T33" fmla="*/ 2 h 1120"/>
                          <a:gd name="T34" fmla="*/ 12 w 664"/>
                          <a:gd name="T35" fmla="*/ 2 h 1120"/>
                          <a:gd name="T36" fmla="*/ 12 w 664"/>
                          <a:gd name="T37" fmla="*/ 3 h 1120"/>
                          <a:gd name="T38" fmla="*/ 13 w 664"/>
                          <a:gd name="T39" fmla="*/ 3 h 1120"/>
                          <a:gd name="T40" fmla="*/ 13 w 664"/>
                          <a:gd name="T41" fmla="*/ 4 h 1120"/>
                          <a:gd name="T42" fmla="*/ 14 w 664"/>
                          <a:gd name="T43" fmla="*/ 3 h 1120"/>
                          <a:gd name="T44" fmla="*/ 15 w 664"/>
                          <a:gd name="T45" fmla="*/ 3 h 1120"/>
                          <a:gd name="T46" fmla="*/ 16 w 664"/>
                          <a:gd name="T47" fmla="*/ 5 h 1120"/>
                          <a:gd name="T48" fmla="*/ 16 w 664"/>
                          <a:gd name="T49" fmla="*/ 6 h 1120"/>
                          <a:gd name="T50" fmla="*/ 16 w 664"/>
                          <a:gd name="T51" fmla="*/ 7 h 1120"/>
                          <a:gd name="T52" fmla="*/ 15 w 664"/>
                          <a:gd name="T53" fmla="*/ 7 h 1120"/>
                          <a:gd name="T54" fmla="*/ 14 w 664"/>
                          <a:gd name="T55" fmla="*/ 8 h 1120"/>
                          <a:gd name="T56" fmla="*/ 13 w 664"/>
                          <a:gd name="T57" fmla="*/ 8 h 1120"/>
                          <a:gd name="T58" fmla="*/ 13 w 664"/>
                          <a:gd name="T59" fmla="*/ 9 h 1120"/>
                          <a:gd name="T60" fmla="*/ 12 w 664"/>
                          <a:gd name="T61" fmla="*/ 9 h 1120"/>
                          <a:gd name="T62" fmla="*/ 12 w 664"/>
                          <a:gd name="T63" fmla="*/ 11 h 1120"/>
                          <a:gd name="T64" fmla="*/ 11 w 664"/>
                          <a:gd name="T65" fmla="*/ 13 h 1120"/>
                          <a:gd name="T66" fmla="*/ 12 w 664"/>
                          <a:gd name="T67" fmla="*/ 14 h 1120"/>
                          <a:gd name="T68" fmla="*/ 12 w 664"/>
                          <a:gd name="T69" fmla="*/ 15 h 1120"/>
                          <a:gd name="T70" fmla="*/ 13 w 664"/>
                          <a:gd name="T71" fmla="*/ 15 h 1120"/>
                          <a:gd name="T72" fmla="*/ 13 w 664"/>
                          <a:gd name="T73" fmla="*/ 15 h 1120"/>
                          <a:gd name="T74" fmla="*/ 14 w 664"/>
                          <a:gd name="T75" fmla="*/ 16 h 1120"/>
                          <a:gd name="T76" fmla="*/ 15 w 664"/>
                          <a:gd name="T77" fmla="*/ 17 h 1120"/>
                          <a:gd name="T78" fmla="*/ 15 w 664"/>
                          <a:gd name="T79" fmla="*/ 17 h 1120"/>
                          <a:gd name="T80" fmla="*/ 15 w 664"/>
                          <a:gd name="T81" fmla="*/ 17 h 1120"/>
                          <a:gd name="T82" fmla="*/ 16 w 664"/>
                          <a:gd name="T83" fmla="*/ 16 h 1120"/>
                          <a:gd name="T84" fmla="*/ 16 w 664"/>
                          <a:gd name="T85" fmla="*/ 16 h 1120"/>
                          <a:gd name="T86" fmla="*/ 16 w 664"/>
                          <a:gd name="T87" fmla="*/ 17 h 1120"/>
                          <a:gd name="T88" fmla="*/ 16 w 664"/>
                          <a:gd name="T89" fmla="*/ 18 h 1120"/>
                          <a:gd name="T90" fmla="*/ 16 w 664"/>
                          <a:gd name="T91" fmla="*/ 18 h 1120"/>
                          <a:gd name="T92" fmla="*/ 18 w 664"/>
                          <a:gd name="T93" fmla="*/ 21 h 1120"/>
                          <a:gd name="T94" fmla="*/ 18 w 664"/>
                          <a:gd name="T95" fmla="*/ 21 h 1120"/>
                          <a:gd name="T96" fmla="*/ 17 w 664"/>
                          <a:gd name="T97" fmla="*/ 22 h 1120"/>
                          <a:gd name="T98" fmla="*/ 17 w 664"/>
                          <a:gd name="T99" fmla="*/ 23 h 1120"/>
                          <a:gd name="T100" fmla="*/ 18 w 664"/>
                          <a:gd name="T101" fmla="*/ 23 h 1120"/>
                          <a:gd name="T102" fmla="*/ 17 w 664"/>
                          <a:gd name="T103" fmla="*/ 24 h 1120"/>
                          <a:gd name="T104" fmla="*/ 17 w 664"/>
                          <a:gd name="T105" fmla="*/ 25 h 1120"/>
                          <a:gd name="T106" fmla="*/ 17 w 664"/>
                          <a:gd name="T107" fmla="*/ 26 h 1120"/>
                          <a:gd name="T108" fmla="*/ 17 w 664"/>
                          <a:gd name="T109" fmla="*/ 26 h 1120"/>
                          <a:gd name="T110" fmla="*/ 17 w 664"/>
                          <a:gd name="T111" fmla="*/ 25 h 1120"/>
                          <a:gd name="T112" fmla="*/ 18 w 664"/>
                          <a:gd name="T113" fmla="*/ 27 h 1120"/>
                          <a:gd name="T114" fmla="*/ 18 w 664"/>
                          <a:gd name="T115" fmla="*/ 27 h 1120"/>
                          <a:gd name="T116" fmla="*/ 18 w 664"/>
                          <a:gd name="T117" fmla="*/ 28 h 1120"/>
                          <a:gd name="T118" fmla="*/ 16 w 664"/>
                          <a:gd name="T119" fmla="*/ 29 h 11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4" h="1120">
                            <a:moveTo>
                              <a:pt x="620" y="1083"/>
                            </a:moveTo>
                            <a:cubicBezTo>
                              <a:pt x="620" y="1083"/>
                              <a:pt x="596" y="1101"/>
                              <a:pt x="572" y="1120"/>
                            </a:cubicBezTo>
                            <a:cubicBezTo>
                              <a:pt x="495" y="1075"/>
                              <a:pt x="472" y="1066"/>
                              <a:pt x="460" y="1027"/>
                            </a:cubicBezTo>
                            <a:cubicBezTo>
                              <a:pt x="364" y="961"/>
                              <a:pt x="294" y="877"/>
                              <a:pt x="261" y="859"/>
                            </a:cubicBezTo>
                            <a:cubicBezTo>
                              <a:pt x="262" y="815"/>
                              <a:pt x="184" y="629"/>
                              <a:pt x="185" y="603"/>
                            </a:cubicBezTo>
                            <a:cubicBezTo>
                              <a:pt x="183" y="571"/>
                              <a:pt x="151" y="527"/>
                              <a:pt x="138" y="452"/>
                            </a:cubicBezTo>
                            <a:cubicBezTo>
                              <a:pt x="126" y="368"/>
                              <a:pt x="61" y="333"/>
                              <a:pt x="61" y="333"/>
                            </a:cubicBezTo>
                            <a:cubicBezTo>
                              <a:pt x="126" y="307"/>
                              <a:pt x="0" y="242"/>
                              <a:pt x="99" y="207"/>
                            </a:cubicBezTo>
                            <a:cubicBezTo>
                              <a:pt x="97" y="234"/>
                              <a:pt x="96" y="261"/>
                              <a:pt x="96" y="261"/>
                            </a:cubicBezTo>
                            <a:lnTo>
                              <a:pt x="105" y="267"/>
                            </a:lnTo>
                            <a:lnTo>
                              <a:pt x="114" y="270"/>
                            </a:lnTo>
                            <a:lnTo>
                              <a:pt x="124" y="274"/>
                            </a:lnTo>
                            <a:lnTo>
                              <a:pt x="134" y="275"/>
                            </a:lnTo>
                            <a:lnTo>
                              <a:pt x="145" y="275"/>
                            </a:lnTo>
                            <a:lnTo>
                              <a:pt x="154" y="272"/>
                            </a:lnTo>
                            <a:lnTo>
                              <a:pt x="158" y="271"/>
                            </a:lnTo>
                            <a:lnTo>
                              <a:pt x="162" y="268"/>
                            </a:lnTo>
                            <a:lnTo>
                              <a:pt x="167" y="264"/>
                            </a:lnTo>
                            <a:lnTo>
                              <a:pt x="171" y="260"/>
                            </a:lnTo>
                            <a:lnTo>
                              <a:pt x="176" y="250"/>
                            </a:lnTo>
                            <a:lnTo>
                              <a:pt x="181" y="241"/>
                            </a:lnTo>
                            <a:lnTo>
                              <a:pt x="187" y="232"/>
                            </a:lnTo>
                            <a:lnTo>
                              <a:pt x="193" y="224"/>
                            </a:lnTo>
                            <a:lnTo>
                              <a:pt x="208" y="208"/>
                            </a:lnTo>
                            <a:lnTo>
                              <a:pt x="222" y="192"/>
                            </a:lnTo>
                            <a:lnTo>
                              <a:pt x="255" y="165"/>
                            </a:lnTo>
                            <a:lnTo>
                              <a:pt x="289" y="133"/>
                            </a:lnTo>
                            <a:lnTo>
                              <a:pt x="291" y="123"/>
                            </a:lnTo>
                            <a:lnTo>
                              <a:pt x="294" y="115"/>
                            </a:lnTo>
                            <a:lnTo>
                              <a:pt x="299" y="106"/>
                            </a:lnTo>
                            <a:lnTo>
                              <a:pt x="303" y="98"/>
                            </a:lnTo>
                            <a:lnTo>
                              <a:pt x="313" y="81"/>
                            </a:lnTo>
                            <a:lnTo>
                              <a:pt x="324" y="65"/>
                            </a:lnTo>
                            <a:lnTo>
                              <a:pt x="333" y="48"/>
                            </a:lnTo>
                            <a:lnTo>
                              <a:pt x="342" y="32"/>
                            </a:lnTo>
                            <a:lnTo>
                              <a:pt x="344" y="23"/>
                            </a:lnTo>
                            <a:lnTo>
                              <a:pt x="346" y="16"/>
                            </a:lnTo>
                            <a:lnTo>
                              <a:pt x="344" y="8"/>
                            </a:lnTo>
                            <a:lnTo>
                              <a:pt x="343" y="0"/>
                            </a:lnTo>
                            <a:lnTo>
                              <a:pt x="363" y="8"/>
                            </a:lnTo>
                            <a:lnTo>
                              <a:pt x="382" y="19"/>
                            </a:lnTo>
                            <a:lnTo>
                              <a:pt x="391" y="26"/>
                            </a:lnTo>
                            <a:lnTo>
                              <a:pt x="397" y="33"/>
                            </a:lnTo>
                            <a:lnTo>
                              <a:pt x="399" y="38"/>
                            </a:lnTo>
                            <a:lnTo>
                              <a:pt x="401" y="42"/>
                            </a:lnTo>
                            <a:lnTo>
                              <a:pt x="401" y="47"/>
                            </a:lnTo>
                            <a:lnTo>
                              <a:pt x="401" y="52"/>
                            </a:lnTo>
                            <a:lnTo>
                              <a:pt x="412" y="53"/>
                            </a:lnTo>
                            <a:lnTo>
                              <a:pt x="420" y="56"/>
                            </a:lnTo>
                            <a:lnTo>
                              <a:pt x="425" y="59"/>
                            </a:lnTo>
                            <a:lnTo>
                              <a:pt x="431" y="66"/>
                            </a:lnTo>
                            <a:lnTo>
                              <a:pt x="435" y="71"/>
                            </a:lnTo>
                            <a:lnTo>
                              <a:pt x="439" y="78"/>
                            </a:lnTo>
                            <a:lnTo>
                              <a:pt x="441" y="86"/>
                            </a:lnTo>
                            <a:lnTo>
                              <a:pt x="444" y="93"/>
                            </a:lnTo>
                            <a:lnTo>
                              <a:pt x="447" y="100"/>
                            </a:lnTo>
                            <a:lnTo>
                              <a:pt x="450" y="108"/>
                            </a:lnTo>
                            <a:lnTo>
                              <a:pt x="453" y="115"/>
                            </a:lnTo>
                            <a:lnTo>
                              <a:pt x="459" y="120"/>
                            </a:lnTo>
                            <a:lnTo>
                              <a:pt x="464" y="125"/>
                            </a:lnTo>
                            <a:lnTo>
                              <a:pt x="471" y="129"/>
                            </a:lnTo>
                            <a:lnTo>
                              <a:pt x="481" y="132"/>
                            </a:lnTo>
                            <a:lnTo>
                              <a:pt x="491" y="132"/>
                            </a:lnTo>
                            <a:lnTo>
                              <a:pt x="496" y="127"/>
                            </a:lnTo>
                            <a:lnTo>
                              <a:pt x="503" y="125"/>
                            </a:lnTo>
                            <a:lnTo>
                              <a:pt x="509" y="122"/>
                            </a:lnTo>
                            <a:lnTo>
                              <a:pt x="515" y="121"/>
                            </a:lnTo>
                            <a:lnTo>
                              <a:pt x="528" y="120"/>
                            </a:lnTo>
                            <a:lnTo>
                              <a:pt x="542" y="122"/>
                            </a:lnTo>
                            <a:lnTo>
                              <a:pt x="569" y="128"/>
                            </a:lnTo>
                            <a:lnTo>
                              <a:pt x="594" y="133"/>
                            </a:lnTo>
                            <a:lnTo>
                              <a:pt x="576" y="196"/>
                            </a:lnTo>
                            <a:lnTo>
                              <a:pt x="596" y="211"/>
                            </a:lnTo>
                            <a:lnTo>
                              <a:pt x="593" y="218"/>
                            </a:lnTo>
                            <a:lnTo>
                              <a:pt x="589" y="225"/>
                            </a:lnTo>
                            <a:lnTo>
                              <a:pt x="584" y="231"/>
                            </a:lnTo>
                            <a:lnTo>
                              <a:pt x="579" y="237"/>
                            </a:lnTo>
                            <a:lnTo>
                              <a:pt x="573" y="242"/>
                            </a:lnTo>
                            <a:lnTo>
                              <a:pt x="566" y="248"/>
                            </a:lnTo>
                            <a:lnTo>
                              <a:pt x="560" y="252"/>
                            </a:lnTo>
                            <a:lnTo>
                              <a:pt x="552" y="257"/>
                            </a:lnTo>
                            <a:lnTo>
                              <a:pt x="535" y="261"/>
                            </a:lnTo>
                            <a:lnTo>
                              <a:pt x="521" y="268"/>
                            </a:lnTo>
                            <a:lnTo>
                              <a:pt x="506" y="277"/>
                            </a:lnTo>
                            <a:lnTo>
                              <a:pt x="493" y="287"/>
                            </a:lnTo>
                            <a:lnTo>
                              <a:pt x="488" y="293"/>
                            </a:lnTo>
                            <a:lnTo>
                              <a:pt x="482" y="298"/>
                            </a:lnTo>
                            <a:lnTo>
                              <a:pt x="476" y="305"/>
                            </a:lnTo>
                            <a:lnTo>
                              <a:pt x="471" y="311"/>
                            </a:lnTo>
                            <a:lnTo>
                              <a:pt x="468" y="318"/>
                            </a:lnTo>
                            <a:lnTo>
                              <a:pt x="463" y="325"/>
                            </a:lnTo>
                            <a:lnTo>
                              <a:pt x="461" y="334"/>
                            </a:lnTo>
                            <a:lnTo>
                              <a:pt x="459" y="341"/>
                            </a:lnTo>
                            <a:lnTo>
                              <a:pt x="447" y="373"/>
                            </a:lnTo>
                            <a:lnTo>
                              <a:pt x="437" y="403"/>
                            </a:lnTo>
                            <a:lnTo>
                              <a:pt x="431" y="416"/>
                            </a:lnTo>
                            <a:lnTo>
                              <a:pt x="429" y="430"/>
                            </a:lnTo>
                            <a:lnTo>
                              <a:pt x="427" y="444"/>
                            </a:lnTo>
                            <a:lnTo>
                              <a:pt x="427" y="459"/>
                            </a:lnTo>
                            <a:lnTo>
                              <a:pt x="440" y="480"/>
                            </a:lnTo>
                            <a:lnTo>
                              <a:pt x="454" y="504"/>
                            </a:lnTo>
                            <a:lnTo>
                              <a:pt x="459" y="515"/>
                            </a:lnTo>
                            <a:lnTo>
                              <a:pt x="462" y="527"/>
                            </a:lnTo>
                            <a:lnTo>
                              <a:pt x="462" y="534"/>
                            </a:lnTo>
                            <a:lnTo>
                              <a:pt x="462" y="541"/>
                            </a:lnTo>
                            <a:lnTo>
                              <a:pt x="461" y="547"/>
                            </a:lnTo>
                            <a:lnTo>
                              <a:pt x="459" y="553"/>
                            </a:lnTo>
                            <a:lnTo>
                              <a:pt x="463" y="552"/>
                            </a:lnTo>
                            <a:lnTo>
                              <a:pt x="469" y="552"/>
                            </a:lnTo>
                            <a:lnTo>
                              <a:pt x="474" y="552"/>
                            </a:lnTo>
                            <a:lnTo>
                              <a:pt x="479" y="553"/>
                            </a:lnTo>
                            <a:lnTo>
                              <a:pt x="488" y="556"/>
                            </a:lnTo>
                            <a:lnTo>
                              <a:pt x="495" y="561"/>
                            </a:lnTo>
                            <a:lnTo>
                              <a:pt x="511" y="574"/>
                            </a:lnTo>
                            <a:lnTo>
                              <a:pt x="525" y="587"/>
                            </a:lnTo>
                            <a:lnTo>
                              <a:pt x="533" y="594"/>
                            </a:lnTo>
                            <a:lnTo>
                              <a:pt x="541" y="599"/>
                            </a:lnTo>
                            <a:lnTo>
                              <a:pt x="549" y="605"/>
                            </a:lnTo>
                            <a:lnTo>
                              <a:pt x="556" y="607"/>
                            </a:lnTo>
                            <a:lnTo>
                              <a:pt x="560" y="607"/>
                            </a:lnTo>
                            <a:lnTo>
                              <a:pt x="563" y="607"/>
                            </a:lnTo>
                            <a:lnTo>
                              <a:pt x="567" y="606"/>
                            </a:lnTo>
                            <a:lnTo>
                              <a:pt x="572" y="604"/>
                            </a:lnTo>
                            <a:lnTo>
                              <a:pt x="575" y="602"/>
                            </a:lnTo>
                            <a:lnTo>
                              <a:pt x="580" y="597"/>
                            </a:lnTo>
                            <a:lnTo>
                              <a:pt x="584" y="593"/>
                            </a:lnTo>
                            <a:lnTo>
                              <a:pt x="589" y="588"/>
                            </a:lnTo>
                            <a:lnTo>
                              <a:pt x="592" y="592"/>
                            </a:lnTo>
                            <a:lnTo>
                              <a:pt x="594" y="595"/>
                            </a:lnTo>
                            <a:lnTo>
                              <a:pt x="595" y="598"/>
                            </a:lnTo>
                            <a:lnTo>
                              <a:pt x="596" y="604"/>
                            </a:lnTo>
                            <a:lnTo>
                              <a:pt x="597" y="613"/>
                            </a:lnTo>
                            <a:lnTo>
                              <a:pt x="599" y="623"/>
                            </a:lnTo>
                            <a:lnTo>
                              <a:pt x="601" y="632"/>
                            </a:lnTo>
                            <a:lnTo>
                              <a:pt x="605" y="641"/>
                            </a:lnTo>
                            <a:lnTo>
                              <a:pt x="609" y="644"/>
                            </a:lnTo>
                            <a:lnTo>
                              <a:pt x="612" y="647"/>
                            </a:lnTo>
                            <a:lnTo>
                              <a:pt x="616" y="651"/>
                            </a:lnTo>
                            <a:lnTo>
                              <a:pt x="622" y="653"/>
                            </a:lnTo>
                            <a:lnTo>
                              <a:pt x="657" y="736"/>
                            </a:lnTo>
                            <a:lnTo>
                              <a:pt x="658" y="743"/>
                            </a:lnTo>
                            <a:lnTo>
                              <a:pt x="658" y="751"/>
                            </a:lnTo>
                            <a:lnTo>
                              <a:pt x="657" y="757"/>
                            </a:lnTo>
                            <a:lnTo>
                              <a:pt x="656" y="765"/>
                            </a:lnTo>
                            <a:lnTo>
                              <a:pt x="653" y="780"/>
                            </a:lnTo>
                            <a:lnTo>
                              <a:pt x="647" y="795"/>
                            </a:lnTo>
                            <a:lnTo>
                              <a:pt x="646" y="803"/>
                            </a:lnTo>
                            <a:lnTo>
                              <a:pt x="645" y="811"/>
                            </a:lnTo>
                            <a:lnTo>
                              <a:pt x="644" y="817"/>
                            </a:lnTo>
                            <a:lnTo>
                              <a:pt x="644" y="825"/>
                            </a:lnTo>
                            <a:lnTo>
                              <a:pt x="645" y="832"/>
                            </a:lnTo>
                            <a:lnTo>
                              <a:pt x="648" y="839"/>
                            </a:lnTo>
                            <a:lnTo>
                              <a:pt x="653" y="845"/>
                            </a:lnTo>
                            <a:lnTo>
                              <a:pt x="658" y="852"/>
                            </a:lnTo>
                            <a:lnTo>
                              <a:pt x="648" y="886"/>
                            </a:lnTo>
                            <a:lnTo>
                              <a:pt x="646" y="890"/>
                            </a:lnTo>
                            <a:lnTo>
                              <a:pt x="644" y="893"/>
                            </a:lnTo>
                            <a:lnTo>
                              <a:pt x="643" y="898"/>
                            </a:lnTo>
                            <a:lnTo>
                              <a:pt x="643" y="902"/>
                            </a:lnTo>
                            <a:lnTo>
                              <a:pt x="644" y="911"/>
                            </a:lnTo>
                            <a:lnTo>
                              <a:pt x="645" y="920"/>
                            </a:lnTo>
                            <a:lnTo>
                              <a:pt x="647" y="928"/>
                            </a:lnTo>
                            <a:lnTo>
                              <a:pt x="648" y="935"/>
                            </a:lnTo>
                            <a:lnTo>
                              <a:pt x="648" y="939"/>
                            </a:lnTo>
                            <a:lnTo>
                              <a:pt x="648" y="942"/>
                            </a:lnTo>
                            <a:lnTo>
                              <a:pt x="647" y="944"/>
                            </a:lnTo>
                            <a:lnTo>
                              <a:pt x="646" y="945"/>
                            </a:lnTo>
                            <a:cubicBezTo>
                              <a:pt x="646" y="945"/>
                              <a:pt x="635" y="933"/>
                              <a:pt x="625" y="922"/>
                            </a:cubicBezTo>
                            <a:cubicBezTo>
                              <a:pt x="610" y="917"/>
                              <a:pt x="601" y="928"/>
                              <a:pt x="600" y="961"/>
                            </a:cubicBezTo>
                            <a:cubicBezTo>
                              <a:pt x="623" y="979"/>
                              <a:pt x="646" y="997"/>
                              <a:pt x="646" y="997"/>
                            </a:cubicBezTo>
                            <a:lnTo>
                              <a:pt x="658" y="982"/>
                            </a:lnTo>
                            <a:lnTo>
                              <a:pt x="664" y="993"/>
                            </a:lnTo>
                            <a:lnTo>
                              <a:pt x="664" y="999"/>
                            </a:lnTo>
                            <a:lnTo>
                              <a:pt x="663" y="1004"/>
                            </a:lnTo>
                            <a:lnTo>
                              <a:pt x="661" y="1009"/>
                            </a:lnTo>
                            <a:lnTo>
                              <a:pt x="660" y="1013"/>
                            </a:lnTo>
                            <a:lnTo>
                              <a:pt x="654" y="1020"/>
                            </a:lnTo>
                            <a:lnTo>
                              <a:pt x="647" y="1025"/>
                            </a:lnTo>
                            <a:lnTo>
                              <a:pt x="632" y="1035"/>
                            </a:lnTo>
                            <a:lnTo>
                              <a:pt x="616" y="1045"/>
                            </a:lnTo>
                            <a:lnTo>
                              <a:pt x="620" y="108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3" name="Freeform 123"/>
                      <p:cNvSpPr>
                        <a:spLocks noChangeAspect="1"/>
                      </p:cNvSpPr>
                      <p:nvPr/>
                    </p:nvSpPr>
                    <p:spPr bwMode="auto">
                      <a:xfrm>
                        <a:off x="5140" y="3103"/>
                        <a:ext cx="120" cy="151"/>
                      </a:xfrm>
                      <a:custGeom>
                        <a:avLst/>
                        <a:gdLst>
                          <a:gd name="T0" fmla="*/ 7 w 361"/>
                          <a:gd name="T1" fmla="*/ 2 h 452"/>
                          <a:gd name="T2" fmla="*/ 6 w 361"/>
                          <a:gd name="T3" fmla="*/ 1 h 452"/>
                          <a:gd name="T4" fmla="*/ 6 w 361"/>
                          <a:gd name="T5" fmla="*/ 1 h 452"/>
                          <a:gd name="T6" fmla="*/ 5 w 361"/>
                          <a:gd name="T7" fmla="*/ 0 h 452"/>
                          <a:gd name="T8" fmla="*/ 5 w 361"/>
                          <a:gd name="T9" fmla="*/ 0 h 452"/>
                          <a:gd name="T10" fmla="*/ 4 w 361"/>
                          <a:gd name="T11" fmla="*/ 0 h 452"/>
                          <a:gd name="T12" fmla="*/ 4 w 361"/>
                          <a:gd name="T13" fmla="*/ 0 h 452"/>
                          <a:gd name="T14" fmla="*/ 4 w 361"/>
                          <a:gd name="T15" fmla="*/ 0 h 452"/>
                          <a:gd name="T16" fmla="*/ 3 w 361"/>
                          <a:gd name="T17" fmla="*/ 0 h 452"/>
                          <a:gd name="T18" fmla="*/ 2 w 361"/>
                          <a:gd name="T19" fmla="*/ 1 h 452"/>
                          <a:gd name="T20" fmla="*/ 1 w 361"/>
                          <a:gd name="T21" fmla="*/ 1 h 452"/>
                          <a:gd name="T22" fmla="*/ 1 w 361"/>
                          <a:gd name="T23" fmla="*/ 1 h 452"/>
                          <a:gd name="T24" fmla="*/ 1 w 361"/>
                          <a:gd name="T25" fmla="*/ 1 h 452"/>
                          <a:gd name="T26" fmla="*/ 0 w 361"/>
                          <a:gd name="T27" fmla="*/ 3 h 452"/>
                          <a:gd name="T28" fmla="*/ 0 w 361"/>
                          <a:gd name="T29" fmla="*/ 4 h 452"/>
                          <a:gd name="T30" fmla="*/ 0 w 361"/>
                          <a:gd name="T31" fmla="*/ 5 h 452"/>
                          <a:gd name="T32" fmla="*/ 0 w 361"/>
                          <a:gd name="T33" fmla="*/ 5 h 452"/>
                          <a:gd name="T34" fmla="*/ 0 w 361"/>
                          <a:gd name="T35" fmla="*/ 7 h 452"/>
                          <a:gd name="T36" fmla="*/ 2 w 361"/>
                          <a:gd name="T37" fmla="*/ 9 h 452"/>
                          <a:gd name="T38" fmla="*/ 3 w 361"/>
                          <a:gd name="T39" fmla="*/ 10 h 452"/>
                          <a:gd name="T40" fmla="*/ 4 w 361"/>
                          <a:gd name="T41" fmla="*/ 10 h 452"/>
                          <a:gd name="T42" fmla="*/ 5 w 361"/>
                          <a:gd name="T43" fmla="*/ 11 h 452"/>
                          <a:gd name="T44" fmla="*/ 6 w 361"/>
                          <a:gd name="T45" fmla="*/ 11 h 452"/>
                          <a:gd name="T46" fmla="*/ 6 w 361"/>
                          <a:gd name="T47" fmla="*/ 11 h 452"/>
                          <a:gd name="T48" fmla="*/ 6 w 361"/>
                          <a:gd name="T49" fmla="*/ 11 h 452"/>
                          <a:gd name="T50" fmla="*/ 7 w 361"/>
                          <a:gd name="T51" fmla="*/ 11 h 452"/>
                          <a:gd name="T52" fmla="*/ 8 w 361"/>
                          <a:gd name="T53" fmla="*/ 11 h 452"/>
                          <a:gd name="T54" fmla="*/ 8 w 361"/>
                          <a:gd name="T55" fmla="*/ 12 h 452"/>
                          <a:gd name="T56" fmla="*/ 8 w 361"/>
                          <a:gd name="T57" fmla="*/ 13 h 452"/>
                          <a:gd name="T58" fmla="*/ 8 w 361"/>
                          <a:gd name="T59" fmla="*/ 13 h 452"/>
                          <a:gd name="T60" fmla="*/ 8 w 361"/>
                          <a:gd name="T61" fmla="*/ 14 h 452"/>
                          <a:gd name="T62" fmla="*/ 7 w 361"/>
                          <a:gd name="T63" fmla="*/ 15 h 452"/>
                          <a:gd name="T64" fmla="*/ 7 w 361"/>
                          <a:gd name="T65" fmla="*/ 15 h 452"/>
                          <a:gd name="T66" fmla="*/ 7 w 361"/>
                          <a:gd name="T67" fmla="*/ 16 h 452"/>
                          <a:gd name="T68" fmla="*/ 9 w 361"/>
                          <a:gd name="T69" fmla="*/ 17 h 452"/>
                          <a:gd name="T70" fmla="*/ 10 w 361"/>
                          <a:gd name="T71" fmla="*/ 17 h 452"/>
                          <a:gd name="T72" fmla="*/ 11 w 361"/>
                          <a:gd name="T73" fmla="*/ 17 h 452"/>
                          <a:gd name="T74" fmla="*/ 12 w 361"/>
                          <a:gd name="T75" fmla="*/ 17 h 452"/>
                          <a:gd name="T76" fmla="*/ 13 w 361"/>
                          <a:gd name="T77" fmla="*/ 10 h 452"/>
                          <a:gd name="T78" fmla="*/ 11 w 361"/>
                          <a:gd name="T79" fmla="*/ 7 h 452"/>
                          <a:gd name="T80" fmla="*/ 11 w 361"/>
                          <a:gd name="T81" fmla="*/ 6 h 452"/>
                          <a:gd name="T82" fmla="*/ 11 w 361"/>
                          <a:gd name="T83" fmla="*/ 6 h 452"/>
                          <a:gd name="T84" fmla="*/ 11 w 361"/>
                          <a:gd name="T85" fmla="*/ 6 h 452"/>
                          <a:gd name="T86" fmla="*/ 10 w 361"/>
                          <a:gd name="T87" fmla="*/ 6 h 452"/>
                          <a:gd name="T88" fmla="*/ 9 w 361"/>
                          <a:gd name="T89" fmla="*/ 6 h 452"/>
                          <a:gd name="T90" fmla="*/ 8 w 361"/>
                          <a:gd name="T91" fmla="*/ 6 h 452"/>
                          <a:gd name="T92" fmla="*/ 8 w 361"/>
                          <a:gd name="T93" fmla="*/ 6 h 4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1" h="452">
                            <a:moveTo>
                              <a:pt x="187" y="45"/>
                            </a:moveTo>
                            <a:lnTo>
                              <a:pt x="180" y="43"/>
                            </a:lnTo>
                            <a:lnTo>
                              <a:pt x="174" y="41"/>
                            </a:lnTo>
                            <a:lnTo>
                              <a:pt x="169" y="38"/>
                            </a:lnTo>
                            <a:lnTo>
                              <a:pt x="165" y="35"/>
                            </a:lnTo>
                            <a:lnTo>
                              <a:pt x="156" y="27"/>
                            </a:lnTo>
                            <a:lnTo>
                              <a:pt x="149" y="18"/>
                            </a:lnTo>
                            <a:lnTo>
                              <a:pt x="142" y="11"/>
                            </a:lnTo>
                            <a:lnTo>
                              <a:pt x="135" y="4"/>
                            </a:lnTo>
                            <a:lnTo>
                              <a:pt x="131" y="2"/>
                            </a:lnTo>
                            <a:lnTo>
                              <a:pt x="126" y="1"/>
                            </a:lnTo>
                            <a:lnTo>
                              <a:pt x="121" y="0"/>
                            </a:lnTo>
                            <a:lnTo>
                              <a:pt x="116" y="1"/>
                            </a:lnTo>
                            <a:lnTo>
                              <a:pt x="110" y="5"/>
                            </a:lnTo>
                            <a:lnTo>
                              <a:pt x="102" y="8"/>
                            </a:lnTo>
                            <a:lnTo>
                              <a:pt x="95" y="10"/>
                            </a:lnTo>
                            <a:lnTo>
                              <a:pt x="87" y="12"/>
                            </a:lnTo>
                            <a:lnTo>
                              <a:pt x="71" y="13"/>
                            </a:lnTo>
                            <a:lnTo>
                              <a:pt x="55" y="14"/>
                            </a:lnTo>
                            <a:lnTo>
                              <a:pt x="47" y="15"/>
                            </a:lnTo>
                            <a:lnTo>
                              <a:pt x="39" y="17"/>
                            </a:lnTo>
                            <a:lnTo>
                              <a:pt x="32" y="19"/>
                            </a:lnTo>
                            <a:lnTo>
                              <a:pt x="26" y="22"/>
                            </a:lnTo>
                            <a:lnTo>
                              <a:pt x="21" y="27"/>
                            </a:lnTo>
                            <a:lnTo>
                              <a:pt x="17" y="33"/>
                            </a:lnTo>
                            <a:lnTo>
                              <a:pt x="14" y="40"/>
                            </a:lnTo>
                            <a:lnTo>
                              <a:pt x="12" y="49"/>
                            </a:lnTo>
                            <a:lnTo>
                              <a:pt x="12" y="74"/>
                            </a:lnTo>
                            <a:lnTo>
                              <a:pt x="12" y="99"/>
                            </a:lnTo>
                            <a:lnTo>
                              <a:pt x="11" y="111"/>
                            </a:lnTo>
                            <a:lnTo>
                              <a:pt x="9" y="122"/>
                            </a:lnTo>
                            <a:lnTo>
                              <a:pt x="8" y="128"/>
                            </a:lnTo>
                            <a:lnTo>
                              <a:pt x="6" y="133"/>
                            </a:lnTo>
                            <a:lnTo>
                              <a:pt x="3" y="139"/>
                            </a:lnTo>
                            <a:lnTo>
                              <a:pt x="0" y="144"/>
                            </a:lnTo>
                            <a:lnTo>
                              <a:pt x="4" y="179"/>
                            </a:lnTo>
                            <a:lnTo>
                              <a:pt x="35" y="215"/>
                            </a:lnTo>
                            <a:lnTo>
                              <a:pt x="67" y="248"/>
                            </a:lnTo>
                            <a:lnTo>
                              <a:pt x="76" y="256"/>
                            </a:lnTo>
                            <a:lnTo>
                              <a:pt x="85" y="263"/>
                            </a:lnTo>
                            <a:lnTo>
                              <a:pt x="94" y="270"/>
                            </a:lnTo>
                            <a:lnTo>
                              <a:pt x="104" y="275"/>
                            </a:lnTo>
                            <a:lnTo>
                              <a:pt x="115" y="280"/>
                            </a:lnTo>
                            <a:lnTo>
                              <a:pt x="125" y="283"/>
                            </a:lnTo>
                            <a:lnTo>
                              <a:pt x="137" y="285"/>
                            </a:lnTo>
                            <a:lnTo>
                              <a:pt x="149" y="286"/>
                            </a:lnTo>
                            <a:lnTo>
                              <a:pt x="152" y="291"/>
                            </a:lnTo>
                            <a:lnTo>
                              <a:pt x="155" y="295"/>
                            </a:lnTo>
                            <a:lnTo>
                              <a:pt x="158" y="298"/>
                            </a:lnTo>
                            <a:lnTo>
                              <a:pt x="162" y="300"/>
                            </a:lnTo>
                            <a:lnTo>
                              <a:pt x="171" y="303"/>
                            </a:lnTo>
                            <a:lnTo>
                              <a:pt x="180" y="305"/>
                            </a:lnTo>
                            <a:lnTo>
                              <a:pt x="197" y="306"/>
                            </a:lnTo>
                            <a:lnTo>
                              <a:pt x="215" y="308"/>
                            </a:lnTo>
                            <a:lnTo>
                              <a:pt x="222" y="317"/>
                            </a:lnTo>
                            <a:lnTo>
                              <a:pt x="228" y="326"/>
                            </a:lnTo>
                            <a:lnTo>
                              <a:pt x="230" y="334"/>
                            </a:lnTo>
                            <a:lnTo>
                              <a:pt x="230" y="342"/>
                            </a:lnTo>
                            <a:lnTo>
                              <a:pt x="229" y="349"/>
                            </a:lnTo>
                            <a:lnTo>
                              <a:pt x="226" y="356"/>
                            </a:lnTo>
                            <a:lnTo>
                              <a:pt x="221" y="362"/>
                            </a:lnTo>
                            <a:lnTo>
                              <a:pt x="217" y="369"/>
                            </a:lnTo>
                            <a:lnTo>
                              <a:pt x="207" y="382"/>
                            </a:lnTo>
                            <a:lnTo>
                              <a:pt x="198" y="396"/>
                            </a:lnTo>
                            <a:lnTo>
                              <a:pt x="195" y="403"/>
                            </a:lnTo>
                            <a:lnTo>
                              <a:pt x="192" y="410"/>
                            </a:lnTo>
                            <a:lnTo>
                              <a:pt x="192" y="418"/>
                            </a:lnTo>
                            <a:lnTo>
                              <a:pt x="193" y="426"/>
                            </a:lnTo>
                            <a:lnTo>
                              <a:pt x="224" y="437"/>
                            </a:lnTo>
                            <a:lnTo>
                              <a:pt x="253" y="447"/>
                            </a:lnTo>
                            <a:lnTo>
                              <a:pt x="268" y="451"/>
                            </a:lnTo>
                            <a:lnTo>
                              <a:pt x="282" y="452"/>
                            </a:lnTo>
                            <a:lnTo>
                              <a:pt x="290" y="451"/>
                            </a:lnTo>
                            <a:lnTo>
                              <a:pt x="298" y="450"/>
                            </a:lnTo>
                            <a:lnTo>
                              <a:pt x="306" y="448"/>
                            </a:lnTo>
                            <a:lnTo>
                              <a:pt x="314" y="445"/>
                            </a:lnTo>
                            <a:lnTo>
                              <a:pt x="357" y="354"/>
                            </a:lnTo>
                            <a:lnTo>
                              <a:pt x="361" y="257"/>
                            </a:lnTo>
                            <a:lnTo>
                              <a:pt x="309" y="242"/>
                            </a:lnTo>
                            <a:lnTo>
                              <a:pt x="309" y="178"/>
                            </a:lnTo>
                            <a:lnTo>
                              <a:pt x="307" y="171"/>
                            </a:lnTo>
                            <a:lnTo>
                              <a:pt x="305" y="165"/>
                            </a:lnTo>
                            <a:lnTo>
                              <a:pt x="301" y="161"/>
                            </a:lnTo>
                            <a:lnTo>
                              <a:pt x="297" y="158"/>
                            </a:lnTo>
                            <a:lnTo>
                              <a:pt x="292" y="157"/>
                            </a:lnTo>
                            <a:lnTo>
                              <a:pt x="286" y="156"/>
                            </a:lnTo>
                            <a:lnTo>
                              <a:pt x="278" y="156"/>
                            </a:lnTo>
                            <a:lnTo>
                              <a:pt x="271" y="156"/>
                            </a:lnTo>
                            <a:lnTo>
                              <a:pt x="257" y="158"/>
                            </a:lnTo>
                            <a:lnTo>
                              <a:pt x="242" y="159"/>
                            </a:lnTo>
                            <a:lnTo>
                              <a:pt x="235" y="159"/>
                            </a:lnTo>
                            <a:lnTo>
                              <a:pt x="228" y="159"/>
                            </a:lnTo>
                            <a:lnTo>
                              <a:pt x="221" y="158"/>
                            </a:lnTo>
                            <a:lnTo>
                              <a:pt x="215" y="156"/>
                            </a:lnTo>
                            <a:lnTo>
                              <a:pt x="187" y="4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4" name="Freeform 124"/>
                      <p:cNvSpPr>
                        <a:spLocks noChangeAspect="1"/>
                      </p:cNvSpPr>
                      <p:nvPr/>
                    </p:nvSpPr>
                    <p:spPr bwMode="auto">
                      <a:xfrm>
                        <a:off x="5199" y="3311"/>
                        <a:ext cx="82" cy="92"/>
                      </a:xfrm>
                      <a:custGeom>
                        <a:avLst/>
                        <a:gdLst>
                          <a:gd name="T0" fmla="*/ 8 w 273"/>
                          <a:gd name="T1" fmla="*/ 6 h 304"/>
                          <a:gd name="T2" fmla="*/ 7 w 273"/>
                          <a:gd name="T3" fmla="*/ 6 h 304"/>
                          <a:gd name="T4" fmla="*/ 7 w 273"/>
                          <a:gd name="T5" fmla="*/ 5 h 304"/>
                          <a:gd name="T6" fmla="*/ 6 w 273"/>
                          <a:gd name="T7" fmla="*/ 5 h 304"/>
                          <a:gd name="T8" fmla="*/ 6 w 273"/>
                          <a:gd name="T9" fmla="*/ 4 h 304"/>
                          <a:gd name="T10" fmla="*/ 6 w 273"/>
                          <a:gd name="T11" fmla="*/ 4 h 304"/>
                          <a:gd name="T12" fmla="*/ 6 w 273"/>
                          <a:gd name="T13" fmla="*/ 3 h 304"/>
                          <a:gd name="T14" fmla="*/ 6 w 273"/>
                          <a:gd name="T15" fmla="*/ 2 h 304"/>
                          <a:gd name="T16" fmla="*/ 6 w 273"/>
                          <a:gd name="T17" fmla="*/ 2 h 304"/>
                          <a:gd name="T18" fmla="*/ 6 w 273"/>
                          <a:gd name="T19" fmla="*/ 2 h 304"/>
                          <a:gd name="T20" fmla="*/ 5 w 273"/>
                          <a:gd name="T21" fmla="*/ 2 h 304"/>
                          <a:gd name="T22" fmla="*/ 5 w 273"/>
                          <a:gd name="T23" fmla="*/ 2 h 304"/>
                          <a:gd name="T24" fmla="*/ 5 w 273"/>
                          <a:gd name="T25" fmla="*/ 2 h 304"/>
                          <a:gd name="T26" fmla="*/ 5 w 273"/>
                          <a:gd name="T27" fmla="*/ 2 h 304"/>
                          <a:gd name="T28" fmla="*/ 4 w 273"/>
                          <a:gd name="T29" fmla="*/ 2 h 304"/>
                          <a:gd name="T30" fmla="*/ 4 w 273"/>
                          <a:gd name="T31" fmla="*/ 1 h 304"/>
                          <a:gd name="T32" fmla="*/ 3 w 273"/>
                          <a:gd name="T33" fmla="*/ 1 h 304"/>
                          <a:gd name="T34" fmla="*/ 3 w 273"/>
                          <a:gd name="T35" fmla="*/ 1 h 304"/>
                          <a:gd name="T36" fmla="*/ 3 w 273"/>
                          <a:gd name="T37" fmla="*/ 0 h 304"/>
                          <a:gd name="T38" fmla="*/ 2 w 273"/>
                          <a:gd name="T39" fmla="*/ 0 h 304"/>
                          <a:gd name="T40" fmla="*/ 2 w 273"/>
                          <a:gd name="T41" fmla="*/ 0 h 304"/>
                          <a:gd name="T42" fmla="*/ 2 w 273"/>
                          <a:gd name="T43" fmla="*/ 0 h 304"/>
                          <a:gd name="T44" fmla="*/ 1 w 273"/>
                          <a:gd name="T45" fmla="*/ 1 h 304"/>
                          <a:gd name="T46" fmla="*/ 1 w 273"/>
                          <a:gd name="T47" fmla="*/ 1 h 304"/>
                          <a:gd name="T48" fmla="*/ 1 w 273"/>
                          <a:gd name="T49" fmla="*/ 2 h 304"/>
                          <a:gd name="T50" fmla="*/ 0 w 273"/>
                          <a:gd name="T51" fmla="*/ 3 h 304"/>
                          <a:gd name="T52" fmla="*/ 0 w 273"/>
                          <a:gd name="T53" fmla="*/ 4 h 304"/>
                          <a:gd name="T54" fmla="*/ 0 w 273"/>
                          <a:gd name="T55" fmla="*/ 4 h 304"/>
                          <a:gd name="T56" fmla="*/ 0 w 273"/>
                          <a:gd name="T57" fmla="*/ 5 h 304"/>
                          <a:gd name="T58" fmla="*/ 0 w 273"/>
                          <a:gd name="T59" fmla="*/ 5 h 304"/>
                          <a:gd name="T60" fmla="*/ 0 w 273"/>
                          <a:gd name="T61" fmla="*/ 6 h 304"/>
                          <a:gd name="T62" fmla="*/ 1 w 273"/>
                          <a:gd name="T63" fmla="*/ 7 h 304"/>
                          <a:gd name="T64" fmla="*/ 1 w 273"/>
                          <a:gd name="T65" fmla="*/ 7 h 304"/>
                          <a:gd name="T66" fmla="*/ 5 w 273"/>
                          <a:gd name="T67" fmla="*/ 8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3" h="304">
                            <a:moveTo>
                              <a:pt x="187" y="300"/>
                            </a:moveTo>
                            <a:cubicBezTo>
                              <a:pt x="230" y="263"/>
                              <a:pt x="273" y="227"/>
                              <a:pt x="273" y="227"/>
                            </a:cubicBezTo>
                            <a:lnTo>
                              <a:pt x="259" y="205"/>
                            </a:lnTo>
                            <a:lnTo>
                              <a:pt x="241" y="210"/>
                            </a:lnTo>
                            <a:lnTo>
                              <a:pt x="245" y="183"/>
                            </a:lnTo>
                            <a:lnTo>
                              <a:pt x="242" y="178"/>
                            </a:lnTo>
                            <a:lnTo>
                              <a:pt x="239" y="174"/>
                            </a:lnTo>
                            <a:lnTo>
                              <a:pt x="238" y="168"/>
                            </a:lnTo>
                            <a:lnTo>
                              <a:pt x="237" y="163"/>
                            </a:lnTo>
                            <a:lnTo>
                              <a:pt x="234" y="151"/>
                            </a:lnTo>
                            <a:lnTo>
                              <a:pt x="234" y="136"/>
                            </a:lnTo>
                            <a:lnTo>
                              <a:pt x="233" y="124"/>
                            </a:lnTo>
                            <a:lnTo>
                              <a:pt x="233" y="111"/>
                            </a:lnTo>
                            <a:lnTo>
                              <a:pt x="232" y="104"/>
                            </a:lnTo>
                            <a:lnTo>
                              <a:pt x="230" y="97"/>
                            </a:lnTo>
                            <a:lnTo>
                              <a:pt x="229" y="92"/>
                            </a:lnTo>
                            <a:lnTo>
                              <a:pt x="225" y="86"/>
                            </a:lnTo>
                            <a:lnTo>
                              <a:pt x="218" y="84"/>
                            </a:lnTo>
                            <a:lnTo>
                              <a:pt x="210" y="82"/>
                            </a:lnTo>
                            <a:lnTo>
                              <a:pt x="207" y="80"/>
                            </a:lnTo>
                            <a:lnTo>
                              <a:pt x="203" y="76"/>
                            </a:lnTo>
                            <a:lnTo>
                              <a:pt x="202" y="72"/>
                            </a:lnTo>
                            <a:lnTo>
                              <a:pt x="203" y="66"/>
                            </a:lnTo>
                            <a:lnTo>
                              <a:pt x="198" y="60"/>
                            </a:lnTo>
                            <a:lnTo>
                              <a:pt x="192" y="56"/>
                            </a:lnTo>
                            <a:lnTo>
                              <a:pt x="186" y="53"/>
                            </a:lnTo>
                            <a:lnTo>
                              <a:pt x="178" y="51"/>
                            </a:lnTo>
                            <a:lnTo>
                              <a:pt x="166" y="50"/>
                            </a:lnTo>
                            <a:lnTo>
                              <a:pt x="153" y="50"/>
                            </a:lnTo>
                            <a:lnTo>
                              <a:pt x="147" y="50"/>
                            </a:lnTo>
                            <a:lnTo>
                              <a:pt x="141" y="49"/>
                            </a:lnTo>
                            <a:lnTo>
                              <a:pt x="136" y="46"/>
                            </a:lnTo>
                            <a:lnTo>
                              <a:pt x="132" y="43"/>
                            </a:lnTo>
                            <a:lnTo>
                              <a:pt x="128" y="39"/>
                            </a:lnTo>
                            <a:lnTo>
                              <a:pt x="125" y="32"/>
                            </a:lnTo>
                            <a:lnTo>
                              <a:pt x="124" y="24"/>
                            </a:lnTo>
                            <a:lnTo>
                              <a:pt x="123" y="13"/>
                            </a:lnTo>
                            <a:lnTo>
                              <a:pt x="106" y="12"/>
                            </a:lnTo>
                            <a:lnTo>
                              <a:pt x="91" y="11"/>
                            </a:lnTo>
                            <a:lnTo>
                              <a:pt x="84" y="10"/>
                            </a:lnTo>
                            <a:lnTo>
                              <a:pt x="77" y="7"/>
                            </a:lnTo>
                            <a:lnTo>
                              <a:pt x="71" y="4"/>
                            </a:lnTo>
                            <a:lnTo>
                              <a:pt x="64" y="0"/>
                            </a:lnTo>
                            <a:lnTo>
                              <a:pt x="52" y="6"/>
                            </a:lnTo>
                            <a:lnTo>
                              <a:pt x="42" y="13"/>
                            </a:lnTo>
                            <a:lnTo>
                              <a:pt x="33" y="21"/>
                            </a:lnTo>
                            <a:lnTo>
                              <a:pt x="27" y="29"/>
                            </a:lnTo>
                            <a:lnTo>
                              <a:pt x="22" y="39"/>
                            </a:lnTo>
                            <a:lnTo>
                              <a:pt x="18" y="50"/>
                            </a:lnTo>
                            <a:lnTo>
                              <a:pt x="15" y="61"/>
                            </a:lnTo>
                            <a:lnTo>
                              <a:pt x="13" y="72"/>
                            </a:lnTo>
                            <a:lnTo>
                              <a:pt x="10" y="96"/>
                            </a:lnTo>
                            <a:lnTo>
                              <a:pt x="9" y="121"/>
                            </a:lnTo>
                            <a:lnTo>
                              <a:pt x="7" y="132"/>
                            </a:lnTo>
                            <a:lnTo>
                              <a:pt x="6" y="144"/>
                            </a:lnTo>
                            <a:lnTo>
                              <a:pt x="3" y="154"/>
                            </a:lnTo>
                            <a:lnTo>
                              <a:pt x="0" y="163"/>
                            </a:lnTo>
                            <a:lnTo>
                              <a:pt x="0" y="170"/>
                            </a:lnTo>
                            <a:lnTo>
                              <a:pt x="0" y="178"/>
                            </a:lnTo>
                            <a:lnTo>
                              <a:pt x="1" y="187"/>
                            </a:lnTo>
                            <a:lnTo>
                              <a:pt x="3" y="195"/>
                            </a:lnTo>
                            <a:lnTo>
                              <a:pt x="9" y="211"/>
                            </a:lnTo>
                            <a:lnTo>
                              <a:pt x="15" y="227"/>
                            </a:lnTo>
                            <a:lnTo>
                              <a:pt x="24" y="240"/>
                            </a:lnTo>
                            <a:lnTo>
                              <a:pt x="33" y="252"/>
                            </a:lnTo>
                            <a:lnTo>
                              <a:pt x="41" y="261"/>
                            </a:lnTo>
                            <a:cubicBezTo>
                              <a:pt x="41" y="261"/>
                              <a:pt x="45" y="264"/>
                              <a:pt x="49" y="268"/>
                            </a:cubicBezTo>
                            <a:cubicBezTo>
                              <a:pt x="83" y="304"/>
                              <a:pt x="118" y="271"/>
                              <a:pt x="187" y="30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5" name="Freeform 125"/>
                      <p:cNvSpPr>
                        <a:spLocks noChangeAspect="1"/>
                      </p:cNvSpPr>
                      <p:nvPr/>
                    </p:nvSpPr>
                    <p:spPr bwMode="auto">
                      <a:xfrm>
                        <a:off x="4979" y="3148"/>
                        <a:ext cx="292" cy="602"/>
                      </a:xfrm>
                      <a:custGeom>
                        <a:avLst/>
                        <a:gdLst>
                          <a:gd name="T0" fmla="*/ 14 w 971"/>
                          <a:gd name="T1" fmla="*/ 0 h 2000"/>
                          <a:gd name="T2" fmla="*/ 13 w 971"/>
                          <a:gd name="T3" fmla="*/ 1 h 2000"/>
                          <a:gd name="T4" fmla="*/ 11 w 971"/>
                          <a:gd name="T5" fmla="*/ 0 h 2000"/>
                          <a:gd name="T6" fmla="*/ 8 w 971"/>
                          <a:gd name="T7" fmla="*/ 4 h 2000"/>
                          <a:gd name="T8" fmla="*/ 7 w 971"/>
                          <a:gd name="T9" fmla="*/ 6 h 2000"/>
                          <a:gd name="T10" fmla="*/ 6 w 971"/>
                          <a:gd name="T11" fmla="*/ 7 h 2000"/>
                          <a:gd name="T12" fmla="*/ 7 w 971"/>
                          <a:gd name="T13" fmla="*/ 7 h 2000"/>
                          <a:gd name="T14" fmla="*/ 7 w 971"/>
                          <a:gd name="T15" fmla="*/ 8 h 2000"/>
                          <a:gd name="T16" fmla="*/ 6 w 971"/>
                          <a:gd name="T17" fmla="*/ 9 h 2000"/>
                          <a:gd name="T18" fmla="*/ 5 w 971"/>
                          <a:gd name="T19" fmla="*/ 11 h 2000"/>
                          <a:gd name="T20" fmla="*/ 5 w 971"/>
                          <a:gd name="T21" fmla="*/ 14 h 2000"/>
                          <a:gd name="T22" fmla="*/ 4 w 971"/>
                          <a:gd name="T23" fmla="*/ 17 h 2000"/>
                          <a:gd name="T24" fmla="*/ 5 w 971"/>
                          <a:gd name="T25" fmla="*/ 19 h 2000"/>
                          <a:gd name="T26" fmla="*/ 4 w 971"/>
                          <a:gd name="T27" fmla="*/ 19 h 2000"/>
                          <a:gd name="T28" fmla="*/ 5 w 971"/>
                          <a:gd name="T29" fmla="*/ 20 h 2000"/>
                          <a:gd name="T30" fmla="*/ 5 w 971"/>
                          <a:gd name="T31" fmla="*/ 22 h 2000"/>
                          <a:gd name="T32" fmla="*/ 5 w 971"/>
                          <a:gd name="T33" fmla="*/ 23 h 2000"/>
                          <a:gd name="T34" fmla="*/ 4 w 971"/>
                          <a:gd name="T35" fmla="*/ 23 h 2000"/>
                          <a:gd name="T36" fmla="*/ 3 w 971"/>
                          <a:gd name="T37" fmla="*/ 26 h 2000"/>
                          <a:gd name="T38" fmla="*/ 3 w 971"/>
                          <a:gd name="T39" fmla="*/ 28 h 2000"/>
                          <a:gd name="T40" fmla="*/ 2 w 971"/>
                          <a:gd name="T41" fmla="*/ 30 h 2000"/>
                          <a:gd name="T42" fmla="*/ 3 w 971"/>
                          <a:gd name="T43" fmla="*/ 31 h 2000"/>
                          <a:gd name="T44" fmla="*/ 2 w 971"/>
                          <a:gd name="T45" fmla="*/ 34 h 2000"/>
                          <a:gd name="T46" fmla="*/ 2 w 971"/>
                          <a:gd name="T47" fmla="*/ 35 h 2000"/>
                          <a:gd name="T48" fmla="*/ 2 w 971"/>
                          <a:gd name="T49" fmla="*/ 36 h 2000"/>
                          <a:gd name="T50" fmla="*/ 2 w 971"/>
                          <a:gd name="T51" fmla="*/ 37 h 2000"/>
                          <a:gd name="T52" fmla="*/ 2 w 971"/>
                          <a:gd name="T53" fmla="*/ 38 h 2000"/>
                          <a:gd name="T54" fmla="*/ 2 w 971"/>
                          <a:gd name="T55" fmla="*/ 39 h 2000"/>
                          <a:gd name="T56" fmla="*/ 3 w 971"/>
                          <a:gd name="T57" fmla="*/ 40 h 2000"/>
                          <a:gd name="T58" fmla="*/ 4 w 971"/>
                          <a:gd name="T59" fmla="*/ 40 h 2000"/>
                          <a:gd name="T60" fmla="*/ 3 w 971"/>
                          <a:gd name="T61" fmla="*/ 41 h 2000"/>
                          <a:gd name="T62" fmla="*/ 3 w 971"/>
                          <a:gd name="T63" fmla="*/ 42 h 2000"/>
                          <a:gd name="T64" fmla="*/ 3 w 971"/>
                          <a:gd name="T65" fmla="*/ 44 h 2000"/>
                          <a:gd name="T66" fmla="*/ 2 w 971"/>
                          <a:gd name="T67" fmla="*/ 45 h 2000"/>
                          <a:gd name="T68" fmla="*/ 1 w 971"/>
                          <a:gd name="T69" fmla="*/ 49 h 2000"/>
                          <a:gd name="T70" fmla="*/ 0 w 971"/>
                          <a:gd name="T71" fmla="*/ 50 h 2000"/>
                          <a:gd name="T72" fmla="*/ 0 w 971"/>
                          <a:gd name="T73" fmla="*/ 51 h 2000"/>
                          <a:gd name="T74" fmla="*/ 2 w 971"/>
                          <a:gd name="T75" fmla="*/ 52 h 2000"/>
                          <a:gd name="T76" fmla="*/ 2 w 971"/>
                          <a:gd name="T77" fmla="*/ 53 h 2000"/>
                          <a:gd name="T78" fmla="*/ 2 w 971"/>
                          <a:gd name="T79" fmla="*/ 54 h 2000"/>
                          <a:gd name="T80" fmla="*/ 6 w 971"/>
                          <a:gd name="T81" fmla="*/ 54 h 2000"/>
                          <a:gd name="T82" fmla="*/ 10 w 971"/>
                          <a:gd name="T83" fmla="*/ 48 h 2000"/>
                          <a:gd name="T84" fmla="*/ 10 w 971"/>
                          <a:gd name="T85" fmla="*/ 41 h 2000"/>
                          <a:gd name="T86" fmla="*/ 11 w 971"/>
                          <a:gd name="T87" fmla="*/ 36 h 2000"/>
                          <a:gd name="T88" fmla="*/ 15 w 971"/>
                          <a:gd name="T89" fmla="*/ 29 h 2000"/>
                          <a:gd name="T90" fmla="*/ 21 w 971"/>
                          <a:gd name="T91" fmla="*/ 22 h 2000"/>
                          <a:gd name="T92" fmla="*/ 20 w 971"/>
                          <a:gd name="T93" fmla="*/ 20 h 2000"/>
                          <a:gd name="T94" fmla="*/ 20 w 971"/>
                          <a:gd name="T95" fmla="*/ 19 h 2000"/>
                          <a:gd name="T96" fmla="*/ 20 w 971"/>
                          <a:gd name="T97" fmla="*/ 17 h 2000"/>
                          <a:gd name="T98" fmla="*/ 21 w 971"/>
                          <a:gd name="T99" fmla="*/ 15 h 2000"/>
                          <a:gd name="T100" fmla="*/ 23 w 971"/>
                          <a:gd name="T101" fmla="*/ 13 h 2000"/>
                          <a:gd name="T102" fmla="*/ 24 w 971"/>
                          <a:gd name="T103" fmla="*/ 10 h 2000"/>
                          <a:gd name="T104" fmla="*/ 26 w 971"/>
                          <a:gd name="T105" fmla="*/ 9 h 2000"/>
                          <a:gd name="T106" fmla="*/ 26 w 971"/>
                          <a:gd name="T107" fmla="*/ 7 h 2000"/>
                          <a:gd name="T108" fmla="*/ 24 w 971"/>
                          <a:gd name="T109" fmla="*/ 10 h 2000"/>
                          <a:gd name="T110" fmla="*/ 22 w 971"/>
                          <a:gd name="T111" fmla="*/ 10 h 2000"/>
                          <a:gd name="T112" fmla="*/ 20 w 971"/>
                          <a:gd name="T113" fmla="*/ 8 h 2000"/>
                          <a:gd name="T114" fmla="*/ 21 w 971"/>
                          <a:gd name="T115" fmla="*/ 7 h 2000"/>
                          <a:gd name="T116" fmla="*/ 21 w 971"/>
                          <a:gd name="T117" fmla="*/ 5 h 2000"/>
                          <a:gd name="T118" fmla="*/ 19 w 971"/>
                          <a:gd name="T119" fmla="*/ 5 h 2000"/>
                          <a:gd name="T120" fmla="*/ 19 w 971"/>
                          <a:gd name="T121" fmla="*/ 5 h 2000"/>
                          <a:gd name="T122" fmla="*/ 17 w 971"/>
                          <a:gd name="T123" fmla="*/ 4 h 2000"/>
                          <a:gd name="T124" fmla="*/ 14 w 971"/>
                          <a:gd name="T125" fmla="*/ 0 h 2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71" h="2000">
                            <a:moveTo>
                              <a:pt x="533" y="11"/>
                            </a:moveTo>
                            <a:lnTo>
                              <a:pt x="527" y="9"/>
                            </a:lnTo>
                            <a:lnTo>
                              <a:pt x="521" y="9"/>
                            </a:lnTo>
                            <a:lnTo>
                              <a:pt x="514" y="9"/>
                            </a:lnTo>
                            <a:lnTo>
                              <a:pt x="510" y="10"/>
                            </a:lnTo>
                            <a:lnTo>
                              <a:pt x="504" y="12"/>
                            </a:lnTo>
                            <a:lnTo>
                              <a:pt x="500" y="16"/>
                            </a:lnTo>
                            <a:lnTo>
                              <a:pt x="497" y="19"/>
                            </a:lnTo>
                            <a:lnTo>
                              <a:pt x="492" y="22"/>
                            </a:lnTo>
                            <a:lnTo>
                              <a:pt x="478" y="38"/>
                            </a:lnTo>
                            <a:lnTo>
                              <a:pt x="463" y="50"/>
                            </a:lnTo>
                            <a:lnTo>
                              <a:pt x="430" y="6"/>
                            </a:lnTo>
                            <a:lnTo>
                              <a:pt x="422" y="8"/>
                            </a:lnTo>
                            <a:lnTo>
                              <a:pt x="413" y="8"/>
                            </a:lnTo>
                            <a:lnTo>
                              <a:pt x="404" y="8"/>
                            </a:lnTo>
                            <a:lnTo>
                              <a:pt x="396" y="6"/>
                            </a:lnTo>
                            <a:lnTo>
                              <a:pt x="379" y="2"/>
                            </a:lnTo>
                            <a:lnTo>
                              <a:pt x="364" y="0"/>
                            </a:lnTo>
                            <a:lnTo>
                              <a:pt x="312" y="50"/>
                            </a:lnTo>
                            <a:lnTo>
                              <a:pt x="301" y="134"/>
                            </a:lnTo>
                            <a:lnTo>
                              <a:pt x="259" y="178"/>
                            </a:lnTo>
                            <a:lnTo>
                              <a:pt x="260" y="186"/>
                            </a:lnTo>
                            <a:lnTo>
                              <a:pt x="259" y="192"/>
                            </a:lnTo>
                            <a:lnTo>
                              <a:pt x="258" y="199"/>
                            </a:lnTo>
                            <a:lnTo>
                              <a:pt x="254" y="206"/>
                            </a:lnTo>
                            <a:lnTo>
                              <a:pt x="247" y="218"/>
                            </a:lnTo>
                            <a:lnTo>
                              <a:pt x="239" y="228"/>
                            </a:lnTo>
                            <a:lnTo>
                              <a:pt x="236" y="233"/>
                            </a:lnTo>
                            <a:lnTo>
                              <a:pt x="233" y="238"/>
                            </a:lnTo>
                            <a:lnTo>
                              <a:pt x="231" y="243"/>
                            </a:lnTo>
                            <a:lnTo>
                              <a:pt x="231" y="248"/>
                            </a:lnTo>
                            <a:lnTo>
                              <a:pt x="232" y="253"/>
                            </a:lnTo>
                            <a:lnTo>
                              <a:pt x="234" y="259"/>
                            </a:lnTo>
                            <a:lnTo>
                              <a:pt x="239" y="264"/>
                            </a:lnTo>
                            <a:lnTo>
                              <a:pt x="246" y="270"/>
                            </a:lnTo>
                            <a:lnTo>
                              <a:pt x="221" y="288"/>
                            </a:lnTo>
                            <a:lnTo>
                              <a:pt x="228" y="292"/>
                            </a:lnTo>
                            <a:lnTo>
                              <a:pt x="233" y="298"/>
                            </a:lnTo>
                            <a:lnTo>
                              <a:pt x="239" y="304"/>
                            </a:lnTo>
                            <a:lnTo>
                              <a:pt x="241" y="312"/>
                            </a:lnTo>
                            <a:lnTo>
                              <a:pt x="242" y="320"/>
                            </a:lnTo>
                            <a:lnTo>
                              <a:pt x="241" y="328"/>
                            </a:lnTo>
                            <a:lnTo>
                              <a:pt x="240" y="331"/>
                            </a:lnTo>
                            <a:lnTo>
                              <a:pt x="238" y="333"/>
                            </a:lnTo>
                            <a:lnTo>
                              <a:pt x="236" y="337"/>
                            </a:lnTo>
                            <a:lnTo>
                              <a:pt x="231" y="339"/>
                            </a:lnTo>
                            <a:lnTo>
                              <a:pt x="216" y="349"/>
                            </a:lnTo>
                            <a:lnTo>
                              <a:pt x="210" y="371"/>
                            </a:lnTo>
                            <a:lnTo>
                              <a:pt x="204" y="392"/>
                            </a:lnTo>
                            <a:lnTo>
                              <a:pt x="198" y="413"/>
                            </a:lnTo>
                            <a:lnTo>
                              <a:pt x="192" y="436"/>
                            </a:lnTo>
                            <a:lnTo>
                              <a:pt x="187" y="458"/>
                            </a:lnTo>
                            <a:lnTo>
                              <a:pt x="184" y="480"/>
                            </a:lnTo>
                            <a:lnTo>
                              <a:pt x="183" y="492"/>
                            </a:lnTo>
                            <a:lnTo>
                              <a:pt x="184" y="503"/>
                            </a:lnTo>
                            <a:lnTo>
                              <a:pt x="186" y="516"/>
                            </a:lnTo>
                            <a:lnTo>
                              <a:pt x="188" y="527"/>
                            </a:lnTo>
                            <a:lnTo>
                              <a:pt x="151" y="614"/>
                            </a:lnTo>
                            <a:lnTo>
                              <a:pt x="153" y="628"/>
                            </a:lnTo>
                            <a:lnTo>
                              <a:pt x="157" y="640"/>
                            </a:lnTo>
                            <a:lnTo>
                              <a:pt x="161" y="652"/>
                            </a:lnTo>
                            <a:lnTo>
                              <a:pt x="164" y="663"/>
                            </a:lnTo>
                            <a:lnTo>
                              <a:pt x="166" y="670"/>
                            </a:lnTo>
                            <a:lnTo>
                              <a:pt x="167" y="676"/>
                            </a:lnTo>
                            <a:lnTo>
                              <a:pt x="168" y="681"/>
                            </a:lnTo>
                            <a:lnTo>
                              <a:pt x="167" y="688"/>
                            </a:lnTo>
                            <a:lnTo>
                              <a:pt x="166" y="693"/>
                            </a:lnTo>
                            <a:lnTo>
                              <a:pt x="164" y="699"/>
                            </a:lnTo>
                            <a:lnTo>
                              <a:pt x="161" y="704"/>
                            </a:lnTo>
                            <a:lnTo>
                              <a:pt x="157" y="710"/>
                            </a:lnTo>
                            <a:lnTo>
                              <a:pt x="166" y="714"/>
                            </a:lnTo>
                            <a:lnTo>
                              <a:pt x="172" y="719"/>
                            </a:lnTo>
                            <a:lnTo>
                              <a:pt x="177" y="724"/>
                            </a:lnTo>
                            <a:lnTo>
                              <a:pt x="180" y="731"/>
                            </a:lnTo>
                            <a:lnTo>
                              <a:pt x="183" y="738"/>
                            </a:lnTo>
                            <a:lnTo>
                              <a:pt x="184" y="744"/>
                            </a:lnTo>
                            <a:lnTo>
                              <a:pt x="184" y="751"/>
                            </a:lnTo>
                            <a:lnTo>
                              <a:pt x="183" y="760"/>
                            </a:lnTo>
                            <a:lnTo>
                              <a:pt x="179" y="774"/>
                            </a:lnTo>
                            <a:lnTo>
                              <a:pt x="176" y="790"/>
                            </a:lnTo>
                            <a:lnTo>
                              <a:pt x="173" y="798"/>
                            </a:lnTo>
                            <a:lnTo>
                              <a:pt x="172" y="807"/>
                            </a:lnTo>
                            <a:lnTo>
                              <a:pt x="172" y="814"/>
                            </a:lnTo>
                            <a:lnTo>
                              <a:pt x="172" y="822"/>
                            </a:lnTo>
                            <a:lnTo>
                              <a:pt x="166" y="827"/>
                            </a:lnTo>
                            <a:lnTo>
                              <a:pt x="160" y="832"/>
                            </a:lnTo>
                            <a:lnTo>
                              <a:pt x="154" y="838"/>
                            </a:lnTo>
                            <a:lnTo>
                              <a:pt x="150" y="843"/>
                            </a:lnTo>
                            <a:lnTo>
                              <a:pt x="147" y="850"/>
                            </a:lnTo>
                            <a:lnTo>
                              <a:pt x="144" y="857"/>
                            </a:lnTo>
                            <a:lnTo>
                              <a:pt x="142" y="863"/>
                            </a:lnTo>
                            <a:lnTo>
                              <a:pt x="141" y="871"/>
                            </a:lnTo>
                            <a:lnTo>
                              <a:pt x="138" y="902"/>
                            </a:lnTo>
                            <a:lnTo>
                              <a:pt x="133" y="930"/>
                            </a:lnTo>
                            <a:lnTo>
                              <a:pt x="124" y="946"/>
                            </a:lnTo>
                            <a:lnTo>
                              <a:pt x="118" y="962"/>
                            </a:lnTo>
                            <a:lnTo>
                              <a:pt x="112" y="977"/>
                            </a:lnTo>
                            <a:lnTo>
                              <a:pt x="111" y="991"/>
                            </a:lnTo>
                            <a:lnTo>
                              <a:pt x="111" y="1006"/>
                            </a:lnTo>
                            <a:lnTo>
                              <a:pt x="112" y="1023"/>
                            </a:lnTo>
                            <a:lnTo>
                              <a:pt x="114" y="1040"/>
                            </a:lnTo>
                            <a:lnTo>
                              <a:pt x="118" y="1059"/>
                            </a:lnTo>
                            <a:lnTo>
                              <a:pt x="107" y="1079"/>
                            </a:lnTo>
                            <a:lnTo>
                              <a:pt x="97" y="1101"/>
                            </a:lnTo>
                            <a:lnTo>
                              <a:pt x="94" y="1112"/>
                            </a:lnTo>
                            <a:lnTo>
                              <a:pt x="93" y="1122"/>
                            </a:lnTo>
                            <a:lnTo>
                              <a:pt x="94" y="1128"/>
                            </a:lnTo>
                            <a:lnTo>
                              <a:pt x="96" y="1132"/>
                            </a:lnTo>
                            <a:lnTo>
                              <a:pt x="98" y="1137"/>
                            </a:lnTo>
                            <a:lnTo>
                              <a:pt x="101" y="1140"/>
                            </a:lnTo>
                            <a:lnTo>
                              <a:pt x="90" y="1178"/>
                            </a:lnTo>
                            <a:lnTo>
                              <a:pt x="79" y="1212"/>
                            </a:lnTo>
                            <a:lnTo>
                              <a:pt x="78" y="1221"/>
                            </a:lnTo>
                            <a:lnTo>
                              <a:pt x="77" y="1231"/>
                            </a:lnTo>
                            <a:lnTo>
                              <a:pt x="77" y="1240"/>
                            </a:lnTo>
                            <a:lnTo>
                              <a:pt x="78" y="1249"/>
                            </a:lnTo>
                            <a:lnTo>
                              <a:pt x="79" y="1258"/>
                            </a:lnTo>
                            <a:lnTo>
                              <a:pt x="82" y="1267"/>
                            </a:lnTo>
                            <a:lnTo>
                              <a:pt x="87" y="1276"/>
                            </a:lnTo>
                            <a:lnTo>
                              <a:pt x="92" y="1283"/>
                            </a:lnTo>
                            <a:lnTo>
                              <a:pt x="86" y="1286"/>
                            </a:lnTo>
                            <a:lnTo>
                              <a:pt x="81" y="1290"/>
                            </a:lnTo>
                            <a:lnTo>
                              <a:pt x="77" y="1293"/>
                            </a:lnTo>
                            <a:lnTo>
                              <a:pt x="74" y="1297"/>
                            </a:lnTo>
                            <a:lnTo>
                              <a:pt x="72" y="1301"/>
                            </a:lnTo>
                            <a:lnTo>
                              <a:pt x="70" y="1306"/>
                            </a:lnTo>
                            <a:lnTo>
                              <a:pt x="69" y="1311"/>
                            </a:lnTo>
                            <a:lnTo>
                              <a:pt x="69" y="1317"/>
                            </a:lnTo>
                            <a:lnTo>
                              <a:pt x="69" y="1339"/>
                            </a:lnTo>
                            <a:lnTo>
                              <a:pt x="69" y="1360"/>
                            </a:lnTo>
                            <a:lnTo>
                              <a:pt x="73" y="1361"/>
                            </a:lnTo>
                            <a:lnTo>
                              <a:pt x="77" y="1363"/>
                            </a:lnTo>
                            <a:lnTo>
                              <a:pt x="79" y="1366"/>
                            </a:lnTo>
                            <a:lnTo>
                              <a:pt x="81" y="1369"/>
                            </a:lnTo>
                            <a:lnTo>
                              <a:pt x="84" y="1376"/>
                            </a:lnTo>
                            <a:lnTo>
                              <a:pt x="87" y="1383"/>
                            </a:lnTo>
                            <a:lnTo>
                              <a:pt x="88" y="1400"/>
                            </a:lnTo>
                            <a:lnTo>
                              <a:pt x="87" y="1418"/>
                            </a:lnTo>
                            <a:lnTo>
                              <a:pt x="87" y="1427"/>
                            </a:lnTo>
                            <a:lnTo>
                              <a:pt x="87" y="1436"/>
                            </a:lnTo>
                            <a:lnTo>
                              <a:pt x="88" y="1442"/>
                            </a:lnTo>
                            <a:lnTo>
                              <a:pt x="90" y="1449"/>
                            </a:lnTo>
                            <a:lnTo>
                              <a:pt x="92" y="1451"/>
                            </a:lnTo>
                            <a:lnTo>
                              <a:pt x="94" y="1453"/>
                            </a:lnTo>
                            <a:lnTo>
                              <a:pt x="97" y="1456"/>
                            </a:lnTo>
                            <a:lnTo>
                              <a:pt x="100" y="1457"/>
                            </a:lnTo>
                            <a:lnTo>
                              <a:pt x="108" y="1458"/>
                            </a:lnTo>
                            <a:lnTo>
                              <a:pt x="120" y="1458"/>
                            </a:lnTo>
                            <a:lnTo>
                              <a:pt x="124" y="1467"/>
                            </a:lnTo>
                            <a:lnTo>
                              <a:pt x="129" y="1479"/>
                            </a:lnTo>
                            <a:lnTo>
                              <a:pt x="130" y="1484"/>
                            </a:lnTo>
                            <a:lnTo>
                              <a:pt x="129" y="1489"/>
                            </a:lnTo>
                            <a:lnTo>
                              <a:pt x="127" y="1490"/>
                            </a:lnTo>
                            <a:lnTo>
                              <a:pt x="124" y="1493"/>
                            </a:lnTo>
                            <a:lnTo>
                              <a:pt x="121" y="1493"/>
                            </a:lnTo>
                            <a:lnTo>
                              <a:pt x="118" y="1494"/>
                            </a:lnTo>
                            <a:lnTo>
                              <a:pt x="101" y="1499"/>
                            </a:lnTo>
                            <a:lnTo>
                              <a:pt x="104" y="1511"/>
                            </a:lnTo>
                            <a:lnTo>
                              <a:pt x="108" y="1523"/>
                            </a:lnTo>
                            <a:lnTo>
                              <a:pt x="109" y="1534"/>
                            </a:lnTo>
                            <a:lnTo>
                              <a:pt x="110" y="1547"/>
                            </a:lnTo>
                            <a:lnTo>
                              <a:pt x="109" y="1561"/>
                            </a:lnTo>
                            <a:lnTo>
                              <a:pt x="108" y="1573"/>
                            </a:lnTo>
                            <a:lnTo>
                              <a:pt x="107" y="1587"/>
                            </a:lnTo>
                            <a:lnTo>
                              <a:pt x="103" y="1600"/>
                            </a:lnTo>
                            <a:lnTo>
                              <a:pt x="96" y="1628"/>
                            </a:lnTo>
                            <a:lnTo>
                              <a:pt x="93" y="1640"/>
                            </a:lnTo>
                            <a:lnTo>
                              <a:pt x="89" y="1651"/>
                            </a:lnTo>
                            <a:lnTo>
                              <a:pt x="83" y="1661"/>
                            </a:lnTo>
                            <a:lnTo>
                              <a:pt x="77" y="1670"/>
                            </a:lnTo>
                            <a:lnTo>
                              <a:pt x="63" y="1688"/>
                            </a:lnTo>
                            <a:lnTo>
                              <a:pt x="47" y="1709"/>
                            </a:lnTo>
                            <a:lnTo>
                              <a:pt x="43" y="1770"/>
                            </a:lnTo>
                            <a:lnTo>
                              <a:pt x="42" y="1774"/>
                            </a:lnTo>
                            <a:lnTo>
                              <a:pt x="36" y="1789"/>
                            </a:lnTo>
                            <a:lnTo>
                              <a:pt x="21" y="1808"/>
                            </a:lnTo>
                            <a:lnTo>
                              <a:pt x="7" y="1827"/>
                            </a:lnTo>
                            <a:lnTo>
                              <a:pt x="4" y="1832"/>
                            </a:lnTo>
                            <a:lnTo>
                              <a:pt x="2" y="1838"/>
                            </a:lnTo>
                            <a:lnTo>
                              <a:pt x="0" y="1843"/>
                            </a:lnTo>
                            <a:lnTo>
                              <a:pt x="0" y="1850"/>
                            </a:lnTo>
                            <a:lnTo>
                              <a:pt x="0" y="1857"/>
                            </a:lnTo>
                            <a:lnTo>
                              <a:pt x="1" y="1863"/>
                            </a:lnTo>
                            <a:lnTo>
                              <a:pt x="3" y="1871"/>
                            </a:lnTo>
                            <a:lnTo>
                              <a:pt x="7" y="1880"/>
                            </a:lnTo>
                            <a:lnTo>
                              <a:pt x="11" y="1876"/>
                            </a:lnTo>
                            <a:cubicBezTo>
                              <a:pt x="11" y="1876"/>
                              <a:pt x="42" y="1859"/>
                              <a:pt x="56" y="1880"/>
                            </a:cubicBezTo>
                            <a:cubicBezTo>
                              <a:pt x="48" y="1900"/>
                              <a:pt x="18" y="1882"/>
                              <a:pt x="10" y="1887"/>
                            </a:cubicBezTo>
                            <a:lnTo>
                              <a:pt x="10" y="1912"/>
                            </a:lnTo>
                            <a:lnTo>
                              <a:pt x="63" y="1920"/>
                            </a:lnTo>
                            <a:lnTo>
                              <a:pt x="67" y="1926"/>
                            </a:lnTo>
                            <a:lnTo>
                              <a:pt x="68" y="1931"/>
                            </a:lnTo>
                            <a:lnTo>
                              <a:pt x="70" y="1938"/>
                            </a:lnTo>
                            <a:lnTo>
                              <a:pt x="70" y="1944"/>
                            </a:lnTo>
                            <a:lnTo>
                              <a:pt x="72" y="1958"/>
                            </a:lnTo>
                            <a:lnTo>
                              <a:pt x="73" y="1972"/>
                            </a:lnTo>
                            <a:lnTo>
                              <a:pt x="76" y="1978"/>
                            </a:lnTo>
                            <a:lnTo>
                              <a:pt x="78" y="1983"/>
                            </a:lnTo>
                            <a:lnTo>
                              <a:pt x="80" y="1989"/>
                            </a:lnTo>
                            <a:lnTo>
                              <a:pt x="84" y="1993"/>
                            </a:lnTo>
                            <a:lnTo>
                              <a:pt x="89" y="1996"/>
                            </a:lnTo>
                            <a:lnTo>
                              <a:pt x="94" y="1998"/>
                            </a:lnTo>
                            <a:lnTo>
                              <a:pt x="102" y="1999"/>
                            </a:lnTo>
                            <a:lnTo>
                              <a:pt x="111" y="1998"/>
                            </a:lnTo>
                            <a:lnTo>
                              <a:pt x="207" y="2000"/>
                            </a:lnTo>
                            <a:lnTo>
                              <a:pt x="189" y="1926"/>
                            </a:lnTo>
                            <a:cubicBezTo>
                              <a:pt x="189" y="1926"/>
                              <a:pt x="197" y="1901"/>
                              <a:pt x="205" y="1876"/>
                            </a:cubicBezTo>
                            <a:cubicBezTo>
                              <a:pt x="228" y="1844"/>
                              <a:pt x="259" y="1907"/>
                              <a:pt x="279" y="1832"/>
                            </a:cubicBezTo>
                            <a:cubicBezTo>
                              <a:pt x="268" y="1827"/>
                              <a:pt x="258" y="1822"/>
                              <a:pt x="258" y="1822"/>
                            </a:cubicBezTo>
                            <a:cubicBezTo>
                              <a:pt x="258" y="1822"/>
                              <a:pt x="312" y="1763"/>
                              <a:pt x="353" y="1757"/>
                            </a:cubicBezTo>
                            <a:cubicBezTo>
                              <a:pt x="356" y="1716"/>
                              <a:pt x="384" y="1708"/>
                              <a:pt x="359" y="1676"/>
                            </a:cubicBezTo>
                            <a:cubicBezTo>
                              <a:pt x="340" y="1670"/>
                              <a:pt x="321" y="1675"/>
                              <a:pt x="286" y="1604"/>
                            </a:cubicBezTo>
                            <a:cubicBezTo>
                              <a:pt x="283" y="1498"/>
                              <a:pt x="300" y="1531"/>
                              <a:pt x="321" y="1522"/>
                            </a:cubicBezTo>
                            <a:cubicBezTo>
                              <a:pt x="337" y="1510"/>
                              <a:pt x="357" y="1522"/>
                              <a:pt x="367" y="1517"/>
                            </a:cubicBezTo>
                            <a:cubicBezTo>
                              <a:pt x="379" y="1513"/>
                              <a:pt x="362" y="1507"/>
                              <a:pt x="358" y="1498"/>
                            </a:cubicBezTo>
                            <a:cubicBezTo>
                              <a:pt x="397" y="1462"/>
                              <a:pt x="357" y="1423"/>
                              <a:pt x="390" y="1400"/>
                            </a:cubicBezTo>
                            <a:cubicBezTo>
                              <a:pt x="412" y="1376"/>
                              <a:pt x="373" y="1378"/>
                              <a:pt x="396" y="1354"/>
                            </a:cubicBezTo>
                            <a:cubicBezTo>
                              <a:pt x="406" y="1347"/>
                              <a:pt x="421" y="1387"/>
                              <a:pt x="453" y="1358"/>
                            </a:cubicBezTo>
                            <a:cubicBezTo>
                              <a:pt x="445" y="1327"/>
                              <a:pt x="444" y="1322"/>
                              <a:pt x="436" y="1311"/>
                            </a:cubicBezTo>
                            <a:cubicBezTo>
                              <a:pt x="427" y="1316"/>
                              <a:pt x="425" y="1314"/>
                              <a:pt x="414" y="1317"/>
                            </a:cubicBezTo>
                            <a:cubicBezTo>
                              <a:pt x="379" y="1309"/>
                              <a:pt x="397" y="1259"/>
                              <a:pt x="397" y="1221"/>
                            </a:cubicBezTo>
                            <a:cubicBezTo>
                              <a:pt x="432" y="1234"/>
                              <a:pt x="430" y="1231"/>
                              <a:pt x="463" y="1241"/>
                            </a:cubicBezTo>
                            <a:cubicBezTo>
                              <a:pt x="501" y="1244"/>
                              <a:pt x="518" y="1206"/>
                              <a:pt x="518" y="1206"/>
                            </a:cubicBezTo>
                            <a:cubicBezTo>
                              <a:pt x="528" y="1177"/>
                              <a:pt x="547" y="1146"/>
                              <a:pt x="547" y="1146"/>
                            </a:cubicBezTo>
                            <a:cubicBezTo>
                              <a:pt x="550" y="1126"/>
                              <a:pt x="510" y="1106"/>
                              <a:pt x="538" y="1084"/>
                            </a:cubicBezTo>
                            <a:cubicBezTo>
                              <a:pt x="574" y="1115"/>
                              <a:pt x="729" y="1093"/>
                              <a:pt x="758" y="1069"/>
                            </a:cubicBezTo>
                            <a:cubicBezTo>
                              <a:pt x="772" y="1048"/>
                              <a:pt x="786" y="1027"/>
                              <a:pt x="815" y="986"/>
                            </a:cubicBezTo>
                            <a:cubicBezTo>
                              <a:pt x="858" y="944"/>
                              <a:pt x="762" y="923"/>
                              <a:pt x="805" y="857"/>
                            </a:cubicBezTo>
                            <a:cubicBezTo>
                              <a:pt x="750" y="826"/>
                              <a:pt x="779" y="811"/>
                              <a:pt x="779" y="811"/>
                            </a:cubicBezTo>
                            <a:lnTo>
                              <a:pt x="771" y="804"/>
                            </a:lnTo>
                            <a:lnTo>
                              <a:pt x="763" y="796"/>
                            </a:lnTo>
                            <a:lnTo>
                              <a:pt x="754" y="783"/>
                            </a:lnTo>
                            <a:lnTo>
                              <a:pt x="745" y="770"/>
                            </a:lnTo>
                            <a:lnTo>
                              <a:pt x="739" y="754"/>
                            </a:lnTo>
                            <a:lnTo>
                              <a:pt x="733" y="738"/>
                            </a:lnTo>
                            <a:lnTo>
                              <a:pt x="731" y="730"/>
                            </a:lnTo>
                            <a:lnTo>
                              <a:pt x="730" y="721"/>
                            </a:lnTo>
                            <a:lnTo>
                              <a:pt x="730" y="713"/>
                            </a:lnTo>
                            <a:lnTo>
                              <a:pt x="730" y="706"/>
                            </a:lnTo>
                            <a:lnTo>
                              <a:pt x="733" y="697"/>
                            </a:lnTo>
                            <a:lnTo>
                              <a:pt x="735" y="687"/>
                            </a:lnTo>
                            <a:lnTo>
                              <a:pt x="737" y="674"/>
                            </a:lnTo>
                            <a:lnTo>
                              <a:pt x="739" y="663"/>
                            </a:lnTo>
                            <a:lnTo>
                              <a:pt x="740" y="639"/>
                            </a:lnTo>
                            <a:lnTo>
                              <a:pt x="743" y="614"/>
                            </a:lnTo>
                            <a:lnTo>
                              <a:pt x="745" y="603"/>
                            </a:lnTo>
                            <a:lnTo>
                              <a:pt x="748" y="592"/>
                            </a:lnTo>
                            <a:lnTo>
                              <a:pt x="752" y="581"/>
                            </a:lnTo>
                            <a:lnTo>
                              <a:pt x="757" y="571"/>
                            </a:lnTo>
                            <a:lnTo>
                              <a:pt x="763" y="563"/>
                            </a:lnTo>
                            <a:lnTo>
                              <a:pt x="772" y="556"/>
                            </a:lnTo>
                            <a:lnTo>
                              <a:pt x="782" y="548"/>
                            </a:lnTo>
                            <a:lnTo>
                              <a:pt x="794" y="542"/>
                            </a:lnTo>
                            <a:lnTo>
                              <a:pt x="810" y="510"/>
                            </a:lnTo>
                            <a:lnTo>
                              <a:pt x="828" y="478"/>
                            </a:lnTo>
                            <a:lnTo>
                              <a:pt x="845" y="447"/>
                            </a:lnTo>
                            <a:lnTo>
                              <a:pt x="867" y="418"/>
                            </a:lnTo>
                            <a:lnTo>
                              <a:pt x="877" y="403"/>
                            </a:lnTo>
                            <a:lnTo>
                              <a:pt x="888" y="390"/>
                            </a:lnTo>
                            <a:lnTo>
                              <a:pt x="900" y="377"/>
                            </a:lnTo>
                            <a:lnTo>
                              <a:pt x="912" y="364"/>
                            </a:lnTo>
                            <a:lnTo>
                              <a:pt x="927" y="352"/>
                            </a:lnTo>
                            <a:lnTo>
                              <a:pt x="940" y="340"/>
                            </a:lnTo>
                            <a:lnTo>
                              <a:pt x="955" y="329"/>
                            </a:lnTo>
                            <a:lnTo>
                              <a:pt x="971" y="319"/>
                            </a:lnTo>
                            <a:lnTo>
                              <a:pt x="967" y="299"/>
                            </a:lnTo>
                            <a:lnTo>
                              <a:pt x="961" y="277"/>
                            </a:lnTo>
                            <a:lnTo>
                              <a:pt x="957" y="266"/>
                            </a:lnTo>
                            <a:lnTo>
                              <a:pt x="950" y="257"/>
                            </a:lnTo>
                            <a:lnTo>
                              <a:pt x="947" y="253"/>
                            </a:lnTo>
                            <a:lnTo>
                              <a:pt x="941" y="249"/>
                            </a:lnTo>
                            <a:lnTo>
                              <a:pt x="937" y="247"/>
                            </a:lnTo>
                            <a:lnTo>
                              <a:pt x="930" y="244"/>
                            </a:lnTo>
                            <a:lnTo>
                              <a:pt x="882" y="346"/>
                            </a:lnTo>
                            <a:lnTo>
                              <a:pt x="873" y="349"/>
                            </a:lnTo>
                            <a:lnTo>
                              <a:pt x="864" y="351"/>
                            </a:lnTo>
                            <a:lnTo>
                              <a:pt x="855" y="352"/>
                            </a:lnTo>
                            <a:lnTo>
                              <a:pt x="847" y="353"/>
                            </a:lnTo>
                            <a:lnTo>
                              <a:pt x="831" y="352"/>
                            </a:lnTo>
                            <a:lnTo>
                              <a:pt x="814" y="348"/>
                            </a:lnTo>
                            <a:lnTo>
                              <a:pt x="782" y="337"/>
                            </a:lnTo>
                            <a:lnTo>
                              <a:pt x="748" y="324"/>
                            </a:lnTo>
                            <a:lnTo>
                              <a:pt x="747" y="316"/>
                            </a:lnTo>
                            <a:lnTo>
                              <a:pt x="747" y="307"/>
                            </a:lnTo>
                            <a:lnTo>
                              <a:pt x="750" y="299"/>
                            </a:lnTo>
                            <a:lnTo>
                              <a:pt x="753" y="291"/>
                            </a:lnTo>
                            <a:lnTo>
                              <a:pt x="763" y="276"/>
                            </a:lnTo>
                            <a:lnTo>
                              <a:pt x="774" y="261"/>
                            </a:lnTo>
                            <a:lnTo>
                              <a:pt x="779" y="253"/>
                            </a:lnTo>
                            <a:lnTo>
                              <a:pt x="784" y="247"/>
                            </a:lnTo>
                            <a:lnTo>
                              <a:pt x="788" y="239"/>
                            </a:lnTo>
                            <a:lnTo>
                              <a:pt x="789" y="231"/>
                            </a:lnTo>
                            <a:lnTo>
                              <a:pt x="789" y="222"/>
                            </a:lnTo>
                            <a:lnTo>
                              <a:pt x="787" y="213"/>
                            </a:lnTo>
                            <a:lnTo>
                              <a:pt x="780" y="203"/>
                            </a:lnTo>
                            <a:lnTo>
                              <a:pt x="772" y="193"/>
                            </a:lnTo>
                            <a:lnTo>
                              <a:pt x="752" y="191"/>
                            </a:lnTo>
                            <a:lnTo>
                              <a:pt x="733" y="190"/>
                            </a:lnTo>
                            <a:lnTo>
                              <a:pt x="723" y="188"/>
                            </a:lnTo>
                            <a:lnTo>
                              <a:pt x="713" y="184"/>
                            </a:lnTo>
                            <a:lnTo>
                              <a:pt x="709" y="182"/>
                            </a:lnTo>
                            <a:lnTo>
                              <a:pt x="705" y="179"/>
                            </a:lnTo>
                            <a:lnTo>
                              <a:pt x="702" y="174"/>
                            </a:lnTo>
                            <a:lnTo>
                              <a:pt x="699" y="169"/>
                            </a:lnTo>
                            <a:lnTo>
                              <a:pt x="685" y="168"/>
                            </a:lnTo>
                            <a:lnTo>
                              <a:pt x="672" y="166"/>
                            </a:lnTo>
                            <a:lnTo>
                              <a:pt x="661" y="162"/>
                            </a:lnTo>
                            <a:lnTo>
                              <a:pt x="649" y="157"/>
                            </a:lnTo>
                            <a:lnTo>
                              <a:pt x="638" y="151"/>
                            </a:lnTo>
                            <a:lnTo>
                              <a:pt x="628" y="143"/>
                            </a:lnTo>
                            <a:lnTo>
                              <a:pt x="618" y="136"/>
                            </a:lnTo>
                            <a:lnTo>
                              <a:pt x="608" y="127"/>
                            </a:lnTo>
                            <a:lnTo>
                              <a:pt x="572" y="90"/>
                            </a:lnTo>
                            <a:lnTo>
                              <a:pt x="538" y="50"/>
                            </a:lnTo>
                            <a:lnTo>
                              <a:pt x="533" y="1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276" name="Group 126"/>
                      <p:cNvGrpSpPr>
                        <a:grpSpLocks noChangeAspect="1"/>
                      </p:cNvGrpSpPr>
                      <p:nvPr/>
                    </p:nvGrpSpPr>
                    <p:grpSpPr bwMode="auto">
                      <a:xfrm>
                        <a:off x="4933" y="3075"/>
                        <a:ext cx="140" cy="717"/>
                        <a:chOff x="5403" y="7288"/>
                        <a:chExt cx="463" cy="2381"/>
                      </a:xfrm>
                      <a:grpFill/>
                    </p:grpSpPr>
                    <p:sp>
                      <p:nvSpPr>
                        <p:cNvPr id="277" name="Freeform 127"/>
                        <p:cNvSpPr>
                          <a:spLocks noChangeAspect="1"/>
                        </p:cNvSpPr>
                        <p:nvPr/>
                      </p:nvSpPr>
                      <p:spPr bwMode="auto">
                        <a:xfrm>
                          <a:off x="5403" y="7288"/>
                          <a:ext cx="463" cy="2381"/>
                        </a:xfrm>
                        <a:custGeom>
                          <a:avLst/>
                          <a:gdLst>
                            <a:gd name="T0" fmla="*/ 273 w 463"/>
                            <a:gd name="T1" fmla="*/ 430 h 2381"/>
                            <a:gd name="T2" fmla="*/ 127 w 463"/>
                            <a:gd name="T3" fmla="*/ 1210 h 2381"/>
                            <a:gd name="T4" fmla="*/ 139 w 463"/>
                            <a:gd name="T5" fmla="*/ 1672 h 2381"/>
                            <a:gd name="T6" fmla="*/ 33 w 463"/>
                            <a:gd name="T7" fmla="*/ 1880 h 2381"/>
                            <a:gd name="T8" fmla="*/ 85 w 463"/>
                            <a:gd name="T9" fmla="*/ 2097 h 2381"/>
                            <a:gd name="T10" fmla="*/ 188 w 463"/>
                            <a:gd name="T11" fmla="*/ 2323 h 2381"/>
                            <a:gd name="T12" fmla="*/ 357 w 463"/>
                            <a:gd name="T13" fmla="*/ 2241 h 2381"/>
                            <a:gd name="T14" fmla="*/ 235 w 463"/>
                            <a:gd name="T15" fmla="*/ 2234 h 2381"/>
                            <a:gd name="T16" fmla="*/ 223 w 463"/>
                            <a:gd name="T17" fmla="*/ 2199 h 2381"/>
                            <a:gd name="T18" fmla="*/ 214 w 463"/>
                            <a:gd name="T19" fmla="*/ 2161 h 2381"/>
                            <a:gd name="T20" fmla="*/ 152 w 463"/>
                            <a:gd name="T21" fmla="*/ 2104 h 2381"/>
                            <a:gd name="T22" fmla="*/ 155 w 463"/>
                            <a:gd name="T23" fmla="*/ 2073 h 2381"/>
                            <a:gd name="T24" fmla="*/ 182 w 463"/>
                            <a:gd name="T25" fmla="*/ 1990 h 2381"/>
                            <a:gd name="T26" fmla="*/ 234 w 463"/>
                            <a:gd name="T27" fmla="*/ 1902 h 2381"/>
                            <a:gd name="T28" fmla="*/ 192 w 463"/>
                            <a:gd name="T29" fmla="*/ 1854 h 2381"/>
                            <a:gd name="T30" fmla="*/ 261 w 463"/>
                            <a:gd name="T31" fmla="*/ 1788 h 2381"/>
                            <a:gd name="T32" fmla="*/ 268 w 463"/>
                            <a:gd name="T33" fmla="*/ 1736 h 2381"/>
                            <a:gd name="T34" fmla="*/ 281 w 463"/>
                            <a:gd name="T35" fmla="*/ 1726 h 2381"/>
                            <a:gd name="T36" fmla="*/ 251 w 463"/>
                            <a:gd name="T37" fmla="*/ 1698 h 2381"/>
                            <a:gd name="T38" fmla="*/ 238 w 463"/>
                            <a:gd name="T39" fmla="*/ 1683 h 2381"/>
                            <a:gd name="T40" fmla="*/ 237 w 463"/>
                            <a:gd name="T41" fmla="*/ 1624 h 2381"/>
                            <a:gd name="T42" fmla="*/ 224 w 463"/>
                            <a:gd name="T43" fmla="*/ 1602 h 2381"/>
                            <a:gd name="T44" fmla="*/ 221 w 463"/>
                            <a:gd name="T45" fmla="*/ 1547 h 2381"/>
                            <a:gd name="T46" fmla="*/ 236 w 463"/>
                            <a:gd name="T47" fmla="*/ 1527 h 2381"/>
                            <a:gd name="T48" fmla="*/ 228 w 463"/>
                            <a:gd name="T49" fmla="*/ 1490 h 2381"/>
                            <a:gd name="T50" fmla="*/ 241 w 463"/>
                            <a:gd name="T51" fmla="*/ 1419 h 2381"/>
                            <a:gd name="T52" fmla="*/ 244 w 463"/>
                            <a:gd name="T53" fmla="*/ 1363 h 2381"/>
                            <a:gd name="T54" fmla="*/ 265 w 463"/>
                            <a:gd name="T55" fmla="*/ 1281 h 2381"/>
                            <a:gd name="T56" fmla="*/ 268 w 463"/>
                            <a:gd name="T57" fmla="*/ 1203 h 2381"/>
                            <a:gd name="T58" fmla="*/ 293 w 463"/>
                            <a:gd name="T59" fmla="*/ 1104 h 2381"/>
                            <a:gd name="T60" fmla="*/ 311 w 463"/>
                            <a:gd name="T61" fmla="*/ 1073 h 2381"/>
                            <a:gd name="T62" fmla="*/ 324 w 463"/>
                            <a:gd name="T63" fmla="*/ 1039 h 2381"/>
                            <a:gd name="T64" fmla="*/ 335 w 463"/>
                            <a:gd name="T65" fmla="*/ 986 h 2381"/>
                            <a:gd name="T66" fmla="*/ 316 w 463"/>
                            <a:gd name="T67" fmla="*/ 956 h 2381"/>
                            <a:gd name="T68" fmla="*/ 317 w 463"/>
                            <a:gd name="T69" fmla="*/ 929 h 2381"/>
                            <a:gd name="T70" fmla="*/ 312 w 463"/>
                            <a:gd name="T71" fmla="*/ 893 h 2381"/>
                            <a:gd name="T72" fmla="*/ 336 w 463"/>
                            <a:gd name="T73" fmla="*/ 757 h 2381"/>
                            <a:gd name="T74" fmla="*/ 343 w 463"/>
                            <a:gd name="T75" fmla="*/ 677 h 2381"/>
                            <a:gd name="T76" fmla="*/ 382 w 463"/>
                            <a:gd name="T77" fmla="*/ 580 h 2381"/>
                            <a:gd name="T78" fmla="*/ 393 w 463"/>
                            <a:gd name="T79" fmla="*/ 561 h 2381"/>
                            <a:gd name="T80" fmla="*/ 372 w 463"/>
                            <a:gd name="T81" fmla="*/ 529 h 2381"/>
                            <a:gd name="T82" fmla="*/ 382 w 463"/>
                            <a:gd name="T83" fmla="*/ 489 h 2381"/>
                            <a:gd name="T84" fmla="*/ 397 w 463"/>
                            <a:gd name="T85" fmla="*/ 459 h 2381"/>
                            <a:gd name="T86" fmla="*/ 410 w 463"/>
                            <a:gd name="T87" fmla="*/ 419 h 2381"/>
                            <a:gd name="T88" fmla="*/ 441 w 463"/>
                            <a:gd name="T89" fmla="*/ 293 h 2381"/>
                            <a:gd name="T90" fmla="*/ 421 w 463"/>
                            <a:gd name="T91" fmla="*/ 272 h 2381"/>
                            <a:gd name="T92" fmla="*/ 403 w 463"/>
                            <a:gd name="T93" fmla="*/ 203 h 2381"/>
                            <a:gd name="T94" fmla="*/ 393 w 463"/>
                            <a:gd name="T95" fmla="*/ 154 h 2381"/>
                            <a:gd name="T96" fmla="*/ 395 w 463"/>
                            <a:gd name="T97" fmla="*/ 134 h 2381"/>
                            <a:gd name="T98" fmla="*/ 397 w 463"/>
                            <a:gd name="T99" fmla="*/ 87 h 2381"/>
                            <a:gd name="T100" fmla="*/ 380 w 463"/>
                            <a:gd name="T101" fmla="*/ 53 h 2381"/>
                            <a:gd name="T102" fmla="*/ 365 w 463"/>
                            <a:gd name="T103" fmla="*/ 14 h 23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3" h="2381">
                              <a:moveTo>
                                <a:pt x="348" y="0"/>
                              </a:moveTo>
                              <a:cubicBezTo>
                                <a:pt x="348" y="0"/>
                                <a:pt x="324" y="18"/>
                                <a:pt x="301" y="37"/>
                              </a:cubicBezTo>
                              <a:cubicBezTo>
                                <a:pt x="284" y="101"/>
                                <a:pt x="317" y="158"/>
                                <a:pt x="308" y="246"/>
                              </a:cubicBezTo>
                              <a:cubicBezTo>
                                <a:pt x="300" y="275"/>
                                <a:pt x="299" y="273"/>
                                <a:pt x="293" y="304"/>
                              </a:cubicBezTo>
                              <a:cubicBezTo>
                                <a:pt x="293" y="304"/>
                                <a:pt x="248" y="323"/>
                                <a:pt x="273" y="430"/>
                              </a:cubicBezTo>
                              <a:cubicBezTo>
                                <a:pt x="282" y="470"/>
                                <a:pt x="269" y="484"/>
                                <a:pt x="262" y="504"/>
                              </a:cubicBezTo>
                              <a:cubicBezTo>
                                <a:pt x="288" y="547"/>
                                <a:pt x="284" y="589"/>
                                <a:pt x="246" y="679"/>
                              </a:cubicBezTo>
                              <a:cubicBezTo>
                                <a:pt x="246" y="679"/>
                                <a:pt x="266" y="728"/>
                                <a:pt x="237" y="774"/>
                              </a:cubicBezTo>
                              <a:cubicBezTo>
                                <a:pt x="241" y="849"/>
                                <a:pt x="248" y="883"/>
                                <a:pt x="246" y="924"/>
                              </a:cubicBezTo>
                              <a:cubicBezTo>
                                <a:pt x="191" y="1160"/>
                                <a:pt x="127" y="1210"/>
                                <a:pt x="127" y="1210"/>
                              </a:cubicBezTo>
                              <a:lnTo>
                                <a:pt x="149" y="1344"/>
                              </a:lnTo>
                              <a:cubicBezTo>
                                <a:pt x="149" y="1344"/>
                                <a:pt x="128" y="1394"/>
                                <a:pt x="108" y="1444"/>
                              </a:cubicBezTo>
                              <a:cubicBezTo>
                                <a:pt x="105" y="1523"/>
                                <a:pt x="92" y="1550"/>
                                <a:pt x="152" y="1543"/>
                              </a:cubicBezTo>
                              <a:cubicBezTo>
                                <a:pt x="154" y="1562"/>
                                <a:pt x="156" y="1582"/>
                                <a:pt x="156" y="1582"/>
                              </a:cubicBezTo>
                              <a:cubicBezTo>
                                <a:pt x="156" y="1582"/>
                                <a:pt x="131" y="1630"/>
                                <a:pt x="139" y="1672"/>
                              </a:cubicBezTo>
                              <a:cubicBezTo>
                                <a:pt x="177" y="1690"/>
                                <a:pt x="168" y="1712"/>
                                <a:pt x="163" y="1726"/>
                              </a:cubicBezTo>
                              <a:cubicBezTo>
                                <a:pt x="92" y="1733"/>
                                <a:pt x="146" y="1834"/>
                                <a:pt x="107" y="1839"/>
                              </a:cubicBezTo>
                              <a:cubicBezTo>
                                <a:pt x="86" y="1843"/>
                                <a:pt x="99" y="1807"/>
                                <a:pt x="87" y="1804"/>
                              </a:cubicBezTo>
                              <a:cubicBezTo>
                                <a:pt x="78" y="1804"/>
                                <a:pt x="87" y="1801"/>
                                <a:pt x="69" y="1804"/>
                              </a:cubicBezTo>
                              <a:cubicBezTo>
                                <a:pt x="72" y="1847"/>
                                <a:pt x="0" y="1837"/>
                                <a:pt x="33" y="1880"/>
                              </a:cubicBezTo>
                              <a:cubicBezTo>
                                <a:pt x="44" y="1864"/>
                                <a:pt x="96" y="1874"/>
                                <a:pt x="96" y="1874"/>
                              </a:cubicBezTo>
                              <a:cubicBezTo>
                                <a:pt x="96" y="1874"/>
                                <a:pt x="89" y="1890"/>
                                <a:pt x="82" y="1907"/>
                              </a:cubicBezTo>
                              <a:cubicBezTo>
                                <a:pt x="87" y="1922"/>
                                <a:pt x="155" y="1918"/>
                                <a:pt x="127" y="1956"/>
                              </a:cubicBezTo>
                              <a:cubicBezTo>
                                <a:pt x="107" y="1953"/>
                                <a:pt x="113" y="1952"/>
                                <a:pt x="87" y="1950"/>
                              </a:cubicBezTo>
                              <a:cubicBezTo>
                                <a:pt x="77" y="1997"/>
                                <a:pt x="116" y="2065"/>
                                <a:pt x="85" y="2097"/>
                              </a:cubicBezTo>
                              <a:cubicBezTo>
                                <a:pt x="101" y="2155"/>
                                <a:pt x="107" y="2191"/>
                                <a:pt x="118" y="2213"/>
                              </a:cubicBezTo>
                              <a:cubicBezTo>
                                <a:pt x="118" y="2213"/>
                                <a:pt x="159" y="2219"/>
                                <a:pt x="152" y="2231"/>
                              </a:cubicBezTo>
                              <a:cubicBezTo>
                                <a:pt x="138" y="2242"/>
                                <a:pt x="117" y="2228"/>
                                <a:pt x="117" y="2236"/>
                              </a:cubicBezTo>
                              <a:cubicBezTo>
                                <a:pt x="117" y="2236"/>
                                <a:pt x="127" y="2259"/>
                                <a:pt x="138" y="2282"/>
                              </a:cubicBezTo>
                              <a:cubicBezTo>
                                <a:pt x="236" y="2249"/>
                                <a:pt x="243" y="2321"/>
                                <a:pt x="188" y="2323"/>
                              </a:cubicBezTo>
                              <a:cubicBezTo>
                                <a:pt x="198" y="2337"/>
                                <a:pt x="208" y="2352"/>
                                <a:pt x="208" y="2352"/>
                              </a:cubicBezTo>
                              <a:cubicBezTo>
                                <a:pt x="208" y="2352"/>
                                <a:pt x="260" y="2381"/>
                                <a:pt x="268" y="2337"/>
                              </a:cubicBezTo>
                              <a:cubicBezTo>
                                <a:pt x="274" y="2308"/>
                                <a:pt x="276" y="2317"/>
                                <a:pt x="281" y="2279"/>
                              </a:cubicBezTo>
                              <a:cubicBezTo>
                                <a:pt x="309" y="2284"/>
                                <a:pt x="315" y="2251"/>
                                <a:pt x="361" y="2257"/>
                              </a:cubicBezTo>
                              <a:cubicBezTo>
                                <a:pt x="359" y="2249"/>
                                <a:pt x="357" y="2241"/>
                                <a:pt x="357" y="2241"/>
                              </a:cubicBezTo>
                              <a:lnTo>
                                <a:pt x="262" y="2239"/>
                              </a:lnTo>
                              <a:lnTo>
                                <a:pt x="253" y="2240"/>
                              </a:lnTo>
                              <a:lnTo>
                                <a:pt x="245" y="2239"/>
                              </a:lnTo>
                              <a:lnTo>
                                <a:pt x="239" y="2237"/>
                              </a:lnTo>
                              <a:lnTo>
                                <a:pt x="235" y="2234"/>
                              </a:lnTo>
                              <a:lnTo>
                                <a:pt x="231" y="2230"/>
                              </a:lnTo>
                              <a:lnTo>
                                <a:pt x="228" y="2224"/>
                              </a:lnTo>
                              <a:lnTo>
                                <a:pt x="226" y="2219"/>
                              </a:lnTo>
                              <a:lnTo>
                                <a:pt x="224" y="2213"/>
                              </a:lnTo>
                              <a:lnTo>
                                <a:pt x="223" y="2199"/>
                              </a:lnTo>
                              <a:lnTo>
                                <a:pt x="221" y="2186"/>
                              </a:lnTo>
                              <a:lnTo>
                                <a:pt x="221" y="2179"/>
                              </a:lnTo>
                              <a:lnTo>
                                <a:pt x="218" y="2172"/>
                              </a:lnTo>
                              <a:lnTo>
                                <a:pt x="217" y="2167"/>
                              </a:lnTo>
                              <a:lnTo>
                                <a:pt x="214" y="2161"/>
                              </a:lnTo>
                              <a:lnTo>
                                <a:pt x="161" y="2153"/>
                              </a:lnTo>
                              <a:lnTo>
                                <a:pt x="161" y="2128"/>
                              </a:lnTo>
                              <a:lnTo>
                                <a:pt x="157" y="2121"/>
                              </a:lnTo>
                              <a:lnTo>
                                <a:pt x="154" y="2112"/>
                              </a:lnTo>
                              <a:lnTo>
                                <a:pt x="152" y="2104"/>
                              </a:lnTo>
                              <a:lnTo>
                                <a:pt x="151" y="2098"/>
                              </a:lnTo>
                              <a:lnTo>
                                <a:pt x="151" y="2091"/>
                              </a:lnTo>
                              <a:lnTo>
                                <a:pt x="151" y="2084"/>
                              </a:lnTo>
                              <a:lnTo>
                                <a:pt x="153" y="2079"/>
                              </a:lnTo>
                              <a:lnTo>
                                <a:pt x="155" y="2073"/>
                              </a:lnTo>
                              <a:lnTo>
                                <a:pt x="157" y="2068"/>
                              </a:lnTo>
                              <a:lnTo>
                                <a:pt x="172" y="2049"/>
                              </a:lnTo>
                              <a:cubicBezTo>
                                <a:pt x="172" y="2049"/>
                                <a:pt x="179" y="2039"/>
                                <a:pt x="186" y="2030"/>
                              </a:cubicBezTo>
                              <a:cubicBezTo>
                                <a:pt x="167" y="2023"/>
                                <a:pt x="177" y="2014"/>
                                <a:pt x="167" y="1993"/>
                              </a:cubicBezTo>
                              <a:cubicBezTo>
                                <a:pt x="167" y="1993"/>
                                <a:pt x="174" y="1991"/>
                                <a:pt x="182" y="1990"/>
                              </a:cubicBezTo>
                              <a:cubicBezTo>
                                <a:pt x="185" y="2008"/>
                                <a:pt x="194" y="2011"/>
                                <a:pt x="194" y="2011"/>
                              </a:cubicBezTo>
                              <a:lnTo>
                                <a:pt x="197" y="1950"/>
                              </a:lnTo>
                              <a:lnTo>
                                <a:pt x="214" y="1929"/>
                              </a:lnTo>
                              <a:lnTo>
                                <a:pt x="227" y="1911"/>
                              </a:lnTo>
                              <a:lnTo>
                                <a:pt x="234" y="1902"/>
                              </a:lnTo>
                              <a:lnTo>
                                <a:pt x="239" y="1892"/>
                              </a:lnTo>
                              <a:lnTo>
                                <a:pt x="244" y="1881"/>
                              </a:lnTo>
                              <a:lnTo>
                                <a:pt x="246" y="1869"/>
                              </a:lnTo>
                              <a:lnTo>
                                <a:pt x="194" y="1871"/>
                              </a:lnTo>
                              <a:lnTo>
                                <a:pt x="192" y="1854"/>
                              </a:lnTo>
                              <a:lnTo>
                                <a:pt x="254" y="1841"/>
                              </a:lnTo>
                              <a:lnTo>
                                <a:pt x="257" y="1828"/>
                              </a:lnTo>
                              <a:lnTo>
                                <a:pt x="258" y="1814"/>
                              </a:lnTo>
                              <a:lnTo>
                                <a:pt x="260" y="1802"/>
                              </a:lnTo>
                              <a:lnTo>
                                <a:pt x="261" y="1788"/>
                              </a:lnTo>
                              <a:lnTo>
                                <a:pt x="260" y="1776"/>
                              </a:lnTo>
                              <a:lnTo>
                                <a:pt x="258" y="1764"/>
                              </a:lnTo>
                              <a:lnTo>
                                <a:pt x="255" y="1752"/>
                              </a:lnTo>
                              <a:lnTo>
                                <a:pt x="252" y="1740"/>
                              </a:lnTo>
                              <a:lnTo>
                                <a:pt x="268" y="1736"/>
                              </a:lnTo>
                              <a:lnTo>
                                <a:pt x="272" y="1734"/>
                              </a:lnTo>
                              <a:lnTo>
                                <a:pt x="275" y="1734"/>
                              </a:lnTo>
                              <a:lnTo>
                                <a:pt x="277" y="1731"/>
                              </a:lnTo>
                              <a:lnTo>
                                <a:pt x="280" y="1730"/>
                              </a:lnTo>
                              <a:lnTo>
                                <a:pt x="281" y="1726"/>
                              </a:lnTo>
                              <a:lnTo>
                                <a:pt x="280" y="1720"/>
                              </a:lnTo>
                              <a:lnTo>
                                <a:pt x="275" y="1708"/>
                              </a:lnTo>
                              <a:lnTo>
                                <a:pt x="271" y="1699"/>
                              </a:lnTo>
                              <a:lnTo>
                                <a:pt x="258" y="1699"/>
                              </a:lnTo>
                              <a:lnTo>
                                <a:pt x="251" y="1698"/>
                              </a:lnTo>
                              <a:lnTo>
                                <a:pt x="247" y="1697"/>
                              </a:lnTo>
                              <a:lnTo>
                                <a:pt x="245" y="1694"/>
                              </a:lnTo>
                              <a:lnTo>
                                <a:pt x="243" y="1692"/>
                              </a:lnTo>
                              <a:lnTo>
                                <a:pt x="241" y="1690"/>
                              </a:lnTo>
                              <a:lnTo>
                                <a:pt x="238" y="1683"/>
                              </a:lnTo>
                              <a:lnTo>
                                <a:pt x="237" y="1677"/>
                              </a:lnTo>
                              <a:lnTo>
                                <a:pt x="237" y="1668"/>
                              </a:lnTo>
                              <a:lnTo>
                                <a:pt x="237" y="1659"/>
                              </a:lnTo>
                              <a:lnTo>
                                <a:pt x="238" y="1641"/>
                              </a:lnTo>
                              <a:lnTo>
                                <a:pt x="237" y="1624"/>
                              </a:lnTo>
                              <a:lnTo>
                                <a:pt x="235" y="1617"/>
                              </a:lnTo>
                              <a:lnTo>
                                <a:pt x="232" y="1610"/>
                              </a:lnTo>
                              <a:lnTo>
                                <a:pt x="229" y="1607"/>
                              </a:lnTo>
                              <a:lnTo>
                                <a:pt x="227" y="1604"/>
                              </a:lnTo>
                              <a:lnTo>
                                <a:pt x="224" y="1602"/>
                              </a:lnTo>
                              <a:lnTo>
                                <a:pt x="219" y="1601"/>
                              </a:lnTo>
                              <a:lnTo>
                                <a:pt x="219" y="1580"/>
                              </a:lnTo>
                              <a:lnTo>
                                <a:pt x="219" y="1558"/>
                              </a:lnTo>
                              <a:lnTo>
                                <a:pt x="219" y="1552"/>
                              </a:lnTo>
                              <a:lnTo>
                                <a:pt x="221" y="1547"/>
                              </a:lnTo>
                              <a:lnTo>
                                <a:pt x="223" y="1542"/>
                              </a:lnTo>
                              <a:lnTo>
                                <a:pt x="225" y="1538"/>
                              </a:lnTo>
                              <a:lnTo>
                                <a:pt x="227" y="1534"/>
                              </a:lnTo>
                              <a:lnTo>
                                <a:pt x="232" y="1531"/>
                              </a:lnTo>
                              <a:lnTo>
                                <a:pt x="236" y="1527"/>
                              </a:lnTo>
                              <a:lnTo>
                                <a:pt x="243" y="1524"/>
                              </a:lnTo>
                              <a:lnTo>
                                <a:pt x="237" y="1517"/>
                              </a:lnTo>
                              <a:lnTo>
                                <a:pt x="233" y="1508"/>
                              </a:lnTo>
                              <a:lnTo>
                                <a:pt x="229" y="1499"/>
                              </a:lnTo>
                              <a:lnTo>
                                <a:pt x="228" y="1490"/>
                              </a:lnTo>
                              <a:lnTo>
                                <a:pt x="227" y="1481"/>
                              </a:lnTo>
                              <a:lnTo>
                                <a:pt x="227" y="1472"/>
                              </a:lnTo>
                              <a:lnTo>
                                <a:pt x="228" y="1462"/>
                              </a:lnTo>
                              <a:lnTo>
                                <a:pt x="229" y="1453"/>
                              </a:lnTo>
                              <a:lnTo>
                                <a:pt x="241" y="1419"/>
                              </a:lnTo>
                              <a:lnTo>
                                <a:pt x="252" y="1381"/>
                              </a:lnTo>
                              <a:lnTo>
                                <a:pt x="248" y="1378"/>
                              </a:lnTo>
                              <a:lnTo>
                                <a:pt x="246" y="1373"/>
                              </a:lnTo>
                              <a:lnTo>
                                <a:pt x="245" y="1369"/>
                              </a:lnTo>
                              <a:lnTo>
                                <a:pt x="244" y="1363"/>
                              </a:lnTo>
                              <a:lnTo>
                                <a:pt x="245" y="1353"/>
                              </a:lnTo>
                              <a:lnTo>
                                <a:pt x="247" y="1342"/>
                              </a:lnTo>
                              <a:lnTo>
                                <a:pt x="257" y="1320"/>
                              </a:lnTo>
                              <a:lnTo>
                                <a:pt x="268" y="1300"/>
                              </a:lnTo>
                              <a:lnTo>
                                <a:pt x="265" y="1281"/>
                              </a:lnTo>
                              <a:lnTo>
                                <a:pt x="263" y="1264"/>
                              </a:lnTo>
                              <a:lnTo>
                                <a:pt x="262" y="1247"/>
                              </a:lnTo>
                              <a:lnTo>
                                <a:pt x="262" y="1232"/>
                              </a:lnTo>
                              <a:lnTo>
                                <a:pt x="263" y="1218"/>
                              </a:lnTo>
                              <a:lnTo>
                                <a:pt x="268" y="1203"/>
                              </a:lnTo>
                              <a:lnTo>
                                <a:pt x="275" y="1187"/>
                              </a:lnTo>
                              <a:lnTo>
                                <a:pt x="284" y="1171"/>
                              </a:lnTo>
                              <a:lnTo>
                                <a:pt x="288" y="1143"/>
                              </a:lnTo>
                              <a:lnTo>
                                <a:pt x="292" y="1112"/>
                              </a:lnTo>
                              <a:lnTo>
                                <a:pt x="293" y="1104"/>
                              </a:lnTo>
                              <a:lnTo>
                                <a:pt x="295" y="1098"/>
                              </a:lnTo>
                              <a:lnTo>
                                <a:pt x="297" y="1091"/>
                              </a:lnTo>
                              <a:lnTo>
                                <a:pt x="301" y="1084"/>
                              </a:lnTo>
                              <a:lnTo>
                                <a:pt x="305" y="1079"/>
                              </a:lnTo>
                              <a:lnTo>
                                <a:pt x="311" y="1073"/>
                              </a:lnTo>
                              <a:lnTo>
                                <a:pt x="316" y="1068"/>
                              </a:lnTo>
                              <a:lnTo>
                                <a:pt x="323" y="1063"/>
                              </a:lnTo>
                              <a:lnTo>
                                <a:pt x="323" y="1056"/>
                              </a:lnTo>
                              <a:lnTo>
                                <a:pt x="323" y="1048"/>
                              </a:lnTo>
                              <a:lnTo>
                                <a:pt x="324" y="1039"/>
                              </a:lnTo>
                              <a:lnTo>
                                <a:pt x="326" y="1031"/>
                              </a:lnTo>
                              <a:lnTo>
                                <a:pt x="330" y="1016"/>
                              </a:lnTo>
                              <a:lnTo>
                                <a:pt x="334" y="1001"/>
                              </a:lnTo>
                              <a:lnTo>
                                <a:pt x="335" y="992"/>
                              </a:lnTo>
                              <a:lnTo>
                                <a:pt x="335" y="986"/>
                              </a:lnTo>
                              <a:lnTo>
                                <a:pt x="334" y="979"/>
                              </a:lnTo>
                              <a:lnTo>
                                <a:pt x="331" y="972"/>
                              </a:lnTo>
                              <a:lnTo>
                                <a:pt x="327" y="966"/>
                              </a:lnTo>
                              <a:lnTo>
                                <a:pt x="323" y="960"/>
                              </a:lnTo>
                              <a:lnTo>
                                <a:pt x="316" y="956"/>
                              </a:lnTo>
                              <a:lnTo>
                                <a:pt x="307" y="951"/>
                              </a:lnTo>
                              <a:lnTo>
                                <a:pt x="312" y="946"/>
                              </a:lnTo>
                              <a:lnTo>
                                <a:pt x="315" y="940"/>
                              </a:lnTo>
                              <a:lnTo>
                                <a:pt x="316" y="934"/>
                              </a:lnTo>
                              <a:lnTo>
                                <a:pt x="317" y="929"/>
                              </a:lnTo>
                              <a:lnTo>
                                <a:pt x="318" y="922"/>
                              </a:lnTo>
                              <a:lnTo>
                                <a:pt x="317" y="917"/>
                              </a:lnTo>
                              <a:lnTo>
                                <a:pt x="316" y="911"/>
                              </a:lnTo>
                              <a:lnTo>
                                <a:pt x="315" y="904"/>
                              </a:lnTo>
                              <a:lnTo>
                                <a:pt x="312" y="893"/>
                              </a:lnTo>
                              <a:lnTo>
                                <a:pt x="307" y="881"/>
                              </a:lnTo>
                              <a:lnTo>
                                <a:pt x="304" y="869"/>
                              </a:lnTo>
                              <a:lnTo>
                                <a:pt x="302" y="856"/>
                              </a:lnTo>
                              <a:lnTo>
                                <a:pt x="338" y="768"/>
                              </a:lnTo>
                              <a:lnTo>
                                <a:pt x="336" y="757"/>
                              </a:lnTo>
                              <a:lnTo>
                                <a:pt x="335" y="744"/>
                              </a:lnTo>
                              <a:lnTo>
                                <a:pt x="334" y="733"/>
                              </a:lnTo>
                              <a:lnTo>
                                <a:pt x="335" y="721"/>
                              </a:lnTo>
                              <a:lnTo>
                                <a:pt x="337" y="699"/>
                              </a:lnTo>
                              <a:lnTo>
                                <a:pt x="343" y="677"/>
                              </a:lnTo>
                              <a:lnTo>
                                <a:pt x="348" y="654"/>
                              </a:lnTo>
                              <a:lnTo>
                                <a:pt x="355" y="633"/>
                              </a:lnTo>
                              <a:lnTo>
                                <a:pt x="361" y="612"/>
                              </a:lnTo>
                              <a:lnTo>
                                <a:pt x="366" y="590"/>
                              </a:lnTo>
                              <a:lnTo>
                                <a:pt x="382" y="580"/>
                              </a:lnTo>
                              <a:lnTo>
                                <a:pt x="386" y="578"/>
                              </a:lnTo>
                              <a:lnTo>
                                <a:pt x="388" y="574"/>
                              </a:lnTo>
                              <a:lnTo>
                                <a:pt x="391" y="572"/>
                              </a:lnTo>
                              <a:lnTo>
                                <a:pt x="392" y="569"/>
                              </a:lnTo>
                              <a:lnTo>
                                <a:pt x="393" y="561"/>
                              </a:lnTo>
                              <a:lnTo>
                                <a:pt x="392" y="553"/>
                              </a:lnTo>
                              <a:lnTo>
                                <a:pt x="390" y="546"/>
                              </a:lnTo>
                              <a:lnTo>
                                <a:pt x="384" y="539"/>
                              </a:lnTo>
                              <a:lnTo>
                                <a:pt x="378" y="533"/>
                              </a:lnTo>
                              <a:lnTo>
                                <a:pt x="372" y="529"/>
                              </a:lnTo>
                              <a:lnTo>
                                <a:pt x="396" y="511"/>
                              </a:lnTo>
                              <a:lnTo>
                                <a:pt x="390" y="506"/>
                              </a:lnTo>
                              <a:lnTo>
                                <a:pt x="385" y="500"/>
                              </a:lnTo>
                              <a:lnTo>
                                <a:pt x="383" y="494"/>
                              </a:lnTo>
                              <a:lnTo>
                                <a:pt x="382" y="489"/>
                              </a:lnTo>
                              <a:lnTo>
                                <a:pt x="382" y="484"/>
                              </a:lnTo>
                              <a:lnTo>
                                <a:pt x="384" y="479"/>
                              </a:lnTo>
                              <a:lnTo>
                                <a:pt x="386" y="474"/>
                              </a:lnTo>
                              <a:lnTo>
                                <a:pt x="390" y="469"/>
                              </a:lnTo>
                              <a:lnTo>
                                <a:pt x="397" y="459"/>
                              </a:lnTo>
                              <a:lnTo>
                                <a:pt x="405" y="447"/>
                              </a:lnTo>
                              <a:lnTo>
                                <a:pt x="409" y="440"/>
                              </a:lnTo>
                              <a:lnTo>
                                <a:pt x="410" y="433"/>
                              </a:lnTo>
                              <a:lnTo>
                                <a:pt x="411" y="427"/>
                              </a:lnTo>
                              <a:lnTo>
                                <a:pt x="410" y="419"/>
                              </a:lnTo>
                              <a:lnTo>
                                <a:pt x="452" y="376"/>
                              </a:lnTo>
                              <a:lnTo>
                                <a:pt x="463" y="291"/>
                              </a:lnTo>
                              <a:lnTo>
                                <a:pt x="454" y="294"/>
                              </a:lnTo>
                              <a:lnTo>
                                <a:pt x="446" y="294"/>
                              </a:lnTo>
                              <a:lnTo>
                                <a:pt x="441" y="293"/>
                              </a:lnTo>
                              <a:lnTo>
                                <a:pt x="435" y="291"/>
                              </a:lnTo>
                              <a:lnTo>
                                <a:pt x="431" y="288"/>
                              </a:lnTo>
                              <a:lnTo>
                                <a:pt x="426" y="283"/>
                              </a:lnTo>
                              <a:lnTo>
                                <a:pt x="424" y="279"/>
                              </a:lnTo>
                              <a:lnTo>
                                <a:pt x="421" y="272"/>
                              </a:lnTo>
                              <a:lnTo>
                                <a:pt x="417" y="259"/>
                              </a:lnTo>
                              <a:lnTo>
                                <a:pt x="413" y="244"/>
                              </a:lnTo>
                              <a:lnTo>
                                <a:pt x="410" y="232"/>
                              </a:lnTo>
                              <a:lnTo>
                                <a:pt x="404" y="222"/>
                              </a:lnTo>
                              <a:lnTo>
                                <a:pt x="403" y="203"/>
                              </a:lnTo>
                              <a:lnTo>
                                <a:pt x="402" y="182"/>
                              </a:lnTo>
                              <a:lnTo>
                                <a:pt x="401" y="172"/>
                              </a:lnTo>
                              <a:lnTo>
                                <a:pt x="396" y="163"/>
                              </a:lnTo>
                              <a:lnTo>
                                <a:pt x="395" y="159"/>
                              </a:lnTo>
                              <a:lnTo>
                                <a:pt x="393" y="154"/>
                              </a:lnTo>
                              <a:lnTo>
                                <a:pt x="390" y="151"/>
                              </a:lnTo>
                              <a:lnTo>
                                <a:pt x="386" y="147"/>
                              </a:lnTo>
                              <a:lnTo>
                                <a:pt x="390" y="143"/>
                              </a:lnTo>
                              <a:lnTo>
                                <a:pt x="393" y="139"/>
                              </a:lnTo>
                              <a:lnTo>
                                <a:pt x="395" y="134"/>
                              </a:lnTo>
                              <a:lnTo>
                                <a:pt x="397" y="130"/>
                              </a:lnTo>
                              <a:lnTo>
                                <a:pt x="401" y="119"/>
                              </a:lnTo>
                              <a:lnTo>
                                <a:pt x="402" y="108"/>
                              </a:lnTo>
                              <a:lnTo>
                                <a:pt x="401" y="98"/>
                              </a:lnTo>
                              <a:lnTo>
                                <a:pt x="397" y="87"/>
                              </a:lnTo>
                              <a:lnTo>
                                <a:pt x="394" y="77"/>
                              </a:lnTo>
                              <a:lnTo>
                                <a:pt x="391" y="67"/>
                              </a:lnTo>
                              <a:lnTo>
                                <a:pt x="386" y="62"/>
                              </a:lnTo>
                              <a:lnTo>
                                <a:pt x="383" y="59"/>
                              </a:lnTo>
                              <a:lnTo>
                                <a:pt x="380" y="53"/>
                              </a:lnTo>
                              <a:lnTo>
                                <a:pt x="377" y="49"/>
                              </a:lnTo>
                              <a:lnTo>
                                <a:pt x="374" y="40"/>
                              </a:lnTo>
                              <a:lnTo>
                                <a:pt x="372" y="31"/>
                              </a:lnTo>
                              <a:lnTo>
                                <a:pt x="370" y="22"/>
                              </a:lnTo>
                              <a:lnTo>
                                <a:pt x="365" y="14"/>
                              </a:lnTo>
                              <a:lnTo>
                                <a:pt x="363" y="10"/>
                              </a:lnTo>
                              <a:lnTo>
                                <a:pt x="360" y="7"/>
                              </a:lnTo>
                              <a:lnTo>
                                <a:pt x="354" y="3"/>
                              </a:lnTo>
                              <a:lnTo>
                                <a:pt x="348"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8" name="Freeform 128"/>
                        <p:cNvSpPr>
                          <a:spLocks noChangeAspect="1"/>
                        </p:cNvSpPr>
                        <p:nvPr/>
                      </p:nvSpPr>
                      <p:spPr bwMode="auto">
                        <a:xfrm>
                          <a:off x="5490" y="8847"/>
                          <a:ext cx="42" cy="81"/>
                        </a:xfrm>
                        <a:custGeom>
                          <a:avLst/>
                          <a:gdLst>
                            <a:gd name="T0" fmla="*/ 41 w 42"/>
                            <a:gd name="T1" fmla="*/ 27 h 81"/>
                            <a:gd name="T2" fmla="*/ 29 w 42"/>
                            <a:gd name="T3" fmla="*/ 78 h 81"/>
                            <a:gd name="T4" fmla="*/ 6 w 42"/>
                            <a:gd name="T5" fmla="*/ 75 h 81"/>
                            <a:gd name="T6" fmla="*/ 21 w 42"/>
                            <a:gd name="T7" fmla="*/ 0 h 81"/>
                            <a:gd name="T8" fmla="*/ 41 w 42"/>
                            <a:gd name="T9" fmla="*/ 2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81">
                              <a:moveTo>
                                <a:pt x="41" y="27"/>
                              </a:moveTo>
                              <a:cubicBezTo>
                                <a:pt x="42" y="41"/>
                                <a:pt x="27" y="70"/>
                                <a:pt x="29" y="78"/>
                              </a:cubicBezTo>
                              <a:cubicBezTo>
                                <a:pt x="0" y="74"/>
                                <a:pt x="15" y="81"/>
                                <a:pt x="6" y="75"/>
                              </a:cubicBezTo>
                              <a:cubicBezTo>
                                <a:pt x="7" y="61"/>
                                <a:pt x="20" y="26"/>
                                <a:pt x="21" y="0"/>
                              </a:cubicBezTo>
                              <a:cubicBezTo>
                                <a:pt x="31" y="13"/>
                                <a:pt x="41" y="27"/>
                                <a:pt x="41" y="27"/>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9" name="Freeform 129"/>
                        <p:cNvSpPr>
                          <a:spLocks noChangeAspect="1"/>
                        </p:cNvSpPr>
                        <p:nvPr/>
                      </p:nvSpPr>
                      <p:spPr bwMode="auto">
                        <a:xfrm>
                          <a:off x="5449" y="9282"/>
                          <a:ext cx="53" cy="101"/>
                        </a:xfrm>
                        <a:custGeom>
                          <a:avLst/>
                          <a:gdLst>
                            <a:gd name="T0" fmla="*/ 17 w 53"/>
                            <a:gd name="T1" fmla="*/ 0 h 101"/>
                            <a:gd name="T2" fmla="*/ 22 w 53"/>
                            <a:gd name="T3" fmla="*/ 101 h 101"/>
                            <a:gd name="T4" fmla="*/ 4 w 53"/>
                            <a:gd name="T5" fmla="*/ 66 h 101"/>
                            <a:gd name="T6" fmla="*/ 20 w 53"/>
                            <a:gd name="T7" fmla="*/ 44 h 101"/>
                            <a:gd name="T8" fmla="*/ 17 w 53"/>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01">
                              <a:moveTo>
                                <a:pt x="17" y="0"/>
                              </a:moveTo>
                              <a:cubicBezTo>
                                <a:pt x="28" y="29"/>
                                <a:pt x="53" y="80"/>
                                <a:pt x="22" y="101"/>
                              </a:cubicBezTo>
                              <a:cubicBezTo>
                                <a:pt x="10" y="92"/>
                                <a:pt x="26" y="72"/>
                                <a:pt x="4" y="66"/>
                              </a:cubicBezTo>
                              <a:cubicBezTo>
                                <a:pt x="0" y="55"/>
                                <a:pt x="7" y="56"/>
                                <a:pt x="20" y="44"/>
                              </a:cubicBezTo>
                              <a:cubicBezTo>
                                <a:pt x="8" y="9"/>
                                <a:pt x="17" y="9"/>
                                <a:pt x="17"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grpSp>
                <p:nvGrpSpPr>
                  <p:cNvPr id="15" name="Group 130"/>
                  <p:cNvGrpSpPr>
                    <a:grpSpLocks noChangeAspect="1"/>
                  </p:cNvGrpSpPr>
                  <p:nvPr/>
                </p:nvGrpSpPr>
                <p:grpSpPr bwMode="auto">
                  <a:xfrm>
                    <a:off x="384" y="959"/>
                    <a:ext cx="3120" cy="2682"/>
                    <a:chOff x="384" y="959"/>
                    <a:chExt cx="3120" cy="2682"/>
                  </a:xfrm>
                  <a:grpFill/>
                </p:grpSpPr>
                <p:grpSp>
                  <p:nvGrpSpPr>
                    <p:cNvPr id="16" name="Group 131"/>
                    <p:cNvGrpSpPr>
                      <a:grpSpLocks noChangeAspect="1"/>
                    </p:cNvGrpSpPr>
                    <p:nvPr/>
                  </p:nvGrpSpPr>
                  <p:grpSpPr bwMode="auto">
                    <a:xfrm>
                      <a:off x="1799" y="1694"/>
                      <a:ext cx="900" cy="716"/>
                      <a:chOff x="1799" y="1694"/>
                      <a:chExt cx="900" cy="716"/>
                    </a:xfrm>
                    <a:grpFill/>
                  </p:grpSpPr>
                  <p:sp>
                    <p:nvSpPr>
                      <p:cNvPr id="256" name="Freeform 132"/>
                      <p:cNvSpPr>
                        <a:spLocks noChangeAspect="1"/>
                      </p:cNvSpPr>
                      <p:nvPr/>
                    </p:nvSpPr>
                    <p:spPr bwMode="auto">
                      <a:xfrm>
                        <a:off x="2564" y="2019"/>
                        <a:ext cx="54" cy="78"/>
                      </a:xfrm>
                      <a:custGeom>
                        <a:avLst/>
                        <a:gdLst>
                          <a:gd name="T0" fmla="*/ 1 w 193"/>
                          <a:gd name="T1" fmla="*/ 1 h 282"/>
                          <a:gd name="T2" fmla="*/ 0 w 193"/>
                          <a:gd name="T3" fmla="*/ 3 h 282"/>
                          <a:gd name="T4" fmla="*/ 1 w 193"/>
                          <a:gd name="T5" fmla="*/ 6 h 282"/>
                          <a:gd name="T6" fmla="*/ 3 w 193"/>
                          <a:gd name="T7" fmla="*/ 5 h 282"/>
                          <a:gd name="T8" fmla="*/ 3 w 193"/>
                          <a:gd name="T9" fmla="*/ 1 h 282"/>
                          <a:gd name="T10" fmla="*/ 3 w 193"/>
                          <a:gd name="T11" fmla="*/ 0 h 282"/>
                          <a:gd name="T12" fmla="*/ 3 w 193"/>
                          <a:gd name="T13" fmla="*/ 0 h 282"/>
                          <a:gd name="T14" fmla="*/ 2 w 193"/>
                          <a:gd name="T15" fmla="*/ 0 h 282"/>
                          <a:gd name="T16" fmla="*/ 2 w 193"/>
                          <a:gd name="T17" fmla="*/ 0 h 282"/>
                          <a:gd name="T18" fmla="*/ 1 w 193"/>
                          <a:gd name="T19" fmla="*/ 1 h 282"/>
                          <a:gd name="T20" fmla="*/ 1 w 193"/>
                          <a:gd name="T21" fmla="*/ 1 h 282"/>
                          <a:gd name="T22" fmla="*/ 1 w 193"/>
                          <a:gd name="T23" fmla="*/ 1 h 282"/>
                          <a:gd name="T24" fmla="*/ 1 w 193"/>
                          <a:gd name="T25" fmla="*/ 1 h 282"/>
                          <a:gd name="T26" fmla="*/ 1 w 193"/>
                          <a:gd name="T27" fmla="*/ 1 h 282"/>
                          <a:gd name="T28" fmla="*/ 1 w 193"/>
                          <a:gd name="T29" fmla="*/ 1 h 282"/>
                          <a:gd name="T30" fmla="*/ 1 w 193"/>
                          <a:gd name="T31" fmla="*/ 1 h 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282">
                            <a:moveTo>
                              <a:pt x="23" y="58"/>
                            </a:moveTo>
                            <a:cubicBezTo>
                              <a:pt x="23" y="58"/>
                              <a:pt x="20" y="91"/>
                              <a:pt x="17" y="125"/>
                            </a:cubicBezTo>
                            <a:cubicBezTo>
                              <a:pt x="54" y="172"/>
                              <a:pt x="0" y="270"/>
                              <a:pt x="29" y="282"/>
                            </a:cubicBezTo>
                            <a:cubicBezTo>
                              <a:pt x="46" y="256"/>
                              <a:pt x="159" y="264"/>
                              <a:pt x="158" y="242"/>
                            </a:cubicBezTo>
                            <a:cubicBezTo>
                              <a:pt x="193" y="169"/>
                              <a:pt x="172" y="73"/>
                              <a:pt x="128" y="25"/>
                            </a:cubicBezTo>
                            <a:cubicBezTo>
                              <a:pt x="129" y="12"/>
                              <a:pt x="130" y="0"/>
                              <a:pt x="130" y="0"/>
                            </a:cubicBezTo>
                            <a:lnTo>
                              <a:pt x="114" y="5"/>
                            </a:lnTo>
                            <a:lnTo>
                              <a:pt x="99" y="11"/>
                            </a:lnTo>
                            <a:lnTo>
                              <a:pt x="82" y="17"/>
                            </a:lnTo>
                            <a:lnTo>
                              <a:pt x="65" y="23"/>
                            </a:lnTo>
                            <a:lnTo>
                              <a:pt x="50" y="31"/>
                            </a:lnTo>
                            <a:lnTo>
                              <a:pt x="38" y="39"/>
                            </a:lnTo>
                            <a:lnTo>
                              <a:pt x="33" y="44"/>
                            </a:lnTo>
                            <a:lnTo>
                              <a:pt x="29" y="48"/>
                            </a:lnTo>
                            <a:lnTo>
                              <a:pt x="26" y="53"/>
                            </a:lnTo>
                            <a:lnTo>
                              <a:pt x="23" y="58"/>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257" name="Freeform 133"/>
                      <p:cNvSpPr>
                        <a:spLocks noChangeAspect="1"/>
                      </p:cNvSpPr>
                      <p:nvPr/>
                    </p:nvSpPr>
                    <p:spPr bwMode="auto">
                      <a:xfrm>
                        <a:off x="2540" y="1929"/>
                        <a:ext cx="96" cy="106"/>
                      </a:xfrm>
                      <a:custGeom>
                        <a:avLst/>
                        <a:gdLst>
                          <a:gd name="T0" fmla="*/ 1 w 347"/>
                          <a:gd name="T1" fmla="*/ 8 h 383"/>
                          <a:gd name="T2" fmla="*/ 1 w 347"/>
                          <a:gd name="T3" fmla="*/ 5 h 383"/>
                          <a:gd name="T4" fmla="*/ 0 w 347"/>
                          <a:gd name="T5" fmla="*/ 5 h 383"/>
                          <a:gd name="T6" fmla="*/ 0 w 347"/>
                          <a:gd name="T7" fmla="*/ 5 h 383"/>
                          <a:gd name="T8" fmla="*/ 2 w 347"/>
                          <a:gd name="T9" fmla="*/ 3 h 383"/>
                          <a:gd name="T10" fmla="*/ 2 w 347"/>
                          <a:gd name="T11" fmla="*/ 2 h 383"/>
                          <a:gd name="T12" fmla="*/ 3 w 347"/>
                          <a:gd name="T13" fmla="*/ 2 h 383"/>
                          <a:gd name="T14" fmla="*/ 4 w 347"/>
                          <a:gd name="T15" fmla="*/ 2 h 383"/>
                          <a:gd name="T16" fmla="*/ 4 w 347"/>
                          <a:gd name="T17" fmla="*/ 2 h 383"/>
                          <a:gd name="T18" fmla="*/ 4 w 347"/>
                          <a:gd name="T19" fmla="*/ 2 h 383"/>
                          <a:gd name="T20" fmla="*/ 4 w 347"/>
                          <a:gd name="T21" fmla="*/ 2 h 383"/>
                          <a:gd name="T22" fmla="*/ 4 w 347"/>
                          <a:gd name="T23" fmla="*/ 2 h 383"/>
                          <a:gd name="T24" fmla="*/ 5 w 347"/>
                          <a:gd name="T25" fmla="*/ 1 h 383"/>
                          <a:gd name="T26" fmla="*/ 5 w 347"/>
                          <a:gd name="T27" fmla="*/ 1 h 383"/>
                          <a:gd name="T28" fmla="*/ 5 w 347"/>
                          <a:gd name="T29" fmla="*/ 1 h 383"/>
                          <a:gd name="T30" fmla="*/ 5 w 347"/>
                          <a:gd name="T31" fmla="*/ 1 h 383"/>
                          <a:gd name="T32" fmla="*/ 6 w 347"/>
                          <a:gd name="T33" fmla="*/ 1 h 383"/>
                          <a:gd name="T34" fmla="*/ 6 w 347"/>
                          <a:gd name="T35" fmla="*/ 1 h 383"/>
                          <a:gd name="T36" fmla="*/ 6 w 347"/>
                          <a:gd name="T37" fmla="*/ 1 h 383"/>
                          <a:gd name="T38" fmla="*/ 6 w 347"/>
                          <a:gd name="T39" fmla="*/ 0 h 383"/>
                          <a:gd name="T40" fmla="*/ 7 w 347"/>
                          <a:gd name="T41" fmla="*/ 0 h 383"/>
                          <a:gd name="T42" fmla="*/ 7 w 347"/>
                          <a:gd name="T43" fmla="*/ 0 h 383"/>
                          <a:gd name="T44" fmla="*/ 7 w 347"/>
                          <a:gd name="T45" fmla="*/ 0 h 383"/>
                          <a:gd name="T46" fmla="*/ 7 w 347"/>
                          <a:gd name="T47" fmla="*/ 0 h 383"/>
                          <a:gd name="T48" fmla="*/ 7 w 347"/>
                          <a:gd name="T49" fmla="*/ 1 h 383"/>
                          <a:gd name="T50" fmla="*/ 5 w 347"/>
                          <a:gd name="T51" fmla="*/ 4 h 383"/>
                          <a:gd name="T52" fmla="*/ 5 w 347"/>
                          <a:gd name="T53" fmla="*/ 7 h 383"/>
                          <a:gd name="T54" fmla="*/ 4 w 347"/>
                          <a:gd name="T55" fmla="*/ 7 h 383"/>
                          <a:gd name="T56" fmla="*/ 3 w 347"/>
                          <a:gd name="T57" fmla="*/ 7 h 383"/>
                          <a:gd name="T58" fmla="*/ 3 w 347"/>
                          <a:gd name="T59" fmla="*/ 8 h 383"/>
                          <a:gd name="T60" fmla="*/ 2 w 347"/>
                          <a:gd name="T61" fmla="*/ 8 h 383"/>
                          <a:gd name="T62" fmla="*/ 2 w 347"/>
                          <a:gd name="T63" fmla="*/ 8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383">
                            <a:moveTo>
                              <a:pt x="112" y="383"/>
                            </a:moveTo>
                            <a:cubicBezTo>
                              <a:pt x="99" y="370"/>
                              <a:pt x="78" y="376"/>
                              <a:pt x="35" y="379"/>
                            </a:cubicBezTo>
                            <a:cubicBezTo>
                              <a:pt x="41" y="361"/>
                              <a:pt x="17" y="325"/>
                              <a:pt x="45" y="309"/>
                            </a:cubicBezTo>
                            <a:cubicBezTo>
                              <a:pt x="33" y="295"/>
                              <a:pt x="46" y="281"/>
                              <a:pt x="48" y="253"/>
                            </a:cubicBezTo>
                            <a:cubicBezTo>
                              <a:pt x="32" y="241"/>
                              <a:pt x="2" y="254"/>
                              <a:pt x="5" y="229"/>
                            </a:cubicBezTo>
                            <a:cubicBezTo>
                              <a:pt x="4" y="228"/>
                              <a:pt x="4" y="228"/>
                              <a:pt x="4" y="228"/>
                            </a:cubicBezTo>
                            <a:lnTo>
                              <a:pt x="2" y="228"/>
                            </a:lnTo>
                            <a:lnTo>
                              <a:pt x="0" y="228"/>
                            </a:lnTo>
                            <a:lnTo>
                              <a:pt x="40" y="192"/>
                            </a:lnTo>
                            <a:lnTo>
                              <a:pt x="77" y="152"/>
                            </a:lnTo>
                            <a:lnTo>
                              <a:pt x="98" y="134"/>
                            </a:lnTo>
                            <a:lnTo>
                              <a:pt x="117" y="116"/>
                            </a:lnTo>
                            <a:lnTo>
                              <a:pt x="137" y="98"/>
                            </a:lnTo>
                            <a:lnTo>
                              <a:pt x="158" y="83"/>
                            </a:lnTo>
                            <a:lnTo>
                              <a:pt x="180" y="92"/>
                            </a:lnTo>
                            <a:lnTo>
                              <a:pt x="184" y="96"/>
                            </a:lnTo>
                            <a:lnTo>
                              <a:pt x="189" y="98"/>
                            </a:lnTo>
                            <a:lnTo>
                              <a:pt x="193" y="98"/>
                            </a:lnTo>
                            <a:lnTo>
                              <a:pt x="196" y="98"/>
                            </a:lnTo>
                            <a:lnTo>
                              <a:pt x="200" y="97"/>
                            </a:lnTo>
                            <a:lnTo>
                              <a:pt x="202" y="95"/>
                            </a:lnTo>
                            <a:lnTo>
                              <a:pt x="205" y="91"/>
                            </a:lnTo>
                            <a:lnTo>
                              <a:pt x="207" y="88"/>
                            </a:lnTo>
                            <a:lnTo>
                              <a:pt x="214" y="71"/>
                            </a:lnTo>
                            <a:lnTo>
                              <a:pt x="220" y="55"/>
                            </a:lnTo>
                            <a:lnTo>
                              <a:pt x="225" y="58"/>
                            </a:lnTo>
                            <a:lnTo>
                              <a:pt x="230" y="60"/>
                            </a:lnTo>
                            <a:lnTo>
                              <a:pt x="236" y="61"/>
                            </a:lnTo>
                            <a:lnTo>
                              <a:pt x="240" y="62"/>
                            </a:lnTo>
                            <a:lnTo>
                              <a:pt x="245" y="61"/>
                            </a:lnTo>
                            <a:lnTo>
                              <a:pt x="248" y="61"/>
                            </a:lnTo>
                            <a:lnTo>
                              <a:pt x="252" y="59"/>
                            </a:lnTo>
                            <a:lnTo>
                              <a:pt x="255" y="58"/>
                            </a:lnTo>
                            <a:lnTo>
                              <a:pt x="261" y="52"/>
                            </a:lnTo>
                            <a:lnTo>
                              <a:pt x="269" y="46"/>
                            </a:lnTo>
                            <a:lnTo>
                              <a:pt x="275" y="36"/>
                            </a:lnTo>
                            <a:lnTo>
                              <a:pt x="280" y="29"/>
                            </a:lnTo>
                            <a:lnTo>
                              <a:pt x="286" y="20"/>
                            </a:lnTo>
                            <a:lnTo>
                              <a:pt x="292" y="13"/>
                            </a:lnTo>
                            <a:lnTo>
                              <a:pt x="296" y="7"/>
                            </a:lnTo>
                            <a:lnTo>
                              <a:pt x="302" y="2"/>
                            </a:lnTo>
                            <a:lnTo>
                              <a:pt x="307" y="1"/>
                            </a:lnTo>
                            <a:lnTo>
                              <a:pt x="310" y="0"/>
                            </a:lnTo>
                            <a:lnTo>
                              <a:pt x="313" y="0"/>
                            </a:lnTo>
                            <a:lnTo>
                              <a:pt x="317" y="1"/>
                            </a:lnTo>
                            <a:lnTo>
                              <a:pt x="319" y="2"/>
                            </a:lnTo>
                            <a:lnTo>
                              <a:pt x="323" y="5"/>
                            </a:lnTo>
                            <a:lnTo>
                              <a:pt x="327" y="7"/>
                            </a:lnTo>
                            <a:lnTo>
                              <a:pt x="331" y="12"/>
                            </a:lnTo>
                            <a:lnTo>
                              <a:pt x="347" y="24"/>
                            </a:lnTo>
                            <a:lnTo>
                              <a:pt x="331" y="44"/>
                            </a:lnTo>
                            <a:lnTo>
                              <a:pt x="245" y="192"/>
                            </a:lnTo>
                            <a:cubicBezTo>
                              <a:pt x="245" y="192"/>
                              <a:pt x="200" y="169"/>
                              <a:pt x="188" y="193"/>
                            </a:cubicBezTo>
                            <a:cubicBezTo>
                              <a:pt x="159" y="272"/>
                              <a:pt x="216" y="265"/>
                              <a:pt x="218" y="325"/>
                            </a:cubicBezTo>
                            <a:cubicBezTo>
                              <a:pt x="210" y="327"/>
                              <a:pt x="202" y="330"/>
                              <a:pt x="202" y="330"/>
                            </a:cubicBezTo>
                            <a:lnTo>
                              <a:pt x="187" y="336"/>
                            </a:lnTo>
                            <a:lnTo>
                              <a:pt x="170" y="342"/>
                            </a:lnTo>
                            <a:lnTo>
                              <a:pt x="153" y="348"/>
                            </a:lnTo>
                            <a:lnTo>
                              <a:pt x="139" y="357"/>
                            </a:lnTo>
                            <a:lnTo>
                              <a:pt x="127" y="364"/>
                            </a:lnTo>
                            <a:lnTo>
                              <a:pt x="122" y="369"/>
                            </a:lnTo>
                            <a:lnTo>
                              <a:pt x="118" y="373"/>
                            </a:lnTo>
                            <a:lnTo>
                              <a:pt x="114" y="378"/>
                            </a:lnTo>
                            <a:cubicBezTo>
                              <a:pt x="114" y="378"/>
                              <a:pt x="116" y="380"/>
                              <a:pt x="112" y="38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58" name="Freeform 134"/>
                      <p:cNvSpPr>
                        <a:spLocks noChangeAspect="1"/>
                      </p:cNvSpPr>
                      <p:nvPr/>
                    </p:nvSpPr>
                    <p:spPr bwMode="auto">
                      <a:xfrm>
                        <a:off x="2004" y="1733"/>
                        <a:ext cx="470" cy="222"/>
                      </a:xfrm>
                      <a:custGeom>
                        <a:avLst/>
                        <a:gdLst>
                          <a:gd name="T0" fmla="*/ 5 w 1411"/>
                          <a:gd name="T1" fmla="*/ 4 h 666"/>
                          <a:gd name="T2" fmla="*/ 6 w 1411"/>
                          <a:gd name="T3" fmla="*/ 4 h 666"/>
                          <a:gd name="T4" fmla="*/ 8 w 1411"/>
                          <a:gd name="T5" fmla="*/ 3 h 666"/>
                          <a:gd name="T6" fmla="*/ 12 w 1411"/>
                          <a:gd name="T7" fmla="*/ 5 h 666"/>
                          <a:gd name="T8" fmla="*/ 14 w 1411"/>
                          <a:gd name="T9" fmla="*/ 6 h 666"/>
                          <a:gd name="T10" fmla="*/ 17 w 1411"/>
                          <a:gd name="T11" fmla="*/ 6 h 666"/>
                          <a:gd name="T12" fmla="*/ 17 w 1411"/>
                          <a:gd name="T13" fmla="*/ 5 h 666"/>
                          <a:gd name="T14" fmla="*/ 17 w 1411"/>
                          <a:gd name="T15" fmla="*/ 2 h 666"/>
                          <a:gd name="T16" fmla="*/ 18 w 1411"/>
                          <a:gd name="T17" fmla="*/ 0 h 666"/>
                          <a:gd name="T18" fmla="*/ 19 w 1411"/>
                          <a:gd name="T19" fmla="*/ 0 h 666"/>
                          <a:gd name="T20" fmla="*/ 21 w 1411"/>
                          <a:gd name="T21" fmla="*/ 1 h 666"/>
                          <a:gd name="T22" fmla="*/ 24 w 1411"/>
                          <a:gd name="T23" fmla="*/ 3 h 666"/>
                          <a:gd name="T24" fmla="*/ 25 w 1411"/>
                          <a:gd name="T25" fmla="*/ 4 h 666"/>
                          <a:gd name="T26" fmla="*/ 26 w 1411"/>
                          <a:gd name="T27" fmla="*/ 5 h 666"/>
                          <a:gd name="T28" fmla="*/ 27 w 1411"/>
                          <a:gd name="T29" fmla="*/ 5 h 666"/>
                          <a:gd name="T30" fmla="*/ 29 w 1411"/>
                          <a:gd name="T31" fmla="*/ 4 h 666"/>
                          <a:gd name="T32" fmla="*/ 30 w 1411"/>
                          <a:gd name="T33" fmla="*/ 4 h 666"/>
                          <a:gd name="T34" fmla="*/ 32 w 1411"/>
                          <a:gd name="T35" fmla="*/ 4 h 666"/>
                          <a:gd name="T36" fmla="*/ 33 w 1411"/>
                          <a:gd name="T37" fmla="*/ 6 h 666"/>
                          <a:gd name="T38" fmla="*/ 35 w 1411"/>
                          <a:gd name="T39" fmla="*/ 6 h 666"/>
                          <a:gd name="T40" fmla="*/ 38 w 1411"/>
                          <a:gd name="T41" fmla="*/ 7 h 666"/>
                          <a:gd name="T42" fmla="*/ 41 w 1411"/>
                          <a:gd name="T43" fmla="*/ 6 h 666"/>
                          <a:gd name="T44" fmla="*/ 43 w 1411"/>
                          <a:gd name="T45" fmla="*/ 5 h 666"/>
                          <a:gd name="T46" fmla="*/ 47 w 1411"/>
                          <a:gd name="T47" fmla="*/ 6 h 666"/>
                          <a:gd name="T48" fmla="*/ 46 w 1411"/>
                          <a:gd name="T49" fmla="*/ 7 h 666"/>
                          <a:gd name="T50" fmla="*/ 46 w 1411"/>
                          <a:gd name="T51" fmla="*/ 10 h 666"/>
                          <a:gd name="T52" fmla="*/ 47 w 1411"/>
                          <a:gd name="T53" fmla="*/ 11 h 666"/>
                          <a:gd name="T54" fmla="*/ 48 w 1411"/>
                          <a:gd name="T55" fmla="*/ 11 h 666"/>
                          <a:gd name="T56" fmla="*/ 49 w 1411"/>
                          <a:gd name="T57" fmla="*/ 10 h 666"/>
                          <a:gd name="T58" fmla="*/ 51 w 1411"/>
                          <a:gd name="T59" fmla="*/ 11 h 666"/>
                          <a:gd name="T60" fmla="*/ 52 w 1411"/>
                          <a:gd name="T61" fmla="*/ 12 h 666"/>
                          <a:gd name="T62" fmla="*/ 52 w 1411"/>
                          <a:gd name="T63" fmla="*/ 12 h 666"/>
                          <a:gd name="T64" fmla="*/ 51 w 1411"/>
                          <a:gd name="T65" fmla="*/ 13 h 666"/>
                          <a:gd name="T66" fmla="*/ 48 w 1411"/>
                          <a:gd name="T67" fmla="*/ 13 h 666"/>
                          <a:gd name="T68" fmla="*/ 47 w 1411"/>
                          <a:gd name="T69" fmla="*/ 14 h 666"/>
                          <a:gd name="T70" fmla="*/ 46 w 1411"/>
                          <a:gd name="T71" fmla="*/ 15 h 666"/>
                          <a:gd name="T72" fmla="*/ 45 w 1411"/>
                          <a:gd name="T73" fmla="*/ 16 h 666"/>
                          <a:gd name="T74" fmla="*/ 42 w 1411"/>
                          <a:gd name="T75" fmla="*/ 18 h 666"/>
                          <a:gd name="T76" fmla="*/ 40 w 1411"/>
                          <a:gd name="T77" fmla="*/ 18 h 666"/>
                          <a:gd name="T78" fmla="*/ 39 w 1411"/>
                          <a:gd name="T79" fmla="*/ 18 h 666"/>
                          <a:gd name="T80" fmla="*/ 39 w 1411"/>
                          <a:gd name="T81" fmla="*/ 19 h 666"/>
                          <a:gd name="T82" fmla="*/ 39 w 1411"/>
                          <a:gd name="T83" fmla="*/ 20 h 666"/>
                          <a:gd name="T84" fmla="*/ 39 w 1411"/>
                          <a:gd name="T85" fmla="*/ 21 h 666"/>
                          <a:gd name="T86" fmla="*/ 36 w 1411"/>
                          <a:gd name="T87" fmla="*/ 23 h 666"/>
                          <a:gd name="T88" fmla="*/ 34 w 1411"/>
                          <a:gd name="T89" fmla="*/ 23 h 666"/>
                          <a:gd name="T90" fmla="*/ 32 w 1411"/>
                          <a:gd name="T91" fmla="*/ 23 h 666"/>
                          <a:gd name="T92" fmla="*/ 29 w 1411"/>
                          <a:gd name="T93" fmla="*/ 24 h 666"/>
                          <a:gd name="T94" fmla="*/ 28 w 1411"/>
                          <a:gd name="T95" fmla="*/ 25 h 666"/>
                          <a:gd name="T96" fmla="*/ 27 w 1411"/>
                          <a:gd name="T97" fmla="*/ 24 h 666"/>
                          <a:gd name="T98" fmla="*/ 26 w 1411"/>
                          <a:gd name="T99" fmla="*/ 24 h 666"/>
                          <a:gd name="T100" fmla="*/ 14 w 1411"/>
                          <a:gd name="T101" fmla="*/ 21 h 666"/>
                          <a:gd name="T102" fmla="*/ 12 w 1411"/>
                          <a:gd name="T103" fmla="*/ 19 h 666"/>
                          <a:gd name="T104" fmla="*/ 9 w 1411"/>
                          <a:gd name="T105" fmla="*/ 18 h 666"/>
                          <a:gd name="T106" fmla="*/ 6 w 1411"/>
                          <a:gd name="T107" fmla="*/ 17 h 666"/>
                          <a:gd name="T108" fmla="*/ 6 w 1411"/>
                          <a:gd name="T109" fmla="*/ 15 h 666"/>
                          <a:gd name="T110" fmla="*/ 6 w 1411"/>
                          <a:gd name="T111" fmla="*/ 13 h 666"/>
                          <a:gd name="T112" fmla="*/ 5 w 1411"/>
                          <a:gd name="T113" fmla="*/ 11 h 666"/>
                          <a:gd name="T114" fmla="*/ 4 w 1411"/>
                          <a:gd name="T115" fmla="*/ 10 h 666"/>
                          <a:gd name="T116" fmla="*/ 2 w 1411"/>
                          <a:gd name="T117" fmla="*/ 9 h 666"/>
                          <a:gd name="T118" fmla="*/ 1 w 1411"/>
                          <a:gd name="T119" fmla="*/ 8 h 666"/>
                          <a:gd name="T120" fmla="*/ 4 w 1411"/>
                          <a:gd name="T121" fmla="*/ 5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666">
                            <a:moveTo>
                              <a:pt x="103" y="144"/>
                            </a:moveTo>
                            <a:lnTo>
                              <a:pt x="107" y="136"/>
                            </a:lnTo>
                            <a:lnTo>
                              <a:pt x="113" y="130"/>
                            </a:lnTo>
                            <a:lnTo>
                              <a:pt x="119" y="124"/>
                            </a:lnTo>
                            <a:lnTo>
                              <a:pt x="125" y="120"/>
                            </a:lnTo>
                            <a:lnTo>
                              <a:pt x="133" y="116"/>
                            </a:lnTo>
                            <a:lnTo>
                              <a:pt x="141" y="112"/>
                            </a:lnTo>
                            <a:lnTo>
                              <a:pt x="148" y="109"/>
                            </a:lnTo>
                            <a:lnTo>
                              <a:pt x="157" y="106"/>
                            </a:lnTo>
                            <a:lnTo>
                              <a:pt x="173" y="101"/>
                            </a:lnTo>
                            <a:lnTo>
                              <a:pt x="191" y="96"/>
                            </a:lnTo>
                            <a:lnTo>
                              <a:pt x="199" y="94"/>
                            </a:lnTo>
                            <a:lnTo>
                              <a:pt x="207" y="90"/>
                            </a:lnTo>
                            <a:lnTo>
                              <a:pt x="215" y="87"/>
                            </a:lnTo>
                            <a:lnTo>
                              <a:pt x="222" y="83"/>
                            </a:lnTo>
                            <a:lnTo>
                              <a:pt x="235" y="90"/>
                            </a:lnTo>
                            <a:lnTo>
                              <a:pt x="254" y="100"/>
                            </a:lnTo>
                            <a:lnTo>
                              <a:pt x="289" y="97"/>
                            </a:lnTo>
                            <a:lnTo>
                              <a:pt x="306" y="133"/>
                            </a:lnTo>
                            <a:lnTo>
                              <a:pt x="316" y="133"/>
                            </a:lnTo>
                            <a:lnTo>
                              <a:pt x="324" y="134"/>
                            </a:lnTo>
                            <a:lnTo>
                              <a:pt x="333" y="137"/>
                            </a:lnTo>
                            <a:lnTo>
                              <a:pt x="343" y="142"/>
                            </a:lnTo>
                            <a:lnTo>
                              <a:pt x="361" y="150"/>
                            </a:lnTo>
                            <a:lnTo>
                              <a:pt x="380" y="158"/>
                            </a:lnTo>
                            <a:lnTo>
                              <a:pt x="405" y="162"/>
                            </a:lnTo>
                            <a:lnTo>
                              <a:pt x="433" y="167"/>
                            </a:lnTo>
                            <a:lnTo>
                              <a:pt x="439" y="167"/>
                            </a:lnTo>
                            <a:lnTo>
                              <a:pt x="445" y="166"/>
                            </a:lnTo>
                            <a:lnTo>
                              <a:pt x="451" y="164"/>
                            </a:lnTo>
                            <a:lnTo>
                              <a:pt x="456" y="162"/>
                            </a:lnTo>
                            <a:lnTo>
                              <a:pt x="461" y="158"/>
                            </a:lnTo>
                            <a:lnTo>
                              <a:pt x="465" y="152"/>
                            </a:lnTo>
                            <a:lnTo>
                              <a:pt x="468" y="145"/>
                            </a:lnTo>
                            <a:lnTo>
                              <a:pt x="470" y="135"/>
                            </a:lnTo>
                            <a:lnTo>
                              <a:pt x="452" y="88"/>
                            </a:lnTo>
                            <a:lnTo>
                              <a:pt x="456" y="81"/>
                            </a:lnTo>
                            <a:lnTo>
                              <a:pt x="460" y="73"/>
                            </a:lnTo>
                            <a:lnTo>
                              <a:pt x="463" y="65"/>
                            </a:lnTo>
                            <a:lnTo>
                              <a:pt x="467" y="57"/>
                            </a:lnTo>
                            <a:lnTo>
                              <a:pt x="473" y="40"/>
                            </a:lnTo>
                            <a:lnTo>
                              <a:pt x="481" y="24"/>
                            </a:lnTo>
                            <a:lnTo>
                              <a:pt x="485" y="16"/>
                            </a:lnTo>
                            <a:lnTo>
                              <a:pt x="491" y="10"/>
                            </a:lnTo>
                            <a:lnTo>
                              <a:pt x="496" y="5"/>
                            </a:lnTo>
                            <a:lnTo>
                              <a:pt x="502" y="2"/>
                            </a:lnTo>
                            <a:lnTo>
                              <a:pt x="505" y="1"/>
                            </a:lnTo>
                            <a:lnTo>
                              <a:pt x="509" y="0"/>
                            </a:lnTo>
                            <a:lnTo>
                              <a:pt x="513" y="0"/>
                            </a:lnTo>
                            <a:lnTo>
                              <a:pt x="517" y="0"/>
                            </a:lnTo>
                            <a:lnTo>
                              <a:pt x="526" y="3"/>
                            </a:lnTo>
                            <a:lnTo>
                              <a:pt x="536" y="8"/>
                            </a:lnTo>
                            <a:lnTo>
                              <a:pt x="544" y="16"/>
                            </a:lnTo>
                            <a:lnTo>
                              <a:pt x="556" y="24"/>
                            </a:lnTo>
                            <a:lnTo>
                              <a:pt x="562" y="27"/>
                            </a:lnTo>
                            <a:lnTo>
                              <a:pt x="569" y="29"/>
                            </a:lnTo>
                            <a:lnTo>
                              <a:pt x="576" y="30"/>
                            </a:lnTo>
                            <a:lnTo>
                              <a:pt x="584" y="29"/>
                            </a:lnTo>
                            <a:lnTo>
                              <a:pt x="613" y="52"/>
                            </a:lnTo>
                            <a:lnTo>
                              <a:pt x="640" y="72"/>
                            </a:lnTo>
                            <a:lnTo>
                              <a:pt x="653" y="84"/>
                            </a:lnTo>
                            <a:lnTo>
                              <a:pt x="664" y="96"/>
                            </a:lnTo>
                            <a:lnTo>
                              <a:pt x="671" y="103"/>
                            </a:lnTo>
                            <a:lnTo>
                              <a:pt x="676" y="110"/>
                            </a:lnTo>
                            <a:lnTo>
                              <a:pt x="680" y="117"/>
                            </a:lnTo>
                            <a:lnTo>
                              <a:pt x="684" y="126"/>
                            </a:lnTo>
                            <a:lnTo>
                              <a:pt x="690" y="129"/>
                            </a:lnTo>
                            <a:lnTo>
                              <a:pt x="695" y="132"/>
                            </a:lnTo>
                            <a:lnTo>
                              <a:pt x="701" y="133"/>
                            </a:lnTo>
                            <a:lnTo>
                              <a:pt x="706" y="135"/>
                            </a:lnTo>
                            <a:lnTo>
                              <a:pt x="712" y="135"/>
                            </a:lnTo>
                            <a:lnTo>
                              <a:pt x="717" y="135"/>
                            </a:lnTo>
                            <a:lnTo>
                              <a:pt x="722" y="134"/>
                            </a:lnTo>
                            <a:lnTo>
                              <a:pt x="728" y="133"/>
                            </a:lnTo>
                            <a:lnTo>
                              <a:pt x="739" y="130"/>
                            </a:lnTo>
                            <a:lnTo>
                              <a:pt x="749" y="125"/>
                            </a:lnTo>
                            <a:lnTo>
                              <a:pt x="759" y="120"/>
                            </a:lnTo>
                            <a:lnTo>
                              <a:pt x="769" y="115"/>
                            </a:lnTo>
                            <a:lnTo>
                              <a:pt x="778" y="109"/>
                            </a:lnTo>
                            <a:lnTo>
                              <a:pt x="789" y="105"/>
                            </a:lnTo>
                            <a:lnTo>
                              <a:pt x="799" y="102"/>
                            </a:lnTo>
                            <a:lnTo>
                              <a:pt x="809" y="100"/>
                            </a:lnTo>
                            <a:lnTo>
                              <a:pt x="814" y="100"/>
                            </a:lnTo>
                            <a:lnTo>
                              <a:pt x="819" y="100"/>
                            </a:lnTo>
                            <a:lnTo>
                              <a:pt x="824" y="102"/>
                            </a:lnTo>
                            <a:lnTo>
                              <a:pt x="829" y="103"/>
                            </a:lnTo>
                            <a:lnTo>
                              <a:pt x="835" y="106"/>
                            </a:lnTo>
                            <a:lnTo>
                              <a:pt x="840" y="110"/>
                            </a:lnTo>
                            <a:lnTo>
                              <a:pt x="846" y="114"/>
                            </a:lnTo>
                            <a:lnTo>
                              <a:pt x="852" y="119"/>
                            </a:lnTo>
                            <a:lnTo>
                              <a:pt x="856" y="127"/>
                            </a:lnTo>
                            <a:lnTo>
                              <a:pt x="861" y="133"/>
                            </a:lnTo>
                            <a:lnTo>
                              <a:pt x="867" y="139"/>
                            </a:lnTo>
                            <a:lnTo>
                              <a:pt x="873" y="144"/>
                            </a:lnTo>
                            <a:lnTo>
                              <a:pt x="886" y="151"/>
                            </a:lnTo>
                            <a:lnTo>
                              <a:pt x="900" y="156"/>
                            </a:lnTo>
                            <a:lnTo>
                              <a:pt x="915" y="161"/>
                            </a:lnTo>
                            <a:lnTo>
                              <a:pt x="928" y="166"/>
                            </a:lnTo>
                            <a:lnTo>
                              <a:pt x="935" y="169"/>
                            </a:lnTo>
                            <a:lnTo>
                              <a:pt x="941" y="173"/>
                            </a:lnTo>
                            <a:lnTo>
                              <a:pt x="947" y="178"/>
                            </a:lnTo>
                            <a:lnTo>
                              <a:pt x="953" y="184"/>
                            </a:lnTo>
                            <a:lnTo>
                              <a:pt x="980" y="181"/>
                            </a:lnTo>
                            <a:lnTo>
                              <a:pt x="1008" y="181"/>
                            </a:lnTo>
                            <a:lnTo>
                              <a:pt x="1038" y="180"/>
                            </a:lnTo>
                            <a:lnTo>
                              <a:pt x="1066" y="179"/>
                            </a:lnTo>
                            <a:lnTo>
                              <a:pt x="1080" y="177"/>
                            </a:lnTo>
                            <a:lnTo>
                              <a:pt x="1094" y="175"/>
                            </a:lnTo>
                            <a:lnTo>
                              <a:pt x="1107" y="171"/>
                            </a:lnTo>
                            <a:lnTo>
                              <a:pt x="1120" y="166"/>
                            </a:lnTo>
                            <a:lnTo>
                              <a:pt x="1132" y="160"/>
                            </a:lnTo>
                            <a:lnTo>
                              <a:pt x="1143" y="152"/>
                            </a:lnTo>
                            <a:lnTo>
                              <a:pt x="1149" y="148"/>
                            </a:lnTo>
                            <a:lnTo>
                              <a:pt x="1154" y="143"/>
                            </a:lnTo>
                            <a:lnTo>
                              <a:pt x="1159" y="136"/>
                            </a:lnTo>
                            <a:lnTo>
                              <a:pt x="1163" y="130"/>
                            </a:lnTo>
                            <a:lnTo>
                              <a:pt x="1252" y="138"/>
                            </a:lnTo>
                            <a:lnTo>
                              <a:pt x="1254" y="145"/>
                            </a:lnTo>
                            <a:lnTo>
                              <a:pt x="1257" y="150"/>
                            </a:lnTo>
                            <a:lnTo>
                              <a:pt x="1260" y="155"/>
                            </a:lnTo>
                            <a:lnTo>
                              <a:pt x="1263" y="158"/>
                            </a:lnTo>
                            <a:lnTo>
                              <a:pt x="1259" y="166"/>
                            </a:lnTo>
                            <a:lnTo>
                              <a:pt x="1256" y="173"/>
                            </a:lnTo>
                            <a:lnTo>
                              <a:pt x="1253" y="181"/>
                            </a:lnTo>
                            <a:lnTo>
                              <a:pt x="1251" y="189"/>
                            </a:lnTo>
                            <a:lnTo>
                              <a:pt x="1247" y="207"/>
                            </a:lnTo>
                            <a:lnTo>
                              <a:pt x="1245" y="224"/>
                            </a:lnTo>
                            <a:lnTo>
                              <a:pt x="1244" y="241"/>
                            </a:lnTo>
                            <a:lnTo>
                              <a:pt x="1245" y="259"/>
                            </a:lnTo>
                            <a:lnTo>
                              <a:pt x="1246" y="277"/>
                            </a:lnTo>
                            <a:lnTo>
                              <a:pt x="1247" y="293"/>
                            </a:lnTo>
                            <a:lnTo>
                              <a:pt x="1253" y="292"/>
                            </a:lnTo>
                            <a:lnTo>
                              <a:pt x="1259" y="291"/>
                            </a:lnTo>
                            <a:lnTo>
                              <a:pt x="1266" y="291"/>
                            </a:lnTo>
                            <a:lnTo>
                              <a:pt x="1273" y="292"/>
                            </a:lnTo>
                            <a:lnTo>
                              <a:pt x="1279" y="293"/>
                            </a:lnTo>
                            <a:lnTo>
                              <a:pt x="1285" y="295"/>
                            </a:lnTo>
                            <a:lnTo>
                              <a:pt x="1291" y="297"/>
                            </a:lnTo>
                            <a:lnTo>
                              <a:pt x="1297" y="300"/>
                            </a:lnTo>
                            <a:lnTo>
                              <a:pt x="1301" y="293"/>
                            </a:lnTo>
                            <a:lnTo>
                              <a:pt x="1306" y="288"/>
                            </a:lnTo>
                            <a:lnTo>
                              <a:pt x="1311" y="284"/>
                            </a:lnTo>
                            <a:lnTo>
                              <a:pt x="1316" y="281"/>
                            </a:lnTo>
                            <a:lnTo>
                              <a:pt x="1321" y="280"/>
                            </a:lnTo>
                            <a:lnTo>
                              <a:pt x="1328" y="279"/>
                            </a:lnTo>
                            <a:lnTo>
                              <a:pt x="1333" y="279"/>
                            </a:lnTo>
                            <a:lnTo>
                              <a:pt x="1339" y="280"/>
                            </a:lnTo>
                            <a:lnTo>
                              <a:pt x="1350" y="284"/>
                            </a:lnTo>
                            <a:lnTo>
                              <a:pt x="1361" y="289"/>
                            </a:lnTo>
                            <a:lnTo>
                              <a:pt x="1371" y="294"/>
                            </a:lnTo>
                            <a:lnTo>
                              <a:pt x="1381" y="300"/>
                            </a:lnTo>
                            <a:lnTo>
                              <a:pt x="1386" y="305"/>
                            </a:lnTo>
                            <a:lnTo>
                              <a:pt x="1392" y="310"/>
                            </a:lnTo>
                            <a:lnTo>
                              <a:pt x="1398" y="314"/>
                            </a:lnTo>
                            <a:lnTo>
                              <a:pt x="1404" y="317"/>
                            </a:lnTo>
                            <a:lnTo>
                              <a:pt x="1408" y="321"/>
                            </a:lnTo>
                            <a:lnTo>
                              <a:pt x="1411" y="326"/>
                            </a:lnTo>
                            <a:lnTo>
                              <a:pt x="1411" y="328"/>
                            </a:lnTo>
                            <a:lnTo>
                              <a:pt x="1411" y="331"/>
                            </a:lnTo>
                            <a:lnTo>
                              <a:pt x="1409" y="335"/>
                            </a:lnTo>
                            <a:lnTo>
                              <a:pt x="1407" y="339"/>
                            </a:lnTo>
                            <a:lnTo>
                              <a:pt x="1399" y="344"/>
                            </a:lnTo>
                            <a:lnTo>
                              <a:pt x="1391" y="348"/>
                            </a:lnTo>
                            <a:lnTo>
                              <a:pt x="1381" y="350"/>
                            </a:lnTo>
                            <a:lnTo>
                              <a:pt x="1373" y="352"/>
                            </a:lnTo>
                            <a:lnTo>
                              <a:pt x="1354" y="354"/>
                            </a:lnTo>
                            <a:lnTo>
                              <a:pt x="1336" y="355"/>
                            </a:lnTo>
                            <a:lnTo>
                              <a:pt x="1327" y="356"/>
                            </a:lnTo>
                            <a:lnTo>
                              <a:pt x="1317" y="357"/>
                            </a:lnTo>
                            <a:lnTo>
                              <a:pt x="1309" y="359"/>
                            </a:lnTo>
                            <a:lnTo>
                              <a:pt x="1301" y="363"/>
                            </a:lnTo>
                            <a:lnTo>
                              <a:pt x="1294" y="367"/>
                            </a:lnTo>
                            <a:lnTo>
                              <a:pt x="1287" y="373"/>
                            </a:lnTo>
                            <a:lnTo>
                              <a:pt x="1281" y="380"/>
                            </a:lnTo>
                            <a:lnTo>
                              <a:pt x="1276" y="390"/>
                            </a:lnTo>
                            <a:lnTo>
                              <a:pt x="1270" y="394"/>
                            </a:lnTo>
                            <a:lnTo>
                              <a:pt x="1263" y="398"/>
                            </a:lnTo>
                            <a:lnTo>
                              <a:pt x="1258" y="402"/>
                            </a:lnTo>
                            <a:lnTo>
                              <a:pt x="1253" y="407"/>
                            </a:lnTo>
                            <a:lnTo>
                              <a:pt x="1245" y="417"/>
                            </a:lnTo>
                            <a:lnTo>
                              <a:pt x="1237" y="426"/>
                            </a:lnTo>
                            <a:lnTo>
                              <a:pt x="1233" y="431"/>
                            </a:lnTo>
                            <a:lnTo>
                              <a:pt x="1229" y="435"/>
                            </a:lnTo>
                            <a:lnTo>
                              <a:pt x="1224" y="438"/>
                            </a:lnTo>
                            <a:lnTo>
                              <a:pt x="1219" y="441"/>
                            </a:lnTo>
                            <a:lnTo>
                              <a:pt x="1214" y="445"/>
                            </a:lnTo>
                            <a:lnTo>
                              <a:pt x="1207" y="446"/>
                            </a:lnTo>
                            <a:lnTo>
                              <a:pt x="1198" y="446"/>
                            </a:lnTo>
                            <a:lnTo>
                              <a:pt x="1190" y="445"/>
                            </a:lnTo>
                            <a:lnTo>
                              <a:pt x="1133" y="491"/>
                            </a:lnTo>
                            <a:lnTo>
                              <a:pt x="1126" y="491"/>
                            </a:lnTo>
                            <a:lnTo>
                              <a:pt x="1120" y="490"/>
                            </a:lnTo>
                            <a:lnTo>
                              <a:pt x="1113" y="488"/>
                            </a:lnTo>
                            <a:lnTo>
                              <a:pt x="1106" y="485"/>
                            </a:lnTo>
                            <a:lnTo>
                              <a:pt x="1094" y="480"/>
                            </a:lnTo>
                            <a:lnTo>
                              <a:pt x="1080" y="475"/>
                            </a:lnTo>
                            <a:lnTo>
                              <a:pt x="1074" y="473"/>
                            </a:lnTo>
                            <a:lnTo>
                              <a:pt x="1068" y="472"/>
                            </a:lnTo>
                            <a:lnTo>
                              <a:pt x="1062" y="472"/>
                            </a:lnTo>
                            <a:lnTo>
                              <a:pt x="1057" y="473"/>
                            </a:lnTo>
                            <a:lnTo>
                              <a:pt x="1052" y="476"/>
                            </a:lnTo>
                            <a:lnTo>
                              <a:pt x="1047" y="481"/>
                            </a:lnTo>
                            <a:lnTo>
                              <a:pt x="1042" y="487"/>
                            </a:lnTo>
                            <a:lnTo>
                              <a:pt x="1038" y="496"/>
                            </a:lnTo>
                            <a:lnTo>
                              <a:pt x="1042" y="501"/>
                            </a:lnTo>
                            <a:lnTo>
                              <a:pt x="1046" y="508"/>
                            </a:lnTo>
                            <a:lnTo>
                              <a:pt x="1049" y="513"/>
                            </a:lnTo>
                            <a:lnTo>
                              <a:pt x="1052" y="518"/>
                            </a:lnTo>
                            <a:lnTo>
                              <a:pt x="1053" y="523"/>
                            </a:lnTo>
                            <a:lnTo>
                              <a:pt x="1054" y="527"/>
                            </a:lnTo>
                            <a:lnTo>
                              <a:pt x="1054" y="532"/>
                            </a:lnTo>
                            <a:lnTo>
                              <a:pt x="1054" y="536"/>
                            </a:lnTo>
                            <a:lnTo>
                              <a:pt x="1051" y="545"/>
                            </a:lnTo>
                            <a:lnTo>
                              <a:pt x="1047" y="553"/>
                            </a:lnTo>
                            <a:lnTo>
                              <a:pt x="1041" y="561"/>
                            </a:lnTo>
                            <a:lnTo>
                              <a:pt x="1034" y="570"/>
                            </a:lnTo>
                            <a:lnTo>
                              <a:pt x="1015" y="584"/>
                            </a:lnTo>
                            <a:lnTo>
                              <a:pt x="997" y="598"/>
                            </a:lnTo>
                            <a:lnTo>
                              <a:pt x="988" y="605"/>
                            </a:lnTo>
                            <a:lnTo>
                              <a:pt x="980" y="612"/>
                            </a:lnTo>
                            <a:lnTo>
                              <a:pt x="972" y="619"/>
                            </a:lnTo>
                            <a:lnTo>
                              <a:pt x="966" y="627"/>
                            </a:lnTo>
                            <a:lnTo>
                              <a:pt x="954" y="621"/>
                            </a:lnTo>
                            <a:lnTo>
                              <a:pt x="943" y="617"/>
                            </a:lnTo>
                            <a:lnTo>
                              <a:pt x="932" y="615"/>
                            </a:lnTo>
                            <a:lnTo>
                              <a:pt x="921" y="614"/>
                            </a:lnTo>
                            <a:lnTo>
                              <a:pt x="910" y="614"/>
                            </a:lnTo>
                            <a:lnTo>
                              <a:pt x="898" y="615"/>
                            </a:lnTo>
                            <a:lnTo>
                              <a:pt x="887" y="617"/>
                            </a:lnTo>
                            <a:lnTo>
                              <a:pt x="876" y="620"/>
                            </a:lnTo>
                            <a:lnTo>
                              <a:pt x="855" y="628"/>
                            </a:lnTo>
                            <a:lnTo>
                              <a:pt x="833" y="636"/>
                            </a:lnTo>
                            <a:lnTo>
                              <a:pt x="812" y="644"/>
                            </a:lnTo>
                            <a:lnTo>
                              <a:pt x="791" y="651"/>
                            </a:lnTo>
                            <a:lnTo>
                              <a:pt x="786" y="658"/>
                            </a:lnTo>
                            <a:lnTo>
                              <a:pt x="779" y="663"/>
                            </a:lnTo>
                            <a:lnTo>
                              <a:pt x="774" y="665"/>
                            </a:lnTo>
                            <a:lnTo>
                              <a:pt x="768" y="666"/>
                            </a:lnTo>
                            <a:lnTo>
                              <a:pt x="763" y="666"/>
                            </a:lnTo>
                            <a:lnTo>
                              <a:pt x="758" y="664"/>
                            </a:lnTo>
                            <a:lnTo>
                              <a:pt x="752" y="661"/>
                            </a:lnTo>
                            <a:lnTo>
                              <a:pt x="747" y="658"/>
                            </a:lnTo>
                            <a:lnTo>
                              <a:pt x="742" y="655"/>
                            </a:lnTo>
                            <a:lnTo>
                              <a:pt x="736" y="653"/>
                            </a:lnTo>
                            <a:lnTo>
                              <a:pt x="730" y="650"/>
                            </a:lnTo>
                            <a:lnTo>
                              <a:pt x="723" y="649"/>
                            </a:lnTo>
                            <a:lnTo>
                              <a:pt x="717" y="648"/>
                            </a:lnTo>
                            <a:lnTo>
                              <a:pt x="711" y="649"/>
                            </a:lnTo>
                            <a:lnTo>
                              <a:pt x="705" y="652"/>
                            </a:lnTo>
                            <a:lnTo>
                              <a:pt x="698" y="657"/>
                            </a:lnTo>
                            <a:lnTo>
                              <a:pt x="619" y="599"/>
                            </a:lnTo>
                            <a:lnTo>
                              <a:pt x="393" y="604"/>
                            </a:lnTo>
                            <a:lnTo>
                              <a:pt x="384" y="594"/>
                            </a:lnTo>
                            <a:lnTo>
                              <a:pt x="376" y="584"/>
                            </a:lnTo>
                            <a:lnTo>
                              <a:pt x="369" y="573"/>
                            </a:lnTo>
                            <a:lnTo>
                              <a:pt x="361" y="561"/>
                            </a:lnTo>
                            <a:lnTo>
                              <a:pt x="354" y="549"/>
                            </a:lnTo>
                            <a:lnTo>
                              <a:pt x="346" y="538"/>
                            </a:lnTo>
                            <a:lnTo>
                              <a:pt x="337" y="527"/>
                            </a:lnTo>
                            <a:lnTo>
                              <a:pt x="328" y="516"/>
                            </a:lnTo>
                            <a:lnTo>
                              <a:pt x="310" y="506"/>
                            </a:lnTo>
                            <a:lnTo>
                              <a:pt x="291" y="496"/>
                            </a:lnTo>
                            <a:lnTo>
                              <a:pt x="273" y="489"/>
                            </a:lnTo>
                            <a:lnTo>
                              <a:pt x="254" y="482"/>
                            </a:lnTo>
                            <a:lnTo>
                              <a:pt x="233" y="476"/>
                            </a:lnTo>
                            <a:lnTo>
                              <a:pt x="213" y="472"/>
                            </a:lnTo>
                            <a:lnTo>
                              <a:pt x="192" y="469"/>
                            </a:lnTo>
                            <a:lnTo>
                              <a:pt x="170" y="467"/>
                            </a:lnTo>
                            <a:lnTo>
                              <a:pt x="166" y="464"/>
                            </a:lnTo>
                            <a:lnTo>
                              <a:pt x="163" y="459"/>
                            </a:lnTo>
                            <a:lnTo>
                              <a:pt x="162" y="454"/>
                            </a:lnTo>
                            <a:lnTo>
                              <a:pt x="161" y="448"/>
                            </a:lnTo>
                            <a:lnTo>
                              <a:pt x="161" y="435"/>
                            </a:lnTo>
                            <a:lnTo>
                              <a:pt x="163" y="421"/>
                            </a:lnTo>
                            <a:lnTo>
                              <a:pt x="166" y="408"/>
                            </a:lnTo>
                            <a:lnTo>
                              <a:pt x="169" y="394"/>
                            </a:lnTo>
                            <a:lnTo>
                              <a:pt x="172" y="379"/>
                            </a:lnTo>
                            <a:lnTo>
                              <a:pt x="173" y="367"/>
                            </a:lnTo>
                            <a:lnTo>
                              <a:pt x="165" y="362"/>
                            </a:lnTo>
                            <a:lnTo>
                              <a:pt x="159" y="357"/>
                            </a:lnTo>
                            <a:lnTo>
                              <a:pt x="154" y="351"/>
                            </a:lnTo>
                            <a:lnTo>
                              <a:pt x="150" y="344"/>
                            </a:lnTo>
                            <a:lnTo>
                              <a:pt x="145" y="331"/>
                            </a:lnTo>
                            <a:lnTo>
                              <a:pt x="140" y="316"/>
                            </a:lnTo>
                            <a:lnTo>
                              <a:pt x="138" y="309"/>
                            </a:lnTo>
                            <a:lnTo>
                              <a:pt x="136" y="302"/>
                            </a:lnTo>
                            <a:lnTo>
                              <a:pt x="133" y="296"/>
                            </a:lnTo>
                            <a:lnTo>
                              <a:pt x="130" y="290"/>
                            </a:lnTo>
                            <a:lnTo>
                              <a:pt x="125" y="285"/>
                            </a:lnTo>
                            <a:lnTo>
                              <a:pt x="120" y="280"/>
                            </a:lnTo>
                            <a:lnTo>
                              <a:pt x="114" y="277"/>
                            </a:lnTo>
                            <a:lnTo>
                              <a:pt x="106" y="274"/>
                            </a:lnTo>
                            <a:lnTo>
                              <a:pt x="90" y="270"/>
                            </a:lnTo>
                            <a:lnTo>
                              <a:pt x="75" y="264"/>
                            </a:lnTo>
                            <a:lnTo>
                              <a:pt x="58" y="255"/>
                            </a:lnTo>
                            <a:lnTo>
                              <a:pt x="44" y="247"/>
                            </a:lnTo>
                            <a:lnTo>
                              <a:pt x="37" y="242"/>
                            </a:lnTo>
                            <a:lnTo>
                              <a:pt x="30" y="237"/>
                            </a:lnTo>
                            <a:lnTo>
                              <a:pt x="24" y="231"/>
                            </a:lnTo>
                            <a:lnTo>
                              <a:pt x="18" y="226"/>
                            </a:lnTo>
                            <a:lnTo>
                              <a:pt x="13" y="220"/>
                            </a:lnTo>
                            <a:lnTo>
                              <a:pt x="7" y="213"/>
                            </a:lnTo>
                            <a:lnTo>
                              <a:pt x="3" y="206"/>
                            </a:lnTo>
                            <a:lnTo>
                              <a:pt x="0" y="198"/>
                            </a:lnTo>
                            <a:lnTo>
                              <a:pt x="103" y="14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259" name="Group 135"/>
                      <p:cNvGrpSpPr>
                        <a:grpSpLocks noChangeAspect="1"/>
                      </p:cNvGrpSpPr>
                      <p:nvPr/>
                    </p:nvGrpSpPr>
                    <p:grpSpPr bwMode="auto">
                      <a:xfrm>
                        <a:off x="1799" y="1694"/>
                        <a:ext cx="900" cy="716"/>
                        <a:chOff x="1559" y="1669"/>
                        <a:chExt cx="900" cy="716"/>
                      </a:xfrm>
                      <a:grpFill/>
                    </p:grpSpPr>
                    <p:sp>
                      <p:nvSpPr>
                        <p:cNvPr id="260" name="Freeform 136"/>
                        <p:cNvSpPr>
                          <a:spLocks noChangeAspect="1"/>
                        </p:cNvSpPr>
                        <p:nvPr/>
                      </p:nvSpPr>
                      <p:spPr bwMode="auto">
                        <a:xfrm>
                          <a:off x="1559" y="1669"/>
                          <a:ext cx="900" cy="672"/>
                        </a:xfrm>
                        <a:custGeom>
                          <a:avLst/>
                          <a:gdLst>
                            <a:gd name="T0" fmla="*/ 3 w 3256"/>
                            <a:gd name="T1" fmla="*/ 29 h 2429"/>
                            <a:gd name="T2" fmla="*/ 5 w 3256"/>
                            <a:gd name="T3" fmla="*/ 30 h 2429"/>
                            <a:gd name="T4" fmla="*/ 7 w 3256"/>
                            <a:gd name="T5" fmla="*/ 33 h 2429"/>
                            <a:gd name="T6" fmla="*/ 6 w 3256"/>
                            <a:gd name="T7" fmla="*/ 34 h 2429"/>
                            <a:gd name="T8" fmla="*/ 10 w 3256"/>
                            <a:gd name="T9" fmla="*/ 38 h 2429"/>
                            <a:gd name="T10" fmla="*/ 13 w 3256"/>
                            <a:gd name="T11" fmla="*/ 40 h 2429"/>
                            <a:gd name="T12" fmla="*/ 16 w 3256"/>
                            <a:gd name="T13" fmla="*/ 40 h 2429"/>
                            <a:gd name="T14" fmla="*/ 19 w 3256"/>
                            <a:gd name="T15" fmla="*/ 40 h 2429"/>
                            <a:gd name="T16" fmla="*/ 21 w 3256"/>
                            <a:gd name="T17" fmla="*/ 40 h 2429"/>
                            <a:gd name="T18" fmla="*/ 24 w 3256"/>
                            <a:gd name="T19" fmla="*/ 39 h 2429"/>
                            <a:gd name="T20" fmla="*/ 27 w 3256"/>
                            <a:gd name="T21" fmla="*/ 41 h 2429"/>
                            <a:gd name="T22" fmla="*/ 28 w 3256"/>
                            <a:gd name="T23" fmla="*/ 44 h 2429"/>
                            <a:gd name="T24" fmla="*/ 28 w 3256"/>
                            <a:gd name="T25" fmla="*/ 47 h 2429"/>
                            <a:gd name="T26" fmla="*/ 29 w 3256"/>
                            <a:gd name="T27" fmla="*/ 48 h 2429"/>
                            <a:gd name="T28" fmla="*/ 31 w 3256"/>
                            <a:gd name="T29" fmla="*/ 50 h 2429"/>
                            <a:gd name="T30" fmla="*/ 32 w 3256"/>
                            <a:gd name="T31" fmla="*/ 48 h 2429"/>
                            <a:gd name="T32" fmla="*/ 35 w 3256"/>
                            <a:gd name="T33" fmla="*/ 48 h 2429"/>
                            <a:gd name="T34" fmla="*/ 36 w 3256"/>
                            <a:gd name="T35" fmla="*/ 49 h 2429"/>
                            <a:gd name="T36" fmla="*/ 45 w 3256"/>
                            <a:gd name="T37" fmla="*/ 49 h 2429"/>
                            <a:gd name="T38" fmla="*/ 53 w 3256"/>
                            <a:gd name="T39" fmla="*/ 36 h 2429"/>
                            <a:gd name="T40" fmla="*/ 49 w 3256"/>
                            <a:gd name="T41" fmla="*/ 25 h 2429"/>
                            <a:gd name="T42" fmla="*/ 59 w 3256"/>
                            <a:gd name="T43" fmla="*/ 20 h 2429"/>
                            <a:gd name="T44" fmla="*/ 61 w 3256"/>
                            <a:gd name="T45" fmla="*/ 19 h 2429"/>
                            <a:gd name="T46" fmla="*/ 63 w 3256"/>
                            <a:gd name="T47" fmla="*/ 19 h 2429"/>
                            <a:gd name="T48" fmla="*/ 64 w 3256"/>
                            <a:gd name="T49" fmla="*/ 17 h 2429"/>
                            <a:gd name="T50" fmla="*/ 65 w 3256"/>
                            <a:gd name="T51" fmla="*/ 14 h 2429"/>
                            <a:gd name="T52" fmla="*/ 67 w 3256"/>
                            <a:gd name="T53" fmla="*/ 14 h 2429"/>
                            <a:gd name="T54" fmla="*/ 68 w 3256"/>
                            <a:gd name="T55" fmla="*/ 9 h 2429"/>
                            <a:gd name="T56" fmla="*/ 64 w 3256"/>
                            <a:gd name="T57" fmla="*/ 10 h 2429"/>
                            <a:gd name="T58" fmla="*/ 62 w 3256"/>
                            <a:gd name="T59" fmla="*/ 7 h 2429"/>
                            <a:gd name="T60" fmla="*/ 59 w 3256"/>
                            <a:gd name="T61" fmla="*/ 4 h 2429"/>
                            <a:gd name="T62" fmla="*/ 58 w 3256"/>
                            <a:gd name="T63" fmla="*/ 1 h 2429"/>
                            <a:gd name="T64" fmla="*/ 56 w 3256"/>
                            <a:gd name="T65" fmla="*/ 0 h 2429"/>
                            <a:gd name="T66" fmla="*/ 53 w 3256"/>
                            <a:gd name="T67" fmla="*/ 1 h 2429"/>
                            <a:gd name="T68" fmla="*/ 52 w 3256"/>
                            <a:gd name="T69" fmla="*/ 3 h 2429"/>
                            <a:gd name="T70" fmla="*/ 48 w 3256"/>
                            <a:gd name="T71" fmla="*/ 7 h 2429"/>
                            <a:gd name="T72" fmla="*/ 47 w 3256"/>
                            <a:gd name="T73" fmla="*/ 10 h 2429"/>
                            <a:gd name="T74" fmla="*/ 49 w 3256"/>
                            <a:gd name="T75" fmla="*/ 10 h 2429"/>
                            <a:gd name="T76" fmla="*/ 51 w 3256"/>
                            <a:gd name="T77" fmla="*/ 11 h 2429"/>
                            <a:gd name="T78" fmla="*/ 49 w 3256"/>
                            <a:gd name="T79" fmla="*/ 12 h 2429"/>
                            <a:gd name="T80" fmla="*/ 47 w 3256"/>
                            <a:gd name="T81" fmla="*/ 14 h 2429"/>
                            <a:gd name="T82" fmla="*/ 43 w 3256"/>
                            <a:gd name="T83" fmla="*/ 15 h 2429"/>
                            <a:gd name="T84" fmla="*/ 42 w 3256"/>
                            <a:gd name="T85" fmla="*/ 16 h 2429"/>
                            <a:gd name="T86" fmla="*/ 40 w 3256"/>
                            <a:gd name="T87" fmla="*/ 19 h 2429"/>
                            <a:gd name="T88" fmla="*/ 36 w 3256"/>
                            <a:gd name="T89" fmla="*/ 20 h 2429"/>
                            <a:gd name="T90" fmla="*/ 34 w 3256"/>
                            <a:gd name="T91" fmla="*/ 20 h 2429"/>
                            <a:gd name="T92" fmla="*/ 24 w 3256"/>
                            <a:gd name="T93" fmla="*/ 16 h 2429"/>
                            <a:gd name="T94" fmla="*/ 20 w 3256"/>
                            <a:gd name="T95" fmla="*/ 14 h 2429"/>
                            <a:gd name="T96" fmla="*/ 19 w 3256"/>
                            <a:gd name="T97" fmla="*/ 11 h 2429"/>
                            <a:gd name="T98" fmla="*/ 16 w 3256"/>
                            <a:gd name="T99" fmla="*/ 9 h 2429"/>
                            <a:gd name="T100" fmla="*/ 14 w 3256"/>
                            <a:gd name="T101" fmla="*/ 9 h 2429"/>
                            <a:gd name="T102" fmla="*/ 13 w 3256"/>
                            <a:gd name="T103" fmla="*/ 12 h 2429"/>
                            <a:gd name="T104" fmla="*/ 11 w 3256"/>
                            <a:gd name="T105" fmla="*/ 12 h 2429"/>
                            <a:gd name="T106" fmla="*/ 10 w 3256"/>
                            <a:gd name="T107" fmla="*/ 15 h 2429"/>
                            <a:gd name="T108" fmla="*/ 9 w 3256"/>
                            <a:gd name="T109" fmla="*/ 14 h 2429"/>
                            <a:gd name="T110" fmla="*/ 8 w 3256"/>
                            <a:gd name="T111" fmla="*/ 17 h 2429"/>
                            <a:gd name="T112" fmla="*/ 7 w 3256"/>
                            <a:gd name="T113" fmla="*/ 20 h 2429"/>
                            <a:gd name="T114" fmla="*/ 4 w 3256"/>
                            <a:gd name="T115" fmla="*/ 21 h 2429"/>
                            <a:gd name="T116" fmla="*/ 2 w 3256"/>
                            <a:gd name="T117" fmla="*/ 22 h 2429"/>
                            <a:gd name="T118" fmla="*/ 0 w 3256"/>
                            <a:gd name="T119" fmla="*/ 23 h 2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56" h="2429">
                              <a:moveTo>
                                <a:pt x="36" y="1161"/>
                              </a:moveTo>
                              <a:lnTo>
                                <a:pt x="42" y="1245"/>
                              </a:lnTo>
                              <a:lnTo>
                                <a:pt x="45" y="1287"/>
                              </a:lnTo>
                              <a:lnTo>
                                <a:pt x="58" y="1286"/>
                              </a:lnTo>
                              <a:lnTo>
                                <a:pt x="69" y="1286"/>
                              </a:lnTo>
                              <a:lnTo>
                                <a:pt x="78" y="1290"/>
                              </a:lnTo>
                              <a:lnTo>
                                <a:pt x="87" y="1295"/>
                              </a:lnTo>
                              <a:lnTo>
                                <a:pt x="94" y="1301"/>
                              </a:lnTo>
                              <a:lnTo>
                                <a:pt x="101" y="1308"/>
                              </a:lnTo>
                              <a:lnTo>
                                <a:pt x="107" y="1316"/>
                              </a:lnTo>
                              <a:lnTo>
                                <a:pt x="112" y="1326"/>
                              </a:lnTo>
                              <a:lnTo>
                                <a:pt x="122" y="1346"/>
                              </a:lnTo>
                              <a:lnTo>
                                <a:pt x="133" y="1366"/>
                              </a:lnTo>
                              <a:lnTo>
                                <a:pt x="140" y="1375"/>
                              </a:lnTo>
                              <a:lnTo>
                                <a:pt x="147" y="1385"/>
                              </a:lnTo>
                              <a:lnTo>
                                <a:pt x="155" y="1392"/>
                              </a:lnTo>
                              <a:lnTo>
                                <a:pt x="165" y="1399"/>
                              </a:lnTo>
                              <a:lnTo>
                                <a:pt x="175" y="1398"/>
                              </a:lnTo>
                              <a:lnTo>
                                <a:pt x="183" y="1396"/>
                              </a:lnTo>
                              <a:lnTo>
                                <a:pt x="192" y="1392"/>
                              </a:lnTo>
                              <a:lnTo>
                                <a:pt x="199" y="1390"/>
                              </a:lnTo>
                              <a:lnTo>
                                <a:pt x="206" y="1387"/>
                              </a:lnTo>
                              <a:lnTo>
                                <a:pt x="213" y="1387"/>
                              </a:lnTo>
                              <a:lnTo>
                                <a:pt x="217" y="1387"/>
                              </a:lnTo>
                              <a:lnTo>
                                <a:pt x="221" y="1389"/>
                              </a:lnTo>
                              <a:lnTo>
                                <a:pt x="224" y="1391"/>
                              </a:lnTo>
                              <a:lnTo>
                                <a:pt x="229" y="1393"/>
                              </a:lnTo>
                              <a:lnTo>
                                <a:pt x="248" y="1421"/>
                              </a:lnTo>
                              <a:lnTo>
                                <a:pt x="265" y="1449"/>
                              </a:lnTo>
                              <a:lnTo>
                                <a:pt x="272" y="1463"/>
                              </a:lnTo>
                              <a:lnTo>
                                <a:pt x="277" y="1480"/>
                              </a:lnTo>
                              <a:lnTo>
                                <a:pt x="280" y="1487"/>
                              </a:lnTo>
                              <a:lnTo>
                                <a:pt x="281" y="1496"/>
                              </a:lnTo>
                              <a:lnTo>
                                <a:pt x="282" y="1505"/>
                              </a:lnTo>
                              <a:lnTo>
                                <a:pt x="282" y="1514"/>
                              </a:lnTo>
                              <a:lnTo>
                                <a:pt x="293" y="1528"/>
                              </a:lnTo>
                              <a:lnTo>
                                <a:pt x="304" y="1544"/>
                              </a:lnTo>
                              <a:lnTo>
                                <a:pt x="307" y="1552"/>
                              </a:lnTo>
                              <a:lnTo>
                                <a:pt x="310" y="1560"/>
                              </a:lnTo>
                              <a:lnTo>
                                <a:pt x="310" y="1563"/>
                              </a:lnTo>
                              <a:lnTo>
                                <a:pt x="308" y="1567"/>
                              </a:lnTo>
                              <a:lnTo>
                                <a:pt x="306" y="1570"/>
                              </a:lnTo>
                              <a:lnTo>
                                <a:pt x="304" y="1574"/>
                              </a:lnTo>
                              <a:lnTo>
                                <a:pt x="296" y="1576"/>
                              </a:lnTo>
                              <a:lnTo>
                                <a:pt x="290" y="1580"/>
                              </a:lnTo>
                              <a:lnTo>
                                <a:pt x="286" y="1584"/>
                              </a:lnTo>
                              <a:lnTo>
                                <a:pt x="282" y="1587"/>
                              </a:lnTo>
                              <a:lnTo>
                                <a:pt x="278" y="1592"/>
                              </a:lnTo>
                              <a:lnTo>
                                <a:pt x="276" y="1597"/>
                              </a:lnTo>
                              <a:lnTo>
                                <a:pt x="275" y="1603"/>
                              </a:lnTo>
                              <a:lnTo>
                                <a:pt x="274" y="1609"/>
                              </a:lnTo>
                              <a:lnTo>
                                <a:pt x="274" y="1622"/>
                              </a:lnTo>
                              <a:lnTo>
                                <a:pt x="275" y="1634"/>
                              </a:lnTo>
                              <a:lnTo>
                                <a:pt x="277" y="1645"/>
                              </a:lnTo>
                              <a:lnTo>
                                <a:pt x="281" y="1656"/>
                              </a:lnTo>
                              <a:lnTo>
                                <a:pt x="372" y="1755"/>
                              </a:lnTo>
                              <a:lnTo>
                                <a:pt x="381" y="1755"/>
                              </a:lnTo>
                              <a:lnTo>
                                <a:pt x="390" y="1755"/>
                              </a:lnTo>
                              <a:lnTo>
                                <a:pt x="398" y="1756"/>
                              </a:lnTo>
                              <a:lnTo>
                                <a:pt x="405" y="1758"/>
                              </a:lnTo>
                              <a:lnTo>
                                <a:pt x="419" y="1763"/>
                              </a:lnTo>
                              <a:lnTo>
                                <a:pt x="433" y="1771"/>
                              </a:lnTo>
                              <a:lnTo>
                                <a:pt x="445" y="1780"/>
                              </a:lnTo>
                              <a:lnTo>
                                <a:pt x="456" y="1790"/>
                              </a:lnTo>
                              <a:lnTo>
                                <a:pt x="469" y="1799"/>
                              </a:lnTo>
                              <a:lnTo>
                                <a:pt x="480" y="1810"/>
                              </a:lnTo>
                              <a:lnTo>
                                <a:pt x="490" y="1820"/>
                              </a:lnTo>
                              <a:lnTo>
                                <a:pt x="501" y="1830"/>
                              </a:lnTo>
                              <a:lnTo>
                                <a:pt x="513" y="1840"/>
                              </a:lnTo>
                              <a:lnTo>
                                <a:pt x="525" y="1847"/>
                              </a:lnTo>
                              <a:lnTo>
                                <a:pt x="540" y="1855"/>
                              </a:lnTo>
                              <a:lnTo>
                                <a:pt x="553" y="1858"/>
                              </a:lnTo>
                              <a:lnTo>
                                <a:pt x="562" y="1859"/>
                              </a:lnTo>
                              <a:lnTo>
                                <a:pt x="569" y="1861"/>
                              </a:lnTo>
                              <a:lnTo>
                                <a:pt x="577" y="1861"/>
                              </a:lnTo>
                              <a:lnTo>
                                <a:pt x="586" y="1859"/>
                              </a:lnTo>
                              <a:lnTo>
                                <a:pt x="593" y="1870"/>
                              </a:lnTo>
                              <a:lnTo>
                                <a:pt x="600" y="1879"/>
                              </a:lnTo>
                              <a:lnTo>
                                <a:pt x="611" y="1886"/>
                              </a:lnTo>
                              <a:lnTo>
                                <a:pt x="621" y="1892"/>
                              </a:lnTo>
                              <a:lnTo>
                                <a:pt x="630" y="1897"/>
                              </a:lnTo>
                              <a:lnTo>
                                <a:pt x="642" y="1900"/>
                              </a:lnTo>
                              <a:lnTo>
                                <a:pt x="653" y="1903"/>
                              </a:lnTo>
                              <a:lnTo>
                                <a:pt x="665" y="1904"/>
                              </a:lnTo>
                              <a:lnTo>
                                <a:pt x="715" y="1906"/>
                              </a:lnTo>
                              <a:lnTo>
                                <a:pt x="759" y="1912"/>
                              </a:lnTo>
                              <a:lnTo>
                                <a:pt x="760" y="1908"/>
                              </a:lnTo>
                              <a:lnTo>
                                <a:pt x="763" y="1904"/>
                              </a:lnTo>
                              <a:lnTo>
                                <a:pt x="765" y="1902"/>
                              </a:lnTo>
                              <a:lnTo>
                                <a:pt x="769" y="1900"/>
                              </a:lnTo>
                              <a:lnTo>
                                <a:pt x="776" y="1899"/>
                              </a:lnTo>
                              <a:lnTo>
                                <a:pt x="786" y="1899"/>
                              </a:lnTo>
                              <a:lnTo>
                                <a:pt x="794" y="1900"/>
                              </a:lnTo>
                              <a:lnTo>
                                <a:pt x="803" y="1903"/>
                              </a:lnTo>
                              <a:lnTo>
                                <a:pt x="811" y="1906"/>
                              </a:lnTo>
                              <a:lnTo>
                                <a:pt x="817" y="1909"/>
                              </a:lnTo>
                              <a:lnTo>
                                <a:pt x="828" y="1903"/>
                              </a:lnTo>
                              <a:lnTo>
                                <a:pt x="837" y="1897"/>
                              </a:lnTo>
                              <a:lnTo>
                                <a:pt x="846" y="1893"/>
                              </a:lnTo>
                              <a:lnTo>
                                <a:pt x="854" y="1891"/>
                              </a:lnTo>
                              <a:lnTo>
                                <a:pt x="863" y="1891"/>
                              </a:lnTo>
                              <a:lnTo>
                                <a:pt x="871" y="1891"/>
                              </a:lnTo>
                              <a:lnTo>
                                <a:pt x="880" y="1891"/>
                              </a:lnTo>
                              <a:lnTo>
                                <a:pt x="888" y="1892"/>
                              </a:lnTo>
                              <a:lnTo>
                                <a:pt x="906" y="1897"/>
                              </a:lnTo>
                              <a:lnTo>
                                <a:pt x="924" y="1902"/>
                              </a:lnTo>
                              <a:lnTo>
                                <a:pt x="933" y="1903"/>
                              </a:lnTo>
                              <a:lnTo>
                                <a:pt x="942" y="1904"/>
                              </a:lnTo>
                              <a:lnTo>
                                <a:pt x="952" y="1905"/>
                              </a:lnTo>
                              <a:lnTo>
                                <a:pt x="962" y="1905"/>
                              </a:lnTo>
                              <a:lnTo>
                                <a:pt x="969" y="1906"/>
                              </a:lnTo>
                              <a:lnTo>
                                <a:pt x="974" y="1908"/>
                              </a:lnTo>
                              <a:lnTo>
                                <a:pt x="980" y="1908"/>
                              </a:lnTo>
                              <a:lnTo>
                                <a:pt x="985" y="1906"/>
                              </a:lnTo>
                              <a:lnTo>
                                <a:pt x="989" y="1905"/>
                              </a:lnTo>
                              <a:lnTo>
                                <a:pt x="993" y="1903"/>
                              </a:lnTo>
                              <a:lnTo>
                                <a:pt x="998" y="1899"/>
                              </a:lnTo>
                              <a:lnTo>
                                <a:pt x="1001" y="1897"/>
                              </a:lnTo>
                              <a:lnTo>
                                <a:pt x="1009" y="1888"/>
                              </a:lnTo>
                              <a:lnTo>
                                <a:pt x="1015" y="1880"/>
                              </a:lnTo>
                              <a:lnTo>
                                <a:pt x="1025" y="1861"/>
                              </a:lnTo>
                              <a:lnTo>
                                <a:pt x="1036" y="1843"/>
                              </a:lnTo>
                              <a:lnTo>
                                <a:pt x="1048" y="1835"/>
                              </a:lnTo>
                              <a:lnTo>
                                <a:pt x="1060" y="1832"/>
                              </a:lnTo>
                              <a:lnTo>
                                <a:pt x="1071" y="1829"/>
                              </a:lnTo>
                              <a:lnTo>
                                <a:pt x="1082" y="1828"/>
                              </a:lnTo>
                              <a:lnTo>
                                <a:pt x="1093" y="1828"/>
                              </a:lnTo>
                              <a:lnTo>
                                <a:pt x="1104" y="1828"/>
                              </a:lnTo>
                              <a:lnTo>
                                <a:pt x="1116" y="1829"/>
                              </a:lnTo>
                              <a:lnTo>
                                <a:pt x="1126" y="1830"/>
                              </a:lnTo>
                              <a:lnTo>
                                <a:pt x="1147" y="1835"/>
                              </a:lnTo>
                              <a:lnTo>
                                <a:pt x="1169" y="1840"/>
                              </a:lnTo>
                              <a:lnTo>
                                <a:pt x="1180" y="1841"/>
                              </a:lnTo>
                              <a:lnTo>
                                <a:pt x="1192" y="1843"/>
                              </a:lnTo>
                              <a:lnTo>
                                <a:pt x="1204" y="1841"/>
                              </a:lnTo>
                              <a:lnTo>
                                <a:pt x="1215" y="1840"/>
                              </a:lnTo>
                              <a:lnTo>
                                <a:pt x="1218" y="1881"/>
                              </a:lnTo>
                              <a:lnTo>
                                <a:pt x="1235" y="1889"/>
                              </a:lnTo>
                              <a:lnTo>
                                <a:pt x="1254" y="1898"/>
                              </a:lnTo>
                              <a:lnTo>
                                <a:pt x="1264" y="1903"/>
                              </a:lnTo>
                              <a:lnTo>
                                <a:pt x="1274" y="1909"/>
                              </a:lnTo>
                              <a:lnTo>
                                <a:pt x="1283" y="1916"/>
                              </a:lnTo>
                              <a:lnTo>
                                <a:pt x="1292" y="1923"/>
                              </a:lnTo>
                              <a:lnTo>
                                <a:pt x="1299" y="1930"/>
                              </a:lnTo>
                              <a:lnTo>
                                <a:pt x="1306" y="1940"/>
                              </a:lnTo>
                              <a:lnTo>
                                <a:pt x="1312" y="1951"/>
                              </a:lnTo>
                              <a:lnTo>
                                <a:pt x="1316" y="1964"/>
                              </a:lnTo>
                              <a:lnTo>
                                <a:pt x="1320" y="1973"/>
                              </a:lnTo>
                              <a:lnTo>
                                <a:pt x="1322" y="1981"/>
                              </a:lnTo>
                              <a:lnTo>
                                <a:pt x="1324" y="1989"/>
                              </a:lnTo>
                              <a:lnTo>
                                <a:pt x="1327" y="1998"/>
                              </a:lnTo>
                              <a:lnTo>
                                <a:pt x="1328" y="2014"/>
                              </a:lnTo>
                              <a:lnTo>
                                <a:pt x="1327" y="2028"/>
                              </a:lnTo>
                              <a:lnTo>
                                <a:pt x="1322" y="2044"/>
                              </a:lnTo>
                              <a:lnTo>
                                <a:pt x="1318" y="2059"/>
                              </a:lnTo>
                              <a:lnTo>
                                <a:pt x="1312" y="2073"/>
                              </a:lnTo>
                              <a:lnTo>
                                <a:pt x="1306" y="2087"/>
                              </a:lnTo>
                              <a:lnTo>
                                <a:pt x="1293" y="2113"/>
                              </a:lnTo>
                              <a:lnTo>
                                <a:pt x="1282" y="2140"/>
                              </a:lnTo>
                              <a:lnTo>
                                <a:pt x="1279" y="2153"/>
                              </a:lnTo>
                              <a:lnTo>
                                <a:pt x="1276" y="2165"/>
                              </a:lnTo>
                              <a:lnTo>
                                <a:pt x="1275" y="2179"/>
                              </a:lnTo>
                              <a:lnTo>
                                <a:pt x="1276" y="2191"/>
                              </a:lnTo>
                              <a:lnTo>
                                <a:pt x="1330" y="2180"/>
                              </a:lnTo>
                              <a:lnTo>
                                <a:pt x="1334" y="2185"/>
                              </a:lnTo>
                              <a:lnTo>
                                <a:pt x="1338" y="2189"/>
                              </a:lnTo>
                              <a:lnTo>
                                <a:pt x="1340" y="2195"/>
                              </a:lnTo>
                              <a:lnTo>
                                <a:pt x="1341" y="2201"/>
                              </a:lnTo>
                              <a:lnTo>
                                <a:pt x="1344" y="2216"/>
                              </a:lnTo>
                              <a:lnTo>
                                <a:pt x="1346" y="2228"/>
                              </a:lnTo>
                              <a:lnTo>
                                <a:pt x="1347" y="2234"/>
                              </a:lnTo>
                              <a:lnTo>
                                <a:pt x="1350" y="2240"/>
                              </a:lnTo>
                              <a:lnTo>
                                <a:pt x="1352" y="2245"/>
                              </a:lnTo>
                              <a:lnTo>
                                <a:pt x="1356" y="2248"/>
                              </a:lnTo>
                              <a:lnTo>
                                <a:pt x="1360" y="2251"/>
                              </a:lnTo>
                              <a:lnTo>
                                <a:pt x="1367" y="2253"/>
                              </a:lnTo>
                              <a:lnTo>
                                <a:pt x="1373" y="2254"/>
                              </a:lnTo>
                              <a:lnTo>
                                <a:pt x="1381" y="2253"/>
                              </a:lnTo>
                              <a:lnTo>
                                <a:pt x="1383" y="2257"/>
                              </a:lnTo>
                              <a:lnTo>
                                <a:pt x="1385" y="2260"/>
                              </a:lnTo>
                              <a:lnTo>
                                <a:pt x="1385" y="2264"/>
                              </a:lnTo>
                              <a:lnTo>
                                <a:pt x="1383" y="2268"/>
                              </a:lnTo>
                              <a:lnTo>
                                <a:pt x="1379" y="2274"/>
                              </a:lnTo>
                              <a:lnTo>
                                <a:pt x="1373" y="2281"/>
                              </a:lnTo>
                              <a:lnTo>
                                <a:pt x="1367" y="2287"/>
                              </a:lnTo>
                              <a:lnTo>
                                <a:pt x="1362" y="2294"/>
                              </a:lnTo>
                              <a:lnTo>
                                <a:pt x="1360" y="2298"/>
                              </a:lnTo>
                              <a:lnTo>
                                <a:pt x="1360" y="2303"/>
                              </a:lnTo>
                              <a:lnTo>
                                <a:pt x="1360" y="2306"/>
                              </a:lnTo>
                              <a:lnTo>
                                <a:pt x="1363" y="2311"/>
                              </a:lnTo>
                              <a:lnTo>
                                <a:pt x="1426" y="2354"/>
                              </a:lnTo>
                              <a:lnTo>
                                <a:pt x="1434" y="2350"/>
                              </a:lnTo>
                              <a:lnTo>
                                <a:pt x="1442" y="2345"/>
                              </a:lnTo>
                              <a:lnTo>
                                <a:pt x="1450" y="2343"/>
                              </a:lnTo>
                              <a:lnTo>
                                <a:pt x="1456" y="2345"/>
                              </a:lnTo>
                              <a:lnTo>
                                <a:pt x="1463" y="2348"/>
                              </a:lnTo>
                              <a:lnTo>
                                <a:pt x="1469" y="2352"/>
                              </a:lnTo>
                              <a:lnTo>
                                <a:pt x="1476" y="2356"/>
                              </a:lnTo>
                              <a:lnTo>
                                <a:pt x="1481" y="2359"/>
                              </a:lnTo>
                              <a:lnTo>
                                <a:pt x="1492" y="2368"/>
                              </a:lnTo>
                              <a:lnTo>
                                <a:pt x="1503" y="2374"/>
                              </a:lnTo>
                              <a:lnTo>
                                <a:pt x="1509" y="2375"/>
                              </a:lnTo>
                              <a:lnTo>
                                <a:pt x="1514" y="2374"/>
                              </a:lnTo>
                              <a:lnTo>
                                <a:pt x="1520" y="2371"/>
                              </a:lnTo>
                              <a:lnTo>
                                <a:pt x="1526" y="2366"/>
                              </a:lnTo>
                              <a:lnTo>
                                <a:pt x="1483" y="2294"/>
                              </a:lnTo>
                              <a:lnTo>
                                <a:pt x="1494" y="2292"/>
                              </a:lnTo>
                              <a:lnTo>
                                <a:pt x="1505" y="2291"/>
                              </a:lnTo>
                              <a:lnTo>
                                <a:pt x="1515" y="2288"/>
                              </a:lnTo>
                              <a:lnTo>
                                <a:pt x="1526" y="2284"/>
                              </a:lnTo>
                              <a:lnTo>
                                <a:pt x="1538" y="2282"/>
                              </a:lnTo>
                              <a:lnTo>
                                <a:pt x="1551" y="2280"/>
                              </a:lnTo>
                              <a:lnTo>
                                <a:pt x="1564" y="2278"/>
                              </a:lnTo>
                              <a:lnTo>
                                <a:pt x="1577" y="2280"/>
                              </a:lnTo>
                              <a:lnTo>
                                <a:pt x="1582" y="2274"/>
                              </a:lnTo>
                              <a:lnTo>
                                <a:pt x="1587" y="2271"/>
                              </a:lnTo>
                              <a:lnTo>
                                <a:pt x="1593" y="2269"/>
                              </a:lnTo>
                              <a:lnTo>
                                <a:pt x="1598" y="2268"/>
                              </a:lnTo>
                              <a:lnTo>
                                <a:pt x="1611" y="2268"/>
                              </a:lnTo>
                              <a:lnTo>
                                <a:pt x="1624" y="2268"/>
                              </a:lnTo>
                              <a:lnTo>
                                <a:pt x="1636" y="2268"/>
                              </a:lnTo>
                              <a:lnTo>
                                <a:pt x="1648" y="2265"/>
                              </a:lnTo>
                              <a:lnTo>
                                <a:pt x="1655" y="2263"/>
                              </a:lnTo>
                              <a:lnTo>
                                <a:pt x="1659" y="2260"/>
                              </a:lnTo>
                              <a:lnTo>
                                <a:pt x="1663" y="2256"/>
                              </a:lnTo>
                              <a:lnTo>
                                <a:pt x="1668" y="2250"/>
                              </a:lnTo>
                              <a:lnTo>
                                <a:pt x="1733" y="2270"/>
                              </a:lnTo>
                              <a:lnTo>
                                <a:pt x="1729" y="2277"/>
                              </a:lnTo>
                              <a:lnTo>
                                <a:pt x="1727" y="2283"/>
                              </a:lnTo>
                              <a:lnTo>
                                <a:pt x="1726" y="2289"/>
                              </a:lnTo>
                              <a:lnTo>
                                <a:pt x="1726" y="2294"/>
                              </a:lnTo>
                              <a:lnTo>
                                <a:pt x="1727" y="2299"/>
                              </a:lnTo>
                              <a:lnTo>
                                <a:pt x="1728" y="2304"/>
                              </a:lnTo>
                              <a:lnTo>
                                <a:pt x="1732" y="2309"/>
                              </a:lnTo>
                              <a:lnTo>
                                <a:pt x="1735" y="2313"/>
                              </a:lnTo>
                              <a:lnTo>
                                <a:pt x="1744" y="2321"/>
                              </a:lnTo>
                              <a:lnTo>
                                <a:pt x="1753" y="2327"/>
                              </a:lnTo>
                              <a:lnTo>
                                <a:pt x="1764" y="2331"/>
                              </a:lnTo>
                              <a:lnTo>
                                <a:pt x="1774" y="2334"/>
                              </a:lnTo>
                              <a:lnTo>
                                <a:pt x="1805" y="2350"/>
                              </a:lnTo>
                              <a:cubicBezTo>
                                <a:pt x="1805" y="2350"/>
                                <a:pt x="1870" y="2345"/>
                                <a:pt x="1889" y="2356"/>
                              </a:cubicBezTo>
                              <a:cubicBezTo>
                                <a:pt x="1898" y="2369"/>
                                <a:pt x="1862" y="2423"/>
                                <a:pt x="1899" y="2429"/>
                              </a:cubicBezTo>
                              <a:cubicBezTo>
                                <a:pt x="1948" y="2427"/>
                                <a:pt x="1910" y="2376"/>
                                <a:pt x="1929" y="2363"/>
                              </a:cubicBezTo>
                              <a:cubicBezTo>
                                <a:pt x="1978" y="2366"/>
                                <a:pt x="2018" y="2325"/>
                                <a:pt x="2018" y="2325"/>
                              </a:cubicBezTo>
                              <a:cubicBezTo>
                                <a:pt x="2059" y="2297"/>
                                <a:pt x="2081" y="2324"/>
                                <a:pt x="2087" y="2307"/>
                              </a:cubicBezTo>
                              <a:cubicBezTo>
                                <a:pt x="2087" y="2307"/>
                                <a:pt x="2077" y="2271"/>
                                <a:pt x="2096" y="2270"/>
                              </a:cubicBezTo>
                              <a:cubicBezTo>
                                <a:pt x="2105" y="2270"/>
                                <a:pt x="2119" y="2319"/>
                                <a:pt x="2139" y="2305"/>
                              </a:cubicBezTo>
                              <a:cubicBezTo>
                                <a:pt x="2147" y="2282"/>
                                <a:pt x="2167" y="2280"/>
                                <a:pt x="2167" y="2280"/>
                              </a:cubicBezTo>
                              <a:cubicBezTo>
                                <a:pt x="2216" y="2292"/>
                                <a:pt x="2255" y="2216"/>
                                <a:pt x="2297" y="2204"/>
                              </a:cubicBezTo>
                              <a:cubicBezTo>
                                <a:pt x="2315" y="2174"/>
                                <a:pt x="2326" y="2147"/>
                                <a:pt x="2353" y="2144"/>
                              </a:cubicBezTo>
                              <a:cubicBezTo>
                                <a:pt x="2351" y="2105"/>
                                <a:pt x="2417" y="2093"/>
                                <a:pt x="2425" y="2060"/>
                              </a:cubicBezTo>
                              <a:cubicBezTo>
                                <a:pt x="2437" y="2031"/>
                                <a:pt x="2393" y="1991"/>
                                <a:pt x="2435" y="1994"/>
                              </a:cubicBezTo>
                              <a:cubicBezTo>
                                <a:pt x="2437" y="1974"/>
                                <a:pt x="2480" y="1947"/>
                                <a:pt x="2480" y="1947"/>
                              </a:cubicBezTo>
                              <a:cubicBezTo>
                                <a:pt x="2497" y="1931"/>
                                <a:pt x="2483" y="1896"/>
                                <a:pt x="2497" y="1892"/>
                              </a:cubicBezTo>
                              <a:cubicBezTo>
                                <a:pt x="2497" y="1892"/>
                                <a:pt x="2542" y="1893"/>
                                <a:pt x="2534" y="1864"/>
                              </a:cubicBezTo>
                              <a:cubicBezTo>
                                <a:pt x="2534" y="1864"/>
                                <a:pt x="2524" y="1832"/>
                                <a:pt x="2543" y="1811"/>
                              </a:cubicBezTo>
                              <a:cubicBezTo>
                                <a:pt x="2525" y="1809"/>
                                <a:pt x="2540" y="1793"/>
                                <a:pt x="2533" y="1779"/>
                              </a:cubicBezTo>
                              <a:cubicBezTo>
                                <a:pt x="2521" y="1758"/>
                                <a:pt x="2473" y="1776"/>
                                <a:pt x="2467" y="1755"/>
                              </a:cubicBezTo>
                              <a:cubicBezTo>
                                <a:pt x="2461" y="1743"/>
                                <a:pt x="2516" y="1726"/>
                                <a:pt x="2516" y="1726"/>
                              </a:cubicBezTo>
                              <a:lnTo>
                                <a:pt x="2525" y="1703"/>
                              </a:lnTo>
                              <a:lnTo>
                                <a:pt x="2445" y="1639"/>
                              </a:lnTo>
                              <a:lnTo>
                                <a:pt x="2537" y="1649"/>
                              </a:lnTo>
                              <a:cubicBezTo>
                                <a:pt x="2537" y="1649"/>
                                <a:pt x="2546" y="1628"/>
                                <a:pt x="2517" y="1614"/>
                              </a:cubicBezTo>
                              <a:cubicBezTo>
                                <a:pt x="2508" y="1600"/>
                                <a:pt x="2499" y="1586"/>
                                <a:pt x="2499" y="1586"/>
                              </a:cubicBezTo>
                              <a:cubicBezTo>
                                <a:pt x="2499" y="1586"/>
                                <a:pt x="2486" y="1545"/>
                                <a:pt x="2474" y="1504"/>
                              </a:cubicBezTo>
                              <a:cubicBezTo>
                                <a:pt x="2465" y="1452"/>
                                <a:pt x="2422" y="1440"/>
                                <a:pt x="2422" y="1440"/>
                              </a:cubicBezTo>
                              <a:cubicBezTo>
                                <a:pt x="2419" y="1389"/>
                                <a:pt x="2473" y="1358"/>
                                <a:pt x="2473" y="1358"/>
                              </a:cubicBezTo>
                              <a:cubicBezTo>
                                <a:pt x="2476" y="1331"/>
                                <a:pt x="2534" y="1304"/>
                                <a:pt x="2556" y="1297"/>
                              </a:cubicBezTo>
                              <a:cubicBezTo>
                                <a:pt x="2614" y="1278"/>
                                <a:pt x="2575" y="1250"/>
                                <a:pt x="2561" y="1248"/>
                              </a:cubicBezTo>
                              <a:cubicBezTo>
                                <a:pt x="2510" y="1251"/>
                                <a:pt x="2493" y="1231"/>
                                <a:pt x="2493" y="1231"/>
                              </a:cubicBezTo>
                              <a:lnTo>
                                <a:pt x="2422" y="1264"/>
                              </a:lnTo>
                              <a:cubicBezTo>
                                <a:pt x="2422" y="1264"/>
                                <a:pt x="2405" y="1275"/>
                                <a:pt x="2391" y="1251"/>
                              </a:cubicBezTo>
                              <a:cubicBezTo>
                                <a:pt x="2380" y="1181"/>
                                <a:pt x="2344" y="1202"/>
                                <a:pt x="2344" y="1202"/>
                              </a:cubicBezTo>
                              <a:lnTo>
                                <a:pt x="2314" y="1144"/>
                              </a:lnTo>
                              <a:lnTo>
                                <a:pt x="2346" y="1138"/>
                              </a:lnTo>
                              <a:cubicBezTo>
                                <a:pt x="2419" y="1098"/>
                                <a:pt x="2444" y="1002"/>
                                <a:pt x="2514" y="998"/>
                              </a:cubicBezTo>
                              <a:cubicBezTo>
                                <a:pt x="2514" y="998"/>
                                <a:pt x="2549" y="1008"/>
                                <a:pt x="2541" y="1040"/>
                              </a:cubicBezTo>
                              <a:cubicBezTo>
                                <a:pt x="2541" y="1040"/>
                                <a:pt x="2513" y="1092"/>
                                <a:pt x="2520" y="1119"/>
                              </a:cubicBezTo>
                              <a:cubicBezTo>
                                <a:pt x="2520" y="1119"/>
                                <a:pt x="2505" y="1132"/>
                                <a:pt x="2491" y="1145"/>
                              </a:cubicBezTo>
                              <a:cubicBezTo>
                                <a:pt x="2491" y="1145"/>
                                <a:pt x="2488" y="1160"/>
                                <a:pt x="2499" y="1165"/>
                              </a:cubicBezTo>
                              <a:cubicBezTo>
                                <a:pt x="2499" y="1165"/>
                                <a:pt x="2534" y="1161"/>
                                <a:pt x="2578" y="1107"/>
                              </a:cubicBezTo>
                              <a:cubicBezTo>
                                <a:pt x="2623" y="1062"/>
                                <a:pt x="2680" y="1079"/>
                                <a:pt x="2680" y="1079"/>
                              </a:cubicBezTo>
                              <a:lnTo>
                                <a:pt x="2720" y="1043"/>
                              </a:lnTo>
                              <a:lnTo>
                                <a:pt x="2757" y="1003"/>
                              </a:lnTo>
                              <a:lnTo>
                                <a:pt x="2778" y="985"/>
                              </a:lnTo>
                              <a:lnTo>
                                <a:pt x="2797" y="967"/>
                              </a:lnTo>
                              <a:lnTo>
                                <a:pt x="2817" y="949"/>
                              </a:lnTo>
                              <a:lnTo>
                                <a:pt x="2838" y="933"/>
                              </a:lnTo>
                              <a:lnTo>
                                <a:pt x="2860" y="943"/>
                              </a:lnTo>
                              <a:lnTo>
                                <a:pt x="2864" y="947"/>
                              </a:lnTo>
                              <a:lnTo>
                                <a:pt x="2869" y="949"/>
                              </a:lnTo>
                              <a:lnTo>
                                <a:pt x="2873" y="949"/>
                              </a:lnTo>
                              <a:lnTo>
                                <a:pt x="2876" y="949"/>
                              </a:lnTo>
                              <a:lnTo>
                                <a:pt x="2880" y="948"/>
                              </a:lnTo>
                              <a:lnTo>
                                <a:pt x="2882" y="945"/>
                              </a:lnTo>
                              <a:lnTo>
                                <a:pt x="2885" y="942"/>
                              </a:lnTo>
                              <a:lnTo>
                                <a:pt x="2887" y="938"/>
                              </a:lnTo>
                              <a:lnTo>
                                <a:pt x="2894" y="921"/>
                              </a:lnTo>
                              <a:lnTo>
                                <a:pt x="2901" y="906"/>
                              </a:lnTo>
                              <a:lnTo>
                                <a:pt x="2905" y="908"/>
                              </a:lnTo>
                              <a:lnTo>
                                <a:pt x="2910" y="910"/>
                              </a:lnTo>
                              <a:lnTo>
                                <a:pt x="2916" y="912"/>
                              </a:lnTo>
                              <a:lnTo>
                                <a:pt x="2920" y="913"/>
                              </a:lnTo>
                              <a:lnTo>
                                <a:pt x="2925" y="912"/>
                              </a:lnTo>
                              <a:lnTo>
                                <a:pt x="2928" y="912"/>
                              </a:lnTo>
                              <a:lnTo>
                                <a:pt x="2932" y="909"/>
                              </a:lnTo>
                              <a:lnTo>
                                <a:pt x="2935" y="908"/>
                              </a:lnTo>
                              <a:lnTo>
                                <a:pt x="2941" y="902"/>
                              </a:lnTo>
                              <a:lnTo>
                                <a:pt x="2949" y="896"/>
                              </a:lnTo>
                              <a:lnTo>
                                <a:pt x="2955" y="886"/>
                              </a:lnTo>
                              <a:lnTo>
                                <a:pt x="2960" y="879"/>
                              </a:lnTo>
                              <a:lnTo>
                                <a:pt x="2966" y="871"/>
                              </a:lnTo>
                              <a:lnTo>
                                <a:pt x="2972" y="863"/>
                              </a:lnTo>
                              <a:lnTo>
                                <a:pt x="2976" y="857"/>
                              </a:lnTo>
                              <a:lnTo>
                                <a:pt x="2982" y="853"/>
                              </a:lnTo>
                              <a:lnTo>
                                <a:pt x="2987" y="851"/>
                              </a:lnTo>
                              <a:lnTo>
                                <a:pt x="2990" y="850"/>
                              </a:lnTo>
                              <a:lnTo>
                                <a:pt x="2993" y="850"/>
                              </a:lnTo>
                              <a:lnTo>
                                <a:pt x="2997" y="851"/>
                              </a:lnTo>
                              <a:lnTo>
                                <a:pt x="2999" y="853"/>
                              </a:lnTo>
                              <a:lnTo>
                                <a:pt x="3003" y="855"/>
                              </a:lnTo>
                              <a:lnTo>
                                <a:pt x="3007" y="857"/>
                              </a:lnTo>
                              <a:lnTo>
                                <a:pt x="3011" y="862"/>
                              </a:lnTo>
                              <a:lnTo>
                                <a:pt x="3039" y="816"/>
                              </a:lnTo>
                              <a:lnTo>
                                <a:pt x="3043" y="808"/>
                              </a:lnTo>
                              <a:lnTo>
                                <a:pt x="3045" y="800"/>
                              </a:lnTo>
                              <a:lnTo>
                                <a:pt x="3046" y="791"/>
                              </a:lnTo>
                              <a:lnTo>
                                <a:pt x="3046" y="782"/>
                              </a:lnTo>
                              <a:lnTo>
                                <a:pt x="3044" y="764"/>
                              </a:lnTo>
                              <a:lnTo>
                                <a:pt x="3042" y="744"/>
                              </a:lnTo>
                              <a:lnTo>
                                <a:pt x="3040" y="736"/>
                              </a:lnTo>
                              <a:lnTo>
                                <a:pt x="3039" y="727"/>
                              </a:lnTo>
                              <a:lnTo>
                                <a:pt x="3039" y="719"/>
                              </a:lnTo>
                              <a:lnTo>
                                <a:pt x="3042" y="711"/>
                              </a:lnTo>
                              <a:lnTo>
                                <a:pt x="3044" y="703"/>
                              </a:lnTo>
                              <a:lnTo>
                                <a:pt x="3049" y="695"/>
                              </a:lnTo>
                              <a:lnTo>
                                <a:pt x="3057" y="689"/>
                              </a:lnTo>
                              <a:lnTo>
                                <a:pt x="3067" y="682"/>
                              </a:lnTo>
                              <a:lnTo>
                                <a:pt x="3101" y="700"/>
                              </a:lnTo>
                              <a:lnTo>
                                <a:pt x="3103" y="696"/>
                              </a:lnTo>
                              <a:lnTo>
                                <a:pt x="3107" y="692"/>
                              </a:lnTo>
                              <a:lnTo>
                                <a:pt x="3110" y="691"/>
                              </a:lnTo>
                              <a:lnTo>
                                <a:pt x="3114" y="690"/>
                              </a:lnTo>
                              <a:lnTo>
                                <a:pt x="3119" y="691"/>
                              </a:lnTo>
                              <a:lnTo>
                                <a:pt x="3122" y="694"/>
                              </a:lnTo>
                              <a:lnTo>
                                <a:pt x="3126" y="700"/>
                              </a:lnTo>
                              <a:lnTo>
                                <a:pt x="3131" y="707"/>
                              </a:lnTo>
                              <a:lnTo>
                                <a:pt x="3144" y="707"/>
                              </a:lnTo>
                              <a:lnTo>
                                <a:pt x="3156" y="692"/>
                              </a:lnTo>
                              <a:lnTo>
                                <a:pt x="3166" y="677"/>
                              </a:lnTo>
                              <a:lnTo>
                                <a:pt x="3176" y="660"/>
                              </a:lnTo>
                              <a:lnTo>
                                <a:pt x="3185" y="643"/>
                              </a:lnTo>
                              <a:lnTo>
                                <a:pt x="3192" y="626"/>
                              </a:lnTo>
                              <a:lnTo>
                                <a:pt x="3199" y="608"/>
                              </a:lnTo>
                              <a:lnTo>
                                <a:pt x="3207" y="589"/>
                              </a:lnTo>
                              <a:lnTo>
                                <a:pt x="3213" y="570"/>
                              </a:lnTo>
                              <a:lnTo>
                                <a:pt x="3223" y="532"/>
                              </a:lnTo>
                              <a:lnTo>
                                <a:pt x="3233" y="494"/>
                              </a:lnTo>
                              <a:lnTo>
                                <a:pt x="3244" y="458"/>
                              </a:lnTo>
                              <a:lnTo>
                                <a:pt x="3256" y="421"/>
                              </a:lnTo>
                              <a:lnTo>
                                <a:pt x="3246" y="420"/>
                              </a:lnTo>
                              <a:lnTo>
                                <a:pt x="3237" y="420"/>
                              </a:lnTo>
                              <a:lnTo>
                                <a:pt x="3226" y="420"/>
                              </a:lnTo>
                              <a:lnTo>
                                <a:pt x="3215" y="421"/>
                              </a:lnTo>
                              <a:lnTo>
                                <a:pt x="3192" y="425"/>
                              </a:lnTo>
                              <a:lnTo>
                                <a:pt x="3168" y="431"/>
                              </a:lnTo>
                              <a:lnTo>
                                <a:pt x="3145" y="440"/>
                              </a:lnTo>
                              <a:lnTo>
                                <a:pt x="3122" y="450"/>
                              </a:lnTo>
                              <a:lnTo>
                                <a:pt x="3111" y="458"/>
                              </a:lnTo>
                              <a:lnTo>
                                <a:pt x="3102" y="464"/>
                              </a:lnTo>
                              <a:lnTo>
                                <a:pt x="3092" y="471"/>
                              </a:lnTo>
                              <a:lnTo>
                                <a:pt x="3084" y="478"/>
                              </a:lnTo>
                              <a:lnTo>
                                <a:pt x="3074" y="481"/>
                              </a:lnTo>
                              <a:lnTo>
                                <a:pt x="3064" y="482"/>
                              </a:lnTo>
                              <a:lnTo>
                                <a:pt x="3057" y="482"/>
                              </a:lnTo>
                              <a:lnTo>
                                <a:pt x="3050" y="479"/>
                              </a:lnTo>
                              <a:lnTo>
                                <a:pt x="3044" y="477"/>
                              </a:lnTo>
                              <a:lnTo>
                                <a:pt x="3039" y="472"/>
                              </a:lnTo>
                              <a:lnTo>
                                <a:pt x="3034" y="467"/>
                              </a:lnTo>
                              <a:lnTo>
                                <a:pt x="3032" y="461"/>
                              </a:lnTo>
                              <a:lnTo>
                                <a:pt x="3027" y="447"/>
                              </a:lnTo>
                              <a:lnTo>
                                <a:pt x="3023" y="432"/>
                              </a:lnTo>
                              <a:lnTo>
                                <a:pt x="3022" y="417"/>
                              </a:lnTo>
                              <a:lnTo>
                                <a:pt x="3020" y="402"/>
                              </a:lnTo>
                              <a:lnTo>
                                <a:pt x="3013" y="395"/>
                              </a:lnTo>
                              <a:lnTo>
                                <a:pt x="3005" y="388"/>
                              </a:lnTo>
                              <a:lnTo>
                                <a:pt x="2996" y="381"/>
                              </a:lnTo>
                              <a:lnTo>
                                <a:pt x="2987" y="376"/>
                              </a:lnTo>
                              <a:lnTo>
                                <a:pt x="2967" y="366"/>
                              </a:lnTo>
                              <a:lnTo>
                                <a:pt x="2948" y="359"/>
                              </a:lnTo>
                              <a:lnTo>
                                <a:pt x="2927" y="352"/>
                              </a:lnTo>
                              <a:lnTo>
                                <a:pt x="2905" y="343"/>
                              </a:lnTo>
                              <a:lnTo>
                                <a:pt x="2894" y="340"/>
                              </a:lnTo>
                              <a:lnTo>
                                <a:pt x="2885" y="335"/>
                              </a:lnTo>
                              <a:lnTo>
                                <a:pt x="2876" y="329"/>
                              </a:lnTo>
                              <a:lnTo>
                                <a:pt x="2867" y="323"/>
                              </a:lnTo>
                              <a:lnTo>
                                <a:pt x="2862" y="305"/>
                              </a:lnTo>
                              <a:lnTo>
                                <a:pt x="2856" y="288"/>
                              </a:lnTo>
                              <a:lnTo>
                                <a:pt x="2849" y="272"/>
                              </a:lnTo>
                              <a:lnTo>
                                <a:pt x="2840" y="258"/>
                              </a:lnTo>
                              <a:lnTo>
                                <a:pt x="2832" y="242"/>
                              </a:lnTo>
                              <a:lnTo>
                                <a:pt x="2825" y="225"/>
                              </a:lnTo>
                              <a:lnTo>
                                <a:pt x="2817" y="210"/>
                              </a:lnTo>
                              <a:lnTo>
                                <a:pt x="2813" y="193"/>
                              </a:lnTo>
                              <a:lnTo>
                                <a:pt x="2815" y="182"/>
                              </a:lnTo>
                              <a:lnTo>
                                <a:pt x="2815" y="171"/>
                              </a:lnTo>
                              <a:lnTo>
                                <a:pt x="2815" y="160"/>
                              </a:lnTo>
                              <a:lnTo>
                                <a:pt x="2814" y="151"/>
                              </a:lnTo>
                              <a:lnTo>
                                <a:pt x="2810" y="141"/>
                              </a:lnTo>
                              <a:lnTo>
                                <a:pt x="2808" y="132"/>
                              </a:lnTo>
                              <a:lnTo>
                                <a:pt x="2803" y="124"/>
                              </a:lnTo>
                              <a:lnTo>
                                <a:pt x="2799" y="116"/>
                              </a:lnTo>
                              <a:lnTo>
                                <a:pt x="2775" y="81"/>
                              </a:lnTo>
                              <a:lnTo>
                                <a:pt x="2750" y="47"/>
                              </a:lnTo>
                              <a:lnTo>
                                <a:pt x="2745" y="43"/>
                              </a:lnTo>
                              <a:lnTo>
                                <a:pt x="2740" y="41"/>
                              </a:lnTo>
                              <a:lnTo>
                                <a:pt x="2737" y="39"/>
                              </a:lnTo>
                              <a:lnTo>
                                <a:pt x="2732" y="37"/>
                              </a:lnTo>
                              <a:lnTo>
                                <a:pt x="2723" y="35"/>
                              </a:lnTo>
                              <a:lnTo>
                                <a:pt x="2714" y="35"/>
                              </a:lnTo>
                              <a:lnTo>
                                <a:pt x="2705" y="34"/>
                              </a:lnTo>
                              <a:lnTo>
                                <a:pt x="2697" y="31"/>
                              </a:lnTo>
                              <a:lnTo>
                                <a:pt x="2692" y="29"/>
                              </a:lnTo>
                              <a:lnTo>
                                <a:pt x="2687" y="26"/>
                              </a:lnTo>
                              <a:lnTo>
                                <a:pt x="2684" y="23"/>
                              </a:lnTo>
                              <a:lnTo>
                                <a:pt x="2680" y="18"/>
                              </a:lnTo>
                              <a:lnTo>
                                <a:pt x="2669" y="12"/>
                              </a:lnTo>
                              <a:lnTo>
                                <a:pt x="2657" y="8"/>
                              </a:lnTo>
                              <a:lnTo>
                                <a:pt x="2645" y="5"/>
                              </a:lnTo>
                              <a:lnTo>
                                <a:pt x="2633" y="2"/>
                              </a:lnTo>
                              <a:lnTo>
                                <a:pt x="2620" y="1"/>
                              </a:lnTo>
                              <a:lnTo>
                                <a:pt x="2606" y="0"/>
                              </a:lnTo>
                              <a:lnTo>
                                <a:pt x="2594" y="0"/>
                              </a:lnTo>
                              <a:lnTo>
                                <a:pt x="2581" y="0"/>
                              </a:lnTo>
                              <a:lnTo>
                                <a:pt x="2569" y="1"/>
                              </a:lnTo>
                              <a:lnTo>
                                <a:pt x="2557" y="4"/>
                              </a:lnTo>
                              <a:lnTo>
                                <a:pt x="2543" y="7"/>
                              </a:lnTo>
                              <a:lnTo>
                                <a:pt x="2531" y="11"/>
                              </a:lnTo>
                              <a:lnTo>
                                <a:pt x="2520" y="16"/>
                              </a:lnTo>
                              <a:lnTo>
                                <a:pt x="2509" y="23"/>
                              </a:lnTo>
                              <a:lnTo>
                                <a:pt x="2498" y="29"/>
                              </a:lnTo>
                              <a:lnTo>
                                <a:pt x="2487" y="36"/>
                              </a:lnTo>
                              <a:lnTo>
                                <a:pt x="2476" y="43"/>
                              </a:lnTo>
                              <a:lnTo>
                                <a:pt x="2468" y="53"/>
                              </a:lnTo>
                              <a:lnTo>
                                <a:pt x="2459" y="64"/>
                              </a:lnTo>
                              <a:lnTo>
                                <a:pt x="2455" y="75"/>
                              </a:lnTo>
                              <a:lnTo>
                                <a:pt x="2452" y="81"/>
                              </a:lnTo>
                              <a:lnTo>
                                <a:pt x="2452" y="86"/>
                              </a:lnTo>
                              <a:lnTo>
                                <a:pt x="2452" y="92"/>
                              </a:lnTo>
                              <a:lnTo>
                                <a:pt x="2453" y="98"/>
                              </a:lnTo>
                              <a:lnTo>
                                <a:pt x="2457" y="102"/>
                              </a:lnTo>
                              <a:lnTo>
                                <a:pt x="2462" y="106"/>
                              </a:lnTo>
                              <a:lnTo>
                                <a:pt x="2467" y="111"/>
                              </a:lnTo>
                              <a:lnTo>
                                <a:pt x="2475" y="113"/>
                              </a:lnTo>
                              <a:lnTo>
                                <a:pt x="2462" y="148"/>
                              </a:lnTo>
                              <a:lnTo>
                                <a:pt x="2451" y="184"/>
                              </a:lnTo>
                              <a:lnTo>
                                <a:pt x="2439" y="219"/>
                              </a:lnTo>
                              <a:lnTo>
                                <a:pt x="2427" y="253"/>
                              </a:lnTo>
                              <a:lnTo>
                                <a:pt x="2419" y="269"/>
                              </a:lnTo>
                              <a:lnTo>
                                <a:pt x="2410" y="284"/>
                              </a:lnTo>
                              <a:lnTo>
                                <a:pt x="2399" y="299"/>
                              </a:lnTo>
                              <a:lnTo>
                                <a:pt x="2390" y="313"/>
                              </a:lnTo>
                              <a:lnTo>
                                <a:pt x="2376" y="326"/>
                              </a:lnTo>
                              <a:lnTo>
                                <a:pt x="2363" y="337"/>
                              </a:lnTo>
                              <a:lnTo>
                                <a:pt x="2347" y="348"/>
                              </a:lnTo>
                              <a:lnTo>
                                <a:pt x="2329" y="358"/>
                              </a:lnTo>
                              <a:lnTo>
                                <a:pt x="2311" y="350"/>
                              </a:lnTo>
                              <a:lnTo>
                                <a:pt x="2294" y="346"/>
                              </a:lnTo>
                              <a:lnTo>
                                <a:pt x="2286" y="343"/>
                              </a:lnTo>
                              <a:lnTo>
                                <a:pt x="2278" y="341"/>
                              </a:lnTo>
                              <a:lnTo>
                                <a:pt x="2270" y="337"/>
                              </a:lnTo>
                              <a:lnTo>
                                <a:pt x="2262" y="332"/>
                              </a:lnTo>
                              <a:lnTo>
                                <a:pt x="2257" y="342"/>
                              </a:lnTo>
                              <a:lnTo>
                                <a:pt x="2253" y="350"/>
                              </a:lnTo>
                              <a:lnTo>
                                <a:pt x="2250" y="360"/>
                              </a:lnTo>
                              <a:lnTo>
                                <a:pt x="2247" y="370"/>
                              </a:lnTo>
                              <a:lnTo>
                                <a:pt x="2243" y="391"/>
                              </a:lnTo>
                              <a:lnTo>
                                <a:pt x="2240" y="412"/>
                              </a:lnTo>
                              <a:lnTo>
                                <a:pt x="2239" y="432"/>
                              </a:lnTo>
                              <a:lnTo>
                                <a:pt x="2240" y="454"/>
                              </a:lnTo>
                              <a:lnTo>
                                <a:pt x="2241" y="476"/>
                              </a:lnTo>
                              <a:lnTo>
                                <a:pt x="2243" y="495"/>
                              </a:lnTo>
                              <a:lnTo>
                                <a:pt x="2250" y="494"/>
                              </a:lnTo>
                              <a:lnTo>
                                <a:pt x="2257" y="493"/>
                              </a:lnTo>
                              <a:lnTo>
                                <a:pt x="2265" y="493"/>
                              </a:lnTo>
                              <a:lnTo>
                                <a:pt x="2274" y="494"/>
                              </a:lnTo>
                              <a:lnTo>
                                <a:pt x="2281" y="495"/>
                              </a:lnTo>
                              <a:lnTo>
                                <a:pt x="2288" y="497"/>
                              </a:lnTo>
                              <a:lnTo>
                                <a:pt x="2296" y="500"/>
                              </a:lnTo>
                              <a:lnTo>
                                <a:pt x="2303" y="503"/>
                              </a:lnTo>
                              <a:lnTo>
                                <a:pt x="2308" y="495"/>
                              </a:lnTo>
                              <a:lnTo>
                                <a:pt x="2314" y="489"/>
                              </a:lnTo>
                              <a:lnTo>
                                <a:pt x="2320" y="484"/>
                              </a:lnTo>
                              <a:lnTo>
                                <a:pt x="2326" y="481"/>
                              </a:lnTo>
                              <a:lnTo>
                                <a:pt x="2332" y="479"/>
                              </a:lnTo>
                              <a:lnTo>
                                <a:pt x="2340" y="478"/>
                              </a:lnTo>
                              <a:lnTo>
                                <a:pt x="2346" y="478"/>
                              </a:lnTo>
                              <a:lnTo>
                                <a:pt x="2353" y="479"/>
                              </a:lnTo>
                              <a:lnTo>
                                <a:pt x="2367" y="484"/>
                              </a:lnTo>
                              <a:lnTo>
                                <a:pt x="2380" y="490"/>
                              </a:lnTo>
                              <a:lnTo>
                                <a:pt x="2392" y="496"/>
                              </a:lnTo>
                              <a:lnTo>
                                <a:pt x="2404" y="503"/>
                              </a:lnTo>
                              <a:lnTo>
                                <a:pt x="2410" y="509"/>
                              </a:lnTo>
                              <a:lnTo>
                                <a:pt x="2417" y="515"/>
                              </a:lnTo>
                              <a:lnTo>
                                <a:pt x="2425" y="520"/>
                              </a:lnTo>
                              <a:lnTo>
                                <a:pt x="2432" y="524"/>
                              </a:lnTo>
                              <a:lnTo>
                                <a:pt x="2437" y="529"/>
                              </a:lnTo>
                              <a:lnTo>
                                <a:pt x="2440" y="535"/>
                              </a:lnTo>
                              <a:lnTo>
                                <a:pt x="2440" y="537"/>
                              </a:lnTo>
                              <a:lnTo>
                                <a:pt x="2440" y="541"/>
                              </a:lnTo>
                              <a:lnTo>
                                <a:pt x="2438" y="546"/>
                              </a:lnTo>
                              <a:lnTo>
                                <a:pt x="2435" y="550"/>
                              </a:lnTo>
                              <a:lnTo>
                                <a:pt x="2426" y="556"/>
                              </a:lnTo>
                              <a:lnTo>
                                <a:pt x="2416" y="561"/>
                              </a:lnTo>
                              <a:lnTo>
                                <a:pt x="2404" y="564"/>
                              </a:lnTo>
                              <a:lnTo>
                                <a:pt x="2394" y="566"/>
                              </a:lnTo>
                              <a:lnTo>
                                <a:pt x="2372" y="568"/>
                              </a:lnTo>
                              <a:lnTo>
                                <a:pt x="2350" y="570"/>
                              </a:lnTo>
                              <a:lnTo>
                                <a:pt x="2339" y="571"/>
                              </a:lnTo>
                              <a:lnTo>
                                <a:pt x="2327" y="572"/>
                              </a:lnTo>
                              <a:lnTo>
                                <a:pt x="2317" y="574"/>
                              </a:lnTo>
                              <a:lnTo>
                                <a:pt x="2308" y="579"/>
                              </a:lnTo>
                              <a:lnTo>
                                <a:pt x="2299" y="584"/>
                              </a:lnTo>
                              <a:lnTo>
                                <a:pt x="2291" y="591"/>
                              </a:lnTo>
                              <a:lnTo>
                                <a:pt x="2284" y="600"/>
                              </a:lnTo>
                              <a:lnTo>
                                <a:pt x="2278" y="612"/>
                              </a:lnTo>
                              <a:lnTo>
                                <a:pt x="2270" y="617"/>
                              </a:lnTo>
                              <a:lnTo>
                                <a:pt x="2262" y="621"/>
                              </a:lnTo>
                              <a:lnTo>
                                <a:pt x="2256" y="626"/>
                              </a:lnTo>
                              <a:lnTo>
                                <a:pt x="2250" y="632"/>
                              </a:lnTo>
                              <a:lnTo>
                                <a:pt x="2240" y="644"/>
                              </a:lnTo>
                              <a:lnTo>
                                <a:pt x="2231" y="655"/>
                              </a:lnTo>
                              <a:lnTo>
                                <a:pt x="2226" y="661"/>
                              </a:lnTo>
                              <a:lnTo>
                                <a:pt x="2221" y="666"/>
                              </a:lnTo>
                              <a:lnTo>
                                <a:pt x="2215" y="670"/>
                              </a:lnTo>
                              <a:lnTo>
                                <a:pt x="2209" y="673"/>
                              </a:lnTo>
                              <a:lnTo>
                                <a:pt x="2203" y="678"/>
                              </a:lnTo>
                              <a:lnTo>
                                <a:pt x="2194" y="679"/>
                              </a:lnTo>
                              <a:lnTo>
                                <a:pt x="2184" y="679"/>
                              </a:lnTo>
                              <a:lnTo>
                                <a:pt x="2174" y="678"/>
                              </a:lnTo>
                              <a:lnTo>
                                <a:pt x="2105" y="733"/>
                              </a:lnTo>
                              <a:lnTo>
                                <a:pt x="2097" y="733"/>
                              </a:lnTo>
                              <a:lnTo>
                                <a:pt x="2090" y="732"/>
                              </a:lnTo>
                              <a:lnTo>
                                <a:pt x="2081" y="730"/>
                              </a:lnTo>
                              <a:lnTo>
                                <a:pt x="2073" y="726"/>
                              </a:lnTo>
                              <a:lnTo>
                                <a:pt x="2058" y="720"/>
                              </a:lnTo>
                              <a:lnTo>
                                <a:pt x="2041" y="714"/>
                              </a:lnTo>
                              <a:lnTo>
                                <a:pt x="2034" y="712"/>
                              </a:lnTo>
                              <a:lnTo>
                                <a:pt x="2027" y="711"/>
                              </a:lnTo>
                              <a:lnTo>
                                <a:pt x="2020" y="711"/>
                              </a:lnTo>
                              <a:lnTo>
                                <a:pt x="2014" y="712"/>
                              </a:lnTo>
                              <a:lnTo>
                                <a:pt x="2008" y="715"/>
                              </a:lnTo>
                              <a:lnTo>
                                <a:pt x="2002" y="721"/>
                              </a:lnTo>
                              <a:lnTo>
                                <a:pt x="1996" y="729"/>
                              </a:lnTo>
                              <a:lnTo>
                                <a:pt x="1991" y="739"/>
                              </a:lnTo>
                              <a:lnTo>
                                <a:pt x="1996" y="745"/>
                              </a:lnTo>
                              <a:lnTo>
                                <a:pt x="2000" y="754"/>
                              </a:lnTo>
                              <a:lnTo>
                                <a:pt x="2004" y="760"/>
                              </a:lnTo>
                              <a:lnTo>
                                <a:pt x="2008" y="766"/>
                              </a:lnTo>
                              <a:lnTo>
                                <a:pt x="2009" y="772"/>
                              </a:lnTo>
                              <a:lnTo>
                                <a:pt x="2010" y="777"/>
                              </a:lnTo>
                              <a:lnTo>
                                <a:pt x="2010" y="783"/>
                              </a:lnTo>
                              <a:lnTo>
                                <a:pt x="2010" y="788"/>
                              </a:lnTo>
                              <a:lnTo>
                                <a:pt x="2006" y="798"/>
                              </a:lnTo>
                              <a:lnTo>
                                <a:pt x="2002" y="808"/>
                              </a:lnTo>
                              <a:lnTo>
                                <a:pt x="1994" y="818"/>
                              </a:lnTo>
                              <a:lnTo>
                                <a:pt x="1986" y="829"/>
                              </a:lnTo>
                              <a:lnTo>
                                <a:pt x="1963" y="845"/>
                              </a:lnTo>
                              <a:lnTo>
                                <a:pt x="1941" y="862"/>
                              </a:lnTo>
                              <a:lnTo>
                                <a:pt x="1930" y="871"/>
                              </a:lnTo>
                              <a:lnTo>
                                <a:pt x="1921" y="879"/>
                              </a:lnTo>
                              <a:lnTo>
                                <a:pt x="1911" y="888"/>
                              </a:lnTo>
                              <a:lnTo>
                                <a:pt x="1904" y="897"/>
                              </a:lnTo>
                              <a:lnTo>
                                <a:pt x="1889" y="890"/>
                              </a:lnTo>
                              <a:lnTo>
                                <a:pt x="1876" y="885"/>
                              </a:lnTo>
                              <a:lnTo>
                                <a:pt x="1863" y="883"/>
                              </a:lnTo>
                              <a:lnTo>
                                <a:pt x="1850" y="882"/>
                              </a:lnTo>
                              <a:lnTo>
                                <a:pt x="1836" y="882"/>
                              </a:lnTo>
                              <a:lnTo>
                                <a:pt x="1822" y="883"/>
                              </a:lnTo>
                              <a:lnTo>
                                <a:pt x="1809" y="885"/>
                              </a:lnTo>
                              <a:lnTo>
                                <a:pt x="1795" y="889"/>
                              </a:lnTo>
                              <a:lnTo>
                                <a:pt x="1770" y="898"/>
                              </a:lnTo>
                              <a:lnTo>
                                <a:pt x="1744" y="908"/>
                              </a:lnTo>
                              <a:lnTo>
                                <a:pt x="1718" y="918"/>
                              </a:lnTo>
                              <a:lnTo>
                                <a:pt x="1693" y="926"/>
                              </a:lnTo>
                              <a:lnTo>
                                <a:pt x="1687" y="935"/>
                              </a:lnTo>
                              <a:lnTo>
                                <a:pt x="1679" y="941"/>
                              </a:lnTo>
                              <a:lnTo>
                                <a:pt x="1673" y="943"/>
                              </a:lnTo>
                              <a:lnTo>
                                <a:pt x="1665" y="944"/>
                              </a:lnTo>
                              <a:lnTo>
                                <a:pt x="1659" y="944"/>
                              </a:lnTo>
                              <a:lnTo>
                                <a:pt x="1653" y="942"/>
                              </a:lnTo>
                              <a:lnTo>
                                <a:pt x="1646" y="938"/>
                              </a:lnTo>
                              <a:lnTo>
                                <a:pt x="1640" y="935"/>
                              </a:lnTo>
                              <a:lnTo>
                                <a:pt x="1634" y="931"/>
                              </a:lnTo>
                              <a:lnTo>
                                <a:pt x="1627" y="928"/>
                              </a:lnTo>
                              <a:lnTo>
                                <a:pt x="1620" y="925"/>
                              </a:lnTo>
                              <a:lnTo>
                                <a:pt x="1611" y="924"/>
                              </a:lnTo>
                              <a:lnTo>
                                <a:pt x="1604" y="922"/>
                              </a:lnTo>
                              <a:lnTo>
                                <a:pt x="1597" y="924"/>
                              </a:lnTo>
                              <a:lnTo>
                                <a:pt x="1589" y="927"/>
                              </a:lnTo>
                              <a:lnTo>
                                <a:pt x="1581" y="933"/>
                              </a:lnTo>
                              <a:lnTo>
                                <a:pt x="1486" y="863"/>
                              </a:lnTo>
                              <a:lnTo>
                                <a:pt x="1213" y="869"/>
                              </a:lnTo>
                              <a:lnTo>
                                <a:pt x="1203" y="857"/>
                              </a:lnTo>
                              <a:lnTo>
                                <a:pt x="1193" y="845"/>
                              </a:lnTo>
                              <a:lnTo>
                                <a:pt x="1185" y="832"/>
                              </a:lnTo>
                              <a:lnTo>
                                <a:pt x="1175" y="818"/>
                              </a:lnTo>
                              <a:lnTo>
                                <a:pt x="1166" y="803"/>
                              </a:lnTo>
                              <a:lnTo>
                                <a:pt x="1157" y="790"/>
                              </a:lnTo>
                              <a:lnTo>
                                <a:pt x="1146" y="777"/>
                              </a:lnTo>
                              <a:lnTo>
                                <a:pt x="1135" y="764"/>
                              </a:lnTo>
                              <a:lnTo>
                                <a:pt x="1113" y="751"/>
                              </a:lnTo>
                              <a:lnTo>
                                <a:pt x="1091" y="739"/>
                              </a:lnTo>
                              <a:lnTo>
                                <a:pt x="1069" y="731"/>
                              </a:lnTo>
                              <a:lnTo>
                                <a:pt x="1046" y="723"/>
                              </a:lnTo>
                              <a:lnTo>
                                <a:pt x="1021" y="715"/>
                              </a:lnTo>
                              <a:lnTo>
                                <a:pt x="997" y="711"/>
                              </a:lnTo>
                              <a:lnTo>
                                <a:pt x="971" y="707"/>
                              </a:lnTo>
                              <a:lnTo>
                                <a:pt x="945" y="704"/>
                              </a:lnTo>
                              <a:lnTo>
                                <a:pt x="940" y="701"/>
                              </a:lnTo>
                              <a:lnTo>
                                <a:pt x="936" y="695"/>
                              </a:lnTo>
                              <a:lnTo>
                                <a:pt x="935" y="689"/>
                              </a:lnTo>
                              <a:lnTo>
                                <a:pt x="934" y="682"/>
                              </a:lnTo>
                              <a:lnTo>
                                <a:pt x="934" y="666"/>
                              </a:lnTo>
                              <a:lnTo>
                                <a:pt x="936" y="649"/>
                              </a:lnTo>
                              <a:lnTo>
                                <a:pt x="940" y="633"/>
                              </a:lnTo>
                              <a:lnTo>
                                <a:pt x="944" y="617"/>
                              </a:lnTo>
                              <a:lnTo>
                                <a:pt x="947" y="599"/>
                              </a:lnTo>
                              <a:lnTo>
                                <a:pt x="948" y="584"/>
                              </a:lnTo>
                              <a:lnTo>
                                <a:pt x="939" y="578"/>
                              </a:lnTo>
                              <a:lnTo>
                                <a:pt x="931" y="572"/>
                              </a:lnTo>
                              <a:lnTo>
                                <a:pt x="925" y="565"/>
                              </a:lnTo>
                              <a:lnTo>
                                <a:pt x="921" y="556"/>
                              </a:lnTo>
                              <a:lnTo>
                                <a:pt x="915" y="541"/>
                              </a:lnTo>
                              <a:lnTo>
                                <a:pt x="909" y="523"/>
                              </a:lnTo>
                              <a:lnTo>
                                <a:pt x="906" y="514"/>
                              </a:lnTo>
                              <a:lnTo>
                                <a:pt x="904" y="506"/>
                              </a:lnTo>
                              <a:lnTo>
                                <a:pt x="900" y="499"/>
                              </a:lnTo>
                              <a:lnTo>
                                <a:pt x="897" y="491"/>
                              </a:lnTo>
                              <a:lnTo>
                                <a:pt x="891" y="485"/>
                              </a:lnTo>
                              <a:lnTo>
                                <a:pt x="884" y="479"/>
                              </a:lnTo>
                              <a:lnTo>
                                <a:pt x="877" y="476"/>
                              </a:lnTo>
                              <a:lnTo>
                                <a:pt x="868" y="472"/>
                              </a:lnTo>
                              <a:lnTo>
                                <a:pt x="848" y="467"/>
                              </a:lnTo>
                              <a:lnTo>
                                <a:pt x="830" y="460"/>
                              </a:lnTo>
                              <a:lnTo>
                                <a:pt x="810" y="449"/>
                              </a:lnTo>
                              <a:lnTo>
                                <a:pt x="793" y="440"/>
                              </a:lnTo>
                              <a:lnTo>
                                <a:pt x="784" y="434"/>
                              </a:lnTo>
                              <a:lnTo>
                                <a:pt x="776" y="428"/>
                              </a:lnTo>
                              <a:lnTo>
                                <a:pt x="769" y="420"/>
                              </a:lnTo>
                              <a:lnTo>
                                <a:pt x="762" y="414"/>
                              </a:lnTo>
                              <a:lnTo>
                                <a:pt x="756" y="407"/>
                              </a:lnTo>
                              <a:lnTo>
                                <a:pt x="748" y="399"/>
                              </a:lnTo>
                              <a:lnTo>
                                <a:pt x="744" y="390"/>
                              </a:lnTo>
                              <a:lnTo>
                                <a:pt x="740" y="381"/>
                              </a:lnTo>
                              <a:lnTo>
                                <a:pt x="701" y="402"/>
                              </a:lnTo>
                              <a:lnTo>
                                <a:pt x="701" y="413"/>
                              </a:lnTo>
                              <a:lnTo>
                                <a:pt x="699" y="423"/>
                              </a:lnTo>
                              <a:lnTo>
                                <a:pt x="694" y="430"/>
                              </a:lnTo>
                              <a:lnTo>
                                <a:pt x="689" y="436"/>
                              </a:lnTo>
                              <a:lnTo>
                                <a:pt x="682" y="441"/>
                              </a:lnTo>
                              <a:lnTo>
                                <a:pt x="674" y="446"/>
                              </a:lnTo>
                              <a:lnTo>
                                <a:pt x="665" y="449"/>
                              </a:lnTo>
                              <a:lnTo>
                                <a:pt x="657" y="452"/>
                              </a:lnTo>
                              <a:lnTo>
                                <a:pt x="650" y="455"/>
                              </a:lnTo>
                              <a:lnTo>
                                <a:pt x="642" y="461"/>
                              </a:lnTo>
                              <a:lnTo>
                                <a:pt x="635" y="465"/>
                              </a:lnTo>
                              <a:lnTo>
                                <a:pt x="630" y="471"/>
                              </a:lnTo>
                              <a:lnTo>
                                <a:pt x="625" y="478"/>
                              </a:lnTo>
                              <a:lnTo>
                                <a:pt x="624" y="487"/>
                              </a:lnTo>
                              <a:lnTo>
                                <a:pt x="624" y="496"/>
                              </a:lnTo>
                              <a:lnTo>
                                <a:pt x="627" y="508"/>
                              </a:lnTo>
                              <a:lnTo>
                                <a:pt x="629" y="519"/>
                              </a:lnTo>
                              <a:lnTo>
                                <a:pt x="630" y="531"/>
                              </a:lnTo>
                              <a:lnTo>
                                <a:pt x="630" y="540"/>
                              </a:lnTo>
                              <a:lnTo>
                                <a:pt x="627" y="548"/>
                              </a:lnTo>
                              <a:lnTo>
                                <a:pt x="625" y="552"/>
                              </a:lnTo>
                              <a:lnTo>
                                <a:pt x="622" y="554"/>
                              </a:lnTo>
                              <a:lnTo>
                                <a:pt x="619" y="556"/>
                              </a:lnTo>
                              <a:lnTo>
                                <a:pt x="615" y="559"/>
                              </a:lnTo>
                              <a:lnTo>
                                <a:pt x="611" y="560"/>
                              </a:lnTo>
                              <a:lnTo>
                                <a:pt x="606" y="561"/>
                              </a:lnTo>
                              <a:lnTo>
                                <a:pt x="599" y="562"/>
                              </a:lnTo>
                              <a:lnTo>
                                <a:pt x="593" y="561"/>
                              </a:lnTo>
                              <a:lnTo>
                                <a:pt x="569" y="556"/>
                              </a:lnTo>
                              <a:lnTo>
                                <a:pt x="543" y="549"/>
                              </a:lnTo>
                              <a:lnTo>
                                <a:pt x="530" y="548"/>
                              </a:lnTo>
                              <a:lnTo>
                                <a:pt x="521" y="549"/>
                              </a:lnTo>
                              <a:lnTo>
                                <a:pt x="516" y="550"/>
                              </a:lnTo>
                              <a:lnTo>
                                <a:pt x="511" y="553"/>
                              </a:lnTo>
                              <a:lnTo>
                                <a:pt x="507" y="555"/>
                              </a:lnTo>
                              <a:lnTo>
                                <a:pt x="505" y="560"/>
                              </a:lnTo>
                              <a:lnTo>
                                <a:pt x="496" y="589"/>
                              </a:lnTo>
                              <a:lnTo>
                                <a:pt x="488" y="619"/>
                              </a:lnTo>
                              <a:lnTo>
                                <a:pt x="486" y="633"/>
                              </a:lnTo>
                              <a:lnTo>
                                <a:pt x="486" y="648"/>
                              </a:lnTo>
                              <a:lnTo>
                                <a:pt x="486" y="655"/>
                              </a:lnTo>
                              <a:lnTo>
                                <a:pt x="488" y="661"/>
                              </a:lnTo>
                              <a:lnTo>
                                <a:pt x="490" y="668"/>
                              </a:lnTo>
                              <a:lnTo>
                                <a:pt x="494" y="677"/>
                              </a:lnTo>
                              <a:lnTo>
                                <a:pt x="489" y="683"/>
                              </a:lnTo>
                              <a:lnTo>
                                <a:pt x="484" y="688"/>
                              </a:lnTo>
                              <a:lnTo>
                                <a:pt x="478" y="694"/>
                              </a:lnTo>
                              <a:lnTo>
                                <a:pt x="472" y="698"/>
                              </a:lnTo>
                              <a:lnTo>
                                <a:pt x="465" y="701"/>
                              </a:lnTo>
                              <a:lnTo>
                                <a:pt x="457" y="701"/>
                              </a:lnTo>
                              <a:lnTo>
                                <a:pt x="453" y="701"/>
                              </a:lnTo>
                              <a:lnTo>
                                <a:pt x="449" y="698"/>
                              </a:lnTo>
                              <a:lnTo>
                                <a:pt x="447" y="697"/>
                              </a:lnTo>
                              <a:lnTo>
                                <a:pt x="443" y="694"/>
                              </a:lnTo>
                              <a:lnTo>
                                <a:pt x="439" y="689"/>
                              </a:lnTo>
                              <a:lnTo>
                                <a:pt x="434" y="685"/>
                              </a:lnTo>
                              <a:lnTo>
                                <a:pt x="429" y="683"/>
                              </a:lnTo>
                              <a:lnTo>
                                <a:pt x="424" y="682"/>
                              </a:lnTo>
                              <a:lnTo>
                                <a:pt x="419" y="682"/>
                              </a:lnTo>
                              <a:lnTo>
                                <a:pt x="416" y="683"/>
                              </a:lnTo>
                              <a:lnTo>
                                <a:pt x="411" y="685"/>
                              </a:lnTo>
                              <a:lnTo>
                                <a:pt x="406" y="688"/>
                              </a:lnTo>
                              <a:lnTo>
                                <a:pt x="389" y="701"/>
                              </a:lnTo>
                              <a:lnTo>
                                <a:pt x="369" y="713"/>
                              </a:lnTo>
                              <a:lnTo>
                                <a:pt x="362" y="770"/>
                              </a:lnTo>
                              <a:lnTo>
                                <a:pt x="368" y="776"/>
                              </a:lnTo>
                              <a:lnTo>
                                <a:pt x="374" y="782"/>
                              </a:lnTo>
                              <a:lnTo>
                                <a:pt x="377" y="789"/>
                              </a:lnTo>
                              <a:lnTo>
                                <a:pt x="381" y="795"/>
                              </a:lnTo>
                              <a:lnTo>
                                <a:pt x="382" y="801"/>
                              </a:lnTo>
                              <a:lnTo>
                                <a:pt x="383" y="808"/>
                              </a:lnTo>
                              <a:lnTo>
                                <a:pt x="383" y="814"/>
                              </a:lnTo>
                              <a:lnTo>
                                <a:pt x="382" y="823"/>
                              </a:lnTo>
                              <a:lnTo>
                                <a:pt x="378" y="836"/>
                              </a:lnTo>
                              <a:lnTo>
                                <a:pt x="372" y="849"/>
                              </a:lnTo>
                              <a:lnTo>
                                <a:pt x="366" y="862"/>
                              </a:lnTo>
                              <a:lnTo>
                                <a:pt x="362" y="875"/>
                              </a:lnTo>
                              <a:lnTo>
                                <a:pt x="358" y="885"/>
                              </a:lnTo>
                              <a:lnTo>
                                <a:pt x="355" y="896"/>
                              </a:lnTo>
                              <a:lnTo>
                                <a:pt x="354" y="906"/>
                              </a:lnTo>
                              <a:lnTo>
                                <a:pt x="355" y="915"/>
                              </a:lnTo>
                              <a:lnTo>
                                <a:pt x="345" y="925"/>
                              </a:lnTo>
                              <a:lnTo>
                                <a:pt x="333" y="933"/>
                              </a:lnTo>
                              <a:lnTo>
                                <a:pt x="327" y="936"/>
                              </a:lnTo>
                              <a:lnTo>
                                <a:pt x="322" y="937"/>
                              </a:lnTo>
                              <a:lnTo>
                                <a:pt x="318" y="937"/>
                              </a:lnTo>
                              <a:lnTo>
                                <a:pt x="315" y="936"/>
                              </a:lnTo>
                              <a:lnTo>
                                <a:pt x="312" y="935"/>
                              </a:lnTo>
                              <a:lnTo>
                                <a:pt x="308" y="932"/>
                              </a:lnTo>
                              <a:lnTo>
                                <a:pt x="302" y="944"/>
                              </a:lnTo>
                              <a:lnTo>
                                <a:pt x="293" y="956"/>
                              </a:lnTo>
                              <a:lnTo>
                                <a:pt x="283" y="967"/>
                              </a:lnTo>
                              <a:lnTo>
                                <a:pt x="271" y="977"/>
                              </a:lnTo>
                              <a:lnTo>
                                <a:pt x="258" y="985"/>
                              </a:lnTo>
                              <a:lnTo>
                                <a:pt x="246" y="992"/>
                              </a:lnTo>
                              <a:lnTo>
                                <a:pt x="231" y="998"/>
                              </a:lnTo>
                              <a:lnTo>
                                <a:pt x="219" y="1003"/>
                              </a:lnTo>
                              <a:lnTo>
                                <a:pt x="210" y="1000"/>
                              </a:lnTo>
                              <a:lnTo>
                                <a:pt x="201" y="997"/>
                              </a:lnTo>
                              <a:lnTo>
                                <a:pt x="194" y="996"/>
                              </a:lnTo>
                              <a:lnTo>
                                <a:pt x="188" y="997"/>
                              </a:lnTo>
                              <a:lnTo>
                                <a:pt x="182" y="1001"/>
                              </a:lnTo>
                              <a:lnTo>
                                <a:pt x="176" y="1004"/>
                              </a:lnTo>
                              <a:lnTo>
                                <a:pt x="169" y="1008"/>
                              </a:lnTo>
                              <a:lnTo>
                                <a:pt x="164" y="1014"/>
                              </a:lnTo>
                              <a:lnTo>
                                <a:pt x="153" y="1025"/>
                              </a:lnTo>
                              <a:lnTo>
                                <a:pt x="142" y="1034"/>
                              </a:lnTo>
                              <a:lnTo>
                                <a:pt x="136" y="1039"/>
                              </a:lnTo>
                              <a:lnTo>
                                <a:pt x="129" y="1042"/>
                              </a:lnTo>
                              <a:lnTo>
                                <a:pt x="122" y="1043"/>
                              </a:lnTo>
                              <a:lnTo>
                                <a:pt x="114" y="1043"/>
                              </a:lnTo>
                              <a:lnTo>
                                <a:pt x="107" y="1037"/>
                              </a:lnTo>
                              <a:lnTo>
                                <a:pt x="99" y="1033"/>
                              </a:lnTo>
                              <a:lnTo>
                                <a:pt x="93" y="1031"/>
                              </a:lnTo>
                              <a:lnTo>
                                <a:pt x="86" y="1031"/>
                              </a:lnTo>
                              <a:lnTo>
                                <a:pt x="80" y="1031"/>
                              </a:lnTo>
                              <a:lnTo>
                                <a:pt x="74" y="1033"/>
                              </a:lnTo>
                              <a:lnTo>
                                <a:pt x="69" y="1036"/>
                              </a:lnTo>
                              <a:lnTo>
                                <a:pt x="63" y="1040"/>
                              </a:lnTo>
                              <a:lnTo>
                                <a:pt x="52" y="1049"/>
                              </a:lnTo>
                              <a:lnTo>
                                <a:pt x="41" y="1057"/>
                              </a:lnTo>
                              <a:lnTo>
                                <a:pt x="29" y="1066"/>
                              </a:lnTo>
                              <a:lnTo>
                                <a:pt x="16" y="1072"/>
                              </a:lnTo>
                              <a:lnTo>
                                <a:pt x="0" y="1095"/>
                              </a:lnTo>
                              <a:lnTo>
                                <a:pt x="0" y="1101"/>
                              </a:lnTo>
                              <a:lnTo>
                                <a:pt x="0" y="1107"/>
                              </a:lnTo>
                              <a:lnTo>
                                <a:pt x="1" y="1113"/>
                              </a:lnTo>
                              <a:lnTo>
                                <a:pt x="4" y="1118"/>
                              </a:lnTo>
                              <a:lnTo>
                                <a:pt x="8" y="1126"/>
                              </a:lnTo>
                              <a:lnTo>
                                <a:pt x="16" y="1133"/>
                              </a:lnTo>
                              <a:lnTo>
                                <a:pt x="22" y="1140"/>
                              </a:lnTo>
                              <a:lnTo>
                                <a:pt x="29" y="1146"/>
                              </a:lnTo>
                              <a:lnTo>
                                <a:pt x="31" y="1150"/>
                              </a:lnTo>
                              <a:lnTo>
                                <a:pt x="34" y="1154"/>
                              </a:lnTo>
                              <a:lnTo>
                                <a:pt x="35" y="1157"/>
                              </a:lnTo>
                              <a:lnTo>
                                <a:pt x="36" y="1161"/>
                              </a:ln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sp>
                      <p:nvSpPr>
                        <p:cNvPr id="261" name="Freeform 137"/>
                        <p:cNvSpPr>
                          <a:spLocks noChangeAspect="1"/>
                        </p:cNvSpPr>
                        <p:nvPr/>
                      </p:nvSpPr>
                      <p:spPr bwMode="auto">
                        <a:xfrm>
                          <a:off x="2068" y="2346"/>
                          <a:ext cx="34" cy="39"/>
                        </a:xfrm>
                        <a:custGeom>
                          <a:avLst/>
                          <a:gdLst>
                            <a:gd name="T0" fmla="*/ 2 w 123"/>
                            <a:gd name="T1" fmla="*/ 0 h 140"/>
                            <a:gd name="T2" fmla="*/ 2 w 123"/>
                            <a:gd name="T3" fmla="*/ 0 h 140"/>
                            <a:gd name="T4" fmla="*/ 0 w 123"/>
                            <a:gd name="T5" fmla="*/ 1 h 140"/>
                            <a:gd name="T6" fmla="*/ 2 w 123"/>
                            <a:gd name="T7" fmla="*/ 2 h 140"/>
                            <a:gd name="T8" fmla="*/ 2 w 123"/>
                            <a:gd name="T9" fmla="*/ 1 h 140"/>
                            <a:gd name="T10" fmla="*/ 2 w 123"/>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40">
                              <a:moveTo>
                                <a:pt x="112" y="10"/>
                              </a:moveTo>
                              <a:cubicBezTo>
                                <a:pt x="102" y="1"/>
                                <a:pt x="86" y="0"/>
                                <a:pt x="86" y="0"/>
                              </a:cubicBezTo>
                              <a:cubicBezTo>
                                <a:pt x="86" y="0"/>
                                <a:pt x="0" y="2"/>
                                <a:pt x="17" y="61"/>
                              </a:cubicBezTo>
                              <a:cubicBezTo>
                                <a:pt x="26" y="140"/>
                                <a:pt x="74" y="101"/>
                                <a:pt x="76" y="97"/>
                              </a:cubicBezTo>
                              <a:cubicBezTo>
                                <a:pt x="101" y="85"/>
                                <a:pt x="89" y="74"/>
                                <a:pt x="102" y="52"/>
                              </a:cubicBezTo>
                              <a:cubicBezTo>
                                <a:pt x="102" y="52"/>
                                <a:pt x="123" y="28"/>
                                <a:pt x="112" y="1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62" name="Freeform 138"/>
                        <p:cNvSpPr>
                          <a:spLocks noChangeAspect="1"/>
                        </p:cNvSpPr>
                        <p:nvPr/>
                      </p:nvSpPr>
                      <p:spPr bwMode="auto">
                        <a:xfrm>
                          <a:off x="2222" y="2249"/>
                          <a:ext cx="45" cy="60"/>
                        </a:xfrm>
                        <a:custGeom>
                          <a:avLst/>
                          <a:gdLst>
                            <a:gd name="T0" fmla="*/ 3 w 165"/>
                            <a:gd name="T1" fmla="*/ 2 h 217"/>
                            <a:gd name="T2" fmla="*/ 2 w 165"/>
                            <a:gd name="T3" fmla="*/ 5 h 217"/>
                            <a:gd name="T4" fmla="*/ 3 w 165"/>
                            <a:gd name="T5" fmla="*/ 0 h 217"/>
                            <a:gd name="T6" fmla="*/ 3 w 165"/>
                            <a:gd name="T7" fmla="*/ 0 h 217"/>
                            <a:gd name="T8" fmla="*/ 3 w 165"/>
                            <a:gd name="T9" fmla="*/ 2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17">
                              <a:moveTo>
                                <a:pt x="147" y="95"/>
                              </a:moveTo>
                              <a:cubicBezTo>
                                <a:pt x="147" y="95"/>
                                <a:pt x="147" y="174"/>
                                <a:pt x="96" y="217"/>
                              </a:cubicBezTo>
                              <a:cubicBezTo>
                                <a:pt x="80" y="216"/>
                                <a:pt x="0" y="134"/>
                                <a:pt x="132" y="0"/>
                              </a:cubicBezTo>
                              <a:cubicBezTo>
                                <a:pt x="144" y="6"/>
                                <a:pt x="152" y="2"/>
                                <a:pt x="157" y="12"/>
                              </a:cubicBezTo>
                              <a:cubicBezTo>
                                <a:pt x="165" y="50"/>
                                <a:pt x="147" y="95"/>
                                <a:pt x="147" y="9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nvGrpSpPr>
                    <p:cNvPr id="17" name="Group 139"/>
                    <p:cNvGrpSpPr>
                      <a:grpSpLocks noChangeAspect="1"/>
                    </p:cNvGrpSpPr>
                    <p:nvPr/>
                  </p:nvGrpSpPr>
                  <p:grpSpPr bwMode="auto">
                    <a:xfrm>
                      <a:off x="2360" y="2935"/>
                      <a:ext cx="957" cy="706"/>
                      <a:chOff x="2360" y="2935"/>
                      <a:chExt cx="957" cy="706"/>
                    </a:xfrm>
                    <a:grpFill/>
                  </p:grpSpPr>
                  <p:grpSp>
                    <p:nvGrpSpPr>
                      <p:cNvPr id="250" name="Group 140"/>
                      <p:cNvGrpSpPr>
                        <a:grpSpLocks noChangeAspect="1"/>
                      </p:cNvGrpSpPr>
                      <p:nvPr/>
                    </p:nvGrpSpPr>
                    <p:grpSpPr bwMode="auto">
                      <a:xfrm>
                        <a:off x="2360" y="2935"/>
                        <a:ext cx="605" cy="626"/>
                        <a:chOff x="7140" y="7148"/>
                        <a:chExt cx="2189" cy="2263"/>
                      </a:xfrm>
                      <a:grpFill/>
                    </p:grpSpPr>
                    <p:sp>
                      <p:nvSpPr>
                        <p:cNvPr id="254" name="Freeform 141"/>
                        <p:cNvSpPr>
                          <a:spLocks noChangeAspect="1"/>
                        </p:cNvSpPr>
                        <p:nvPr/>
                      </p:nvSpPr>
                      <p:spPr bwMode="auto">
                        <a:xfrm>
                          <a:off x="7140" y="7148"/>
                          <a:ext cx="2189" cy="1939"/>
                        </a:xfrm>
                        <a:custGeom>
                          <a:avLst/>
                          <a:gdLst>
                            <a:gd name="T0" fmla="*/ 1689 w 2189"/>
                            <a:gd name="T1" fmla="*/ 225 h 1939"/>
                            <a:gd name="T2" fmla="*/ 1738 w 2189"/>
                            <a:gd name="T3" fmla="*/ 255 h 1939"/>
                            <a:gd name="T4" fmla="*/ 1768 w 2189"/>
                            <a:gd name="T5" fmla="*/ 506 h 1939"/>
                            <a:gd name="T6" fmla="*/ 1886 w 2189"/>
                            <a:gd name="T7" fmla="*/ 648 h 1939"/>
                            <a:gd name="T8" fmla="*/ 1955 w 2189"/>
                            <a:gd name="T9" fmla="*/ 789 h 1939"/>
                            <a:gd name="T10" fmla="*/ 2009 w 2189"/>
                            <a:gd name="T11" fmla="*/ 774 h 1939"/>
                            <a:gd name="T12" fmla="*/ 2132 w 2189"/>
                            <a:gd name="T13" fmla="*/ 1170 h 1939"/>
                            <a:gd name="T14" fmla="*/ 2033 w 2189"/>
                            <a:gd name="T15" fmla="*/ 1580 h 1939"/>
                            <a:gd name="T16" fmla="*/ 1807 w 2189"/>
                            <a:gd name="T17" fmla="*/ 1894 h 1939"/>
                            <a:gd name="T18" fmla="*/ 1782 w 2189"/>
                            <a:gd name="T19" fmla="*/ 1936 h 1939"/>
                            <a:gd name="T20" fmla="*/ 1727 w 2189"/>
                            <a:gd name="T21" fmla="*/ 1906 h 1939"/>
                            <a:gd name="T22" fmla="*/ 1682 w 2189"/>
                            <a:gd name="T23" fmla="*/ 1865 h 1939"/>
                            <a:gd name="T24" fmla="*/ 1635 w 2189"/>
                            <a:gd name="T25" fmla="*/ 1928 h 1939"/>
                            <a:gd name="T26" fmla="*/ 1447 w 2189"/>
                            <a:gd name="T27" fmla="*/ 1795 h 1939"/>
                            <a:gd name="T28" fmla="*/ 1401 w 2189"/>
                            <a:gd name="T29" fmla="*/ 1665 h 1939"/>
                            <a:gd name="T30" fmla="*/ 1354 w 2189"/>
                            <a:gd name="T31" fmla="*/ 1617 h 1939"/>
                            <a:gd name="T32" fmla="*/ 1284 w 2189"/>
                            <a:gd name="T33" fmla="*/ 1663 h 1939"/>
                            <a:gd name="T34" fmla="*/ 1320 w 2189"/>
                            <a:gd name="T35" fmla="*/ 1570 h 1939"/>
                            <a:gd name="T36" fmla="*/ 1317 w 2189"/>
                            <a:gd name="T37" fmla="*/ 1504 h 1939"/>
                            <a:gd name="T38" fmla="*/ 1232 w 2189"/>
                            <a:gd name="T39" fmla="*/ 1649 h 1939"/>
                            <a:gd name="T40" fmla="*/ 1173 w 2189"/>
                            <a:gd name="T41" fmla="*/ 1536 h 1939"/>
                            <a:gd name="T42" fmla="*/ 1119 w 2189"/>
                            <a:gd name="T43" fmla="*/ 1472 h 1939"/>
                            <a:gd name="T44" fmla="*/ 1004 w 2189"/>
                            <a:gd name="T45" fmla="*/ 1423 h 1939"/>
                            <a:gd name="T46" fmla="*/ 708 w 2189"/>
                            <a:gd name="T47" fmla="*/ 1478 h 1939"/>
                            <a:gd name="T48" fmla="*/ 496 w 2189"/>
                            <a:gd name="T49" fmla="*/ 1580 h 1939"/>
                            <a:gd name="T50" fmla="*/ 254 w 2189"/>
                            <a:gd name="T51" fmla="*/ 1665 h 1939"/>
                            <a:gd name="T52" fmla="*/ 166 w 2189"/>
                            <a:gd name="T53" fmla="*/ 1522 h 1939"/>
                            <a:gd name="T54" fmla="*/ 90 w 2189"/>
                            <a:gd name="T55" fmla="*/ 1141 h 1939"/>
                            <a:gd name="T56" fmla="*/ 15 w 2189"/>
                            <a:gd name="T57" fmla="*/ 1013 h 1939"/>
                            <a:gd name="T58" fmla="*/ 41 w 2189"/>
                            <a:gd name="T59" fmla="*/ 1015 h 1939"/>
                            <a:gd name="T60" fmla="*/ 107 w 2189"/>
                            <a:gd name="T61" fmla="*/ 1053 h 1939"/>
                            <a:gd name="T62" fmla="*/ 70 w 2189"/>
                            <a:gd name="T63" fmla="*/ 762 h 1939"/>
                            <a:gd name="T64" fmla="*/ 150 w 2189"/>
                            <a:gd name="T65" fmla="*/ 728 h 1939"/>
                            <a:gd name="T66" fmla="*/ 358 w 2189"/>
                            <a:gd name="T67" fmla="*/ 600 h 1939"/>
                            <a:gd name="T68" fmla="*/ 501 w 2189"/>
                            <a:gd name="T69" fmla="*/ 408 h 1939"/>
                            <a:gd name="T70" fmla="*/ 576 w 2189"/>
                            <a:gd name="T71" fmla="*/ 425 h 1939"/>
                            <a:gd name="T72" fmla="*/ 578 w 2189"/>
                            <a:gd name="T73" fmla="*/ 355 h 1939"/>
                            <a:gd name="T74" fmla="*/ 630 w 2189"/>
                            <a:gd name="T75" fmla="*/ 297 h 1939"/>
                            <a:gd name="T76" fmla="*/ 699 w 2189"/>
                            <a:gd name="T77" fmla="*/ 232 h 1939"/>
                            <a:gd name="T78" fmla="*/ 786 w 2189"/>
                            <a:gd name="T79" fmla="*/ 294 h 1939"/>
                            <a:gd name="T80" fmla="*/ 922 w 2189"/>
                            <a:gd name="T81" fmla="*/ 288 h 1939"/>
                            <a:gd name="T82" fmla="*/ 889 w 2189"/>
                            <a:gd name="T83" fmla="*/ 247 h 1939"/>
                            <a:gd name="T84" fmla="*/ 964 w 2189"/>
                            <a:gd name="T85" fmla="*/ 165 h 1939"/>
                            <a:gd name="T86" fmla="*/ 990 w 2189"/>
                            <a:gd name="T87" fmla="*/ 70 h 1939"/>
                            <a:gd name="T88" fmla="*/ 1038 w 2189"/>
                            <a:gd name="T89" fmla="*/ 18 h 1939"/>
                            <a:gd name="T90" fmla="*/ 1240 w 2189"/>
                            <a:gd name="T91" fmla="*/ 13 h 1939"/>
                            <a:gd name="T92" fmla="*/ 1290 w 2189"/>
                            <a:gd name="T93" fmla="*/ 99 h 1939"/>
                            <a:gd name="T94" fmla="*/ 1249 w 2189"/>
                            <a:gd name="T95" fmla="*/ 203 h 1939"/>
                            <a:gd name="T96" fmla="*/ 1325 w 2189"/>
                            <a:gd name="T97" fmla="*/ 379 h 1939"/>
                            <a:gd name="T98" fmla="*/ 1506 w 2189"/>
                            <a:gd name="T99" fmla="*/ 399 h 1939"/>
                            <a:gd name="T100" fmla="*/ 1568 w 2189"/>
                            <a:gd name="T101" fmla="*/ 95 h 1939"/>
                            <a:gd name="T102" fmla="*/ 1668 w 2189"/>
                            <a:gd name="T103" fmla="*/ 216 h 1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9" h="1939">
                              <a:moveTo>
                                <a:pt x="1668" y="216"/>
                              </a:moveTo>
                              <a:cubicBezTo>
                                <a:pt x="1678" y="220"/>
                                <a:pt x="1689" y="225"/>
                                <a:pt x="1689" y="225"/>
                              </a:cubicBezTo>
                              <a:lnTo>
                                <a:pt x="1706" y="209"/>
                              </a:lnTo>
                              <a:cubicBezTo>
                                <a:pt x="1706" y="209"/>
                                <a:pt x="1722" y="232"/>
                                <a:pt x="1738" y="255"/>
                              </a:cubicBezTo>
                              <a:cubicBezTo>
                                <a:pt x="1733" y="378"/>
                                <a:pt x="1775" y="396"/>
                                <a:pt x="1771" y="437"/>
                              </a:cubicBezTo>
                              <a:cubicBezTo>
                                <a:pt x="1776" y="479"/>
                                <a:pt x="1765" y="483"/>
                                <a:pt x="1768" y="506"/>
                              </a:cubicBezTo>
                              <a:cubicBezTo>
                                <a:pt x="1768" y="506"/>
                                <a:pt x="1779" y="559"/>
                                <a:pt x="1799" y="583"/>
                              </a:cubicBezTo>
                              <a:cubicBezTo>
                                <a:pt x="1833" y="586"/>
                                <a:pt x="1861" y="624"/>
                                <a:pt x="1886" y="648"/>
                              </a:cubicBezTo>
                              <a:cubicBezTo>
                                <a:pt x="1955" y="666"/>
                                <a:pt x="1910" y="720"/>
                                <a:pt x="1947" y="730"/>
                              </a:cubicBezTo>
                              <a:cubicBezTo>
                                <a:pt x="1958" y="753"/>
                                <a:pt x="1947" y="780"/>
                                <a:pt x="1955" y="789"/>
                              </a:cubicBezTo>
                              <a:cubicBezTo>
                                <a:pt x="1977" y="795"/>
                                <a:pt x="1986" y="733"/>
                                <a:pt x="1994" y="783"/>
                              </a:cubicBezTo>
                              <a:cubicBezTo>
                                <a:pt x="1994" y="783"/>
                                <a:pt x="2001" y="778"/>
                                <a:pt x="2009" y="774"/>
                              </a:cubicBezTo>
                              <a:cubicBezTo>
                                <a:pt x="2034" y="786"/>
                                <a:pt x="2006" y="786"/>
                                <a:pt x="2026" y="852"/>
                              </a:cubicBezTo>
                              <a:cubicBezTo>
                                <a:pt x="2026" y="852"/>
                                <a:pt x="2189" y="951"/>
                                <a:pt x="2132" y="1170"/>
                              </a:cubicBezTo>
                              <a:cubicBezTo>
                                <a:pt x="2132" y="1170"/>
                                <a:pt x="2159" y="1252"/>
                                <a:pt x="2115" y="1357"/>
                              </a:cubicBezTo>
                              <a:cubicBezTo>
                                <a:pt x="2151" y="1467"/>
                                <a:pt x="2081" y="1506"/>
                                <a:pt x="2033" y="1580"/>
                              </a:cubicBezTo>
                              <a:cubicBezTo>
                                <a:pt x="2040" y="1653"/>
                                <a:pt x="1965" y="1734"/>
                                <a:pt x="1974" y="1838"/>
                              </a:cubicBezTo>
                              <a:cubicBezTo>
                                <a:pt x="1926" y="1843"/>
                                <a:pt x="1871" y="1824"/>
                                <a:pt x="1807" y="1894"/>
                              </a:cubicBezTo>
                              <a:cubicBezTo>
                                <a:pt x="1788" y="1903"/>
                                <a:pt x="1784" y="1935"/>
                                <a:pt x="1784" y="1935"/>
                              </a:cubicBezTo>
                              <a:lnTo>
                                <a:pt x="1782" y="1936"/>
                              </a:lnTo>
                              <a:lnTo>
                                <a:pt x="1768" y="1928"/>
                              </a:lnTo>
                              <a:cubicBezTo>
                                <a:pt x="1768" y="1928"/>
                                <a:pt x="1755" y="1896"/>
                                <a:pt x="1727" y="1906"/>
                              </a:cubicBezTo>
                              <a:cubicBezTo>
                                <a:pt x="1722" y="1895"/>
                                <a:pt x="1724" y="1891"/>
                                <a:pt x="1717" y="1884"/>
                              </a:cubicBezTo>
                              <a:cubicBezTo>
                                <a:pt x="1710" y="1840"/>
                                <a:pt x="1695" y="1859"/>
                                <a:pt x="1682" y="1865"/>
                              </a:cubicBezTo>
                              <a:cubicBezTo>
                                <a:pt x="1707" y="1921"/>
                                <a:pt x="1670" y="1891"/>
                                <a:pt x="1642" y="1920"/>
                              </a:cubicBezTo>
                              <a:cubicBezTo>
                                <a:pt x="1633" y="1929"/>
                                <a:pt x="1651" y="1931"/>
                                <a:pt x="1635" y="1928"/>
                              </a:cubicBezTo>
                              <a:cubicBezTo>
                                <a:pt x="1611" y="1939"/>
                                <a:pt x="1583" y="1888"/>
                                <a:pt x="1546" y="1900"/>
                              </a:cubicBezTo>
                              <a:cubicBezTo>
                                <a:pt x="1532" y="1869"/>
                                <a:pt x="1457" y="1828"/>
                                <a:pt x="1447" y="1795"/>
                              </a:cubicBezTo>
                              <a:cubicBezTo>
                                <a:pt x="1463" y="1740"/>
                                <a:pt x="1412" y="1740"/>
                                <a:pt x="1394" y="1712"/>
                              </a:cubicBezTo>
                              <a:cubicBezTo>
                                <a:pt x="1382" y="1692"/>
                                <a:pt x="1439" y="1680"/>
                                <a:pt x="1401" y="1665"/>
                              </a:cubicBezTo>
                              <a:cubicBezTo>
                                <a:pt x="1401" y="1665"/>
                                <a:pt x="1391" y="1686"/>
                                <a:pt x="1368" y="1682"/>
                              </a:cubicBezTo>
                              <a:cubicBezTo>
                                <a:pt x="1361" y="1649"/>
                                <a:pt x="1378" y="1606"/>
                                <a:pt x="1354" y="1617"/>
                              </a:cubicBezTo>
                              <a:cubicBezTo>
                                <a:pt x="1340" y="1624"/>
                                <a:pt x="1346" y="1656"/>
                                <a:pt x="1324" y="1671"/>
                              </a:cubicBezTo>
                              <a:cubicBezTo>
                                <a:pt x="1299" y="1680"/>
                                <a:pt x="1284" y="1663"/>
                                <a:pt x="1284" y="1663"/>
                              </a:cubicBezTo>
                              <a:lnTo>
                                <a:pt x="1315" y="1630"/>
                              </a:lnTo>
                              <a:cubicBezTo>
                                <a:pt x="1315" y="1630"/>
                                <a:pt x="1304" y="1600"/>
                                <a:pt x="1320" y="1570"/>
                              </a:cubicBezTo>
                              <a:cubicBezTo>
                                <a:pt x="1364" y="1497"/>
                                <a:pt x="1336" y="1477"/>
                                <a:pt x="1336" y="1466"/>
                              </a:cubicBezTo>
                              <a:cubicBezTo>
                                <a:pt x="1336" y="1466"/>
                                <a:pt x="1314" y="1465"/>
                                <a:pt x="1317" y="1504"/>
                              </a:cubicBezTo>
                              <a:cubicBezTo>
                                <a:pt x="1317" y="1504"/>
                                <a:pt x="1307" y="1533"/>
                                <a:pt x="1291" y="1548"/>
                              </a:cubicBezTo>
                              <a:cubicBezTo>
                                <a:pt x="1274" y="1581"/>
                                <a:pt x="1233" y="1597"/>
                                <a:pt x="1232" y="1649"/>
                              </a:cubicBezTo>
                              <a:cubicBezTo>
                                <a:pt x="1209" y="1648"/>
                                <a:pt x="1204" y="1645"/>
                                <a:pt x="1194" y="1626"/>
                              </a:cubicBezTo>
                              <a:cubicBezTo>
                                <a:pt x="1230" y="1585"/>
                                <a:pt x="1181" y="1561"/>
                                <a:pt x="1173" y="1536"/>
                              </a:cubicBezTo>
                              <a:cubicBezTo>
                                <a:pt x="1173" y="1536"/>
                                <a:pt x="1124" y="1510"/>
                                <a:pt x="1146" y="1475"/>
                              </a:cubicBezTo>
                              <a:cubicBezTo>
                                <a:pt x="1132" y="1473"/>
                                <a:pt x="1119" y="1472"/>
                                <a:pt x="1119" y="1472"/>
                              </a:cubicBezTo>
                              <a:lnTo>
                                <a:pt x="1119" y="1456"/>
                              </a:lnTo>
                              <a:lnTo>
                                <a:pt x="1004" y="1423"/>
                              </a:lnTo>
                              <a:cubicBezTo>
                                <a:pt x="1004" y="1423"/>
                                <a:pt x="882" y="1401"/>
                                <a:pt x="846" y="1430"/>
                              </a:cubicBezTo>
                              <a:cubicBezTo>
                                <a:pt x="777" y="1454"/>
                                <a:pt x="752" y="1453"/>
                                <a:pt x="708" y="1478"/>
                              </a:cubicBezTo>
                              <a:cubicBezTo>
                                <a:pt x="708" y="1478"/>
                                <a:pt x="626" y="1504"/>
                                <a:pt x="583" y="1580"/>
                              </a:cubicBezTo>
                              <a:cubicBezTo>
                                <a:pt x="567" y="1558"/>
                                <a:pt x="531" y="1574"/>
                                <a:pt x="496" y="1580"/>
                              </a:cubicBezTo>
                              <a:cubicBezTo>
                                <a:pt x="496" y="1580"/>
                                <a:pt x="386" y="1569"/>
                                <a:pt x="371" y="1619"/>
                              </a:cubicBezTo>
                              <a:cubicBezTo>
                                <a:pt x="331" y="1633"/>
                                <a:pt x="293" y="1673"/>
                                <a:pt x="254" y="1665"/>
                              </a:cubicBezTo>
                              <a:cubicBezTo>
                                <a:pt x="243" y="1638"/>
                                <a:pt x="138" y="1626"/>
                                <a:pt x="134" y="1593"/>
                              </a:cubicBezTo>
                              <a:cubicBezTo>
                                <a:pt x="128" y="1557"/>
                                <a:pt x="164" y="1548"/>
                                <a:pt x="166" y="1522"/>
                              </a:cubicBezTo>
                              <a:cubicBezTo>
                                <a:pt x="182" y="1428"/>
                                <a:pt x="142" y="1356"/>
                                <a:pt x="129" y="1293"/>
                              </a:cubicBezTo>
                              <a:cubicBezTo>
                                <a:pt x="144" y="1237"/>
                                <a:pt x="81" y="1200"/>
                                <a:pt x="90" y="1141"/>
                              </a:cubicBezTo>
                              <a:cubicBezTo>
                                <a:pt x="76" y="1106"/>
                                <a:pt x="54" y="1105"/>
                                <a:pt x="41" y="1084"/>
                              </a:cubicBezTo>
                              <a:cubicBezTo>
                                <a:pt x="0" y="1044"/>
                                <a:pt x="10" y="1015"/>
                                <a:pt x="15" y="1013"/>
                              </a:cubicBezTo>
                              <a:cubicBezTo>
                                <a:pt x="20" y="1011"/>
                                <a:pt x="47" y="1071"/>
                                <a:pt x="70" y="1074"/>
                              </a:cubicBezTo>
                              <a:cubicBezTo>
                                <a:pt x="55" y="1044"/>
                                <a:pt x="36" y="1016"/>
                                <a:pt x="41" y="1015"/>
                              </a:cubicBezTo>
                              <a:cubicBezTo>
                                <a:pt x="41" y="1015"/>
                                <a:pt x="77" y="1027"/>
                                <a:pt x="99" y="1068"/>
                              </a:cubicBezTo>
                              <a:cubicBezTo>
                                <a:pt x="103" y="1060"/>
                                <a:pt x="107" y="1053"/>
                                <a:pt x="107" y="1053"/>
                              </a:cubicBezTo>
                              <a:cubicBezTo>
                                <a:pt x="107" y="1053"/>
                                <a:pt x="72" y="986"/>
                                <a:pt x="37" y="920"/>
                              </a:cubicBezTo>
                              <a:cubicBezTo>
                                <a:pt x="51" y="873"/>
                                <a:pt x="15" y="792"/>
                                <a:pt x="70" y="762"/>
                              </a:cubicBezTo>
                              <a:cubicBezTo>
                                <a:pt x="92" y="768"/>
                                <a:pt x="66" y="807"/>
                                <a:pt x="83" y="811"/>
                              </a:cubicBezTo>
                              <a:cubicBezTo>
                                <a:pt x="83" y="811"/>
                                <a:pt x="107" y="753"/>
                                <a:pt x="150" y="728"/>
                              </a:cubicBezTo>
                              <a:cubicBezTo>
                                <a:pt x="176" y="704"/>
                                <a:pt x="207" y="696"/>
                                <a:pt x="237" y="666"/>
                              </a:cubicBezTo>
                              <a:cubicBezTo>
                                <a:pt x="288" y="667"/>
                                <a:pt x="312" y="630"/>
                                <a:pt x="358" y="600"/>
                              </a:cubicBezTo>
                              <a:cubicBezTo>
                                <a:pt x="358" y="600"/>
                                <a:pt x="467" y="580"/>
                                <a:pt x="514" y="485"/>
                              </a:cubicBezTo>
                              <a:cubicBezTo>
                                <a:pt x="488" y="474"/>
                                <a:pt x="499" y="428"/>
                                <a:pt x="501" y="408"/>
                              </a:cubicBezTo>
                              <a:cubicBezTo>
                                <a:pt x="501" y="408"/>
                                <a:pt x="524" y="405"/>
                                <a:pt x="527" y="364"/>
                              </a:cubicBezTo>
                              <a:cubicBezTo>
                                <a:pt x="555" y="372"/>
                                <a:pt x="554" y="436"/>
                                <a:pt x="576" y="425"/>
                              </a:cubicBezTo>
                              <a:cubicBezTo>
                                <a:pt x="593" y="411"/>
                                <a:pt x="611" y="409"/>
                                <a:pt x="611" y="397"/>
                              </a:cubicBezTo>
                              <a:cubicBezTo>
                                <a:pt x="611" y="385"/>
                                <a:pt x="569" y="391"/>
                                <a:pt x="578" y="355"/>
                              </a:cubicBezTo>
                              <a:cubicBezTo>
                                <a:pt x="596" y="357"/>
                                <a:pt x="611" y="354"/>
                                <a:pt x="634" y="346"/>
                              </a:cubicBezTo>
                              <a:cubicBezTo>
                                <a:pt x="634" y="346"/>
                                <a:pt x="614" y="321"/>
                                <a:pt x="630" y="297"/>
                              </a:cubicBezTo>
                              <a:cubicBezTo>
                                <a:pt x="649" y="295"/>
                                <a:pt x="658" y="305"/>
                                <a:pt x="669" y="294"/>
                              </a:cubicBezTo>
                              <a:cubicBezTo>
                                <a:pt x="669" y="294"/>
                                <a:pt x="659" y="276"/>
                                <a:pt x="699" y="232"/>
                              </a:cubicBezTo>
                              <a:cubicBezTo>
                                <a:pt x="717" y="249"/>
                                <a:pt x="722" y="223"/>
                                <a:pt x="762" y="220"/>
                              </a:cubicBezTo>
                              <a:cubicBezTo>
                                <a:pt x="816" y="223"/>
                                <a:pt x="759" y="294"/>
                                <a:pt x="786" y="294"/>
                              </a:cubicBezTo>
                              <a:cubicBezTo>
                                <a:pt x="819" y="285"/>
                                <a:pt x="826" y="250"/>
                                <a:pt x="826" y="250"/>
                              </a:cubicBezTo>
                              <a:lnTo>
                                <a:pt x="922" y="288"/>
                              </a:lnTo>
                              <a:cubicBezTo>
                                <a:pt x="922" y="288"/>
                                <a:pt x="950" y="256"/>
                                <a:pt x="922" y="247"/>
                              </a:cubicBezTo>
                              <a:cubicBezTo>
                                <a:pt x="905" y="247"/>
                                <a:pt x="882" y="261"/>
                                <a:pt x="889" y="247"/>
                              </a:cubicBezTo>
                              <a:cubicBezTo>
                                <a:pt x="889" y="247"/>
                                <a:pt x="904" y="211"/>
                                <a:pt x="920" y="175"/>
                              </a:cubicBezTo>
                              <a:cubicBezTo>
                                <a:pt x="950" y="150"/>
                                <a:pt x="956" y="180"/>
                                <a:pt x="964" y="165"/>
                              </a:cubicBezTo>
                              <a:cubicBezTo>
                                <a:pt x="970" y="152"/>
                                <a:pt x="936" y="124"/>
                                <a:pt x="959" y="99"/>
                              </a:cubicBezTo>
                              <a:cubicBezTo>
                                <a:pt x="959" y="99"/>
                                <a:pt x="978" y="108"/>
                                <a:pt x="990" y="70"/>
                              </a:cubicBezTo>
                              <a:cubicBezTo>
                                <a:pt x="1020" y="54"/>
                                <a:pt x="1053" y="81"/>
                                <a:pt x="1060" y="47"/>
                              </a:cubicBezTo>
                              <a:cubicBezTo>
                                <a:pt x="1049" y="32"/>
                                <a:pt x="1029" y="21"/>
                                <a:pt x="1038" y="18"/>
                              </a:cubicBezTo>
                              <a:cubicBezTo>
                                <a:pt x="1038" y="18"/>
                                <a:pt x="1089" y="3"/>
                                <a:pt x="1114" y="31"/>
                              </a:cubicBezTo>
                              <a:cubicBezTo>
                                <a:pt x="1177" y="22"/>
                                <a:pt x="1200" y="33"/>
                                <a:pt x="1240" y="13"/>
                              </a:cubicBezTo>
                              <a:cubicBezTo>
                                <a:pt x="1242" y="34"/>
                                <a:pt x="1236" y="41"/>
                                <a:pt x="1244" y="55"/>
                              </a:cubicBezTo>
                              <a:cubicBezTo>
                                <a:pt x="1244" y="55"/>
                                <a:pt x="1326" y="31"/>
                                <a:pt x="1290" y="99"/>
                              </a:cubicBezTo>
                              <a:cubicBezTo>
                                <a:pt x="1295" y="190"/>
                                <a:pt x="1256" y="126"/>
                                <a:pt x="1241" y="143"/>
                              </a:cubicBezTo>
                              <a:cubicBezTo>
                                <a:pt x="1223" y="165"/>
                                <a:pt x="1259" y="165"/>
                                <a:pt x="1249" y="203"/>
                              </a:cubicBezTo>
                              <a:cubicBezTo>
                                <a:pt x="1248" y="226"/>
                                <a:pt x="1197" y="267"/>
                                <a:pt x="1206" y="281"/>
                              </a:cubicBezTo>
                              <a:cubicBezTo>
                                <a:pt x="1217" y="311"/>
                                <a:pt x="1266" y="334"/>
                                <a:pt x="1325" y="379"/>
                              </a:cubicBezTo>
                              <a:cubicBezTo>
                                <a:pt x="1406" y="421"/>
                                <a:pt x="1431" y="460"/>
                                <a:pt x="1470" y="454"/>
                              </a:cubicBezTo>
                              <a:cubicBezTo>
                                <a:pt x="1470" y="454"/>
                                <a:pt x="1503" y="453"/>
                                <a:pt x="1506" y="399"/>
                              </a:cubicBezTo>
                              <a:cubicBezTo>
                                <a:pt x="1509" y="325"/>
                                <a:pt x="1533" y="286"/>
                                <a:pt x="1546" y="258"/>
                              </a:cubicBezTo>
                              <a:cubicBezTo>
                                <a:pt x="1546" y="258"/>
                                <a:pt x="1544" y="174"/>
                                <a:pt x="1568" y="95"/>
                              </a:cubicBezTo>
                              <a:cubicBezTo>
                                <a:pt x="1577" y="33"/>
                                <a:pt x="1613" y="0"/>
                                <a:pt x="1613" y="0"/>
                              </a:cubicBezTo>
                              <a:cubicBezTo>
                                <a:pt x="1630" y="20"/>
                                <a:pt x="1668" y="82"/>
                                <a:pt x="1668" y="21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55" name="Freeform 142"/>
                        <p:cNvSpPr>
                          <a:spLocks noChangeAspect="1"/>
                        </p:cNvSpPr>
                        <p:nvPr/>
                      </p:nvSpPr>
                      <p:spPr bwMode="auto">
                        <a:xfrm>
                          <a:off x="8819" y="9207"/>
                          <a:ext cx="218" cy="204"/>
                        </a:xfrm>
                        <a:custGeom>
                          <a:avLst/>
                          <a:gdLst>
                            <a:gd name="T0" fmla="*/ 201 w 218"/>
                            <a:gd name="T1" fmla="*/ 2 h 204"/>
                            <a:gd name="T2" fmla="*/ 218 w 218"/>
                            <a:gd name="T3" fmla="*/ 88 h 204"/>
                            <a:gd name="T4" fmla="*/ 188 w 218"/>
                            <a:gd name="T5" fmla="*/ 183 h 204"/>
                            <a:gd name="T6" fmla="*/ 161 w 218"/>
                            <a:gd name="T7" fmla="*/ 166 h 204"/>
                            <a:gd name="T8" fmla="*/ 107 w 218"/>
                            <a:gd name="T9" fmla="*/ 195 h 204"/>
                            <a:gd name="T10" fmla="*/ 33 w 218"/>
                            <a:gd name="T11" fmla="*/ 68 h 204"/>
                            <a:gd name="T12" fmla="*/ 11 w 218"/>
                            <a:gd name="T13" fmla="*/ 28 h 204"/>
                            <a:gd name="T14" fmla="*/ 20 w 218"/>
                            <a:gd name="T15" fmla="*/ 0 h 204"/>
                            <a:gd name="T16" fmla="*/ 120 w 218"/>
                            <a:gd name="T17" fmla="*/ 27 h 204"/>
                            <a:gd name="T18" fmla="*/ 201 w 218"/>
                            <a:gd name="T19" fmla="*/ 2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204">
                              <a:moveTo>
                                <a:pt x="201" y="2"/>
                              </a:moveTo>
                              <a:lnTo>
                                <a:pt x="218" y="88"/>
                              </a:lnTo>
                              <a:cubicBezTo>
                                <a:pt x="218" y="88"/>
                                <a:pt x="174" y="111"/>
                                <a:pt x="188" y="183"/>
                              </a:cubicBezTo>
                              <a:cubicBezTo>
                                <a:pt x="174" y="174"/>
                                <a:pt x="174" y="164"/>
                                <a:pt x="161" y="166"/>
                              </a:cubicBezTo>
                              <a:cubicBezTo>
                                <a:pt x="161" y="166"/>
                                <a:pt x="139" y="198"/>
                                <a:pt x="107" y="195"/>
                              </a:cubicBezTo>
                              <a:cubicBezTo>
                                <a:pt x="42" y="204"/>
                                <a:pt x="42" y="93"/>
                                <a:pt x="33" y="68"/>
                              </a:cubicBezTo>
                              <a:cubicBezTo>
                                <a:pt x="22" y="48"/>
                                <a:pt x="11" y="28"/>
                                <a:pt x="11" y="28"/>
                              </a:cubicBezTo>
                              <a:cubicBezTo>
                                <a:pt x="11" y="28"/>
                                <a:pt x="0" y="8"/>
                                <a:pt x="20" y="0"/>
                              </a:cubicBezTo>
                              <a:cubicBezTo>
                                <a:pt x="70" y="13"/>
                                <a:pt x="120" y="27"/>
                                <a:pt x="120" y="27"/>
                              </a:cubicBezTo>
                              <a:lnTo>
                                <a:pt x="201" y="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51" name="Group 143"/>
                      <p:cNvGrpSpPr>
                        <a:grpSpLocks noChangeAspect="1"/>
                      </p:cNvGrpSpPr>
                      <p:nvPr/>
                    </p:nvGrpSpPr>
                    <p:grpSpPr bwMode="auto">
                      <a:xfrm>
                        <a:off x="3155" y="3381"/>
                        <a:ext cx="162" cy="260"/>
                        <a:chOff x="10017" y="8762"/>
                        <a:chExt cx="588" cy="939"/>
                      </a:xfrm>
                      <a:grpFill/>
                    </p:grpSpPr>
                    <p:sp>
                      <p:nvSpPr>
                        <p:cNvPr id="252" name="Freeform 144"/>
                        <p:cNvSpPr>
                          <a:spLocks noChangeAspect="1"/>
                        </p:cNvSpPr>
                        <p:nvPr/>
                      </p:nvSpPr>
                      <p:spPr bwMode="auto">
                        <a:xfrm>
                          <a:off x="10302" y="8762"/>
                          <a:ext cx="303" cy="502"/>
                        </a:xfrm>
                        <a:custGeom>
                          <a:avLst/>
                          <a:gdLst>
                            <a:gd name="T0" fmla="*/ 56 w 303"/>
                            <a:gd name="T1" fmla="*/ 24 h 502"/>
                            <a:gd name="T2" fmla="*/ 102 w 303"/>
                            <a:gd name="T3" fmla="*/ 68 h 502"/>
                            <a:gd name="T4" fmla="*/ 108 w 303"/>
                            <a:gd name="T5" fmla="*/ 121 h 502"/>
                            <a:gd name="T6" fmla="*/ 144 w 303"/>
                            <a:gd name="T7" fmla="*/ 166 h 502"/>
                            <a:gd name="T8" fmla="*/ 176 w 303"/>
                            <a:gd name="T9" fmla="*/ 174 h 502"/>
                            <a:gd name="T10" fmla="*/ 212 w 303"/>
                            <a:gd name="T11" fmla="*/ 242 h 502"/>
                            <a:gd name="T12" fmla="*/ 241 w 303"/>
                            <a:gd name="T13" fmla="*/ 239 h 502"/>
                            <a:gd name="T14" fmla="*/ 303 w 303"/>
                            <a:gd name="T15" fmla="*/ 233 h 502"/>
                            <a:gd name="T16" fmla="*/ 290 w 303"/>
                            <a:gd name="T17" fmla="*/ 324 h 502"/>
                            <a:gd name="T18" fmla="*/ 275 w 303"/>
                            <a:gd name="T19" fmla="*/ 335 h 502"/>
                            <a:gd name="T20" fmla="*/ 279 w 303"/>
                            <a:gd name="T21" fmla="*/ 365 h 502"/>
                            <a:gd name="T22" fmla="*/ 238 w 303"/>
                            <a:gd name="T23" fmla="*/ 359 h 502"/>
                            <a:gd name="T24" fmla="*/ 212 w 303"/>
                            <a:gd name="T25" fmla="*/ 388 h 502"/>
                            <a:gd name="T26" fmla="*/ 199 w 303"/>
                            <a:gd name="T27" fmla="*/ 444 h 502"/>
                            <a:gd name="T28" fmla="*/ 177 w 303"/>
                            <a:gd name="T29" fmla="*/ 498 h 502"/>
                            <a:gd name="T30" fmla="*/ 141 w 303"/>
                            <a:gd name="T31" fmla="*/ 486 h 502"/>
                            <a:gd name="T32" fmla="*/ 108 w 303"/>
                            <a:gd name="T33" fmla="*/ 399 h 502"/>
                            <a:gd name="T34" fmla="*/ 60 w 303"/>
                            <a:gd name="T35" fmla="*/ 389 h 502"/>
                            <a:gd name="T36" fmla="*/ 50 w 303"/>
                            <a:gd name="T37" fmla="*/ 372 h 502"/>
                            <a:gd name="T38" fmla="*/ 105 w 303"/>
                            <a:gd name="T39" fmla="*/ 282 h 502"/>
                            <a:gd name="T40" fmla="*/ 57 w 303"/>
                            <a:gd name="T41" fmla="*/ 129 h 502"/>
                            <a:gd name="T42" fmla="*/ 36 w 303"/>
                            <a:gd name="T43" fmla="*/ 80 h 502"/>
                            <a:gd name="T44" fmla="*/ 7 w 303"/>
                            <a:gd name="T45" fmla="*/ 50 h 502"/>
                            <a:gd name="T46" fmla="*/ 0 w 303"/>
                            <a:gd name="T47" fmla="*/ 4 h 502"/>
                            <a:gd name="T48" fmla="*/ 56 w 303"/>
                            <a:gd name="T49" fmla="*/ 24 h 5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3" h="502">
                              <a:moveTo>
                                <a:pt x="56" y="24"/>
                              </a:moveTo>
                              <a:cubicBezTo>
                                <a:pt x="74" y="58"/>
                                <a:pt x="75" y="87"/>
                                <a:pt x="102" y="68"/>
                              </a:cubicBezTo>
                              <a:cubicBezTo>
                                <a:pt x="102" y="68"/>
                                <a:pt x="122" y="111"/>
                                <a:pt x="108" y="121"/>
                              </a:cubicBezTo>
                              <a:cubicBezTo>
                                <a:pt x="134" y="132"/>
                                <a:pt x="144" y="166"/>
                                <a:pt x="144" y="166"/>
                              </a:cubicBezTo>
                              <a:cubicBezTo>
                                <a:pt x="144" y="166"/>
                                <a:pt x="153" y="186"/>
                                <a:pt x="176" y="174"/>
                              </a:cubicBezTo>
                              <a:cubicBezTo>
                                <a:pt x="188" y="178"/>
                                <a:pt x="197" y="238"/>
                                <a:pt x="212" y="242"/>
                              </a:cubicBezTo>
                              <a:cubicBezTo>
                                <a:pt x="212" y="242"/>
                                <a:pt x="228" y="250"/>
                                <a:pt x="241" y="239"/>
                              </a:cubicBezTo>
                              <a:cubicBezTo>
                                <a:pt x="256" y="238"/>
                                <a:pt x="282" y="207"/>
                                <a:pt x="303" y="233"/>
                              </a:cubicBezTo>
                              <a:cubicBezTo>
                                <a:pt x="303" y="270"/>
                                <a:pt x="295" y="307"/>
                                <a:pt x="290" y="324"/>
                              </a:cubicBezTo>
                              <a:cubicBezTo>
                                <a:pt x="290" y="324"/>
                                <a:pt x="275" y="328"/>
                                <a:pt x="275" y="335"/>
                              </a:cubicBezTo>
                              <a:cubicBezTo>
                                <a:pt x="291" y="358"/>
                                <a:pt x="279" y="365"/>
                                <a:pt x="279" y="365"/>
                              </a:cubicBezTo>
                              <a:lnTo>
                                <a:pt x="238" y="359"/>
                              </a:lnTo>
                              <a:lnTo>
                                <a:pt x="212" y="388"/>
                              </a:lnTo>
                              <a:cubicBezTo>
                                <a:pt x="212" y="388"/>
                                <a:pt x="249" y="417"/>
                                <a:pt x="199" y="444"/>
                              </a:cubicBezTo>
                              <a:cubicBezTo>
                                <a:pt x="199" y="444"/>
                                <a:pt x="177" y="466"/>
                                <a:pt x="177" y="498"/>
                              </a:cubicBezTo>
                              <a:cubicBezTo>
                                <a:pt x="177" y="498"/>
                                <a:pt x="155" y="502"/>
                                <a:pt x="141" y="486"/>
                              </a:cubicBezTo>
                              <a:cubicBezTo>
                                <a:pt x="144" y="423"/>
                                <a:pt x="108" y="399"/>
                                <a:pt x="108" y="399"/>
                              </a:cubicBezTo>
                              <a:lnTo>
                                <a:pt x="60" y="389"/>
                              </a:lnTo>
                              <a:cubicBezTo>
                                <a:pt x="60" y="389"/>
                                <a:pt x="43" y="390"/>
                                <a:pt x="50" y="372"/>
                              </a:cubicBezTo>
                              <a:cubicBezTo>
                                <a:pt x="95" y="360"/>
                                <a:pt x="87" y="306"/>
                                <a:pt x="105" y="282"/>
                              </a:cubicBezTo>
                              <a:cubicBezTo>
                                <a:pt x="113" y="205"/>
                                <a:pt x="68" y="163"/>
                                <a:pt x="57" y="129"/>
                              </a:cubicBezTo>
                              <a:lnTo>
                                <a:pt x="36" y="80"/>
                              </a:lnTo>
                              <a:cubicBezTo>
                                <a:pt x="36" y="80"/>
                                <a:pt x="18" y="75"/>
                                <a:pt x="7" y="50"/>
                              </a:cubicBezTo>
                              <a:cubicBezTo>
                                <a:pt x="3" y="27"/>
                                <a:pt x="0" y="4"/>
                                <a:pt x="0" y="4"/>
                              </a:cubicBezTo>
                              <a:cubicBezTo>
                                <a:pt x="8" y="0"/>
                                <a:pt x="24" y="22"/>
                                <a:pt x="56" y="2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53" name="Freeform 145"/>
                        <p:cNvSpPr>
                          <a:spLocks noChangeAspect="1"/>
                        </p:cNvSpPr>
                        <p:nvPr/>
                      </p:nvSpPr>
                      <p:spPr bwMode="auto">
                        <a:xfrm>
                          <a:off x="10017" y="9211"/>
                          <a:ext cx="375" cy="490"/>
                        </a:xfrm>
                        <a:custGeom>
                          <a:avLst/>
                          <a:gdLst>
                            <a:gd name="T0" fmla="*/ 320 w 375"/>
                            <a:gd name="T1" fmla="*/ 28 h 490"/>
                            <a:gd name="T2" fmla="*/ 370 w 375"/>
                            <a:gd name="T3" fmla="*/ 101 h 490"/>
                            <a:gd name="T4" fmla="*/ 336 w 375"/>
                            <a:gd name="T5" fmla="*/ 217 h 490"/>
                            <a:gd name="T6" fmla="*/ 323 w 375"/>
                            <a:gd name="T7" fmla="*/ 230 h 490"/>
                            <a:gd name="T8" fmla="*/ 242 w 375"/>
                            <a:gd name="T9" fmla="*/ 291 h 490"/>
                            <a:gd name="T10" fmla="*/ 151 w 375"/>
                            <a:gd name="T11" fmla="*/ 472 h 490"/>
                            <a:gd name="T12" fmla="*/ 90 w 375"/>
                            <a:gd name="T13" fmla="*/ 448 h 490"/>
                            <a:gd name="T14" fmla="*/ 3 w 375"/>
                            <a:gd name="T15" fmla="*/ 419 h 490"/>
                            <a:gd name="T16" fmla="*/ 82 w 375"/>
                            <a:gd name="T17" fmla="*/ 276 h 490"/>
                            <a:gd name="T18" fmla="*/ 210 w 375"/>
                            <a:gd name="T19" fmla="*/ 130 h 490"/>
                            <a:gd name="T20" fmla="*/ 279 w 375"/>
                            <a:gd name="T21" fmla="*/ 0 h 490"/>
                            <a:gd name="T22" fmla="*/ 320 w 375"/>
                            <a:gd name="T23" fmla="*/ 28 h 4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5" h="490">
                              <a:moveTo>
                                <a:pt x="320" y="28"/>
                              </a:moveTo>
                              <a:cubicBezTo>
                                <a:pt x="375" y="26"/>
                                <a:pt x="370" y="101"/>
                                <a:pt x="370" y="101"/>
                              </a:cubicBezTo>
                              <a:cubicBezTo>
                                <a:pt x="353" y="159"/>
                                <a:pt x="284" y="148"/>
                                <a:pt x="336" y="217"/>
                              </a:cubicBezTo>
                              <a:cubicBezTo>
                                <a:pt x="329" y="223"/>
                                <a:pt x="323" y="230"/>
                                <a:pt x="323" y="230"/>
                              </a:cubicBezTo>
                              <a:cubicBezTo>
                                <a:pt x="276" y="200"/>
                                <a:pt x="242" y="291"/>
                                <a:pt x="242" y="291"/>
                              </a:cubicBezTo>
                              <a:cubicBezTo>
                                <a:pt x="189" y="490"/>
                                <a:pt x="151" y="472"/>
                                <a:pt x="151" y="472"/>
                              </a:cubicBezTo>
                              <a:cubicBezTo>
                                <a:pt x="95" y="484"/>
                                <a:pt x="90" y="448"/>
                                <a:pt x="90" y="448"/>
                              </a:cubicBezTo>
                              <a:cubicBezTo>
                                <a:pt x="33" y="448"/>
                                <a:pt x="0" y="436"/>
                                <a:pt x="3" y="419"/>
                              </a:cubicBezTo>
                              <a:cubicBezTo>
                                <a:pt x="9" y="332"/>
                                <a:pt x="48" y="324"/>
                                <a:pt x="82" y="276"/>
                              </a:cubicBezTo>
                              <a:cubicBezTo>
                                <a:pt x="125" y="232"/>
                                <a:pt x="177" y="176"/>
                                <a:pt x="210" y="130"/>
                              </a:cubicBezTo>
                              <a:cubicBezTo>
                                <a:pt x="272" y="55"/>
                                <a:pt x="278" y="14"/>
                                <a:pt x="279" y="0"/>
                              </a:cubicBezTo>
                              <a:cubicBezTo>
                                <a:pt x="323" y="2"/>
                                <a:pt x="299" y="14"/>
                                <a:pt x="320" y="2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nvGrpSpPr>
                    <p:cNvPr id="18" name="Group 146"/>
                    <p:cNvGrpSpPr>
                      <a:grpSpLocks noChangeAspect="1"/>
                    </p:cNvGrpSpPr>
                    <p:nvPr/>
                  </p:nvGrpSpPr>
                  <p:grpSpPr bwMode="auto">
                    <a:xfrm>
                      <a:off x="1121" y="959"/>
                      <a:ext cx="2383" cy="1013"/>
                      <a:chOff x="1121" y="959"/>
                      <a:chExt cx="2383" cy="1013"/>
                    </a:xfrm>
                    <a:grpFill/>
                  </p:grpSpPr>
                  <p:sp>
                    <p:nvSpPr>
                      <p:cNvPr id="223" name="Freeform 147"/>
                      <p:cNvSpPr>
                        <a:spLocks noChangeAspect="1"/>
                      </p:cNvSpPr>
                      <p:nvPr/>
                    </p:nvSpPr>
                    <p:spPr bwMode="auto">
                      <a:xfrm>
                        <a:off x="1121" y="1089"/>
                        <a:ext cx="2383" cy="883"/>
                      </a:xfrm>
                      <a:custGeom>
                        <a:avLst/>
                        <a:gdLst>
                          <a:gd name="T0" fmla="*/ 109 w 8622"/>
                          <a:gd name="T1" fmla="*/ 47 h 3194"/>
                          <a:gd name="T2" fmla="*/ 116 w 8622"/>
                          <a:gd name="T3" fmla="*/ 56 h 3194"/>
                          <a:gd name="T4" fmla="*/ 116 w 8622"/>
                          <a:gd name="T5" fmla="*/ 62 h 3194"/>
                          <a:gd name="T6" fmla="*/ 125 w 8622"/>
                          <a:gd name="T7" fmla="*/ 57 h 3194"/>
                          <a:gd name="T8" fmla="*/ 122 w 8622"/>
                          <a:gd name="T9" fmla="*/ 46 h 3194"/>
                          <a:gd name="T10" fmla="*/ 133 w 8622"/>
                          <a:gd name="T11" fmla="*/ 37 h 3194"/>
                          <a:gd name="T12" fmla="*/ 143 w 8622"/>
                          <a:gd name="T13" fmla="*/ 37 h 3194"/>
                          <a:gd name="T14" fmla="*/ 150 w 8622"/>
                          <a:gd name="T15" fmla="*/ 34 h 3194"/>
                          <a:gd name="T16" fmla="*/ 152 w 8622"/>
                          <a:gd name="T17" fmla="*/ 33 h 3194"/>
                          <a:gd name="T18" fmla="*/ 143 w 8622"/>
                          <a:gd name="T19" fmla="*/ 44 h 3194"/>
                          <a:gd name="T20" fmla="*/ 149 w 8622"/>
                          <a:gd name="T21" fmla="*/ 45 h 3194"/>
                          <a:gd name="T22" fmla="*/ 151 w 8622"/>
                          <a:gd name="T23" fmla="*/ 41 h 3194"/>
                          <a:gd name="T24" fmla="*/ 155 w 8622"/>
                          <a:gd name="T25" fmla="*/ 36 h 3194"/>
                          <a:gd name="T26" fmla="*/ 167 w 8622"/>
                          <a:gd name="T27" fmla="*/ 32 h 3194"/>
                          <a:gd name="T28" fmla="*/ 170 w 8622"/>
                          <a:gd name="T29" fmla="*/ 27 h 3194"/>
                          <a:gd name="T30" fmla="*/ 176 w 8622"/>
                          <a:gd name="T31" fmla="*/ 27 h 3194"/>
                          <a:gd name="T32" fmla="*/ 180 w 8622"/>
                          <a:gd name="T33" fmla="*/ 25 h 3194"/>
                          <a:gd name="T34" fmla="*/ 175 w 8622"/>
                          <a:gd name="T35" fmla="*/ 22 h 3194"/>
                          <a:gd name="T36" fmla="*/ 165 w 8622"/>
                          <a:gd name="T37" fmla="*/ 17 h 3194"/>
                          <a:gd name="T38" fmla="*/ 159 w 8622"/>
                          <a:gd name="T39" fmla="*/ 19 h 3194"/>
                          <a:gd name="T40" fmla="*/ 151 w 8622"/>
                          <a:gd name="T41" fmla="*/ 17 h 3194"/>
                          <a:gd name="T42" fmla="*/ 140 w 8622"/>
                          <a:gd name="T43" fmla="*/ 14 h 3194"/>
                          <a:gd name="T44" fmla="*/ 134 w 8622"/>
                          <a:gd name="T45" fmla="*/ 12 h 3194"/>
                          <a:gd name="T46" fmla="*/ 126 w 8622"/>
                          <a:gd name="T47" fmla="*/ 14 h 3194"/>
                          <a:gd name="T48" fmla="*/ 115 w 8622"/>
                          <a:gd name="T49" fmla="*/ 15 h 3194"/>
                          <a:gd name="T50" fmla="*/ 108 w 8622"/>
                          <a:gd name="T51" fmla="*/ 9 h 3194"/>
                          <a:gd name="T52" fmla="*/ 96 w 8622"/>
                          <a:gd name="T53" fmla="*/ 8 h 3194"/>
                          <a:gd name="T54" fmla="*/ 88 w 8622"/>
                          <a:gd name="T55" fmla="*/ 10 h 3194"/>
                          <a:gd name="T56" fmla="*/ 89 w 8622"/>
                          <a:gd name="T57" fmla="*/ 4 h 3194"/>
                          <a:gd name="T58" fmla="*/ 78 w 8622"/>
                          <a:gd name="T59" fmla="*/ 5 h 3194"/>
                          <a:gd name="T60" fmla="*/ 66 w 8622"/>
                          <a:gd name="T61" fmla="*/ 7 h 3194"/>
                          <a:gd name="T62" fmla="*/ 61 w 8622"/>
                          <a:gd name="T63" fmla="*/ 10 h 3194"/>
                          <a:gd name="T64" fmla="*/ 60 w 8622"/>
                          <a:gd name="T65" fmla="*/ 13 h 3194"/>
                          <a:gd name="T66" fmla="*/ 54 w 8622"/>
                          <a:gd name="T67" fmla="*/ 18 h 3194"/>
                          <a:gd name="T68" fmla="*/ 53 w 8622"/>
                          <a:gd name="T69" fmla="*/ 21 h 3194"/>
                          <a:gd name="T70" fmla="*/ 49 w 8622"/>
                          <a:gd name="T71" fmla="*/ 23 h 3194"/>
                          <a:gd name="T72" fmla="*/ 51 w 8622"/>
                          <a:gd name="T73" fmla="*/ 13 h 3194"/>
                          <a:gd name="T74" fmla="*/ 45 w 8622"/>
                          <a:gd name="T75" fmla="*/ 17 h 3194"/>
                          <a:gd name="T76" fmla="*/ 39 w 8622"/>
                          <a:gd name="T77" fmla="*/ 17 h 3194"/>
                          <a:gd name="T78" fmla="*/ 31 w 8622"/>
                          <a:gd name="T79" fmla="*/ 20 h 3194"/>
                          <a:gd name="T80" fmla="*/ 23 w 8622"/>
                          <a:gd name="T81" fmla="*/ 23 h 3194"/>
                          <a:gd name="T82" fmla="*/ 20 w 8622"/>
                          <a:gd name="T83" fmla="*/ 24 h 3194"/>
                          <a:gd name="T84" fmla="*/ 11 w 8622"/>
                          <a:gd name="T85" fmla="*/ 29 h 3194"/>
                          <a:gd name="T86" fmla="*/ 11 w 8622"/>
                          <a:gd name="T87" fmla="*/ 25 h 3194"/>
                          <a:gd name="T88" fmla="*/ 12 w 8622"/>
                          <a:gd name="T89" fmla="*/ 19 h 3194"/>
                          <a:gd name="T90" fmla="*/ 4 w 8622"/>
                          <a:gd name="T91" fmla="*/ 17 h 3194"/>
                          <a:gd name="T92" fmla="*/ 4 w 8622"/>
                          <a:gd name="T93" fmla="*/ 25 h 3194"/>
                          <a:gd name="T94" fmla="*/ 2 w 8622"/>
                          <a:gd name="T95" fmla="*/ 35 h 3194"/>
                          <a:gd name="T96" fmla="*/ 1 w 8622"/>
                          <a:gd name="T97" fmla="*/ 43 h 3194"/>
                          <a:gd name="T98" fmla="*/ 9 w 8622"/>
                          <a:gd name="T99" fmla="*/ 50 h 3194"/>
                          <a:gd name="T100" fmla="*/ 14 w 8622"/>
                          <a:gd name="T101" fmla="*/ 58 h 3194"/>
                          <a:gd name="T102" fmla="*/ 22 w 8622"/>
                          <a:gd name="T103" fmla="*/ 67 h 3194"/>
                          <a:gd name="T104" fmla="*/ 26 w 8622"/>
                          <a:gd name="T105" fmla="*/ 59 h 3194"/>
                          <a:gd name="T106" fmla="*/ 36 w 8622"/>
                          <a:gd name="T107" fmla="*/ 52 h 3194"/>
                          <a:gd name="T108" fmla="*/ 48 w 8622"/>
                          <a:gd name="T109" fmla="*/ 46 h 3194"/>
                          <a:gd name="T110" fmla="*/ 63 w 8622"/>
                          <a:gd name="T111" fmla="*/ 52 h 3194"/>
                          <a:gd name="T112" fmla="*/ 74 w 8622"/>
                          <a:gd name="T113" fmla="*/ 52 h 3194"/>
                          <a:gd name="T114" fmla="*/ 79 w 8622"/>
                          <a:gd name="T115" fmla="*/ 51 h 3194"/>
                          <a:gd name="T116" fmla="*/ 86 w 8622"/>
                          <a:gd name="T117" fmla="*/ 53 h 3194"/>
                          <a:gd name="T118" fmla="*/ 99 w 8622"/>
                          <a:gd name="T119" fmla="*/ 53 h 3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22" h="3194">
                            <a:moveTo>
                              <a:pt x="4788" y="2549"/>
                            </a:moveTo>
                            <a:cubicBezTo>
                              <a:pt x="4847" y="2506"/>
                              <a:pt x="4861" y="2484"/>
                              <a:pt x="4884" y="2440"/>
                            </a:cubicBezTo>
                            <a:cubicBezTo>
                              <a:pt x="4896" y="2398"/>
                              <a:pt x="4898" y="2406"/>
                              <a:pt x="4917" y="2347"/>
                            </a:cubicBezTo>
                            <a:cubicBezTo>
                              <a:pt x="4923" y="2322"/>
                              <a:pt x="4932" y="2318"/>
                              <a:pt x="4931" y="2304"/>
                            </a:cubicBezTo>
                            <a:cubicBezTo>
                              <a:pt x="4916" y="2293"/>
                              <a:pt x="4905" y="2279"/>
                              <a:pt x="4914" y="2255"/>
                            </a:cubicBezTo>
                            <a:cubicBezTo>
                              <a:pt x="4941" y="2237"/>
                              <a:pt x="4971" y="2177"/>
                              <a:pt x="5094" y="2198"/>
                            </a:cubicBezTo>
                            <a:cubicBezTo>
                              <a:pt x="5141" y="2201"/>
                              <a:pt x="5144" y="2219"/>
                              <a:pt x="5159" y="2227"/>
                            </a:cubicBezTo>
                            <a:cubicBezTo>
                              <a:pt x="5198" y="2219"/>
                              <a:pt x="5204" y="2239"/>
                              <a:pt x="5225" y="2264"/>
                            </a:cubicBezTo>
                            <a:cubicBezTo>
                              <a:pt x="5242" y="2280"/>
                              <a:pt x="5256" y="2308"/>
                              <a:pt x="5270" y="2332"/>
                            </a:cubicBezTo>
                            <a:cubicBezTo>
                              <a:pt x="5268" y="2369"/>
                              <a:pt x="5268" y="2380"/>
                              <a:pt x="5272" y="2399"/>
                            </a:cubicBezTo>
                            <a:cubicBezTo>
                              <a:pt x="5285" y="2422"/>
                              <a:pt x="5283" y="2425"/>
                              <a:pt x="5297" y="2447"/>
                            </a:cubicBezTo>
                            <a:cubicBezTo>
                              <a:pt x="5307" y="2466"/>
                              <a:pt x="5316" y="2488"/>
                              <a:pt x="5322" y="2515"/>
                            </a:cubicBezTo>
                            <a:cubicBezTo>
                              <a:pt x="5349" y="2536"/>
                              <a:pt x="5426" y="2555"/>
                              <a:pt x="5458" y="2574"/>
                            </a:cubicBezTo>
                            <a:cubicBezTo>
                              <a:pt x="5481" y="2588"/>
                              <a:pt x="5475" y="2602"/>
                              <a:pt x="5478" y="2633"/>
                            </a:cubicBezTo>
                            <a:cubicBezTo>
                              <a:pt x="5489" y="2665"/>
                              <a:pt x="5495" y="2665"/>
                              <a:pt x="5507" y="2671"/>
                            </a:cubicBezTo>
                            <a:cubicBezTo>
                              <a:pt x="5519" y="2677"/>
                              <a:pt x="5516" y="2672"/>
                              <a:pt x="5550" y="2662"/>
                            </a:cubicBezTo>
                            <a:cubicBezTo>
                              <a:pt x="5589" y="2627"/>
                              <a:pt x="5617" y="2620"/>
                              <a:pt x="5711" y="2610"/>
                            </a:cubicBezTo>
                            <a:cubicBezTo>
                              <a:pt x="5664" y="2720"/>
                              <a:pt x="5676" y="2794"/>
                              <a:pt x="5601" y="2893"/>
                            </a:cubicBezTo>
                            <a:cubicBezTo>
                              <a:pt x="5595" y="2903"/>
                              <a:pt x="5589" y="2890"/>
                              <a:pt x="5568" y="2878"/>
                            </a:cubicBezTo>
                            <a:cubicBezTo>
                              <a:pt x="5552" y="2884"/>
                              <a:pt x="5556" y="2887"/>
                              <a:pt x="5519" y="2873"/>
                            </a:cubicBezTo>
                            <a:cubicBezTo>
                              <a:pt x="5490" y="2893"/>
                              <a:pt x="5500" y="2906"/>
                              <a:pt x="5496" y="2926"/>
                            </a:cubicBezTo>
                            <a:cubicBezTo>
                              <a:pt x="5502" y="2983"/>
                              <a:pt x="5505" y="2966"/>
                              <a:pt x="5496" y="2995"/>
                            </a:cubicBezTo>
                            <a:cubicBezTo>
                              <a:pt x="5493" y="3014"/>
                              <a:pt x="5477" y="3032"/>
                              <a:pt x="5469" y="3053"/>
                            </a:cubicBezTo>
                            <a:cubicBezTo>
                              <a:pt x="5481" y="3061"/>
                              <a:pt x="5474" y="3049"/>
                              <a:pt x="5480" y="3062"/>
                            </a:cubicBezTo>
                            <a:cubicBezTo>
                              <a:pt x="5477" y="3073"/>
                              <a:pt x="5455" y="3081"/>
                              <a:pt x="5475" y="3076"/>
                            </a:cubicBezTo>
                            <a:cubicBezTo>
                              <a:pt x="5511" y="3083"/>
                              <a:pt x="5548" y="3062"/>
                              <a:pt x="5600" y="3031"/>
                            </a:cubicBezTo>
                            <a:cubicBezTo>
                              <a:pt x="5692" y="3075"/>
                              <a:pt x="5738" y="2951"/>
                              <a:pt x="5789" y="2890"/>
                            </a:cubicBezTo>
                            <a:cubicBezTo>
                              <a:pt x="5837" y="2832"/>
                              <a:pt x="5879" y="2779"/>
                              <a:pt x="5908" y="2710"/>
                            </a:cubicBezTo>
                            <a:cubicBezTo>
                              <a:pt x="5933" y="2648"/>
                              <a:pt x="5977" y="2681"/>
                              <a:pt x="5992" y="2620"/>
                            </a:cubicBezTo>
                            <a:cubicBezTo>
                              <a:pt x="5958" y="2489"/>
                              <a:pt x="5998" y="2436"/>
                              <a:pt x="6017" y="2384"/>
                            </a:cubicBezTo>
                            <a:cubicBezTo>
                              <a:pt x="6012" y="2323"/>
                              <a:pt x="6023" y="2258"/>
                              <a:pt x="6006" y="2200"/>
                            </a:cubicBezTo>
                            <a:cubicBezTo>
                              <a:pt x="6002" y="2185"/>
                              <a:pt x="5973" y="2200"/>
                              <a:pt x="5962" y="2189"/>
                            </a:cubicBezTo>
                            <a:cubicBezTo>
                              <a:pt x="5956" y="2183"/>
                              <a:pt x="5962" y="2145"/>
                              <a:pt x="5927" y="2135"/>
                            </a:cubicBezTo>
                            <a:cubicBezTo>
                              <a:pt x="5872" y="2135"/>
                              <a:pt x="5864" y="2208"/>
                              <a:pt x="5864" y="2208"/>
                            </a:cubicBezTo>
                            <a:cubicBezTo>
                              <a:pt x="5753" y="2173"/>
                              <a:pt x="5837" y="2198"/>
                              <a:pt x="5789" y="2179"/>
                            </a:cubicBezTo>
                            <a:cubicBezTo>
                              <a:pt x="5763" y="2139"/>
                              <a:pt x="5738" y="2143"/>
                              <a:pt x="5713" y="2103"/>
                            </a:cubicBezTo>
                            <a:cubicBezTo>
                              <a:pt x="5709" y="2083"/>
                              <a:pt x="5772" y="2066"/>
                              <a:pt x="5793" y="2045"/>
                            </a:cubicBezTo>
                            <a:cubicBezTo>
                              <a:pt x="5814" y="2024"/>
                              <a:pt x="5818" y="2005"/>
                              <a:pt x="5843" y="1980"/>
                            </a:cubicBezTo>
                            <a:cubicBezTo>
                              <a:pt x="5881" y="1944"/>
                              <a:pt x="5914" y="1915"/>
                              <a:pt x="5941" y="1888"/>
                            </a:cubicBezTo>
                            <a:cubicBezTo>
                              <a:pt x="5968" y="1861"/>
                              <a:pt x="5973" y="1844"/>
                              <a:pt x="6012" y="1821"/>
                            </a:cubicBezTo>
                            <a:cubicBezTo>
                              <a:pt x="6056" y="1790"/>
                              <a:pt x="6102" y="1741"/>
                              <a:pt x="6180" y="1746"/>
                            </a:cubicBezTo>
                            <a:cubicBezTo>
                              <a:pt x="6245" y="1710"/>
                              <a:pt x="6251" y="1790"/>
                              <a:pt x="6299" y="1756"/>
                            </a:cubicBezTo>
                            <a:cubicBezTo>
                              <a:pt x="6335" y="1756"/>
                              <a:pt x="6404" y="1790"/>
                              <a:pt x="6429" y="1785"/>
                            </a:cubicBezTo>
                            <a:cubicBezTo>
                              <a:pt x="6454" y="1781"/>
                              <a:pt x="6433" y="1750"/>
                              <a:pt x="6450" y="1741"/>
                            </a:cubicBezTo>
                            <a:cubicBezTo>
                              <a:pt x="6469" y="1735"/>
                              <a:pt x="6515" y="1737"/>
                              <a:pt x="6538" y="1746"/>
                            </a:cubicBezTo>
                            <a:cubicBezTo>
                              <a:pt x="6559" y="1752"/>
                              <a:pt x="6559" y="1781"/>
                              <a:pt x="6577" y="1790"/>
                            </a:cubicBezTo>
                            <a:cubicBezTo>
                              <a:pt x="6619" y="1760"/>
                              <a:pt x="6598" y="1760"/>
                              <a:pt x="6642" y="1790"/>
                            </a:cubicBezTo>
                            <a:cubicBezTo>
                              <a:pt x="6665" y="1790"/>
                              <a:pt x="6699" y="1779"/>
                              <a:pt x="6722" y="1775"/>
                            </a:cubicBezTo>
                            <a:cubicBezTo>
                              <a:pt x="6745" y="1771"/>
                              <a:pt x="6780" y="1777"/>
                              <a:pt x="6787" y="1766"/>
                            </a:cubicBezTo>
                            <a:cubicBezTo>
                              <a:pt x="6816" y="1752"/>
                              <a:pt x="6747" y="1737"/>
                              <a:pt x="6762" y="1710"/>
                            </a:cubicBezTo>
                            <a:cubicBezTo>
                              <a:pt x="6778" y="1676"/>
                              <a:pt x="6847" y="1616"/>
                              <a:pt x="6847" y="1616"/>
                            </a:cubicBezTo>
                            <a:cubicBezTo>
                              <a:pt x="6866" y="1605"/>
                              <a:pt x="6866" y="1578"/>
                              <a:pt x="6896" y="1568"/>
                            </a:cubicBezTo>
                            <a:cubicBezTo>
                              <a:pt x="6923" y="1557"/>
                              <a:pt x="7000" y="1526"/>
                              <a:pt x="7025" y="1538"/>
                            </a:cubicBezTo>
                            <a:cubicBezTo>
                              <a:pt x="7046" y="1572"/>
                              <a:pt x="7036" y="1616"/>
                              <a:pt x="7057" y="1647"/>
                            </a:cubicBezTo>
                            <a:cubicBezTo>
                              <a:pt x="7067" y="1660"/>
                              <a:pt x="7082" y="1628"/>
                              <a:pt x="7092" y="1620"/>
                            </a:cubicBezTo>
                            <a:cubicBezTo>
                              <a:pt x="7103" y="1612"/>
                              <a:pt x="7109" y="1603"/>
                              <a:pt x="7122" y="1591"/>
                            </a:cubicBezTo>
                            <a:cubicBezTo>
                              <a:pt x="7140" y="1572"/>
                              <a:pt x="7159" y="1555"/>
                              <a:pt x="7172" y="1543"/>
                            </a:cubicBezTo>
                            <a:cubicBezTo>
                              <a:pt x="7184" y="1530"/>
                              <a:pt x="7186" y="1520"/>
                              <a:pt x="7197" y="1513"/>
                            </a:cubicBezTo>
                            <a:cubicBezTo>
                              <a:pt x="7207" y="1507"/>
                              <a:pt x="7228" y="1503"/>
                              <a:pt x="7241" y="1503"/>
                            </a:cubicBezTo>
                            <a:cubicBezTo>
                              <a:pt x="7266" y="1490"/>
                              <a:pt x="7274" y="1503"/>
                              <a:pt x="7274" y="1511"/>
                            </a:cubicBezTo>
                            <a:cubicBezTo>
                              <a:pt x="7281" y="1517"/>
                              <a:pt x="7285" y="1528"/>
                              <a:pt x="7279" y="1536"/>
                            </a:cubicBezTo>
                            <a:cubicBezTo>
                              <a:pt x="7272" y="1545"/>
                              <a:pt x="7253" y="1551"/>
                              <a:pt x="7239" y="1557"/>
                            </a:cubicBezTo>
                            <a:cubicBezTo>
                              <a:pt x="7216" y="1572"/>
                              <a:pt x="7212" y="1570"/>
                              <a:pt x="7184" y="1572"/>
                            </a:cubicBezTo>
                            <a:cubicBezTo>
                              <a:pt x="7170" y="1578"/>
                              <a:pt x="7270" y="1582"/>
                              <a:pt x="7209" y="1637"/>
                            </a:cubicBezTo>
                            <a:cubicBezTo>
                              <a:pt x="7199" y="1651"/>
                              <a:pt x="7140" y="1637"/>
                              <a:pt x="7111" y="1656"/>
                            </a:cubicBezTo>
                            <a:cubicBezTo>
                              <a:pt x="7082" y="1672"/>
                              <a:pt x="7076" y="1710"/>
                              <a:pt x="7042" y="1746"/>
                            </a:cubicBezTo>
                            <a:cubicBezTo>
                              <a:pt x="7011" y="1781"/>
                              <a:pt x="6952" y="1840"/>
                              <a:pt x="6912" y="1865"/>
                            </a:cubicBezTo>
                            <a:cubicBezTo>
                              <a:pt x="6873" y="1890"/>
                              <a:pt x="6826" y="1882"/>
                              <a:pt x="6808" y="1896"/>
                            </a:cubicBezTo>
                            <a:cubicBezTo>
                              <a:pt x="6789" y="1909"/>
                              <a:pt x="6806" y="1921"/>
                              <a:pt x="6801" y="1953"/>
                            </a:cubicBezTo>
                            <a:cubicBezTo>
                              <a:pt x="6797" y="1984"/>
                              <a:pt x="6778" y="2045"/>
                              <a:pt x="6776" y="2080"/>
                            </a:cubicBezTo>
                            <a:cubicBezTo>
                              <a:pt x="6772" y="2120"/>
                              <a:pt x="6772" y="2108"/>
                              <a:pt x="6783" y="2166"/>
                            </a:cubicBezTo>
                            <a:cubicBezTo>
                              <a:pt x="6785" y="2204"/>
                              <a:pt x="6780" y="2265"/>
                              <a:pt x="6791" y="2309"/>
                            </a:cubicBezTo>
                            <a:cubicBezTo>
                              <a:pt x="6801" y="2353"/>
                              <a:pt x="6818" y="2432"/>
                              <a:pt x="6841" y="2428"/>
                            </a:cubicBezTo>
                            <a:cubicBezTo>
                              <a:pt x="6870" y="2463"/>
                              <a:pt x="6906" y="2309"/>
                              <a:pt x="6935" y="2283"/>
                            </a:cubicBezTo>
                            <a:cubicBezTo>
                              <a:pt x="6963" y="2258"/>
                              <a:pt x="7002" y="2288"/>
                              <a:pt x="7015" y="2273"/>
                            </a:cubicBezTo>
                            <a:cubicBezTo>
                              <a:pt x="7042" y="2237"/>
                              <a:pt x="7000" y="2219"/>
                              <a:pt x="7002" y="2200"/>
                            </a:cubicBezTo>
                            <a:cubicBezTo>
                              <a:pt x="7006" y="2183"/>
                              <a:pt x="7017" y="2160"/>
                              <a:pt x="7036" y="2154"/>
                            </a:cubicBezTo>
                            <a:cubicBezTo>
                              <a:pt x="7055" y="2145"/>
                              <a:pt x="7096" y="2154"/>
                              <a:pt x="7111" y="2145"/>
                            </a:cubicBezTo>
                            <a:cubicBezTo>
                              <a:pt x="7126" y="2139"/>
                              <a:pt x="7122" y="2118"/>
                              <a:pt x="7122" y="2103"/>
                            </a:cubicBezTo>
                            <a:cubicBezTo>
                              <a:pt x="7145" y="2064"/>
                              <a:pt x="7107" y="2074"/>
                              <a:pt x="7107" y="2055"/>
                            </a:cubicBezTo>
                            <a:cubicBezTo>
                              <a:pt x="7107" y="2039"/>
                              <a:pt x="7111" y="2001"/>
                              <a:pt x="7122" y="1995"/>
                            </a:cubicBezTo>
                            <a:cubicBezTo>
                              <a:pt x="7134" y="1986"/>
                              <a:pt x="7159" y="2020"/>
                              <a:pt x="7165" y="2016"/>
                            </a:cubicBezTo>
                            <a:cubicBezTo>
                              <a:pt x="7174" y="2013"/>
                              <a:pt x="7180" y="1986"/>
                              <a:pt x="7176" y="1974"/>
                            </a:cubicBezTo>
                            <a:cubicBezTo>
                              <a:pt x="7186" y="1944"/>
                              <a:pt x="7151" y="1940"/>
                              <a:pt x="7151" y="1926"/>
                            </a:cubicBezTo>
                            <a:cubicBezTo>
                              <a:pt x="7151" y="1911"/>
                              <a:pt x="7186" y="1896"/>
                              <a:pt x="7186" y="1882"/>
                            </a:cubicBezTo>
                            <a:cubicBezTo>
                              <a:pt x="7186" y="1869"/>
                              <a:pt x="7147" y="1856"/>
                              <a:pt x="7145" y="1831"/>
                            </a:cubicBezTo>
                            <a:cubicBezTo>
                              <a:pt x="7140" y="1806"/>
                              <a:pt x="7155" y="1750"/>
                              <a:pt x="7174" y="1731"/>
                            </a:cubicBezTo>
                            <a:cubicBezTo>
                              <a:pt x="7191" y="1712"/>
                              <a:pt x="7230" y="1716"/>
                              <a:pt x="7249" y="1712"/>
                            </a:cubicBezTo>
                            <a:cubicBezTo>
                              <a:pt x="7255" y="1691"/>
                              <a:pt x="7285" y="1712"/>
                              <a:pt x="7285" y="1712"/>
                            </a:cubicBezTo>
                            <a:cubicBezTo>
                              <a:pt x="7295" y="1706"/>
                              <a:pt x="7318" y="1691"/>
                              <a:pt x="7318" y="1691"/>
                            </a:cubicBezTo>
                            <a:cubicBezTo>
                              <a:pt x="7325" y="1702"/>
                              <a:pt x="7335" y="1710"/>
                              <a:pt x="7339" y="1723"/>
                            </a:cubicBezTo>
                            <a:cubicBezTo>
                              <a:pt x="7343" y="1735"/>
                              <a:pt x="7400" y="1666"/>
                              <a:pt x="7412" y="1666"/>
                            </a:cubicBezTo>
                            <a:cubicBezTo>
                              <a:pt x="7419" y="1666"/>
                              <a:pt x="7477" y="1666"/>
                              <a:pt x="7492" y="1656"/>
                            </a:cubicBezTo>
                            <a:cubicBezTo>
                              <a:pt x="7528" y="1658"/>
                              <a:pt x="7488" y="1706"/>
                              <a:pt x="7523" y="1712"/>
                            </a:cubicBezTo>
                            <a:cubicBezTo>
                              <a:pt x="7553" y="1716"/>
                              <a:pt x="7563" y="1710"/>
                              <a:pt x="7563" y="1710"/>
                            </a:cubicBezTo>
                            <a:cubicBezTo>
                              <a:pt x="7611" y="1647"/>
                              <a:pt x="7672" y="1666"/>
                              <a:pt x="7693" y="1601"/>
                            </a:cubicBezTo>
                            <a:cubicBezTo>
                              <a:pt x="7693" y="1586"/>
                              <a:pt x="7791" y="1561"/>
                              <a:pt x="7816" y="1536"/>
                            </a:cubicBezTo>
                            <a:cubicBezTo>
                              <a:pt x="7841" y="1513"/>
                              <a:pt x="7925" y="1503"/>
                              <a:pt x="7925" y="1503"/>
                            </a:cubicBezTo>
                            <a:cubicBezTo>
                              <a:pt x="7980" y="1517"/>
                              <a:pt x="7954" y="1486"/>
                              <a:pt x="8000" y="1517"/>
                            </a:cubicBezTo>
                            <a:cubicBezTo>
                              <a:pt x="8044" y="1453"/>
                              <a:pt x="8011" y="1419"/>
                              <a:pt x="7946" y="1398"/>
                            </a:cubicBezTo>
                            <a:cubicBezTo>
                              <a:pt x="7942" y="1377"/>
                              <a:pt x="7950" y="1352"/>
                              <a:pt x="7936" y="1333"/>
                            </a:cubicBezTo>
                            <a:cubicBezTo>
                              <a:pt x="7921" y="1314"/>
                              <a:pt x="7871" y="1312"/>
                              <a:pt x="7871" y="1312"/>
                            </a:cubicBezTo>
                            <a:cubicBezTo>
                              <a:pt x="7875" y="1304"/>
                              <a:pt x="7841" y="1273"/>
                              <a:pt x="7871" y="1264"/>
                            </a:cubicBezTo>
                            <a:cubicBezTo>
                              <a:pt x="7890" y="1258"/>
                              <a:pt x="7957" y="1275"/>
                              <a:pt x="7984" y="1275"/>
                            </a:cubicBezTo>
                            <a:cubicBezTo>
                              <a:pt x="8011" y="1275"/>
                              <a:pt x="8026" y="1277"/>
                              <a:pt x="8040" y="1268"/>
                            </a:cubicBezTo>
                            <a:cubicBezTo>
                              <a:pt x="8055" y="1260"/>
                              <a:pt x="8063" y="1241"/>
                              <a:pt x="8072" y="1224"/>
                            </a:cubicBezTo>
                            <a:cubicBezTo>
                              <a:pt x="8080" y="1208"/>
                              <a:pt x="8076" y="1174"/>
                              <a:pt x="8086" y="1170"/>
                            </a:cubicBezTo>
                            <a:cubicBezTo>
                              <a:pt x="8099" y="1160"/>
                              <a:pt x="8120" y="1193"/>
                              <a:pt x="8132" y="1203"/>
                            </a:cubicBezTo>
                            <a:cubicBezTo>
                              <a:pt x="8145" y="1214"/>
                              <a:pt x="8151" y="1237"/>
                              <a:pt x="8164" y="1235"/>
                            </a:cubicBezTo>
                            <a:cubicBezTo>
                              <a:pt x="8189" y="1243"/>
                              <a:pt x="8189" y="1189"/>
                              <a:pt x="8214" y="1193"/>
                            </a:cubicBezTo>
                            <a:cubicBezTo>
                              <a:pt x="8224" y="1199"/>
                              <a:pt x="8260" y="1264"/>
                              <a:pt x="8273" y="1268"/>
                            </a:cubicBezTo>
                            <a:cubicBezTo>
                              <a:pt x="8289" y="1275"/>
                              <a:pt x="8312" y="1268"/>
                              <a:pt x="8325" y="1279"/>
                            </a:cubicBezTo>
                            <a:cubicBezTo>
                              <a:pt x="8337" y="1287"/>
                              <a:pt x="8337" y="1304"/>
                              <a:pt x="8348" y="1312"/>
                            </a:cubicBezTo>
                            <a:cubicBezTo>
                              <a:pt x="8363" y="1323"/>
                              <a:pt x="8388" y="1352"/>
                              <a:pt x="8402" y="1354"/>
                            </a:cubicBezTo>
                            <a:cubicBezTo>
                              <a:pt x="8423" y="1354"/>
                              <a:pt x="8467" y="1337"/>
                              <a:pt x="8473" y="1323"/>
                            </a:cubicBezTo>
                            <a:cubicBezTo>
                              <a:pt x="8496" y="1319"/>
                              <a:pt x="8442" y="1283"/>
                              <a:pt x="8444" y="1268"/>
                            </a:cubicBezTo>
                            <a:cubicBezTo>
                              <a:pt x="8448" y="1254"/>
                              <a:pt x="8484" y="1239"/>
                              <a:pt x="8488" y="1224"/>
                            </a:cubicBezTo>
                            <a:cubicBezTo>
                              <a:pt x="8492" y="1210"/>
                              <a:pt x="8459" y="1178"/>
                              <a:pt x="8463" y="1170"/>
                            </a:cubicBezTo>
                            <a:cubicBezTo>
                              <a:pt x="8467" y="1164"/>
                              <a:pt x="8488" y="1170"/>
                              <a:pt x="8509" y="1170"/>
                            </a:cubicBezTo>
                            <a:cubicBezTo>
                              <a:pt x="8532" y="1170"/>
                              <a:pt x="8578" y="1174"/>
                              <a:pt x="8597" y="1170"/>
                            </a:cubicBezTo>
                            <a:cubicBezTo>
                              <a:pt x="8601" y="1160"/>
                              <a:pt x="8622" y="1160"/>
                              <a:pt x="8618" y="1149"/>
                            </a:cubicBezTo>
                            <a:cubicBezTo>
                              <a:pt x="8616" y="1139"/>
                              <a:pt x="8597" y="1143"/>
                              <a:pt x="8586" y="1139"/>
                            </a:cubicBezTo>
                            <a:cubicBezTo>
                              <a:pt x="8509" y="1120"/>
                              <a:pt x="8509" y="1095"/>
                              <a:pt x="8434" y="1070"/>
                            </a:cubicBezTo>
                            <a:cubicBezTo>
                              <a:pt x="8398" y="1055"/>
                              <a:pt x="8394" y="1084"/>
                              <a:pt x="8369" y="1080"/>
                            </a:cubicBezTo>
                            <a:cubicBezTo>
                              <a:pt x="8354" y="1088"/>
                              <a:pt x="8350" y="1113"/>
                              <a:pt x="8337" y="1105"/>
                            </a:cubicBezTo>
                            <a:cubicBezTo>
                              <a:pt x="8323" y="1099"/>
                              <a:pt x="8300" y="1059"/>
                              <a:pt x="8283" y="1036"/>
                            </a:cubicBezTo>
                            <a:cubicBezTo>
                              <a:pt x="8264" y="1015"/>
                              <a:pt x="8239" y="984"/>
                              <a:pt x="8218" y="965"/>
                            </a:cubicBezTo>
                            <a:cubicBezTo>
                              <a:pt x="8178" y="936"/>
                              <a:pt x="8189" y="961"/>
                              <a:pt x="8149" y="940"/>
                            </a:cubicBezTo>
                            <a:cubicBezTo>
                              <a:pt x="8124" y="929"/>
                              <a:pt x="8080" y="917"/>
                              <a:pt x="8065" y="904"/>
                            </a:cubicBezTo>
                            <a:cubicBezTo>
                              <a:pt x="8051" y="892"/>
                              <a:pt x="8078" y="875"/>
                              <a:pt x="8063" y="864"/>
                            </a:cubicBezTo>
                            <a:cubicBezTo>
                              <a:pt x="8049" y="854"/>
                              <a:pt x="8005" y="843"/>
                              <a:pt x="7980" y="835"/>
                            </a:cubicBezTo>
                            <a:cubicBezTo>
                              <a:pt x="7954" y="827"/>
                              <a:pt x="7931" y="818"/>
                              <a:pt x="7906" y="816"/>
                            </a:cubicBezTo>
                            <a:cubicBezTo>
                              <a:pt x="7881" y="814"/>
                              <a:pt x="7856" y="829"/>
                              <a:pt x="7831" y="827"/>
                            </a:cubicBezTo>
                            <a:cubicBezTo>
                              <a:pt x="7806" y="825"/>
                              <a:pt x="7779" y="804"/>
                              <a:pt x="7758" y="800"/>
                            </a:cubicBezTo>
                            <a:cubicBezTo>
                              <a:pt x="7735" y="793"/>
                              <a:pt x="7722" y="800"/>
                              <a:pt x="7705" y="797"/>
                            </a:cubicBezTo>
                            <a:cubicBezTo>
                              <a:pt x="7689" y="795"/>
                              <a:pt x="7668" y="793"/>
                              <a:pt x="7651" y="791"/>
                            </a:cubicBezTo>
                            <a:cubicBezTo>
                              <a:pt x="7626" y="791"/>
                              <a:pt x="7609" y="777"/>
                              <a:pt x="7599" y="783"/>
                            </a:cubicBezTo>
                            <a:cubicBezTo>
                              <a:pt x="7588" y="789"/>
                              <a:pt x="7594" y="806"/>
                              <a:pt x="7588" y="823"/>
                            </a:cubicBezTo>
                            <a:cubicBezTo>
                              <a:pt x="7582" y="839"/>
                              <a:pt x="7569" y="877"/>
                              <a:pt x="7557" y="890"/>
                            </a:cubicBezTo>
                            <a:cubicBezTo>
                              <a:pt x="7548" y="904"/>
                              <a:pt x="7528" y="896"/>
                              <a:pt x="7513" y="900"/>
                            </a:cubicBezTo>
                            <a:cubicBezTo>
                              <a:pt x="7496" y="896"/>
                              <a:pt x="7473" y="883"/>
                              <a:pt x="7456" y="873"/>
                            </a:cubicBezTo>
                            <a:cubicBezTo>
                              <a:pt x="7446" y="862"/>
                              <a:pt x="7450" y="846"/>
                              <a:pt x="7444" y="839"/>
                            </a:cubicBezTo>
                            <a:cubicBezTo>
                              <a:pt x="7438" y="833"/>
                              <a:pt x="7429" y="833"/>
                              <a:pt x="7415" y="835"/>
                            </a:cubicBezTo>
                            <a:cubicBezTo>
                              <a:pt x="7394" y="841"/>
                              <a:pt x="7373" y="850"/>
                              <a:pt x="7350" y="856"/>
                            </a:cubicBezTo>
                            <a:cubicBezTo>
                              <a:pt x="7339" y="860"/>
                              <a:pt x="7318" y="866"/>
                              <a:pt x="7318" y="866"/>
                            </a:cubicBezTo>
                            <a:cubicBezTo>
                              <a:pt x="7293" y="864"/>
                              <a:pt x="7253" y="831"/>
                              <a:pt x="7209" y="820"/>
                            </a:cubicBezTo>
                            <a:cubicBezTo>
                              <a:pt x="7180" y="812"/>
                              <a:pt x="7161" y="818"/>
                              <a:pt x="7136" y="814"/>
                            </a:cubicBezTo>
                            <a:cubicBezTo>
                              <a:pt x="7111" y="810"/>
                              <a:pt x="7082" y="810"/>
                              <a:pt x="7055" y="791"/>
                            </a:cubicBezTo>
                            <a:cubicBezTo>
                              <a:pt x="6990" y="766"/>
                              <a:pt x="7000" y="720"/>
                              <a:pt x="6971" y="701"/>
                            </a:cubicBezTo>
                            <a:cubicBezTo>
                              <a:pt x="6942" y="682"/>
                              <a:pt x="6908" y="684"/>
                              <a:pt x="6881" y="682"/>
                            </a:cubicBezTo>
                            <a:cubicBezTo>
                              <a:pt x="6854" y="680"/>
                              <a:pt x="6831" y="689"/>
                              <a:pt x="6803" y="689"/>
                            </a:cubicBezTo>
                            <a:cubicBezTo>
                              <a:pt x="6776" y="689"/>
                              <a:pt x="6745" y="678"/>
                              <a:pt x="6713" y="678"/>
                            </a:cubicBezTo>
                            <a:cubicBezTo>
                              <a:pt x="6682" y="678"/>
                              <a:pt x="6623" y="697"/>
                              <a:pt x="6609" y="693"/>
                            </a:cubicBezTo>
                            <a:cubicBezTo>
                              <a:pt x="6544" y="676"/>
                              <a:pt x="6628" y="657"/>
                              <a:pt x="6619" y="647"/>
                            </a:cubicBezTo>
                            <a:cubicBezTo>
                              <a:pt x="6613" y="636"/>
                              <a:pt x="6584" y="640"/>
                              <a:pt x="6565" y="640"/>
                            </a:cubicBezTo>
                            <a:cubicBezTo>
                              <a:pt x="6548" y="640"/>
                              <a:pt x="6513" y="661"/>
                              <a:pt x="6500" y="651"/>
                            </a:cubicBezTo>
                            <a:cubicBezTo>
                              <a:pt x="6490" y="640"/>
                              <a:pt x="6508" y="588"/>
                              <a:pt x="6504" y="573"/>
                            </a:cubicBezTo>
                            <a:cubicBezTo>
                              <a:pt x="6498" y="557"/>
                              <a:pt x="6492" y="563"/>
                              <a:pt x="6469" y="557"/>
                            </a:cubicBezTo>
                            <a:cubicBezTo>
                              <a:pt x="6456" y="550"/>
                              <a:pt x="6444" y="538"/>
                              <a:pt x="6427" y="534"/>
                            </a:cubicBezTo>
                            <a:cubicBezTo>
                              <a:pt x="6410" y="530"/>
                              <a:pt x="6385" y="530"/>
                              <a:pt x="6370" y="538"/>
                            </a:cubicBezTo>
                            <a:cubicBezTo>
                              <a:pt x="6354" y="544"/>
                              <a:pt x="6354" y="567"/>
                              <a:pt x="6337" y="582"/>
                            </a:cubicBezTo>
                            <a:cubicBezTo>
                              <a:pt x="6320" y="597"/>
                              <a:pt x="6282" y="632"/>
                              <a:pt x="6266" y="626"/>
                            </a:cubicBezTo>
                            <a:cubicBezTo>
                              <a:pt x="6280" y="567"/>
                              <a:pt x="6295" y="557"/>
                              <a:pt x="6234" y="542"/>
                            </a:cubicBezTo>
                            <a:cubicBezTo>
                              <a:pt x="6161" y="567"/>
                              <a:pt x="6251" y="532"/>
                              <a:pt x="6146" y="527"/>
                            </a:cubicBezTo>
                            <a:cubicBezTo>
                              <a:pt x="6117" y="527"/>
                              <a:pt x="6063" y="477"/>
                              <a:pt x="6046" y="477"/>
                            </a:cubicBezTo>
                            <a:cubicBezTo>
                              <a:pt x="6027" y="477"/>
                              <a:pt x="6050" y="517"/>
                              <a:pt x="6038" y="532"/>
                            </a:cubicBezTo>
                            <a:cubicBezTo>
                              <a:pt x="5981" y="546"/>
                              <a:pt x="5958" y="513"/>
                              <a:pt x="5992" y="563"/>
                            </a:cubicBezTo>
                            <a:cubicBezTo>
                              <a:pt x="5973" y="578"/>
                              <a:pt x="5992" y="628"/>
                              <a:pt x="5971" y="640"/>
                            </a:cubicBezTo>
                            <a:cubicBezTo>
                              <a:pt x="5948" y="651"/>
                              <a:pt x="5883" y="622"/>
                              <a:pt x="5864" y="626"/>
                            </a:cubicBezTo>
                            <a:cubicBezTo>
                              <a:pt x="5853" y="628"/>
                              <a:pt x="5851" y="668"/>
                              <a:pt x="5851" y="668"/>
                            </a:cubicBezTo>
                            <a:cubicBezTo>
                              <a:pt x="5793" y="651"/>
                              <a:pt x="5832" y="628"/>
                              <a:pt x="5778" y="613"/>
                            </a:cubicBezTo>
                            <a:cubicBezTo>
                              <a:pt x="5724" y="611"/>
                              <a:pt x="5667" y="643"/>
                              <a:pt x="5634" y="640"/>
                            </a:cubicBezTo>
                            <a:cubicBezTo>
                              <a:pt x="5600" y="636"/>
                              <a:pt x="5594" y="597"/>
                              <a:pt x="5579" y="597"/>
                            </a:cubicBezTo>
                            <a:cubicBezTo>
                              <a:pt x="5565" y="597"/>
                              <a:pt x="5569" y="628"/>
                              <a:pt x="5548" y="647"/>
                            </a:cubicBezTo>
                            <a:cubicBezTo>
                              <a:pt x="5533" y="730"/>
                              <a:pt x="5533" y="720"/>
                              <a:pt x="5454" y="701"/>
                            </a:cubicBezTo>
                            <a:cubicBezTo>
                              <a:pt x="5439" y="701"/>
                              <a:pt x="5395" y="676"/>
                              <a:pt x="5389" y="657"/>
                            </a:cubicBezTo>
                            <a:cubicBezTo>
                              <a:pt x="5380" y="640"/>
                              <a:pt x="5416" y="613"/>
                              <a:pt x="5406" y="597"/>
                            </a:cubicBezTo>
                            <a:cubicBezTo>
                              <a:pt x="5395" y="578"/>
                              <a:pt x="5320" y="563"/>
                              <a:pt x="5320" y="548"/>
                            </a:cubicBezTo>
                            <a:cubicBezTo>
                              <a:pt x="5309" y="513"/>
                              <a:pt x="5389" y="517"/>
                              <a:pt x="5395" y="498"/>
                            </a:cubicBezTo>
                            <a:cubicBezTo>
                              <a:pt x="5401" y="481"/>
                              <a:pt x="5376" y="456"/>
                              <a:pt x="5355" y="444"/>
                            </a:cubicBezTo>
                            <a:cubicBezTo>
                              <a:pt x="5345" y="423"/>
                              <a:pt x="5309" y="389"/>
                              <a:pt x="5270" y="433"/>
                            </a:cubicBezTo>
                            <a:cubicBezTo>
                              <a:pt x="5230" y="427"/>
                              <a:pt x="5152" y="408"/>
                              <a:pt x="5125" y="412"/>
                            </a:cubicBezTo>
                            <a:cubicBezTo>
                              <a:pt x="5096" y="417"/>
                              <a:pt x="5131" y="456"/>
                              <a:pt x="5102" y="467"/>
                            </a:cubicBezTo>
                            <a:cubicBezTo>
                              <a:pt x="5073" y="477"/>
                              <a:pt x="4993" y="477"/>
                              <a:pt x="4954" y="477"/>
                            </a:cubicBezTo>
                            <a:cubicBezTo>
                              <a:pt x="4874" y="477"/>
                              <a:pt x="4874" y="467"/>
                              <a:pt x="4857" y="456"/>
                            </a:cubicBezTo>
                            <a:cubicBezTo>
                              <a:pt x="4838" y="444"/>
                              <a:pt x="4874" y="423"/>
                              <a:pt x="4843" y="412"/>
                            </a:cubicBezTo>
                            <a:cubicBezTo>
                              <a:pt x="4809" y="402"/>
                              <a:pt x="4698" y="389"/>
                              <a:pt x="4658" y="398"/>
                            </a:cubicBezTo>
                            <a:cubicBezTo>
                              <a:pt x="4583" y="417"/>
                              <a:pt x="4661" y="488"/>
                              <a:pt x="4596" y="467"/>
                            </a:cubicBezTo>
                            <a:cubicBezTo>
                              <a:pt x="4575" y="467"/>
                              <a:pt x="4594" y="379"/>
                              <a:pt x="4575" y="368"/>
                            </a:cubicBezTo>
                            <a:cubicBezTo>
                              <a:pt x="4556" y="358"/>
                              <a:pt x="4520" y="383"/>
                              <a:pt x="4489" y="389"/>
                            </a:cubicBezTo>
                            <a:cubicBezTo>
                              <a:pt x="4455" y="398"/>
                              <a:pt x="4424" y="404"/>
                              <a:pt x="4386" y="419"/>
                            </a:cubicBezTo>
                            <a:cubicBezTo>
                              <a:pt x="4361" y="492"/>
                              <a:pt x="4351" y="452"/>
                              <a:pt x="4278" y="467"/>
                            </a:cubicBezTo>
                            <a:cubicBezTo>
                              <a:pt x="4250" y="477"/>
                              <a:pt x="4242" y="502"/>
                              <a:pt x="4213" y="509"/>
                            </a:cubicBezTo>
                            <a:cubicBezTo>
                              <a:pt x="4196" y="517"/>
                              <a:pt x="4181" y="509"/>
                              <a:pt x="4163" y="509"/>
                            </a:cubicBezTo>
                            <a:cubicBezTo>
                              <a:pt x="4146" y="509"/>
                              <a:pt x="4106" y="517"/>
                              <a:pt x="4108" y="509"/>
                            </a:cubicBezTo>
                            <a:cubicBezTo>
                              <a:pt x="4087" y="496"/>
                              <a:pt x="4152" y="481"/>
                              <a:pt x="4173" y="467"/>
                            </a:cubicBezTo>
                            <a:cubicBezTo>
                              <a:pt x="4196" y="452"/>
                              <a:pt x="4217" y="437"/>
                              <a:pt x="4238" y="423"/>
                            </a:cubicBezTo>
                            <a:cubicBezTo>
                              <a:pt x="4278" y="398"/>
                              <a:pt x="4317" y="402"/>
                              <a:pt x="4357" y="379"/>
                            </a:cubicBezTo>
                            <a:cubicBezTo>
                              <a:pt x="4401" y="347"/>
                              <a:pt x="4545" y="289"/>
                              <a:pt x="4575" y="257"/>
                            </a:cubicBezTo>
                            <a:cubicBezTo>
                              <a:pt x="4604" y="224"/>
                              <a:pt x="4543" y="209"/>
                              <a:pt x="4539" y="190"/>
                            </a:cubicBezTo>
                            <a:cubicBezTo>
                              <a:pt x="4520" y="140"/>
                              <a:pt x="4594" y="174"/>
                              <a:pt x="4543" y="140"/>
                            </a:cubicBezTo>
                            <a:cubicBezTo>
                              <a:pt x="4510" y="126"/>
                              <a:pt x="4430" y="105"/>
                              <a:pt x="4380" y="109"/>
                            </a:cubicBezTo>
                            <a:cubicBezTo>
                              <a:pt x="4330" y="113"/>
                              <a:pt x="4267" y="178"/>
                              <a:pt x="4227" y="174"/>
                            </a:cubicBezTo>
                            <a:cubicBezTo>
                              <a:pt x="4206" y="113"/>
                              <a:pt x="4292" y="94"/>
                              <a:pt x="4131" y="84"/>
                            </a:cubicBezTo>
                            <a:cubicBezTo>
                              <a:pt x="4225" y="21"/>
                              <a:pt x="4158" y="0"/>
                              <a:pt x="4043" y="19"/>
                            </a:cubicBezTo>
                            <a:cubicBezTo>
                              <a:pt x="4001" y="46"/>
                              <a:pt x="3964" y="113"/>
                              <a:pt x="3913" y="130"/>
                            </a:cubicBezTo>
                            <a:cubicBezTo>
                              <a:pt x="3893" y="153"/>
                              <a:pt x="3968" y="188"/>
                              <a:pt x="3953" y="195"/>
                            </a:cubicBezTo>
                            <a:cubicBezTo>
                              <a:pt x="3939" y="203"/>
                              <a:pt x="3870" y="180"/>
                              <a:pt x="3834" y="184"/>
                            </a:cubicBezTo>
                            <a:cubicBezTo>
                              <a:pt x="3813" y="190"/>
                              <a:pt x="3763" y="220"/>
                              <a:pt x="3740" y="228"/>
                            </a:cubicBezTo>
                            <a:cubicBezTo>
                              <a:pt x="3729" y="230"/>
                              <a:pt x="3708" y="239"/>
                              <a:pt x="3708" y="239"/>
                            </a:cubicBezTo>
                            <a:cubicBezTo>
                              <a:pt x="3685" y="230"/>
                              <a:pt x="3660" y="245"/>
                              <a:pt x="3650" y="228"/>
                            </a:cubicBezTo>
                            <a:cubicBezTo>
                              <a:pt x="3644" y="213"/>
                              <a:pt x="3679" y="199"/>
                              <a:pt x="3675" y="184"/>
                            </a:cubicBezTo>
                            <a:cubicBezTo>
                              <a:pt x="3671" y="170"/>
                              <a:pt x="3591" y="188"/>
                              <a:pt x="3577" y="184"/>
                            </a:cubicBezTo>
                            <a:cubicBezTo>
                              <a:pt x="3541" y="190"/>
                              <a:pt x="3537" y="188"/>
                              <a:pt x="3501" y="195"/>
                            </a:cubicBezTo>
                            <a:cubicBezTo>
                              <a:pt x="3480" y="203"/>
                              <a:pt x="3491" y="245"/>
                              <a:pt x="3491" y="245"/>
                            </a:cubicBezTo>
                            <a:cubicBezTo>
                              <a:pt x="3451" y="264"/>
                              <a:pt x="3277" y="253"/>
                              <a:pt x="3217" y="268"/>
                            </a:cubicBezTo>
                            <a:cubicBezTo>
                              <a:pt x="3154" y="283"/>
                              <a:pt x="3122" y="303"/>
                              <a:pt x="3118" y="324"/>
                            </a:cubicBezTo>
                            <a:cubicBezTo>
                              <a:pt x="3102" y="379"/>
                              <a:pt x="3154" y="362"/>
                              <a:pt x="3194" y="402"/>
                            </a:cubicBezTo>
                            <a:cubicBezTo>
                              <a:pt x="3206" y="423"/>
                              <a:pt x="3212" y="425"/>
                              <a:pt x="3212" y="440"/>
                            </a:cubicBezTo>
                            <a:cubicBezTo>
                              <a:pt x="3212" y="454"/>
                              <a:pt x="3206" y="488"/>
                              <a:pt x="3187" y="488"/>
                            </a:cubicBezTo>
                            <a:cubicBezTo>
                              <a:pt x="3168" y="488"/>
                              <a:pt x="3131" y="452"/>
                              <a:pt x="3102" y="442"/>
                            </a:cubicBezTo>
                            <a:cubicBezTo>
                              <a:pt x="3070" y="446"/>
                              <a:pt x="3039" y="421"/>
                              <a:pt x="3005" y="419"/>
                            </a:cubicBezTo>
                            <a:cubicBezTo>
                              <a:pt x="2972" y="417"/>
                              <a:pt x="2928" y="417"/>
                              <a:pt x="2905" y="423"/>
                            </a:cubicBezTo>
                            <a:cubicBezTo>
                              <a:pt x="2880" y="425"/>
                              <a:pt x="2890" y="452"/>
                              <a:pt x="2873" y="458"/>
                            </a:cubicBezTo>
                            <a:cubicBezTo>
                              <a:pt x="2857" y="465"/>
                              <a:pt x="2821" y="446"/>
                              <a:pt x="2809" y="456"/>
                            </a:cubicBezTo>
                            <a:cubicBezTo>
                              <a:pt x="2806" y="473"/>
                              <a:pt x="2781" y="504"/>
                              <a:pt x="2802" y="527"/>
                            </a:cubicBezTo>
                            <a:cubicBezTo>
                              <a:pt x="2823" y="550"/>
                              <a:pt x="2892" y="578"/>
                              <a:pt x="2928" y="597"/>
                            </a:cubicBezTo>
                            <a:cubicBezTo>
                              <a:pt x="2953" y="632"/>
                              <a:pt x="2989" y="613"/>
                              <a:pt x="3022" y="647"/>
                            </a:cubicBezTo>
                            <a:cubicBezTo>
                              <a:pt x="3047" y="726"/>
                              <a:pt x="3058" y="737"/>
                              <a:pt x="2993" y="770"/>
                            </a:cubicBezTo>
                            <a:cubicBezTo>
                              <a:pt x="2938" y="751"/>
                              <a:pt x="2934" y="726"/>
                              <a:pt x="2949" y="672"/>
                            </a:cubicBezTo>
                            <a:cubicBezTo>
                              <a:pt x="2926" y="645"/>
                              <a:pt x="2899" y="649"/>
                              <a:pt x="2859" y="626"/>
                            </a:cubicBezTo>
                            <a:cubicBezTo>
                              <a:pt x="2836" y="611"/>
                              <a:pt x="2840" y="601"/>
                              <a:pt x="2815" y="584"/>
                            </a:cubicBezTo>
                            <a:cubicBezTo>
                              <a:pt x="2790" y="567"/>
                              <a:pt x="2733" y="523"/>
                              <a:pt x="2706" y="527"/>
                            </a:cubicBezTo>
                            <a:cubicBezTo>
                              <a:pt x="2731" y="626"/>
                              <a:pt x="2616" y="571"/>
                              <a:pt x="2645" y="613"/>
                            </a:cubicBezTo>
                            <a:cubicBezTo>
                              <a:pt x="2570" y="632"/>
                              <a:pt x="2660" y="661"/>
                              <a:pt x="2689" y="705"/>
                            </a:cubicBezTo>
                            <a:cubicBezTo>
                              <a:pt x="2591" y="701"/>
                              <a:pt x="2566" y="588"/>
                              <a:pt x="2547" y="517"/>
                            </a:cubicBezTo>
                            <a:cubicBezTo>
                              <a:pt x="2532" y="557"/>
                              <a:pt x="2516" y="647"/>
                              <a:pt x="2490" y="682"/>
                            </a:cubicBezTo>
                            <a:cubicBezTo>
                              <a:pt x="2501" y="791"/>
                              <a:pt x="2467" y="850"/>
                              <a:pt x="2580" y="866"/>
                            </a:cubicBezTo>
                            <a:cubicBezTo>
                              <a:pt x="2610" y="906"/>
                              <a:pt x="2679" y="900"/>
                              <a:pt x="2710" y="931"/>
                            </a:cubicBezTo>
                            <a:cubicBezTo>
                              <a:pt x="2735" y="1009"/>
                              <a:pt x="2700" y="980"/>
                              <a:pt x="2750" y="1015"/>
                            </a:cubicBezTo>
                            <a:cubicBezTo>
                              <a:pt x="2775" y="1055"/>
                              <a:pt x="2863" y="1055"/>
                              <a:pt x="2809" y="1074"/>
                            </a:cubicBezTo>
                            <a:cubicBezTo>
                              <a:pt x="2811" y="1078"/>
                              <a:pt x="2773" y="1059"/>
                              <a:pt x="2746" y="1053"/>
                            </a:cubicBezTo>
                            <a:cubicBezTo>
                              <a:pt x="2719" y="1046"/>
                              <a:pt x="2681" y="1053"/>
                              <a:pt x="2645" y="1030"/>
                            </a:cubicBezTo>
                            <a:cubicBezTo>
                              <a:pt x="2624" y="961"/>
                              <a:pt x="2624" y="896"/>
                              <a:pt x="2532" y="910"/>
                            </a:cubicBezTo>
                            <a:cubicBezTo>
                              <a:pt x="2509" y="904"/>
                              <a:pt x="2541" y="963"/>
                              <a:pt x="2528" y="992"/>
                            </a:cubicBezTo>
                            <a:cubicBezTo>
                              <a:pt x="2526" y="1015"/>
                              <a:pt x="2530" y="1036"/>
                              <a:pt x="2520" y="1053"/>
                            </a:cubicBezTo>
                            <a:cubicBezTo>
                              <a:pt x="2509" y="1070"/>
                              <a:pt x="2478" y="1076"/>
                              <a:pt x="2461" y="1090"/>
                            </a:cubicBezTo>
                            <a:cubicBezTo>
                              <a:pt x="2442" y="1103"/>
                              <a:pt x="2436" y="1130"/>
                              <a:pt x="2415" y="1143"/>
                            </a:cubicBezTo>
                            <a:cubicBezTo>
                              <a:pt x="2394" y="1151"/>
                              <a:pt x="2365" y="1139"/>
                              <a:pt x="2331" y="1136"/>
                            </a:cubicBezTo>
                            <a:cubicBezTo>
                              <a:pt x="2298" y="1134"/>
                              <a:pt x="2231" y="1139"/>
                              <a:pt x="2212" y="1128"/>
                            </a:cubicBezTo>
                            <a:cubicBezTo>
                              <a:pt x="2193" y="1118"/>
                              <a:pt x="2204" y="1080"/>
                              <a:pt x="2218" y="1074"/>
                            </a:cubicBezTo>
                            <a:cubicBezTo>
                              <a:pt x="2317" y="1040"/>
                              <a:pt x="2262" y="1070"/>
                              <a:pt x="2298" y="1080"/>
                            </a:cubicBezTo>
                            <a:cubicBezTo>
                              <a:pt x="2352" y="1090"/>
                              <a:pt x="2363" y="1063"/>
                              <a:pt x="2363" y="1063"/>
                            </a:cubicBezTo>
                            <a:cubicBezTo>
                              <a:pt x="2367" y="1051"/>
                              <a:pt x="2367" y="1040"/>
                              <a:pt x="2373" y="1030"/>
                            </a:cubicBezTo>
                            <a:cubicBezTo>
                              <a:pt x="2382" y="1015"/>
                              <a:pt x="2400" y="1011"/>
                              <a:pt x="2407" y="996"/>
                            </a:cubicBezTo>
                            <a:cubicBezTo>
                              <a:pt x="2417" y="975"/>
                              <a:pt x="2428" y="931"/>
                              <a:pt x="2428" y="931"/>
                            </a:cubicBezTo>
                            <a:cubicBezTo>
                              <a:pt x="2417" y="881"/>
                              <a:pt x="2457" y="850"/>
                              <a:pt x="2428" y="810"/>
                            </a:cubicBezTo>
                            <a:cubicBezTo>
                              <a:pt x="2424" y="770"/>
                              <a:pt x="2403" y="722"/>
                              <a:pt x="2396" y="689"/>
                            </a:cubicBezTo>
                            <a:cubicBezTo>
                              <a:pt x="2390" y="655"/>
                              <a:pt x="2392" y="636"/>
                              <a:pt x="2392" y="607"/>
                            </a:cubicBezTo>
                            <a:cubicBezTo>
                              <a:pt x="2417" y="532"/>
                              <a:pt x="2361" y="561"/>
                              <a:pt x="2396" y="509"/>
                            </a:cubicBezTo>
                            <a:cubicBezTo>
                              <a:pt x="2380" y="490"/>
                              <a:pt x="2319" y="477"/>
                              <a:pt x="2290" y="483"/>
                            </a:cubicBezTo>
                            <a:cubicBezTo>
                              <a:pt x="2260" y="490"/>
                              <a:pt x="2231" y="517"/>
                              <a:pt x="2218" y="542"/>
                            </a:cubicBezTo>
                            <a:cubicBezTo>
                              <a:pt x="2185" y="559"/>
                              <a:pt x="2225" y="613"/>
                              <a:pt x="2208" y="640"/>
                            </a:cubicBezTo>
                            <a:cubicBezTo>
                              <a:pt x="2191" y="668"/>
                              <a:pt x="2139" y="687"/>
                              <a:pt x="2122" y="712"/>
                            </a:cubicBezTo>
                            <a:cubicBezTo>
                              <a:pt x="2124" y="722"/>
                              <a:pt x="2108" y="785"/>
                              <a:pt x="2114" y="791"/>
                            </a:cubicBezTo>
                            <a:cubicBezTo>
                              <a:pt x="2122" y="800"/>
                              <a:pt x="2139" y="791"/>
                              <a:pt x="2147" y="802"/>
                            </a:cubicBezTo>
                            <a:cubicBezTo>
                              <a:pt x="2168" y="831"/>
                              <a:pt x="2172" y="871"/>
                              <a:pt x="2189" y="900"/>
                            </a:cubicBezTo>
                            <a:cubicBezTo>
                              <a:pt x="2183" y="910"/>
                              <a:pt x="2179" y="929"/>
                              <a:pt x="2168" y="931"/>
                            </a:cubicBezTo>
                            <a:cubicBezTo>
                              <a:pt x="2143" y="944"/>
                              <a:pt x="2114" y="896"/>
                              <a:pt x="2103" y="890"/>
                            </a:cubicBezTo>
                            <a:cubicBezTo>
                              <a:pt x="2082" y="879"/>
                              <a:pt x="2068" y="883"/>
                              <a:pt x="2049" y="877"/>
                            </a:cubicBezTo>
                            <a:cubicBezTo>
                              <a:pt x="2030" y="871"/>
                              <a:pt x="2009" y="858"/>
                              <a:pt x="1984" y="852"/>
                            </a:cubicBezTo>
                            <a:cubicBezTo>
                              <a:pt x="1963" y="846"/>
                              <a:pt x="1919" y="841"/>
                              <a:pt x="1898" y="835"/>
                            </a:cubicBezTo>
                            <a:cubicBezTo>
                              <a:pt x="1886" y="831"/>
                              <a:pt x="1865" y="825"/>
                              <a:pt x="1865" y="825"/>
                            </a:cubicBezTo>
                            <a:cubicBezTo>
                              <a:pt x="1850" y="827"/>
                              <a:pt x="1800" y="800"/>
                              <a:pt x="1785" y="820"/>
                            </a:cubicBezTo>
                            <a:cubicBezTo>
                              <a:pt x="1771" y="841"/>
                              <a:pt x="1792" y="946"/>
                              <a:pt x="1785" y="965"/>
                            </a:cubicBezTo>
                            <a:cubicBezTo>
                              <a:pt x="1764" y="984"/>
                              <a:pt x="1750" y="944"/>
                              <a:pt x="1735" y="931"/>
                            </a:cubicBezTo>
                            <a:cubicBezTo>
                              <a:pt x="1720" y="921"/>
                              <a:pt x="1725" y="885"/>
                              <a:pt x="1702" y="890"/>
                            </a:cubicBezTo>
                            <a:cubicBezTo>
                              <a:pt x="1676" y="879"/>
                              <a:pt x="1641" y="944"/>
                              <a:pt x="1612" y="950"/>
                            </a:cubicBezTo>
                            <a:cubicBezTo>
                              <a:pt x="1582" y="956"/>
                              <a:pt x="1551" y="929"/>
                              <a:pt x="1528" y="931"/>
                            </a:cubicBezTo>
                            <a:cubicBezTo>
                              <a:pt x="1507" y="936"/>
                              <a:pt x="1482" y="971"/>
                              <a:pt x="1471" y="971"/>
                            </a:cubicBezTo>
                            <a:cubicBezTo>
                              <a:pt x="1423" y="956"/>
                              <a:pt x="1501" y="936"/>
                              <a:pt x="1453" y="921"/>
                            </a:cubicBezTo>
                            <a:cubicBezTo>
                              <a:pt x="1436" y="915"/>
                              <a:pt x="1398" y="904"/>
                              <a:pt x="1388" y="910"/>
                            </a:cubicBezTo>
                            <a:cubicBezTo>
                              <a:pt x="1377" y="917"/>
                              <a:pt x="1396" y="965"/>
                              <a:pt x="1383" y="971"/>
                            </a:cubicBezTo>
                            <a:cubicBezTo>
                              <a:pt x="1373" y="980"/>
                              <a:pt x="1337" y="956"/>
                              <a:pt x="1312" y="954"/>
                            </a:cubicBezTo>
                            <a:cubicBezTo>
                              <a:pt x="1287" y="952"/>
                              <a:pt x="1260" y="946"/>
                              <a:pt x="1235" y="954"/>
                            </a:cubicBezTo>
                            <a:cubicBezTo>
                              <a:pt x="1210" y="963"/>
                              <a:pt x="1178" y="982"/>
                              <a:pt x="1160" y="1005"/>
                            </a:cubicBezTo>
                            <a:cubicBezTo>
                              <a:pt x="1099" y="1044"/>
                              <a:pt x="1145" y="1070"/>
                              <a:pt x="1118" y="1095"/>
                            </a:cubicBezTo>
                            <a:cubicBezTo>
                              <a:pt x="1088" y="1084"/>
                              <a:pt x="980" y="1113"/>
                              <a:pt x="975" y="1084"/>
                            </a:cubicBezTo>
                            <a:cubicBezTo>
                              <a:pt x="961" y="1076"/>
                              <a:pt x="980" y="1070"/>
                              <a:pt x="994" y="1051"/>
                            </a:cubicBezTo>
                            <a:cubicBezTo>
                              <a:pt x="1009" y="1034"/>
                              <a:pt x="1063" y="986"/>
                              <a:pt x="1059" y="971"/>
                            </a:cubicBezTo>
                            <a:cubicBezTo>
                              <a:pt x="1032" y="936"/>
                              <a:pt x="990" y="973"/>
                              <a:pt x="963" y="967"/>
                            </a:cubicBezTo>
                            <a:cubicBezTo>
                              <a:pt x="936" y="961"/>
                              <a:pt x="910" y="921"/>
                              <a:pt x="900" y="929"/>
                            </a:cubicBezTo>
                            <a:cubicBezTo>
                              <a:pt x="885" y="929"/>
                              <a:pt x="890" y="984"/>
                              <a:pt x="896" y="1015"/>
                            </a:cubicBezTo>
                            <a:cubicBezTo>
                              <a:pt x="904" y="1049"/>
                              <a:pt x="954" y="1109"/>
                              <a:pt x="944" y="1128"/>
                            </a:cubicBezTo>
                            <a:cubicBezTo>
                              <a:pt x="931" y="1145"/>
                              <a:pt x="860" y="1120"/>
                              <a:pt x="825" y="1134"/>
                            </a:cubicBezTo>
                            <a:cubicBezTo>
                              <a:pt x="770" y="1189"/>
                              <a:pt x="774" y="1143"/>
                              <a:pt x="722" y="1210"/>
                            </a:cubicBezTo>
                            <a:cubicBezTo>
                              <a:pt x="720" y="1229"/>
                              <a:pt x="716" y="1289"/>
                              <a:pt x="701" y="1300"/>
                            </a:cubicBezTo>
                            <a:cubicBezTo>
                              <a:pt x="687" y="1312"/>
                              <a:pt x="649" y="1300"/>
                              <a:pt x="626" y="1291"/>
                            </a:cubicBezTo>
                            <a:cubicBezTo>
                              <a:pt x="603" y="1283"/>
                              <a:pt x="576" y="1247"/>
                              <a:pt x="561" y="1243"/>
                            </a:cubicBezTo>
                            <a:cubicBezTo>
                              <a:pt x="538" y="1235"/>
                              <a:pt x="532" y="1268"/>
                              <a:pt x="532" y="1268"/>
                            </a:cubicBezTo>
                            <a:cubicBezTo>
                              <a:pt x="502" y="1312"/>
                              <a:pt x="615" y="1363"/>
                              <a:pt x="509" y="1377"/>
                            </a:cubicBezTo>
                            <a:cubicBezTo>
                              <a:pt x="496" y="1386"/>
                              <a:pt x="461" y="1360"/>
                              <a:pt x="444" y="1344"/>
                            </a:cubicBezTo>
                            <a:cubicBezTo>
                              <a:pt x="427" y="1327"/>
                              <a:pt x="421" y="1298"/>
                              <a:pt x="408" y="1275"/>
                            </a:cubicBezTo>
                            <a:cubicBezTo>
                              <a:pt x="396" y="1252"/>
                              <a:pt x="377" y="1226"/>
                              <a:pt x="368" y="1203"/>
                            </a:cubicBezTo>
                            <a:cubicBezTo>
                              <a:pt x="356" y="1180"/>
                              <a:pt x="373" y="1157"/>
                              <a:pt x="362" y="1136"/>
                            </a:cubicBezTo>
                            <a:cubicBezTo>
                              <a:pt x="352" y="1116"/>
                              <a:pt x="299" y="1074"/>
                              <a:pt x="310" y="1074"/>
                            </a:cubicBezTo>
                            <a:cubicBezTo>
                              <a:pt x="325" y="1051"/>
                              <a:pt x="398" y="1120"/>
                              <a:pt x="429" y="1134"/>
                            </a:cubicBezTo>
                            <a:cubicBezTo>
                              <a:pt x="463" y="1149"/>
                              <a:pt x="484" y="1160"/>
                              <a:pt x="507" y="1160"/>
                            </a:cubicBezTo>
                            <a:cubicBezTo>
                              <a:pt x="528" y="1160"/>
                              <a:pt x="542" y="1139"/>
                              <a:pt x="561" y="1139"/>
                            </a:cubicBezTo>
                            <a:cubicBezTo>
                              <a:pt x="578" y="1139"/>
                              <a:pt x="592" y="1168"/>
                              <a:pt x="626" y="1160"/>
                            </a:cubicBezTo>
                            <a:cubicBezTo>
                              <a:pt x="657" y="1153"/>
                              <a:pt x="747" y="1116"/>
                              <a:pt x="766" y="1095"/>
                            </a:cubicBezTo>
                            <a:cubicBezTo>
                              <a:pt x="756" y="1040"/>
                              <a:pt x="770" y="1015"/>
                              <a:pt x="726" y="1030"/>
                            </a:cubicBezTo>
                            <a:cubicBezTo>
                              <a:pt x="722" y="1015"/>
                              <a:pt x="687" y="1005"/>
                              <a:pt x="680" y="994"/>
                            </a:cubicBezTo>
                            <a:cubicBezTo>
                              <a:pt x="657" y="961"/>
                              <a:pt x="626" y="956"/>
                              <a:pt x="592" y="940"/>
                            </a:cubicBezTo>
                            <a:cubicBezTo>
                              <a:pt x="582" y="931"/>
                              <a:pt x="563" y="906"/>
                              <a:pt x="553" y="900"/>
                            </a:cubicBezTo>
                            <a:cubicBezTo>
                              <a:pt x="542" y="890"/>
                              <a:pt x="523" y="885"/>
                              <a:pt x="509" y="879"/>
                            </a:cubicBezTo>
                            <a:cubicBezTo>
                              <a:pt x="467" y="852"/>
                              <a:pt x="465" y="906"/>
                              <a:pt x="423" y="877"/>
                            </a:cubicBezTo>
                            <a:cubicBezTo>
                              <a:pt x="394" y="871"/>
                              <a:pt x="375" y="866"/>
                              <a:pt x="368" y="856"/>
                            </a:cubicBezTo>
                            <a:cubicBezTo>
                              <a:pt x="362" y="846"/>
                              <a:pt x="387" y="820"/>
                              <a:pt x="379" y="810"/>
                            </a:cubicBezTo>
                            <a:cubicBezTo>
                              <a:pt x="373" y="800"/>
                              <a:pt x="350" y="791"/>
                              <a:pt x="333" y="791"/>
                            </a:cubicBezTo>
                            <a:cubicBezTo>
                              <a:pt x="314" y="791"/>
                              <a:pt x="292" y="806"/>
                              <a:pt x="268" y="812"/>
                            </a:cubicBezTo>
                            <a:cubicBezTo>
                              <a:pt x="245" y="812"/>
                              <a:pt x="205" y="821"/>
                              <a:pt x="189" y="830"/>
                            </a:cubicBezTo>
                            <a:cubicBezTo>
                              <a:pt x="182" y="848"/>
                              <a:pt x="180" y="854"/>
                              <a:pt x="172" y="864"/>
                            </a:cubicBezTo>
                            <a:cubicBezTo>
                              <a:pt x="168" y="875"/>
                              <a:pt x="158" y="886"/>
                              <a:pt x="140" y="890"/>
                            </a:cubicBezTo>
                            <a:cubicBezTo>
                              <a:pt x="132" y="923"/>
                              <a:pt x="128" y="928"/>
                              <a:pt x="105" y="950"/>
                            </a:cubicBezTo>
                            <a:cubicBezTo>
                              <a:pt x="111" y="968"/>
                              <a:pt x="147" y="989"/>
                              <a:pt x="163" y="1005"/>
                            </a:cubicBezTo>
                            <a:cubicBezTo>
                              <a:pt x="172" y="1020"/>
                              <a:pt x="174" y="1024"/>
                              <a:pt x="161" y="1043"/>
                            </a:cubicBezTo>
                            <a:cubicBezTo>
                              <a:pt x="150" y="1073"/>
                              <a:pt x="143" y="1052"/>
                              <a:pt x="147" y="1076"/>
                            </a:cubicBezTo>
                            <a:cubicBezTo>
                              <a:pt x="162" y="1127"/>
                              <a:pt x="167" y="1120"/>
                              <a:pt x="186" y="1186"/>
                            </a:cubicBezTo>
                            <a:cubicBezTo>
                              <a:pt x="186" y="1192"/>
                              <a:pt x="168" y="1247"/>
                              <a:pt x="168" y="1268"/>
                            </a:cubicBezTo>
                            <a:cubicBezTo>
                              <a:pt x="168" y="1289"/>
                              <a:pt x="182" y="1291"/>
                              <a:pt x="184" y="1310"/>
                            </a:cubicBezTo>
                            <a:cubicBezTo>
                              <a:pt x="197" y="1351"/>
                              <a:pt x="192" y="1355"/>
                              <a:pt x="184" y="1379"/>
                            </a:cubicBezTo>
                            <a:cubicBezTo>
                              <a:pt x="255" y="1421"/>
                              <a:pt x="263" y="1438"/>
                              <a:pt x="266" y="1463"/>
                            </a:cubicBezTo>
                            <a:cubicBezTo>
                              <a:pt x="227" y="1502"/>
                              <a:pt x="230" y="1499"/>
                              <a:pt x="200" y="1529"/>
                            </a:cubicBezTo>
                            <a:cubicBezTo>
                              <a:pt x="181" y="1545"/>
                              <a:pt x="186" y="1544"/>
                              <a:pt x="149" y="1568"/>
                            </a:cubicBezTo>
                            <a:cubicBezTo>
                              <a:pt x="125" y="1600"/>
                              <a:pt x="110" y="1619"/>
                              <a:pt x="87" y="1655"/>
                            </a:cubicBezTo>
                            <a:cubicBezTo>
                              <a:pt x="123" y="1667"/>
                              <a:pt x="140" y="1687"/>
                              <a:pt x="149" y="1710"/>
                            </a:cubicBezTo>
                            <a:cubicBezTo>
                              <a:pt x="86" y="1727"/>
                              <a:pt x="71" y="1742"/>
                              <a:pt x="54" y="1766"/>
                            </a:cubicBezTo>
                            <a:cubicBezTo>
                              <a:pt x="20" y="1804"/>
                              <a:pt x="33" y="1883"/>
                              <a:pt x="0" y="1896"/>
                            </a:cubicBezTo>
                            <a:cubicBezTo>
                              <a:pt x="36" y="1937"/>
                              <a:pt x="41" y="1939"/>
                              <a:pt x="55" y="1957"/>
                            </a:cubicBezTo>
                            <a:cubicBezTo>
                              <a:pt x="64" y="1974"/>
                              <a:pt x="66" y="1978"/>
                              <a:pt x="57" y="2002"/>
                            </a:cubicBezTo>
                            <a:cubicBezTo>
                              <a:pt x="59" y="2011"/>
                              <a:pt x="66" y="2006"/>
                              <a:pt x="65" y="2012"/>
                            </a:cubicBezTo>
                            <a:cubicBezTo>
                              <a:pt x="57" y="2027"/>
                              <a:pt x="53" y="2027"/>
                              <a:pt x="48" y="2041"/>
                            </a:cubicBezTo>
                            <a:cubicBezTo>
                              <a:pt x="59" y="2063"/>
                              <a:pt x="62" y="2098"/>
                              <a:pt x="144" y="2116"/>
                            </a:cubicBezTo>
                            <a:cubicBezTo>
                              <a:pt x="164" y="2137"/>
                              <a:pt x="180" y="2215"/>
                              <a:pt x="235" y="2233"/>
                            </a:cubicBezTo>
                            <a:cubicBezTo>
                              <a:pt x="258" y="2244"/>
                              <a:pt x="240" y="2234"/>
                              <a:pt x="264" y="2234"/>
                            </a:cubicBezTo>
                            <a:cubicBezTo>
                              <a:pt x="273" y="2269"/>
                              <a:pt x="264" y="2263"/>
                              <a:pt x="239" y="2281"/>
                            </a:cubicBezTo>
                            <a:cubicBezTo>
                              <a:pt x="234" y="2292"/>
                              <a:pt x="210" y="2297"/>
                              <a:pt x="233" y="2303"/>
                            </a:cubicBezTo>
                            <a:cubicBezTo>
                              <a:pt x="279" y="2324"/>
                              <a:pt x="347" y="2287"/>
                              <a:pt x="380" y="2308"/>
                            </a:cubicBezTo>
                            <a:cubicBezTo>
                              <a:pt x="392" y="2318"/>
                              <a:pt x="391" y="2351"/>
                              <a:pt x="405" y="2369"/>
                            </a:cubicBezTo>
                            <a:cubicBezTo>
                              <a:pt x="419" y="2387"/>
                              <a:pt x="447" y="2396"/>
                              <a:pt x="463" y="2415"/>
                            </a:cubicBezTo>
                            <a:cubicBezTo>
                              <a:pt x="479" y="2434"/>
                              <a:pt x="494" y="2461"/>
                              <a:pt x="500" y="2486"/>
                            </a:cubicBezTo>
                            <a:cubicBezTo>
                              <a:pt x="542" y="2488"/>
                              <a:pt x="612" y="2531"/>
                              <a:pt x="639" y="2512"/>
                            </a:cubicBezTo>
                            <a:cubicBezTo>
                              <a:pt x="676" y="2529"/>
                              <a:pt x="696" y="2549"/>
                              <a:pt x="723" y="2575"/>
                            </a:cubicBezTo>
                            <a:cubicBezTo>
                              <a:pt x="730" y="2597"/>
                              <a:pt x="684" y="2609"/>
                              <a:pt x="682" y="2648"/>
                            </a:cubicBezTo>
                            <a:cubicBezTo>
                              <a:pt x="665" y="2657"/>
                              <a:pt x="654" y="2670"/>
                              <a:pt x="647" y="2680"/>
                            </a:cubicBezTo>
                            <a:cubicBezTo>
                              <a:pt x="643" y="2697"/>
                              <a:pt x="665" y="2729"/>
                              <a:pt x="657" y="2750"/>
                            </a:cubicBezTo>
                            <a:cubicBezTo>
                              <a:pt x="641" y="2775"/>
                              <a:pt x="615" y="2782"/>
                              <a:pt x="597" y="2805"/>
                            </a:cubicBezTo>
                            <a:cubicBezTo>
                              <a:pt x="578" y="2826"/>
                              <a:pt x="534" y="2847"/>
                              <a:pt x="548" y="2880"/>
                            </a:cubicBezTo>
                            <a:cubicBezTo>
                              <a:pt x="628" y="2945"/>
                              <a:pt x="627" y="2972"/>
                              <a:pt x="681" y="3005"/>
                            </a:cubicBezTo>
                            <a:cubicBezTo>
                              <a:pt x="740" y="2974"/>
                              <a:pt x="791" y="2992"/>
                              <a:pt x="818" y="3020"/>
                            </a:cubicBezTo>
                            <a:cubicBezTo>
                              <a:pt x="857" y="3026"/>
                              <a:pt x="928" y="3084"/>
                              <a:pt x="948" y="3101"/>
                            </a:cubicBezTo>
                            <a:cubicBezTo>
                              <a:pt x="985" y="3123"/>
                              <a:pt x="1011" y="3137"/>
                              <a:pt x="1043" y="3148"/>
                            </a:cubicBezTo>
                            <a:cubicBezTo>
                              <a:pt x="1061" y="3158"/>
                              <a:pt x="1039" y="3152"/>
                              <a:pt x="1055" y="3160"/>
                            </a:cubicBezTo>
                            <a:cubicBezTo>
                              <a:pt x="1073" y="3155"/>
                              <a:pt x="1113" y="3181"/>
                              <a:pt x="1136" y="3194"/>
                            </a:cubicBezTo>
                            <a:cubicBezTo>
                              <a:pt x="1154" y="3184"/>
                              <a:pt x="1146" y="3185"/>
                              <a:pt x="1164" y="3178"/>
                            </a:cubicBezTo>
                            <a:cubicBezTo>
                              <a:pt x="1147" y="3113"/>
                              <a:pt x="1073" y="3011"/>
                              <a:pt x="1063" y="2955"/>
                            </a:cubicBezTo>
                            <a:cubicBezTo>
                              <a:pt x="1053" y="2899"/>
                              <a:pt x="1084" y="2865"/>
                              <a:pt x="1103" y="2840"/>
                            </a:cubicBezTo>
                            <a:cubicBezTo>
                              <a:pt x="1128" y="2826"/>
                              <a:pt x="1134" y="2819"/>
                              <a:pt x="1168" y="2807"/>
                            </a:cubicBezTo>
                            <a:cubicBezTo>
                              <a:pt x="1178" y="2800"/>
                              <a:pt x="1183" y="2800"/>
                              <a:pt x="1193" y="2792"/>
                            </a:cubicBezTo>
                            <a:cubicBezTo>
                              <a:pt x="1203" y="2790"/>
                              <a:pt x="1222" y="2796"/>
                              <a:pt x="1222" y="2786"/>
                            </a:cubicBezTo>
                            <a:cubicBezTo>
                              <a:pt x="1221" y="2773"/>
                              <a:pt x="1215" y="2752"/>
                              <a:pt x="1197" y="2731"/>
                            </a:cubicBezTo>
                            <a:cubicBezTo>
                              <a:pt x="1157" y="2701"/>
                              <a:pt x="1136" y="2687"/>
                              <a:pt x="1101" y="2660"/>
                            </a:cubicBezTo>
                            <a:cubicBezTo>
                              <a:pt x="1098" y="2591"/>
                              <a:pt x="1090" y="2562"/>
                              <a:pt x="1092" y="2549"/>
                            </a:cubicBezTo>
                            <a:cubicBezTo>
                              <a:pt x="1184" y="2545"/>
                              <a:pt x="1242" y="2374"/>
                              <a:pt x="1373" y="2417"/>
                            </a:cubicBezTo>
                            <a:cubicBezTo>
                              <a:pt x="1471" y="2428"/>
                              <a:pt x="1494" y="2453"/>
                              <a:pt x="1518" y="2468"/>
                            </a:cubicBezTo>
                            <a:cubicBezTo>
                              <a:pt x="1559" y="2464"/>
                              <a:pt x="1577" y="2458"/>
                              <a:pt x="1605" y="2457"/>
                            </a:cubicBezTo>
                            <a:cubicBezTo>
                              <a:pt x="1644" y="2461"/>
                              <a:pt x="1640" y="2464"/>
                              <a:pt x="1688" y="2462"/>
                            </a:cubicBezTo>
                            <a:cubicBezTo>
                              <a:pt x="1724" y="2467"/>
                              <a:pt x="1755" y="2462"/>
                              <a:pt x="1788" y="2453"/>
                            </a:cubicBezTo>
                            <a:cubicBezTo>
                              <a:pt x="1811" y="2416"/>
                              <a:pt x="1775" y="2381"/>
                              <a:pt x="1793" y="2354"/>
                            </a:cubicBezTo>
                            <a:cubicBezTo>
                              <a:pt x="1824" y="2300"/>
                              <a:pt x="1848" y="2285"/>
                              <a:pt x="1850" y="2218"/>
                            </a:cubicBezTo>
                            <a:cubicBezTo>
                              <a:pt x="1892" y="2189"/>
                              <a:pt x="1901" y="2191"/>
                              <a:pt x="1935" y="2173"/>
                            </a:cubicBezTo>
                            <a:cubicBezTo>
                              <a:pt x="1971" y="2158"/>
                              <a:pt x="2012" y="2150"/>
                              <a:pt x="2061" y="2158"/>
                            </a:cubicBezTo>
                            <a:cubicBezTo>
                              <a:pt x="2064" y="2180"/>
                              <a:pt x="2148" y="2188"/>
                              <a:pt x="2174" y="2152"/>
                            </a:cubicBezTo>
                            <a:cubicBezTo>
                              <a:pt x="2219" y="2149"/>
                              <a:pt x="2258" y="2153"/>
                              <a:pt x="2294" y="2156"/>
                            </a:cubicBezTo>
                            <a:cubicBezTo>
                              <a:pt x="2324" y="2186"/>
                              <a:pt x="2313" y="2170"/>
                              <a:pt x="2342" y="2194"/>
                            </a:cubicBezTo>
                            <a:cubicBezTo>
                              <a:pt x="2376" y="2176"/>
                              <a:pt x="2435" y="2215"/>
                              <a:pt x="2481" y="2213"/>
                            </a:cubicBezTo>
                            <a:cubicBezTo>
                              <a:pt x="2529" y="2191"/>
                              <a:pt x="2564" y="2176"/>
                              <a:pt x="2599" y="2179"/>
                            </a:cubicBezTo>
                            <a:cubicBezTo>
                              <a:pt x="2612" y="2180"/>
                              <a:pt x="2645" y="2219"/>
                              <a:pt x="2666" y="2244"/>
                            </a:cubicBezTo>
                            <a:cubicBezTo>
                              <a:pt x="2696" y="2287"/>
                              <a:pt x="2739" y="2342"/>
                              <a:pt x="2777" y="2387"/>
                            </a:cubicBezTo>
                            <a:cubicBezTo>
                              <a:pt x="2847" y="2414"/>
                              <a:pt x="2868" y="2422"/>
                              <a:pt x="2882" y="2449"/>
                            </a:cubicBezTo>
                            <a:cubicBezTo>
                              <a:pt x="2934" y="2453"/>
                              <a:pt x="2979" y="2463"/>
                              <a:pt x="2999" y="2468"/>
                            </a:cubicBezTo>
                            <a:cubicBezTo>
                              <a:pt x="3019" y="2473"/>
                              <a:pt x="2995" y="2476"/>
                              <a:pt x="3003" y="2482"/>
                            </a:cubicBezTo>
                            <a:cubicBezTo>
                              <a:pt x="3021" y="2501"/>
                              <a:pt x="3035" y="2510"/>
                              <a:pt x="3093" y="2521"/>
                            </a:cubicBezTo>
                            <a:cubicBezTo>
                              <a:pt x="3117" y="2548"/>
                              <a:pt x="3133" y="2564"/>
                              <a:pt x="3161" y="2591"/>
                            </a:cubicBezTo>
                            <a:cubicBezTo>
                              <a:pt x="3206" y="2564"/>
                              <a:pt x="3261" y="2534"/>
                              <a:pt x="3318" y="2509"/>
                            </a:cubicBezTo>
                            <a:cubicBezTo>
                              <a:pt x="3333" y="2486"/>
                              <a:pt x="3351" y="2464"/>
                              <a:pt x="3434" y="2447"/>
                            </a:cubicBezTo>
                            <a:cubicBezTo>
                              <a:pt x="3458" y="2434"/>
                              <a:pt x="3446" y="2440"/>
                              <a:pt x="3464" y="2432"/>
                            </a:cubicBezTo>
                            <a:cubicBezTo>
                              <a:pt x="3472" y="2432"/>
                              <a:pt x="3476" y="2438"/>
                              <a:pt x="3483" y="2441"/>
                            </a:cubicBezTo>
                            <a:cubicBezTo>
                              <a:pt x="3490" y="2444"/>
                              <a:pt x="3494" y="2451"/>
                              <a:pt x="3504" y="2452"/>
                            </a:cubicBezTo>
                            <a:cubicBezTo>
                              <a:pt x="3524" y="2452"/>
                              <a:pt x="3524" y="2449"/>
                              <a:pt x="3545" y="2450"/>
                            </a:cubicBezTo>
                            <a:cubicBezTo>
                              <a:pt x="3555" y="2473"/>
                              <a:pt x="3553" y="2483"/>
                              <a:pt x="3562" y="2491"/>
                            </a:cubicBezTo>
                            <a:cubicBezTo>
                              <a:pt x="3572" y="2499"/>
                              <a:pt x="3588" y="2495"/>
                              <a:pt x="3606" y="2501"/>
                            </a:cubicBezTo>
                            <a:cubicBezTo>
                              <a:pt x="3645" y="2519"/>
                              <a:pt x="3646" y="2523"/>
                              <a:pt x="3671" y="2527"/>
                            </a:cubicBezTo>
                            <a:cubicBezTo>
                              <a:pt x="3717" y="2533"/>
                              <a:pt x="3740" y="2539"/>
                              <a:pt x="3753" y="2522"/>
                            </a:cubicBezTo>
                            <a:cubicBezTo>
                              <a:pt x="3773" y="2500"/>
                              <a:pt x="3765" y="2501"/>
                              <a:pt x="3743" y="2434"/>
                            </a:cubicBezTo>
                            <a:cubicBezTo>
                              <a:pt x="3763" y="2404"/>
                              <a:pt x="3762" y="2377"/>
                              <a:pt x="3788" y="2348"/>
                            </a:cubicBezTo>
                            <a:cubicBezTo>
                              <a:pt x="3828" y="2308"/>
                              <a:pt x="3851" y="2353"/>
                              <a:pt x="3870" y="2365"/>
                            </a:cubicBezTo>
                            <a:cubicBezTo>
                              <a:pt x="3884" y="2367"/>
                              <a:pt x="3894" y="2364"/>
                              <a:pt x="3903" y="2368"/>
                            </a:cubicBezTo>
                            <a:cubicBezTo>
                              <a:pt x="3915" y="2378"/>
                              <a:pt x="3914" y="2380"/>
                              <a:pt x="3926" y="2390"/>
                            </a:cubicBezTo>
                            <a:cubicBezTo>
                              <a:pt x="3957" y="2409"/>
                              <a:pt x="3953" y="2407"/>
                              <a:pt x="3978" y="2428"/>
                            </a:cubicBezTo>
                            <a:cubicBezTo>
                              <a:pt x="3996" y="2446"/>
                              <a:pt x="4013" y="2465"/>
                              <a:pt x="4019" y="2483"/>
                            </a:cubicBezTo>
                            <a:cubicBezTo>
                              <a:pt x="4043" y="2497"/>
                              <a:pt x="4042" y="2496"/>
                              <a:pt x="4062" y="2493"/>
                            </a:cubicBezTo>
                            <a:cubicBezTo>
                              <a:pt x="4110" y="2483"/>
                              <a:pt x="4122" y="2464"/>
                              <a:pt x="4158" y="2455"/>
                            </a:cubicBezTo>
                            <a:cubicBezTo>
                              <a:pt x="4185" y="2449"/>
                              <a:pt x="4185" y="2450"/>
                              <a:pt x="4204" y="2461"/>
                            </a:cubicBezTo>
                            <a:cubicBezTo>
                              <a:pt x="4223" y="2472"/>
                              <a:pt x="4224" y="2503"/>
                              <a:pt x="4272" y="2515"/>
                            </a:cubicBezTo>
                            <a:cubicBezTo>
                              <a:pt x="4310" y="2530"/>
                              <a:pt x="4340" y="2545"/>
                              <a:pt x="4343" y="2554"/>
                            </a:cubicBezTo>
                            <a:cubicBezTo>
                              <a:pt x="4367" y="2551"/>
                              <a:pt x="4362" y="2543"/>
                              <a:pt x="4424" y="2549"/>
                            </a:cubicBezTo>
                            <a:cubicBezTo>
                              <a:pt x="4533" y="2542"/>
                              <a:pt x="4560" y="2539"/>
                              <a:pt x="4598" y="2489"/>
                            </a:cubicBezTo>
                            <a:cubicBezTo>
                              <a:pt x="4649" y="2495"/>
                              <a:pt x="4671" y="2495"/>
                              <a:pt x="4703" y="2498"/>
                            </a:cubicBezTo>
                            <a:cubicBezTo>
                              <a:pt x="4715" y="2521"/>
                              <a:pt x="4710" y="2513"/>
                              <a:pt x="4718" y="2528"/>
                            </a:cubicBezTo>
                            <a:cubicBezTo>
                              <a:pt x="4762" y="2543"/>
                              <a:pt x="4788" y="2549"/>
                              <a:pt x="4788" y="2549"/>
                            </a:cubicBezTo>
                            <a:close/>
                          </a:path>
                        </a:pathLst>
                      </a:custGeom>
                      <a:grpFill/>
                      <a:ln w="6350">
                        <a:solidFill>
                          <a:schemeClr val="bg1"/>
                        </a:solidFill>
                        <a:round/>
                        <a:headEnd/>
                        <a:tailEn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24" name="Freeform 148"/>
                      <p:cNvSpPr>
                        <a:spLocks noChangeAspect="1"/>
                      </p:cNvSpPr>
                      <p:nvPr/>
                    </p:nvSpPr>
                    <p:spPr bwMode="auto">
                      <a:xfrm>
                        <a:off x="2793" y="1678"/>
                        <a:ext cx="42" cy="185"/>
                      </a:xfrm>
                      <a:custGeom>
                        <a:avLst/>
                        <a:gdLst>
                          <a:gd name="T0" fmla="*/ 1 w 155"/>
                          <a:gd name="T1" fmla="*/ 0 h 669"/>
                          <a:gd name="T2" fmla="*/ 2 w 155"/>
                          <a:gd name="T3" fmla="*/ 2 h 669"/>
                          <a:gd name="T4" fmla="*/ 2 w 155"/>
                          <a:gd name="T5" fmla="*/ 3 h 669"/>
                          <a:gd name="T6" fmla="*/ 3 w 155"/>
                          <a:gd name="T7" fmla="*/ 10 h 669"/>
                          <a:gd name="T8" fmla="*/ 2 w 155"/>
                          <a:gd name="T9" fmla="*/ 9 h 669"/>
                          <a:gd name="T10" fmla="*/ 1 w 155"/>
                          <a:gd name="T11" fmla="*/ 12 h 669"/>
                          <a:gd name="T12" fmla="*/ 2 w 155"/>
                          <a:gd name="T13" fmla="*/ 14 h 669"/>
                          <a:gd name="T14" fmla="*/ 1 w 155"/>
                          <a:gd name="T15" fmla="*/ 13 h 669"/>
                          <a:gd name="T16" fmla="*/ 1 w 155"/>
                          <a:gd name="T17" fmla="*/ 14 h 669"/>
                          <a:gd name="T18" fmla="*/ 1 w 155"/>
                          <a:gd name="T19" fmla="*/ 12 h 669"/>
                          <a:gd name="T20" fmla="*/ 1 w 155"/>
                          <a:gd name="T21" fmla="*/ 12 h 669"/>
                          <a:gd name="T22" fmla="*/ 1 w 155"/>
                          <a:gd name="T23" fmla="*/ 10 h 669"/>
                          <a:gd name="T24" fmla="*/ 0 w 155"/>
                          <a:gd name="T25" fmla="*/ 4 h 669"/>
                          <a:gd name="T26" fmla="*/ 0 w 155"/>
                          <a:gd name="T27" fmla="*/ 2 h 669"/>
                          <a:gd name="T28" fmla="*/ 1 w 155"/>
                          <a:gd name="T29" fmla="*/ 1 h 669"/>
                          <a:gd name="T30" fmla="*/ 1 w 155"/>
                          <a:gd name="T31" fmla="*/ 0 h 669"/>
                          <a:gd name="T32" fmla="*/ 1 w 155"/>
                          <a:gd name="T33" fmla="*/ 0 h 6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669">
                            <a:moveTo>
                              <a:pt x="68" y="10"/>
                            </a:moveTo>
                            <a:lnTo>
                              <a:pt x="86" y="84"/>
                            </a:lnTo>
                            <a:cubicBezTo>
                              <a:pt x="86" y="84"/>
                              <a:pt x="102" y="125"/>
                              <a:pt x="85" y="155"/>
                            </a:cubicBezTo>
                            <a:cubicBezTo>
                              <a:pt x="87" y="260"/>
                              <a:pt x="99" y="322"/>
                              <a:pt x="155" y="454"/>
                            </a:cubicBezTo>
                            <a:cubicBezTo>
                              <a:pt x="124" y="446"/>
                              <a:pt x="94" y="439"/>
                              <a:pt x="94" y="439"/>
                            </a:cubicBezTo>
                            <a:cubicBezTo>
                              <a:pt x="94" y="439"/>
                              <a:pt x="69" y="496"/>
                              <a:pt x="69" y="559"/>
                            </a:cubicBezTo>
                            <a:cubicBezTo>
                              <a:pt x="75" y="608"/>
                              <a:pt x="132" y="613"/>
                              <a:pt x="108" y="645"/>
                            </a:cubicBezTo>
                            <a:cubicBezTo>
                              <a:pt x="81" y="638"/>
                              <a:pt x="55" y="632"/>
                              <a:pt x="55" y="632"/>
                            </a:cubicBezTo>
                            <a:cubicBezTo>
                              <a:pt x="55" y="632"/>
                              <a:pt x="49" y="650"/>
                              <a:pt x="44" y="669"/>
                            </a:cubicBezTo>
                            <a:cubicBezTo>
                              <a:pt x="8" y="649"/>
                              <a:pt x="34" y="582"/>
                              <a:pt x="34" y="582"/>
                            </a:cubicBezTo>
                            <a:lnTo>
                              <a:pt x="33" y="546"/>
                            </a:lnTo>
                            <a:cubicBezTo>
                              <a:pt x="29" y="499"/>
                              <a:pt x="27" y="461"/>
                              <a:pt x="27" y="461"/>
                            </a:cubicBezTo>
                            <a:cubicBezTo>
                              <a:pt x="41" y="302"/>
                              <a:pt x="13" y="184"/>
                              <a:pt x="13" y="184"/>
                            </a:cubicBezTo>
                            <a:cubicBezTo>
                              <a:pt x="16" y="134"/>
                              <a:pt x="0" y="101"/>
                              <a:pt x="19" y="85"/>
                            </a:cubicBezTo>
                            <a:cubicBezTo>
                              <a:pt x="25" y="64"/>
                              <a:pt x="45" y="82"/>
                              <a:pt x="51" y="60"/>
                            </a:cubicBezTo>
                            <a:cubicBezTo>
                              <a:pt x="51" y="60"/>
                              <a:pt x="29" y="2"/>
                              <a:pt x="55" y="0"/>
                            </a:cubicBezTo>
                            <a:cubicBezTo>
                              <a:pt x="61" y="5"/>
                              <a:pt x="68" y="10"/>
                              <a:pt x="68" y="1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225" name="Group 149"/>
                      <p:cNvGrpSpPr>
                        <a:grpSpLocks noChangeAspect="1"/>
                      </p:cNvGrpSpPr>
                      <p:nvPr/>
                    </p:nvGrpSpPr>
                    <p:grpSpPr bwMode="auto">
                      <a:xfrm>
                        <a:off x="2058" y="974"/>
                        <a:ext cx="218" cy="120"/>
                        <a:chOff x="6047" y="54"/>
                        <a:chExt cx="790" cy="434"/>
                      </a:xfrm>
                      <a:grpFill/>
                    </p:grpSpPr>
                    <p:sp>
                      <p:nvSpPr>
                        <p:cNvPr id="246" name="Freeform 150"/>
                        <p:cNvSpPr>
                          <a:spLocks noChangeAspect="1"/>
                        </p:cNvSpPr>
                        <p:nvPr/>
                      </p:nvSpPr>
                      <p:spPr bwMode="auto">
                        <a:xfrm>
                          <a:off x="6105" y="54"/>
                          <a:ext cx="310" cy="146"/>
                        </a:xfrm>
                        <a:custGeom>
                          <a:avLst/>
                          <a:gdLst>
                            <a:gd name="T0" fmla="*/ 298 w 310"/>
                            <a:gd name="T1" fmla="*/ 55 h 146"/>
                            <a:gd name="T2" fmla="*/ 310 w 310"/>
                            <a:gd name="T3" fmla="*/ 72 h 146"/>
                            <a:gd name="T4" fmla="*/ 270 w 310"/>
                            <a:gd name="T5" fmla="*/ 93 h 146"/>
                            <a:gd name="T6" fmla="*/ 274 w 310"/>
                            <a:gd name="T7" fmla="*/ 112 h 146"/>
                            <a:gd name="T8" fmla="*/ 137 w 310"/>
                            <a:gd name="T9" fmla="*/ 143 h 146"/>
                            <a:gd name="T10" fmla="*/ 24 w 310"/>
                            <a:gd name="T11" fmla="*/ 134 h 146"/>
                            <a:gd name="T12" fmla="*/ 26 w 310"/>
                            <a:gd name="T13" fmla="*/ 120 h 146"/>
                            <a:gd name="T14" fmla="*/ 56 w 310"/>
                            <a:gd name="T15" fmla="*/ 114 h 146"/>
                            <a:gd name="T16" fmla="*/ 0 w 310"/>
                            <a:gd name="T17" fmla="*/ 102 h 146"/>
                            <a:gd name="T18" fmla="*/ 68 w 310"/>
                            <a:gd name="T19" fmla="*/ 76 h 146"/>
                            <a:gd name="T20" fmla="*/ 58 w 310"/>
                            <a:gd name="T21" fmla="*/ 53 h 146"/>
                            <a:gd name="T22" fmla="*/ 178 w 310"/>
                            <a:gd name="T23" fmla="*/ 0 h 146"/>
                            <a:gd name="T24" fmla="*/ 261 w 310"/>
                            <a:gd name="T25" fmla="*/ 48 h 146"/>
                            <a:gd name="T26" fmla="*/ 298 w 310"/>
                            <a:gd name="T27" fmla="*/ 55 h 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 h="146">
                              <a:moveTo>
                                <a:pt x="298" y="55"/>
                              </a:moveTo>
                              <a:lnTo>
                                <a:pt x="310" y="72"/>
                              </a:lnTo>
                              <a:lnTo>
                                <a:pt x="270" y="93"/>
                              </a:lnTo>
                              <a:cubicBezTo>
                                <a:pt x="270" y="93"/>
                                <a:pt x="272" y="102"/>
                                <a:pt x="274" y="112"/>
                              </a:cubicBezTo>
                              <a:cubicBezTo>
                                <a:pt x="230" y="146"/>
                                <a:pt x="179" y="114"/>
                                <a:pt x="137" y="143"/>
                              </a:cubicBezTo>
                              <a:cubicBezTo>
                                <a:pt x="95" y="145"/>
                                <a:pt x="53" y="134"/>
                                <a:pt x="24" y="134"/>
                              </a:cubicBezTo>
                              <a:cubicBezTo>
                                <a:pt x="25" y="127"/>
                                <a:pt x="23" y="126"/>
                                <a:pt x="26" y="120"/>
                              </a:cubicBezTo>
                              <a:cubicBezTo>
                                <a:pt x="26" y="120"/>
                                <a:pt x="47" y="125"/>
                                <a:pt x="56" y="114"/>
                              </a:cubicBezTo>
                              <a:cubicBezTo>
                                <a:pt x="54" y="93"/>
                                <a:pt x="0" y="110"/>
                                <a:pt x="0" y="102"/>
                              </a:cubicBezTo>
                              <a:cubicBezTo>
                                <a:pt x="8" y="86"/>
                                <a:pt x="68" y="76"/>
                                <a:pt x="68" y="76"/>
                              </a:cubicBezTo>
                              <a:lnTo>
                                <a:pt x="58" y="53"/>
                              </a:lnTo>
                              <a:cubicBezTo>
                                <a:pt x="58" y="53"/>
                                <a:pt x="149" y="50"/>
                                <a:pt x="178" y="0"/>
                              </a:cubicBezTo>
                              <a:cubicBezTo>
                                <a:pt x="219" y="24"/>
                                <a:pt x="261" y="48"/>
                                <a:pt x="261" y="48"/>
                              </a:cubicBezTo>
                              <a:lnTo>
                                <a:pt x="298" y="5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7" name="Freeform 151"/>
                        <p:cNvSpPr>
                          <a:spLocks noChangeAspect="1"/>
                        </p:cNvSpPr>
                        <p:nvPr/>
                      </p:nvSpPr>
                      <p:spPr bwMode="auto">
                        <a:xfrm>
                          <a:off x="6047" y="199"/>
                          <a:ext cx="126" cy="54"/>
                        </a:xfrm>
                        <a:custGeom>
                          <a:avLst/>
                          <a:gdLst>
                            <a:gd name="T0" fmla="*/ 126 w 126"/>
                            <a:gd name="T1" fmla="*/ 34 h 54"/>
                            <a:gd name="T2" fmla="*/ 58 w 126"/>
                            <a:gd name="T3" fmla="*/ 54 h 54"/>
                            <a:gd name="T4" fmla="*/ 0 w 126"/>
                            <a:gd name="T5" fmla="*/ 17 h 54"/>
                            <a:gd name="T6" fmla="*/ 1 w 126"/>
                            <a:gd name="T7" fmla="*/ 0 h 54"/>
                            <a:gd name="T8" fmla="*/ 126 w 126"/>
                            <a:gd name="T9" fmla="*/ 23 h 54"/>
                            <a:gd name="T10" fmla="*/ 126 w 126"/>
                            <a:gd name="T11" fmla="*/ 3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54">
                              <a:moveTo>
                                <a:pt x="126" y="34"/>
                              </a:moveTo>
                              <a:cubicBezTo>
                                <a:pt x="126" y="34"/>
                                <a:pt x="92" y="44"/>
                                <a:pt x="58" y="54"/>
                              </a:cubicBezTo>
                              <a:cubicBezTo>
                                <a:pt x="45" y="26"/>
                                <a:pt x="0" y="17"/>
                                <a:pt x="0" y="17"/>
                              </a:cubicBezTo>
                              <a:lnTo>
                                <a:pt x="1" y="0"/>
                              </a:lnTo>
                              <a:lnTo>
                                <a:pt x="126" y="23"/>
                              </a:lnTo>
                              <a:lnTo>
                                <a:pt x="126" y="34"/>
                              </a:ln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8" name="Freeform 152"/>
                        <p:cNvSpPr>
                          <a:spLocks noChangeAspect="1"/>
                        </p:cNvSpPr>
                        <p:nvPr/>
                      </p:nvSpPr>
                      <p:spPr bwMode="auto">
                        <a:xfrm>
                          <a:off x="6158" y="203"/>
                          <a:ext cx="368" cy="220"/>
                        </a:xfrm>
                        <a:custGeom>
                          <a:avLst/>
                          <a:gdLst>
                            <a:gd name="T0" fmla="*/ 248 w 368"/>
                            <a:gd name="T1" fmla="*/ 29 h 220"/>
                            <a:gd name="T2" fmla="*/ 234 w 368"/>
                            <a:gd name="T3" fmla="*/ 63 h 220"/>
                            <a:gd name="T4" fmla="*/ 278 w 368"/>
                            <a:gd name="T5" fmla="*/ 9 h 220"/>
                            <a:gd name="T6" fmla="*/ 368 w 368"/>
                            <a:gd name="T7" fmla="*/ 30 h 220"/>
                            <a:gd name="T8" fmla="*/ 355 w 368"/>
                            <a:gd name="T9" fmla="*/ 59 h 220"/>
                            <a:gd name="T10" fmla="*/ 309 w 368"/>
                            <a:gd name="T11" fmla="*/ 118 h 220"/>
                            <a:gd name="T12" fmla="*/ 338 w 368"/>
                            <a:gd name="T13" fmla="*/ 183 h 220"/>
                            <a:gd name="T14" fmla="*/ 212 w 368"/>
                            <a:gd name="T15" fmla="*/ 176 h 220"/>
                            <a:gd name="T16" fmla="*/ 73 w 368"/>
                            <a:gd name="T17" fmla="*/ 120 h 220"/>
                            <a:gd name="T18" fmla="*/ 62 w 368"/>
                            <a:gd name="T19" fmla="*/ 86 h 220"/>
                            <a:gd name="T20" fmla="*/ 5 w 368"/>
                            <a:gd name="T21" fmla="*/ 78 h 220"/>
                            <a:gd name="T22" fmla="*/ 68 w 368"/>
                            <a:gd name="T23" fmla="*/ 36 h 220"/>
                            <a:gd name="T24" fmla="*/ 79 w 368"/>
                            <a:gd name="T25" fmla="*/ 13 h 220"/>
                            <a:gd name="T26" fmla="*/ 232 w 368"/>
                            <a:gd name="T27" fmla="*/ 0 h 220"/>
                            <a:gd name="T28" fmla="*/ 248 w 368"/>
                            <a:gd name="T29" fmla="*/ 29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8" h="220">
                              <a:moveTo>
                                <a:pt x="248" y="29"/>
                              </a:moveTo>
                              <a:cubicBezTo>
                                <a:pt x="248" y="39"/>
                                <a:pt x="231" y="60"/>
                                <a:pt x="234" y="63"/>
                              </a:cubicBezTo>
                              <a:cubicBezTo>
                                <a:pt x="273" y="69"/>
                                <a:pt x="256" y="15"/>
                                <a:pt x="278" y="9"/>
                              </a:cubicBezTo>
                              <a:lnTo>
                                <a:pt x="368" y="30"/>
                              </a:lnTo>
                              <a:cubicBezTo>
                                <a:pt x="368" y="30"/>
                                <a:pt x="361" y="44"/>
                                <a:pt x="355" y="59"/>
                              </a:cubicBezTo>
                              <a:cubicBezTo>
                                <a:pt x="361" y="127"/>
                                <a:pt x="346" y="123"/>
                                <a:pt x="309" y="118"/>
                              </a:cubicBezTo>
                              <a:cubicBezTo>
                                <a:pt x="306" y="139"/>
                                <a:pt x="357" y="151"/>
                                <a:pt x="338" y="183"/>
                              </a:cubicBezTo>
                              <a:cubicBezTo>
                                <a:pt x="285" y="220"/>
                                <a:pt x="256" y="186"/>
                                <a:pt x="212" y="176"/>
                              </a:cubicBezTo>
                              <a:cubicBezTo>
                                <a:pt x="105" y="118"/>
                                <a:pt x="84" y="154"/>
                                <a:pt x="73" y="120"/>
                              </a:cubicBezTo>
                              <a:cubicBezTo>
                                <a:pt x="48" y="105"/>
                                <a:pt x="73" y="93"/>
                                <a:pt x="62" y="86"/>
                              </a:cubicBezTo>
                              <a:cubicBezTo>
                                <a:pt x="62" y="86"/>
                                <a:pt x="12" y="93"/>
                                <a:pt x="5" y="78"/>
                              </a:cubicBezTo>
                              <a:cubicBezTo>
                                <a:pt x="0" y="51"/>
                                <a:pt x="68" y="36"/>
                                <a:pt x="68" y="36"/>
                              </a:cubicBezTo>
                              <a:lnTo>
                                <a:pt x="79" y="13"/>
                              </a:lnTo>
                              <a:lnTo>
                                <a:pt x="232" y="0"/>
                              </a:lnTo>
                              <a:cubicBezTo>
                                <a:pt x="232" y="0"/>
                                <a:pt x="253" y="6"/>
                                <a:pt x="248" y="29"/>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9" name="Freeform 153"/>
                        <p:cNvSpPr>
                          <a:spLocks noChangeAspect="1"/>
                        </p:cNvSpPr>
                        <p:nvPr/>
                      </p:nvSpPr>
                      <p:spPr bwMode="auto">
                        <a:xfrm>
                          <a:off x="6488" y="278"/>
                          <a:ext cx="349" cy="210"/>
                        </a:xfrm>
                        <a:custGeom>
                          <a:avLst/>
                          <a:gdLst>
                            <a:gd name="T0" fmla="*/ 186 w 349"/>
                            <a:gd name="T1" fmla="*/ 84 h 210"/>
                            <a:gd name="T2" fmla="*/ 237 w 349"/>
                            <a:gd name="T3" fmla="*/ 36 h 210"/>
                            <a:gd name="T4" fmla="*/ 325 w 349"/>
                            <a:gd name="T5" fmla="*/ 94 h 210"/>
                            <a:gd name="T6" fmla="*/ 264 w 349"/>
                            <a:gd name="T7" fmla="*/ 143 h 210"/>
                            <a:gd name="T8" fmla="*/ 226 w 349"/>
                            <a:gd name="T9" fmla="*/ 148 h 210"/>
                            <a:gd name="T10" fmla="*/ 157 w 349"/>
                            <a:gd name="T11" fmla="*/ 153 h 210"/>
                            <a:gd name="T12" fmla="*/ 13 w 349"/>
                            <a:gd name="T13" fmla="*/ 197 h 210"/>
                            <a:gd name="T14" fmla="*/ 32 w 349"/>
                            <a:gd name="T15" fmla="*/ 145 h 210"/>
                            <a:gd name="T16" fmla="*/ 146 w 349"/>
                            <a:gd name="T17" fmla="*/ 13 h 210"/>
                            <a:gd name="T18" fmla="*/ 161 w 349"/>
                            <a:gd name="T19" fmla="*/ 24 h 210"/>
                            <a:gd name="T20" fmla="*/ 179 w 349"/>
                            <a:gd name="T21" fmla="*/ 0 h 210"/>
                            <a:gd name="T22" fmla="*/ 203 w 349"/>
                            <a:gd name="T23" fmla="*/ 19 h 210"/>
                            <a:gd name="T24" fmla="*/ 186 w 349"/>
                            <a:gd name="T25" fmla="*/ 84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9" h="210">
                              <a:moveTo>
                                <a:pt x="186" y="84"/>
                              </a:moveTo>
                              <a:cubicBezTo>
                                <a:pt x="186" y="84"/>
                                <a:pt x="211" y="60"/>
                                <a:pt x="237" y="36"/>
                              </a:cubicBezTo>
                              <a:cubicBezTo>
                                <a:pt x="247" y="69"/>
                                <a:pt x="277" y="66"/>
                                <a:pt x="325" y="94"/>
                              </a:cubicBezTo>
                              <a:cubicBezTo>
                                <a:pt x="349" y="123"/>
                                <a:pt x="328" y="169"/>
                                <a:pt x="264" y="143"/>
                              </a:cubicBezTo>
                              <a:cubicBezTo>
                                <a:pt x="248" y="152"/>
                                <a:pt x="244" y="146"/>
                                <a:pt x="226" y="148"/>
                              </a:cubicBezTo>
                              <a:lnTo>
                                <a:pt x="157" y="153"/>
                              </a:lnTo>
                              <a:cubicBezTo>
                                <a:pt x="157" y="153"/>
                                <a:pt x="40" y="210"/>
                                <a:pt x="13" y="197"/>
                              </a:cubicBezTo>
                              <a:cubicBezTo>
                                <a:pt x="0" y="183"/>
                                <a:pt x="30" y="165"/>
                                <a:pt x="32" y="145"/>
                              </a:cubicBezTo>
                              <a:cubicBezTo>
                                <a:pt x="130" y="48"/>
                                <a:pt x="124" y="33"/>
                                <a:pt x="146" y="13"/>
                              </a:cubicBezTo>
                              <a:lnTo>
                                <a:pt x="161" y="24"/>
                              </a:lnTo>
                              <a:lnTo>
                                <a:pt x="179" y="0"/>
                              </a:lnTo>
                              <a:cubicBezTo>
                                <a:pt x="179" y="0"/>
                                <a:pt x="208" y="6"/>
                                <a:pt x="203" y="19"/>
                              </a:cubicBezTo>
                              <a:cubicBezTo>
                                <a:pt x="183" y="58"/>
                                <a:pt x="186" y="84"/>
                                <a:pt x="186" y="8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26" name="Group 154"/>
                      <p:cNvGrpSpPr>
                        <a:grpSpLocks noChangeAspect="1"/>
                      </p:cNvGrpSpPr>
                      <p:nvPr/>
                    </p:nvGrpSpPr>
                    <p:grpSpPr bwMode="auto">
                      <a:xfrm>
                        <a:off x="2732" y="1130"/>
                        <a:ext cx="201" cy="48"/>
                        <a:chOff x="8487" y="618"/>
                        <a:chExt cx="728" cy="174"/>
                      </a:xfrm>
                      <a:grpFill/>
                    </p:grpSpPr>
                    <p:sp>
                      <p:nvSpPr>
                        <p:cNvPr id="244" name="Freeform 155"/>
                        <p:cNvSpPr>
                          <a:spLocks noChangeAspect="1"/>
                        </p:cNvSpPr>
                        <p:nvPr/>
                      </p:nvSpPr>
                      <p:spPr bwMode="auto">
                        <a:xfrm>
                          <a:off x="8487" y="618"/>
                          <a:ext cx="426" cy="174"/>
                        </a:xfrm>
                        <a:custGeom>
                          <a:avLst/>
                          <a:gdLst>
                            <a:gd name="T0" fmla="*/ 214 w 426"/>
                            <a:gd name="T1" fmla="*/ 70 h 174"/>
                            <a:gd name="T2" fmla="*/ 239 w 426"/>
                            <a:gd name="T3" fmla="*/ 18 h 174"/>
                            <a:gd name="T4" fmla="*/ 358 w 426"/>
                            <a:gd name="T5" fmla="*/ 46 h 174"/>
                            <a:gd name="T6" fmla="*/ 421 w 426"/>
                            <a:gd name="T7" fmla="*/ 86 h 174"/>
                            <a:gd name="T8" fmla="*/ 374 w 426"/>
                            <a:gd name="T9" fmla="*/ 137 h 174"/>
                            <a:gd name="T10" fmla="*/ 314 w 426"/>
                            <a:gd name="T11" fmla="*/ 82 h 174"/>
                            <a:gd name="T12" fmla="*/ 299 w 426"/>
                            <a:gd name="T13" fmla="*/ 127 h 174"/>
                            <a:gd name="T14" fmla="*/ 325 w 426"/>
                            <a:gd name="T15" fmla="*/ 152 h 174"/>
                            <a:gd name="T16" fmla="*/ 247 w 426"/>
                            <a:gd name="T17" fmla="*/ 153 h 174"/>
                            <a:gd name="T18" fmla="*/ 125 w 426"/>
                            <a:gd name="T19" fmla="*/ 174 h 174"/>
                            <a:gd name="T20" fmla="*/ 34 w 426"/>
                            <a:gd name="T21" fmla="*/ 99 h 174"/>
                            <a:gd name="T22" fmla="*/ 30 w 426"/>
                            <a:gd name="T23" fmla="*/ 69 h 174"/>
                            <a:gd name="T24" fmla="*/ 101 w 426"/>
                            <a:gd name="T25" fmla="*/ 0 h 174"/>
                            <a:gd name="T26" fmla="*/ 214 w 426"/>
                            <a:gd name="T27" fmla="*/ 7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6" h="174">
                              <a:moveTo>
                                <a:pt x="214" y="70"/>
                              </a:moveTo>
                              <a:cubicBezTo>
                                <a:pt x="226" y="44"/>
                                <a:pt x="239" y="18"/>
                                <a:pt x="239" y="18"/>
                              </a:cubicBezTo>
                              <a:cubicBezTo>
                                <a:pt x="239" y="18"/>
                                <a:pt x="245" y="45"/>
                                <a:pt x="358" y="46"/>
                              </a:cubicBezTo>
                              <a:cubicBezTo>
                                <a:pt x="380" y="66"/>
                                <a:pt x="426" y="54"/>
                                <a:pt x="421" y="86"/>
                              </a:cubicBezTo>
                              <a:cubicBezTo>
                                <a:pt x="390" y="90"/>
                                <a:pt x="390" y="132"/>
                                <a:pt x="374" y="137"/>
                              </a:cubicBezTo>
                              <a:cubicBezTo>
                                <a:pt x="374" y="137"/>
                                <a:pt x="290" y="113"/>
                                <a:pt x="314" y="82"/>
                              </a:cubicBezTo>
                              <a:cubicBezTo>
                                <a:pt x="293" y="65"/>
                                <a:pt x="234" y="86"/>
                                <a:pt x="299" y="127"/>
                              </a:cubicBezTo>
                              <a:cubicBezTo>
                                <a:pt x="317" y="135"/>
                                <a:pt x="334" y="148"/>
                                <a:pt x="325" y="152"/>
                              </a:cubicBezTo>
                              <a:cubicBezTo>
                                <a:pt x="325" y="152"/>
                                <a:pt x="285" y="165"/>
                                <a:pt x="247" y="153"/>
                              </a:cubicBezTo>
                              <a:cubicBezTo>
                                <a:pt x="214" y="157"/>
                                <a:pt x="158" y="126"/>
                                <a:pt x="125" y="174"/>
                              </a:cubicBezTo>
                              <a:cubicBezTo>
                                <a:pt x="0" y="165"/>
                                <a:pt x="29" y="141"/>
                                <a:pt x="34" y="99"/>
                              </a:cubicBezTo>
                              <a:cubicBezTo>
                                <a:pt x="34" y="99"/>
                                <a:pt x="47" y="84"/>
                                <a:pt x="30" y="69"/>
                              </a:cubicBezTo>
                              <a:cubicBezTo>
                                <a:pt x="41" y="52"/>
                                <a:pt x="71" y="14"/>
                                <a:pt x="101" y="0"/>
                              </a:cubicBezTo>
                              <a:cubicBezTo>
                                <a:pt x="119" y="23"/>
                                <a:pt x="113" y="41"/>
                                <a:pt x="214" y="7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5" name="Freeform 156"/>
                        <p:cNvSpPr>
                          <a:spLocks noChangeAspect="1"/>
                        </p:cNvSpPr>
                        <p:nvPr/>
                      </p:nvSpPr>
                      <p:spPr bwMode="auto">
                        <a:xfrm>
                          <a:off x="8977" y="691"/>
                          <a:ext cx="238" cy="101"/>
                        </a:xfrm>
                        <a:custGeom>
                          <a:avLst/>
                          <a:gdLst>
                            <a:gd name="T0" fmla="*/ 127 w 238"/>
                            <a:gd name="T1" fmla="*/ 47 h 101"/>
                            <a:gd name="T2" fmla="*/ 238 w 238"/>
                            <a:gd name="T3" fmla="*/ 60 h 101"/>
                            <a:gd name="T4" fmla="*/ 226 w 238"/>
                            <a:gd name="T5" fmla="*/ 101 h 101"/>
                            <a:gd name="T6" fmla="*/ 27 w 238"/>
                            <a:gd name="T7" fmla="*/ 58 h 101"/>
                            <a:gd name="T8" fmla="*/ 0 w 238"/>
                            <a:gd name="T9" fmla="*/ 7 h 101"/>
                            <a:gd name="T10" fmla="*/ 11 w 238"/>
                            <a:gd name="T11" fmla="*/ 0 h 101"/>
                            <a:gd name="T12" fmla="*/ 127 w 238"/>
                            <a:gd name="T13" fmla="*/ 47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101">
                              <a:moveTo>
                                <a:pt x="127" y="47"/>
                              </a:moveTo>
                              <a:cubicBezTo>
                                <a:pt x="182" y="53"/>
                                <a:pt x="238" y="60"/>
                                <a:pt x="238" y="60"/>
                              </a:cubicBezTo>
                              <a:lnTo>
                                <a:pt x="226" y="101"/>
                              </a:lnTo>
                              <a:cubicBezTo>
                                <a:pt x="226" y="101"/>
                                <a:pt x="128" y="92"/>
                                <a:pt x="27" y="58"/>
                              </a:cubicBezTo>
                              <a:cubicBezTo>
                                <a:pt x="13" y="32"/>
                                <a:pt x="0" y="7"/>
                                <a:pt x="0" y="7"/>
                              </a:cubicBezTo>
                              <a:lnTo>
                                <a:pt x="11" y="0"/>
                              </a:lnTo>
                              <a:cubicBezTo>
                                <a:pt x="11" y="0"/>
                                <a:pt x="38" y="19"/>
                                <a:pt x="127" y="4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27" name="Group 157"/>
                      <p:cNvGrpSpPr>
                        <a:grpSpLocks noChangeAspect="1"/>
                      </p:cNvGrpSpPr>
                      <p:nvPr/>
                    </p:nvGrpSpPr>
                    <p:grpSpPr bwMode="auto">
                      <a:xfrm>
                        <a:off x="1390" y="959"/>
                        <a:ext cx="292" cy="66"/>
                        <a:chOff x="3632" y="-2"/>
                        <a:chExt cx="1056" cy="240"/>
                      </a:xfrm>
                      <a:grpFill/>
                    </p:grpSpPr>
                    <p:sp>
                      <p:nvSpPr>
                        <p:cNvPr id="235" name="Freeform 158"/>
                        <p:cNvSpPr>
                          <a:spLocks noChangeAspect="1"/>
                        </p:cNvSpPr>
                        <p:nvPr/>
                      </p:nvSpPr>
                      <p:spPr bwMode="auto">
                        <a:xfrm>
                          <a:off x="3632" y="112"/>
                          <a:ext cx="214" cy="74"/>
                        </a:xfrm>
                        <a:custGeom>
                          <a:avLst/>
                          <a:gdLst>
                            <a:gd name="T0" fmla="*/ 120 w 214"/>
                            <a:gd name="T1" fmla="*/ 2 h 74"/>
                            <a:gd name="T2" fmla="*/ 94 w 214"/>
                            <a:gd name="T3" fmla="*/ 34 h 74"/>
                            <a:gd name="T4" fmla="*/ 0 w 214"/>
                            <a:gd name="T5" fmla="*/ 42 h 74"/>
                            <a:gd name="T6" fmla="*/ 60 w 214"/>
                            <a:gd name="T7" fmla="*/ 74 h 74"/>
                            <a:gd name="T8" fmla="*/ 174 w 214"/>
                            <a:gd name="T9" fmla="*/ 30 h 74"/>
                            <a:gd name="T10" fmla="*/ 208 w 214"/>
                            <a:gd name="T11" fmla="*/ 24 h 74"/>
                            <a:gd name="T12" fmla="*/ 120 w 214"/>
                            <a:gd name="T13" fmla="*/ 2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4">
                              <a:moveTo>
                                <a:pt x="120" y="2"/>
                              </a:moveTo>
                              <a:cubicBezTo>
                                <a:pt x="109" y="7"/>
                                <a:pt x="110" y="33"/>
                                <a:pt x="94" y="34"/>
                              </a:cubicBezTo>
                              <a:cubicBezTo>
                                <a:pt x="76" y="40"/>
                                <a:pt x="6" y="33"/>
                                <a:pt x="0" y="42"/>
                              </a:cubicBezTo>
                              <a:cubicBezTo>
                                <a:pt x="13" y="55"/>
                                <a:pt x="43" y="68"/>
                                <a:pt x="60" y="74"/>
                              </a:cubicBezTo>
                              <a:cubicBezTo>
                                <a:pt x="84" y="74"/>
                                <a:pt x="149" y="38"/>
                                <a:pt x="174" y="30"/>
                              </a:cubicBezTo>
                              <a:cubicBezTo>
                                <a:pt x="204" y="60"/>
                                <a:pt x="214" y="30"/>
                                <a:pt x="208" y="24"/>
                              </a:cubicBezTo>
                              <a:cubicBezTo>
                                <a:pt x="196" y="4"/>
                                <a:pt x="139" y="0"/>
                                <a:pt x="120" y="2"/>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6" name="Freeform 159"/>
                        <p:cNvSpPr>
                          <a:spLocks noChangeAspect="1"/>
                        </p:cNvSpPr>
                        <p:nvPr/>
                      </p:nvSpPr>
                      <p:spPr bwMode="auto">
                        <a:xfrm>
                          <a:off x="3724" y="110"/>
                          <a:ext cx="273" cy="128"/>
                        </a:xfrm>
                        <a:custGeom>
                          <a:avLst/>
                          <a:gdLst>
                            <a:gd name="T0" fmla="*/ 264 w 273"/>
                            <a:gd name="T1" fmla="*/ 56 h 128"/>
                            <a:gd name="T2" fmla="*/ 168 w 273"/>
                            <a:gd name="T3" fmla="*/ 80 h 128"/>
                            <a:gd name="T4" fmla="*/ 88 w 273"/>
                            <a:gd name="T5" fmla="*/ 124 h 128"/>
                            <a:gd name="T6" fmla="*/ 8 w 273"/>
                            <a:gd name="T7" fmla="*/ 106 h 128"/>
                            <a:gd name="T8" fmla="*/ 58 w 273"/>
                            <a:gd name="T9" fmla="*/ 62 h 128"/>
                            <a:gd name="T10" fmla="*/ 138 w 273"/>
                            <a:gd name="T11" fmla="*/ 28 h 128"/>
                            <a:gd name="T12" fmla="*/ 222 w 273"/>
                            <a:gd name="T13" fmla="*/ 40 h 128"/>
                            <a:gd name="T14" fmla="*/ 264 w 273"/>
                            <a:gd name="T15" fmla="*/ 56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 h="128">
                              <a:moveTo>
                                <a:pt x="264" y="56"/>
                              </a:moveTo>
                              <a:cubicBezTo>
                                <a:pt x="248" y="84"/>
                                <a:pt x="222" y="62"/>
                                <a:pt x="168" y="80"/>
                              </a:cubicBezTo>
                              <a:cubicBezTo>
                                <a:pt x="142" y="89"/>
                                <a:pt x="115" y="119"/>
                                <a:pt x="88" y="124"/>
                              </a:cubicBezTo>
                              <a:cubicBezTo>
                                <a:pt x="61" y="128"/>
                                <a:pt x="13" y="116"/>
                                <a:pt x="8" y="106"/>
                              </a:cubicBezTo>
                              <a:cubicBezTo>
                                <a:pt x="0" y="84"/>
                                <a:pt x="72" y="98"/>
                                <a:pt x="58" y="62"/>
                              </a:cubicBezTo>
                              <a:cubicBezTo>
                                <a:pt x="75" y="53"/>
                                <a:pt x="146" y="90"/>
                                <a:pt x="138" y="28"/>
                              </a:cubicBezTo>
                              <a:cubicBezTo>
                                <a:pt x="242" y="0"/>
                                <a:pt x="201" y="35"/>
                                <a:pt x="222" y="40"/>
                              </a:cubicBezTo>
                              <a:cubicBezTo>
                                <a:pt x="229" y="48"/>
                                <a:pt x="273" y="49"/>
                                <a:pt x="264" y="56"/>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7" name="Freeform 160"/>
                        <p:cNvSpPr>
                          <a:spLocks noChangeAspect="1"/>
                        </p:cNvSpPr>
                        <p:nvPr/>
                      </p:nvSpPr>
                      <p:spPr bwMode="auto">
                        <a:xfrm>
                          <a:off x="4142" y="90"/>
                          <a:ext cx="160" cy="53"/>
                        </a:xfrm>
                        <a:custGeom>
                          <a:avLst/>
                          <a:gdLst>
                            <a:gd name="T0" fmla="*/ 10 w 160"/>
                            <a:gd name="T1" fmla="*/ 0 h 53"/>
                            <a:gd name="T2" fmla="*/ 0 w 160"/>
                            <a:gd name="T3" fmla="*/ 18 h 53"/>
                            <a:gd name="T4" fmla="*/ 106 w 160"/>
                            <a:gd name="T5" fmla="*/ 44 h 53"/>
                            <a:gd name="T6" fmla="*/ 146 w 160"/>
                            <a:gd name="T7" fmla="*/ 42 h 53"/>
                            <a:gd name="T8" fmla="*/ 40 w 160"/>
                            <a:gd name="T9" fmla="*/ 12 h 53"/>
                            <a:gd name="T10" fmla="*/ 10 w 160"/>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53">
                              <a:moveTo>
                                <a:pt x="10" y="0"/>
                              </a:moveTo>
                              <a:cubicBezTo>
                                <a:pt x="2" y="5"/>
                                <a:pt x="3" y="10"/>
                                <a:pt x="0" y="18"/>
                              </a:cubicBezTo>
                              <a:cubicBezTo>
                                <a:pt x="16" y="25"/>
                                <a:pt x="82" y="43"/>
                                <a:pt x="106" y="44"/>
                              </a:cubicBezTo>
                              <a:cubicBezTo>
                                <a:pt x="127" y="41"/>
                                <a:pt x="130" y="53"/>
                                <a:pt x="146" y="42"/>
                              </a:cubicBezTo>
                              <a:cubicBezTo>
                                <a:pt x="152" y="8"/>
                                <a:pt x="160" y="18"/>
                                <a:pt x="40" y="12"/>
                              </a:cubicBezTo>
                              <a:cubicBezTo>
                                <a:pt x="29" y="11"/>
                                <a:pt x="7" y="9"/>
                                <a:pt x="10"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8" name="Freeform 161"/>
                        <p:cNvSpPr>
                          <a:spLocks noChangeAspect="1"/>
                        </p:cNvSpPr>
                        <p:nvPr/>
                      </p:nvSpPr>
                      <p:spPr bwMode="auto">
                        <a:xfrm>
                          <a:off x="4171" y="44"/>
                          <a:ext cx="99" cy="39"/>
                        </a:xfrm>
                        <a:custGeom>
                          <a:avLst/>
                          <a:gdLst>
                            <a:gd name="T0" fmla="*/ 13 w 99"/>
                            <a:gd name="T1" fmla="*/ 30 h 39"/>
                            <a:gd name="T2" fmla="*/ 85 w 99"/>
                            <a:gd name="T3" fmla="*/ 38 h 39"/>
                            <a:gd name="T4" fmla="*/ 93 w 99"/>
                            <a:gd name="T5" fmla="*/ 24 h 39"/>
                            <a:gd name="T6" fmla="*/ 57 w 99"/>
                            <a:gd name="T7" fmla="*/ 2 h 39"/>
                            <a:gd name="T8" fmla="*/ 23 w 99"/>
                            <a:gd name="T9" fmla="*/ 6 h 39"/>
                            <a:gd name="T10" fmla="*/ 13 w 99"/>
                            <a:gd name="T11" fmla="*/ 3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9">
                              <a:moveTo>
                                <a:pt x="13" y="30"/>
                              </a:moveTo>
                              <a:cubicBezTo>
                                <a:pt x="37" y="32"/>
                                <a:pt x="61" y="35"/>
                                <a:pt x="85" y="38"/>
                              </a:cubicBezTo>
                              <a:cubicBezTo>
                                <a:pt x="96" y="36"/>
                                <a:pt x="99" y="39"/>
                                <a:pt x="93" y="24"/>
                              </a:cubicBezTo>
                              <a:cubicBezTo>
                                <a:pt x="88" y="18"/>
                                <a:pt x="69" y="5"/>
                                <a:pt x="57" y="2"/>
                              </a:cubicBezTo>
                              <a:cubicBezTo>
                                <a:pt x="46" y="3"/>
                                <a:pt x="33" y="0"/>
                                <a:pt x="23" y="6"/>
                              </a:cubicBezTo>
                              <a:cubicBezTo>
                                <a:pt x="19" y="8"/>
                                <a:pt x="0" y="30"/>
                                <a:pt x="13" y="3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9" name="Freeform 162"/>
                        <p:cNvSpPr>
                          <a:spLocks noChangeAspect="1"/>
                        </p:cNvSpPr>
                        <p:nvPr/>
                      </p:nvSpPr>
                      <p:spPr bwMode="auto">
                        <a:xfrm>
                          <a:off x="4310" y="-2"/>
                          <a:ext cx="48" cy="30"/>
                        </a:xfrm>
                        <a:custGeom>
                          <a:avLst/>
                          <a:gdLst>
                            <a:gd name="T0" fmla="*/ 48 w 48"/>
                            <a:gd name="T1" fmla="*/ 14 h 30"/>
                            <a:gd name="T2" fmla="*/ 14 w 48"/>
                            <a:gd name="T3" fmla="*/ 30 h 30"/>
                            <a:gd name="T4" fmla="*/ 0 w 48"/>
                            <a:gd name="T5" fmla="*/ 18 h 30"/>
                            <a:gd name="T6" fmla="*/ 30 w 48"/>
                            <a:gd name="T7" fmla="*/ 0 h 30"/>
                            <a:gd name="T8" fmla="*/ 48 w 48"/>
                            <a:gd name="T9" fmla="*/ 14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14"/>
                              </a:moveTo>
                              <a:cubicBezTo>
                                <a:pt x="36" y="22"/>
                                <a:pt x="28" y="26"/>
                                <a:pt x="14" y="30"/>
                              </a:cubicBezTo>
                              <a:cubicBezTo>
                                <a:pt x="4" y="27"/>
                                <a:pt x="0" y="29"/>
                                <a:pt x="0" y="18"/>
                              </a:cubicBezTo>
                              <a:cubicBezTo>
                                <a:pt x="0" y="3"/>
                                <a:pt x="19" y="2"/>
                                <a:pt x="30" y="0"/>
                              </a:cubicBezTo>
                              <a:cubicBezTo>
                                <a:pt x="45" y="4"/>
                                <a:pt x="32" y="14"/>
                                <a:pt x="48" y="14"/>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0" name="Freeform 163"/>
                        <p:cNvSpPr>
                          <a:spLocks noChangeAspect="1"/>
                        </p:cNvSpPr>
                        <p:nvPr/>
                      </p:nvSpPr>
                      <p:spPr bwMode="auto">
                        <a:xfrm>
                          <a:off x="4395" y="128"/>
                          <a:ext cx="122" cy="75"/>
                        </a:xfrm>
                        <a:custGeom>
                          <a:avLst/>
                          <a:gdLst>
                            <a:gd name="T0" fmla="*/ 15 w 122"/>
                            <a:gd name="T1" fmla="*/ 60 h 75"/>
                            <a:gd name="T2" fmla="*/ 47 w 122"/>
                            <a:gd name="T3" fmla="*/ 50 h 75"/>
                            <a:gd name="T4" fmla="*/ 111 w 122"/>
                            <a:gd name="T5" fmla="*/ 48 h 75"/>
                            <a:gd name="T6" fmla="*/ 111 w 122"/>
                            <a:gd name="T7" fmla="*/ 10 h 75"/>
                            <a:gd name="T8" fmla="*/ 49 w 122"/>
                            <a:gd name="T9" fmla="*/ 20 h 75"/>
                            <a:gd name="T10" fmla="*/ 1 w 122"/>
                            <a:gd name="T11" fmla="*/ 26 h 75"/>
                            <a:gd name="T12" fmla="*/ 15 w 122"/>
                            <a:gd name="T13" fmla="*/ 6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5">
                              <a:moveTo>
                                <a:pt x="15" y="60"/>
                              </a:moveTo>
                              <a:cubicBezTo>
                                <a:pt x="23" y="58"/>
                                <a:pt x="39" y="52"/>
                                <a:pt x="47" y="50"/>
                              </a:cubicBezTo>
                              <a:cubicBezTo>
                                <a:pt x="62" y="49"/>
                                <a:pt x="99" y="55"/>
                                <a:pt x="111" y="48"/>
                              </a:cubicBezTo>
                              <a:cubicBezTo>
                                <a:pt x="122" y="41"/>
                                <a:pt x="119" y="16"/>
                                <a:pt x="111" y="10"/>
                              </a:cubicBezTo>
                              <a:cubicBezTo>
                                <a:pt x="89" y="11"/>
                                <a:pt x="70" y="13"/>
                                <a:pt x="49" y="20"/>
                              </a:cubicBezTo>
                              <a:cubicBezTo>
                                <a:pt x="31" y="23"/>
                                <a:pt x="11" y="0"/>
                                <a:pt x="1" y="26"/>
                              </a:cubicBezTo>
                              <a:cubicBezTo>
                                <a:pt x="2" y="34"/>
                                <a:pt x="0" y="75"/>
                                <a:pt x="15" y="6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1" name="Freeform 164"/>
                        <p:cNvSpPr>
                          <a:spLocks noChangeAspect="1"/>
                        </p:cNvSpPr>
                        <p:nvPr/>
                      </p:nvSpPr>
                      <p:spPr bwMode="auto">
                        <a:xfrm>
                          <a:off x="4424" y="100"/>
                          <a:ext cx="57" cy="23"/>
                        </a:xfrm>
                        <a:custGeom>
                          <a:avLst/>
                          <a:gdLst>
                            <a:gd name="T0" fmla="*/ 48 w 57"/>
                            <a:gd name="T1" fmla="*/ 22 h 23"/>
                            <a:gd name="T2" fmla="*/ 0 w 57"/>
                            <a:gd name="T3" fmla="*/ 10 h 23"/>
                            <a:gd name="T4" fmla="*/ 20 w 57"/>
                            <a:gd name="T5" fmla="*/ 0 h 23"/>
                            <a:gd name="T6" fmla="*/ 52 w 57"/>
                            <a:gd name="T7" fmla="*/ 2 h 23"/>
                            <a:gd name="T8" fmla="*/ 48 w 57"/>
                            <a:gd name="T9" fmla="*/ 2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3">
                              <a:moveTo>
                                <a:pt x="48" y="22"/>
                              </a:moveTo>
                              <a:cubicBezTo>
                                <a:pt x="31" y="20"/>
                                <a:pt x="9" y="23"/>
                                <a:pt x="0" y="10"/>
                              </a:cubicBezTo>
                              <a:cubicBezTo>
                                <a:pt x="6" y="6"/>
                                <a:pt x="20" y="0"/>
                                <a:pt x="20" y="0"/>
                              </a:cubicBezTo>
                              <a:cubicBezTo>
                                <a:pt x="31" y="1"/>
                                <a:pt x="41" y="1"/>
                                <a:pt x="52" y="2"/>
                              </a:cubicBezTo>
                              <a:cubicBezTo>
                                <a:pt x="54" y="6"/>
                                <a:pt x="57" y="21"/>
                                <a:pt x="48" y="22"/>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2" name="Freeform 165"/>
                        <p:cNvSpPr>
                          <a:spLocks noChangeAspect="1"/>
                        </p:cNvSpPr>
                        <p:nvPr/>
                      </p:nvSpPr>
                      <p:spPr bwMode="auto">
                        <a:xfrm>
                          <a:off x="4550" y="92"/>
                          <a:ext cx="138" cy="68"/>
                        </a:xfrm>
                        <a:custGeom>
                          <a:avLst/>
                          <a:gdLst>
                            <a:gd name="T0" fmla="*/ 72 w 138"/>
                            <a:gd name="T1" fmla="*/ 4 h 68"/>
                            <a:gd name="T2" fmla="*/ 38 w 138"/>
                            <a:gd name="T3" fmla="*/ 44 h 68"/>
                            <a:gd name="T4" fmla="*/ 32 w 138"/>
                            <a:gd name="T5" fmla="*/ 68 h 68"/>
                            <a:gd name="T6" fmla="*/ 118 w 138"/>
                            <a:gd name="T7" fmla="*/ 56 h 68"/>
                            <a:gd name="T8" fmla="*/ 132 w 138"/>
                            <a:gd name="T9" fmla="*/ 18 h 68"/>
                            <a:gd name="T10" fmla="*/ 72 w 138"/>
                            <a:gd name="T11" fmla="*/ 4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68">
                              <a:moveTo>
                                <a:pt x="72" y="4"/>
                              </a:moveTo>
                              <a:cubicBezTo>
                                <a:pt x="62" y="23"/>
                                <a:pt x="59" y="40"/>
                                <a:pt x="38" y="44"/>
                              </a:cubicBezTo>
                              <a:cubicBezTo>
                                <a:pt x="26" y="52"/>
                                <a:pt x="0" y="56"/>
                                <a:pt x="32" y="68"/>
                              </a:cubicBezTo>
                              <a:cubicBezTo>
                                <a:pt x="63" y="67"/>
                                <a:pt x="90" y="65"/>
                                <a:pt x="118" y="56"/>
                              </a:cubicBezTo>
                              <a:cubicBezTo>
                                <a:pt x="136" y="49"/>
                                <a:pt x="138" y="26"/>
                                <a:pt x="132" y="18"/>
                              </a:cubicBezTo>
                              <a:cubicBezTo>
                                <a:pt x="126" y="6"/>
                                <a:pt x="96" y="0"/>
                                <a:pt x="72" y="4"/>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43" name="Freeform 166"/>
                        <p:cNvSpPr>
                          <a:spLocks noChangeAspect="1"/>
                        </p:cNvSpPr>
                        <p:nvPr/>
                      </p:nvSpPr>
                      <p:spPr bwMode="auto">
                        <a:xfrm>
                          <a:off x="4534" y="21"/>
                          <a:ext cx="76" cy="33"/>
                        </a:xfrm>
                        <a:custGeom>
                          <a:avLst/>
                          <a:gdLst>
                            <a:gd name="T0" fmla="*/ 0 w 76"/>
                            <a:gd name="T1" fmla="*/ 13 h 33"/>
                            <a:gd name="T2" fmla="*/ 24 w 76"/>
                            <a:gd name="T3" fmla="*/ 1 h 33"/>
                            <a:gd name="T4" fmla="*/ 76 w 76"/>
                            <a:gd name="T5" fmla="*/ 7 h 33"/>
                            <a:gd name="T6" fmla="*/ 48 w 76"/>
                            <a:gd name="T7" fmla="*/ 29 h 33"/>
                            <a:gd name="T8" fmla="*/ 0 w 76"/>
                            <a:gd name="T9" fmla="*/ 1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3">
                              <a:moveTo>
                                <a:pt x="0" y="13"/>
                              </a:moveTo>
                              <a:cubicBezTo>
                                <a:pt x="16" y="3"/>
                                <a:pt x="7" y="7"/>
                                <a:pt x="24" y="1"/>
                              </a:cubicBezTo>
                              <a:cubicBezTo>
                                <a:pt x="37" y="0"/>
                                <a:pt x="72" y="2"/>
                                <a:pt x="76" y="7"/>
                              </a:cubicBezTo>
                              <a:cubicBezTo>
                                <a:pt x="72" y="25"/>
                                <a:pt x="64" y="26"/>
                                <a:pt x="48" y="29"/>
                              </a:cubicBezTo>
                              <a:cubicBezTo>
                                <a:pt x="20" y="33"/>
                                <a:pt x="4" y="18"/>
                                <a:pt x="0" y="1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28" name="Group 167"/>
                      <p:cNvGrpSpPr>
                        <a:grpSpLocks noChangeAspect="1"/>
                      </p:cNvGrpSpPr>
                      <p:nvPr/>
                    </p:nvGrpSpPr>
                    <p:grpSpPr bwMode="auto">
                      <a:xfrm>
                        <a:off x="1486" y="1122"/>
                        <a:ext cx="257" cy="177"/>
                        <a:chOff x="3980" y="586"/>
                        <a:chExt cx="930" cy="642"/>
                      </a:xfrm>
                      <a:grpFill/>
                    </p:grpSpPr>
                    <p:sp>
                      <p:nvSpPr>
                        <p:cNvPr id="232" name="Freeform 168"/>
                        <p:cNvSpPr>
                          <a:spLocks noChangeAspect="1"/>
                        </p:cNvSpPr>
                        <p:nvPr/>
                      </p:nvSpPr>
                      <p:spPr bwMode="auto">
                        <a:xfrm>
                          <a:off x="4090" y="586"/>
                          <a:ext cx="820" cy="365"/>
                        </a:xfrm>
                        <a:custGeom>
                          <a:avLst/>
                          <a:gdLst>
                            <a:gd name="T0" fmla="*/ 812 w 820"/>
                            <a:gd name="T1" fmla="*/ 23 h 365"/>
                            <a:gd name="T2" fmla="*/ 684 w 820"/>
                            <a:gd name="T3" fmla="*/ 107 h 365"/>
                            <a:gd name="T4" fmla="*/ 654 w 820"/>
                            <a:gd name="T5" fmla="*/ 122 h 365"/>
                            <a:gd name="T6" fmla="*/ 516 w 820"/>
                            <a:gd name="T7" fmla="*/ 148 h 365"/>
                            <a:gd name="T8" fmla="*/ 373 w 820"/>
                            <a:gd name="T9" fmla="*/ 187 h 365"/>
                            <a:gd name="T10" fmla="*/ 345 w 820"/>
                            <a:gd name="T11" fmla="*/ 184 h 365"/>
                            <a:gd name="T12" fmla="*/ 331 w 820"/>
                            <a:gd name="T13" fmla="*/ 223 h 365"/>
                            <a:gd name="T14" fmla="*/ 292 w 820"/>
                            <a:gd name="T15" fmla="*/ 218 h 365"/>
                            <a:gd name="T16" fmla="*/ 254 w 820"/>
                            <a:gd name="T17" fmla="*/ 236 h 365"/>
                            <a:gd name="T18" fmla="*/ 190 w 820"/>
                            <a:gd name="T19" fmla="*/ 281 h 365"/>
                            <a:gd name="T20" fmla="*/ 203 w 820"/>
                            <a:gd name="T21" fmla="*/ 316 h 365"/>
                            <a:gd name="T22" fmla="*/ 150 w 820"/>
                            <a:gd name="T23" fmla="*/ 365 h 365"/>
                            <a:gd name="T24" fmla="*/ 40 w 820"/>
                            <a:gd name="T25" fmla="*/ 364 h 365"/>
                            <a:gd name="T26" fmla="*/ 40 w 820"/>
                            <a:gd name="T27" fmla="*/ 333 h 365"/>
                            <a:gd name="T28" fmla="*/ 6 w 820"/>
                            <a:gd name="T29" fmla="*/ 340 h 365"/>
                            <a:gd name="T30" fmla="*/ 78 w 820"/>
                            <a:gd name="T31" fmla="*/ 266 h 365"/>
                            <a:gd name="T32" fmla="*/ 111 w 820"/>
                            <a:gd name="T33" fmla="*/ 186 h 365"/>
                            <a:gd name="T34" fmla="*/ 92 w 820"/>
                            <a:gd name="T35" fmla="*/ 174 h 365"/>
                            <a:gd name="T36" fmla="*/ 99 w 820"/>
                            <a:gd name="T37" fmla="*/ 155 h 365"/>
                            <a:gd name="T38" fmla="*/ 124 w 820"/>
                            <a:gd name="T39" fmla="*/ 164 h 365"/>
                            <a:gd name="T40" fmla="*/ 275 w 820"/>
                            <a:gd name="T41" fmla="*/ 141 h 365"/>
                            <a:gd name="T42" fmla="*/ 352 w 820"/>
                            <a:gd name="T43" fmla="*/ 107 h 365"/>
                            <a:gd name="T44" fmla="*/ 392 w 820"/>
                            <a:gd name="T45" fmla="*/ 78 h 365"/>
                            <a:gd name="T46" fmla="*/ 449 w 820"/>
                            <a:gd name="T47" fmla="*/ 95 h 365"/>
                            <a:gd name="T48" fmla="*/ 452 w 820"/>
                            <a:gd name="T49" fmla="*/ 95 h 365"/>
                            <a:gd name="T50" fmla="*/ 662 w 820"/>
                            <a:gd name="T51" fmla="*/ 46 h 365"/>
                            <a:gd name="T52" fmla="*/ 651 w 820"/>
                            <a:gd name="T53" fmla="*/ 23 h 365"/>
                            <a:gd name="T54" fmla="*/ 752 w 820"/>
                            <a:gd name="T55" fmla="*/ 0 h 365"/>
                            <a:gd name="T56" fmla="*/ 812 w 820"/>
                            <a:gd name="T57" fmla="*/ 23 h 3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0" h="365">
                              <a:moveTo>
                                <a:pt x="812" y="23"/>
                              </a:moveTo>
                              <a:cubicBezTo>
                                <a:pt x="820" y="86"/>
                                <a:pt x="710" y="91"/>
                                <a:pt x="684" y="107"/>
                              </a:cubicBezTo>
                              <a:cubicBezTo>
                                <a:pt x="664" y="100"/>
                                <a:pt x="660" y="110"/>
                                <a:pt x="654" y="122"/>
                              </a:cubicBezTo>
                              <a:cubicBezTo>
                                <a:pt x="654" y="122"/>
                                <a:pt x="585" y="135"/>
                                <a:pt x="516" y="148"/>
                              </a:cubicBezTo>
                              <a:cubicBezTo>
                                <a:pt x="452" y="182"/>
                                <a:pt x="402" y="181"/>
                                <a:pt x="373" y="187"/>
                              </a:cubicBezTo>
                              <a:lnTo>
                                <a:pt x="345" y="184"/>
                              </a:lnTo>
                              <a:cubicBezTo>
                                <a:pt x="338" y="190"/>
                                <a:pt x="338" y="203"/>
                                <a:pt x="331" y="223"/>
                              </a:cubicBezTo>
                              <a:cubicBezTo>
                                <a:pt x="310" y="232"/>
                                <a:pt x="292" y="218"/>
                                <a:pt x="292" y="218"/>
                              </a:cubicBezTo>
                              <a:cubicBezTo>
                                <a:pt x="292" y="218"/>
                                <a:pt x="274" y="244"/>
                                <a:pt x="254" y="236"/>
                              </a:cubicBezTo>
                              <a:cubicBezTo>
                                <a:pt x="237" y="246"/>
                                <a:pt x="246" y="286"/>
                                <a:pt x="190" y="281"/>
                              </a:cubicBezTo>
                              <a:cubicBezTo>
                                <a:pt x="182" y="294"/>
                                <a:pt x="196" y="298"/>
                                <a:pt x="203" y="316"/>
                              </a:cubicBezTo>
                              <a:cubicBezTo>
                                <a:pt x="152" y="332"/>
                                <a:pt x="150" y="365"/>
                                <a:pt x="150" y="365"/>
                              </a:cubicBezTo>
                              <a:lnTo>
                                <a:pt x="40" y="364"/>
                              </a:lnTo>
                              <a:lnTo>
                                <a:pt x="40" y="333"/>
                              </a:lnTo>
                              <a:cubicBezTo>
                                <a:pt x="40" y="333"/>
                                <a:pt x="23" y="336"/>
                                <a:pt x="6" y="340"/>
                              </a:cubicBezTo>
                              <a:cubicBezTo>
                                <a:pt x="0" y="304"/>
                                <a:pt x="78" y="266"/>
                                <a:pt x="78" y="266"/>
                              </a:cubicBezTo>
                              <a:cubicBezTo>
                                <a:pt x="56" y="234"/>
                                <a:pt x="124" y="208"/>
                                <a:pt x="111" y="186"/>
                              </a:cubicBezTo>
                              <a:cubicBezTo>
                                <a:pt x="101" y="180"/>
                                <a:pt x="92" y="174"/>
                                <a:pt x="92" y="174"/>
                              </a:cubicBezTo>
                              <a:lnTo>
                                <a:pt x="99" y="155"/>
                              </a:lnTo>
                              <a:lnTo>
                                <a:pt x="124" y="164"/>
                              </a:lnTo>
                              <a:cubicBezTo>
                                <a:pt x="198" y="182"/>
                                <a:pt x="214" y="124"/>
                                <a:pt x="275" y="141"/>
                              </a:cubicBezTo>
                              <a:cubicBezTo>
                                <a:pt x="306" y="106"/>
                                <a:pt x="352" y="107"/>
                                <a:pt x="352" y="107"/>
                              </a:cubicBezTo>
                              <a:cubicBezTo>
                                <a:pt x="371" y="97"/>
                                <a:pt x="372" y="92"/>
                                <a:pt x="392" y="78"/>
                              </a:cubicBezTo>
                              <a:cubicBezTo>
                                <a:pt x="428" y="64"/>
                                <a:pt x="449" y="95"/>
                                <a:pt x="449" y="95"/>
                              </a:cubicBezTo>
                              <a:lnTo>
                                <a:pt x="452" y="95"/>
                              </a:lnTo>
                              <a:lnTo>
                                <a:pt x="662" y="46"/>
                              </a:lnTo>
                              <a:lnTo>
                                <a:pt x="651" y="23"/>
                              </a:lnTo>
                              <a:lnTo>
                                <a:pt x="752" y="0"/>
                              </a:lnTo>
                              <a:cubicBezTo>
                                <a:pt x="752" y="0"/>
                                <a:pt x="794" y="12"/>
                                <a:pt x="812" y="2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3" name="Freeform 169"/>
                        <p:cNvSpPr>
                          <a:spLocks noChangeAspect="1"/>
                        </p:cNvSpPr>
                        <p:nvPr/>
                      </p:nvSpPr>
                      <p:spPr bwMode="auto">
                        <a:xfrm>
                          <a:off x="3980" y="969"/>
                          <a:ext cx="297" cy="259"/>
                        </a:xfrm>
                        <a:custGeom>
                          <a:avLst/>
                          <a:gdLst>
                            <a:gd name="T0" fmla="*/ 213 w 297"/>
                            <a:gd name="T1" fmla="*/ 4 h 259"/>
                            <a:gd name="T2" fmla="*/ 200 w 297"/>
                            <a:gd name="T3" fmla="*/ 149 h 259"/>
                            <a:gd name="T4" fmla="*/ 297 w 297"/>
                            <a:gd name="T5" fmla="*/ 230 h 259"/>
                            <a:gd name="T6" fmla="*/ 198 w 297"/>
                            <a:gd name="T7" fmla="*/ 219 h 259"/>
                            <a:gd name="T8" fmla="*/ 170 w 297"/>
                            <a:gd name="T9" fmla="*/ 214 h 259"/>
                            <a:gd name="T10" fmla="*/ 185 w 297"/>
                            <a:gd name="T11" fmla="*/ 247 h 259"/>
                            <a:gd name="T12" fmla="*/ 87 w 297"/>
                            <a:gd name="T13" fmla="*/ 219 h 259"/>
                            <a:gd name="T14" fmla="*/ 91 w 297"/>
                            <a:gd name="T15" fmla="*/ 166 h 259"/>
                            <a:gd name="T16" fmla="*/ 60 w 297"/>
                            <a:gd name="T17" fmla="*/ 135 h 259"/>
                            <a:gd name="T18" fmla="*/ 36 w 297"/>
                            <a:gd name="T19" fmla="*/ 137 h 259"/>
                            <a:gd name="T20" fmla="*/ 0 w 297"/>
                            <a:gd name="T21" fmla="*/ 105 h 259"/>
                            <a:gd name="T22" fmla="*/ 42 w 297"/>
                            <a:gd name="T23" fmla="*/ 84 h 259"/>
                            <a:gd name="T24" fmla="*/ 144 w 297"/>
                            <a:gd name="T25" fmla="*/ 0 h 259"/>
                            <a:gd name="T26" fmla="*/ 213 w 297"/>
                            <a:gd name="T27" fmla="*/ 4 h 2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 h="259">
                              <a:moveTo>
                                <a:pt x="213" y="4"/>
                              </a:moveTo>
                              <a:cubicBezTo>
                                <a:pt x="222" y="29"/>
                                <a:pt x="170" y="67"/>
                                <a:pt x="200" y="149"/>
                              </a:cubicBezTo>
                              <a:cubicBezTo>
                                <a:pt x="214" y="187"/>
                                <a:pt x="296" y="197"/>
                                <a:pt x="297" y="230"/>
                              </a:cubicBezTo>
                              <a:cubicBezTo>
                                <a:pt x="250" y="217"/>
                                <a:pt x="212" y="237"/>
                                <a:pt x="198" y="219"/>
                              </a:cubicBezTo>
                              <a:cubicBezTo>
                                <a:pt x="177" y="216"/>
                                <a:pt x="172" y="210"/>
                                <a:pt x="170" y="214"/>
                              </a:cubicBezTo>
                              <a:cubicBezTo>
                                <a:pt x="170" y="214"/>
                                <a:pt x="177" y="230"/>
                                <a:pt x="185" y="247"/>
                              </a:cubicBezTo>
                              <a:cubicBezTo>
                                <a:pt x="154" y="259"/>
                                <a:pt x="136" y="209"/>
                                <a:pt x="87" y="219"/>
                              </a:cubicBezTo>
                              <a:cubicBezTo>
                                <a:pt x="94" y="197"/>
                                <a:pt x="94" y="178"/>
                                <a:pt x="91" y="166"/>
                              </a:cubicBezTo>
                              <a:cubicBezTo>
                                <a:pt x="75" y="150"/>
                                <a:pt x="60" y="135"/>
                                <a:pt x="60" y="135"/>
                              </a:cubicBezTo>
                              <a:cubicBezTo>
                                <a:pt x="60" y="135"/>
                                <a:pt x="48" y="136"/>
                                <a:pt x="36" y="137"/>
                              </a:cubicBezTo>
                              <a:cubicBezTo>
                                <a:pt x="2" y="115"/>
                                <a:pt x="0" y="105"/>
                                <a:pt x="0" y="105"/>
                              </a:cubicBezTo>
                              <a:cubicBezTo>
                                <a:pt x="0" y="105"/>
                                <a:pt x="4" y="83"/>
                                <a:pt x="42" y="84"/>
                              </a:cubicBezTo>
                              <a:cubicBezTo>
                                <a:pt x="42" y="5"/>
                                <a:pt x="144" y="0"/>
                                <a:pt x="144" y="0"/>
                              </a:cubicBezTo>
                              <a:lnTo>
                                <a:pt x="213" y="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4" name="Freeform 170"/>
                        <p:cNvSpPr>
                          <a:spLocks noChangeAspect="1"/>
                        </p:cNvSpPr>
                        <p:nvPr/>
                      </p:nvSpPr>
                      <p:spPr bwMode="auto">
                        <a:xfrm>
                          <a:off x="3998" y="1120"/>
                          <a:ext cx="58" cy="42"/>
                        </a:xfrm>
                        <a:custGeom>
                          <a:avLst/>
                          <a:gdLst>
                            <a:gd name="T0" fmla="*/ 6 w 58"/>
                            <a:gd name="T1" fmla="*/ 0 h 42"/>
                            <a:gd name="T2" fmla="*/ 44 w 58"/>
                            <a:gd name="T3" fmla="*/ 22 h 42"/>
                            <a:gd name="T4" fmla="*/ 40 w 58"/>
                            <a:gd name="T5" fmla="*/ 42 h 42"/>
                            <a:gd name="T6" fmla="*/ 0 w 58"/>
                            <a:gd name="T7" fmla="*/ 16 h 42"/>
                            <a:gd name="T8" fmla="*/ 6 w 58"/>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2">
                              <a:moveTo>
                                <a:pt x="6" y="0"/>
                              </a:moveTo>
                              <a:cubicBezTo>
                                <a:pt x="13" y="1"/>
                                <a:pt x="38" y="15"/>
                                <a:pt x="44" y="22"/>
                              </a:cubicBezTo>
                              <a:cubicBezTo>
                                <a:pt x="58" y="42"/>
                                <a:pt x="53" y="38"/>
                                <a:pt x="40" y="42"/>
                              </a:cubicBezTo>
                              <a:cubicBezTo>
                                <a:pt x="22" y="39"/>
                                <a:pt x="10" y="31"/>
                                <a:pt x="0" y="16"/>
                              </a:cubicBezTo>
                              <a:cubicBezTo>
                                <a:pt x="5" y="6"/>
                                <a:pt x="3" y="11"/>
                                <a:pt x="6"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229" name="Freeform 171"/>
                      <p:cNvSpPr>
                        <a:spLocks noChangeAspect="1"/>
                      </p:cNvSpPr>
                      <p:nvPr/>
                    </p:nvSpPr>
                    <p:spPr bwMode="auto">
                      <a:xfrm>
                        <a:off x="3142" y="1658"/>
                        <a:ext cx="17" cy="21"/>
                      </a:xfrm>
                      <a:custGeom>
                        <a:avLst/>
                        <a:gdLst>
                          <a:gd name="T0" fmla="*/ 0 w 62"/>
                          <a:gd name="T1" fmla="*/ 0 h 76"/>
                          <a:gd name="T2" fmla="*/ 1 w 62"/>
                          <a:gd name="T3" fmla="*/ 1 h 76"/>
                          <a:gd name="T4" fmla="*/ 1 w 62"/>
                          <a:gd name="T5" fmla="*/ 1 h 76"/>
                          <a:gd name="T6" fmla="*/ 0 w 62"/>
                          <a:gd name="T7" fmla="*/ 1 h 76"/>
                          <a:gd name="T8" fmla="*/ 0 w 62"/>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76">
                            <a:moveTo>
                              <a:pt x="0" y="0"/>
                            </a:moveTo>
                            <a:cubicBezTo>
                              <a:pt x="15" y="8"/>
                              <a:pt x="26" y="21"/>
                              <a:pt x="39" y="31"/>
                            </a:cubicBezTo>
                            <a:cubicBezTo>
                              <a:pt x="47" y="42"/>
                              <a:pt x="62" y="55"/>
                              <a:pt x="47" y="67"/>
                            </a:cubicBezTo>
                            <a:cubicBezTo>
                              <a:pt x="42" y="66"/>
                              <a:pt x="24" y="76"/>
                              <a:pt x="5" y="46"/>
                            </a:cubicBezTo>
                            <a:cubicBezTo>
                              <a:pt x="5" y="22"/>
                              <a:pt x="6" y="18"/>
                              <a:pt x="0"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0" name="Freeform 172"/>
                      <p:cNvSpPr>
                        <a:spLocks noChangeAspect="1"/>
                      </p:cNvSpPr>
                      <p:nvPr/>
                    </p:nvSpPr>
                    <p:spPr bwMode="auto">
                      <a:xfrm>
                        <a:off x="3169" y="1678"/>
                        <a:ext cx="14" cy="13"/>
                      </a:xfrm>
                      <a:custGeom>
                        <a:avLst/>
                        <a:gdLst>
                          <a:gd name="T0" fmla="*/ 0 w 52"/>
                          <a:gd name="T1" fmla="*/ 0 h 48"/>
                          <a:gd name="T2" fmla="*/ 1 w 52"/>
                          <a:gd name="T3" fmla="*/ 1 h 48"/>
                          <a:gd name="T4" fmla="*/ 0 w 52"/>
                          <a:gd name="T5" fmla="*/ 1 h 48"/>
                          <a:gd name="T6" fmla="*/ 0 w 52"/>
                          <a:gd name="T7" fmla="*/ 1 h 48"/>
                          <a:gd name="T8" fmla="*/ 0 w 5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8">
                            <a:moveTo>
                              <a:pt x="4" y="0"/>
                            </a:moveTo>
                            <a:cubicBezTo>
                              <a:pt x="11" y="1"/>
                              <a:pt x="44" y="27"/>
                              <a:pt x="46" y="34"/>
                            </a:cubicBezTo>
                            <a:cubicBezTo>
                              <a:pt x="52" y="48"/>
                              <a:pt x="24" y="40"/>
                              <a:pt x="19" y="40"/>
                            </a:cubicBezTo>
                            <a:cubicBezTo>
                              <a:pt x="11" y="36"/>
                              <a:pt x="9" y="33"/>
                              <a:pt x="4" y="25"/>
                            </a:cubicBezTo>
                            <a:cubicBezTo>
                              <a:pt x="3" y="17"/>
                              <a:pt x="0" y="9"/>
                              <a:pt x="4"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31" name="Freeform 173"/>
                      <p:cNvSpPr>
                        <a:spLocks noChangeAspect="1"/>
                      </p:cNvSpPr>
                      <p:nvPr/>
                    </p:nvSpPr>
                    <p:spPr bwMode="auto">
                      <a:xfrm>
                        <a:off x="2986" y="1767"/>
                        <a:ext cx="19" cy="12"/>
                      </a:xfrm>
                      <a:custGeom>
                        <a:avLst/>
                        <a:gdLst>
                          <a:gd name="T0" fmla="*/ 1 w 70"/>
                          <a:gd name="T1" fmla="*/ 0 h 41"/>
                          <a:gd name="T2" fmla="*/ 1 w 70"/>
                          <a:gd name="T3" fmla="*/ 0 h 41"/>
                          <a:gd name="T4" fmla="*/ 1 w 70"/>
                          <a:gd name="T5" fmla="*/ 1 h 41"/>
                          <a:gd name="T6" fmla="*/ 0 w 70"/>
                          <a:gd name="T7" fmla="*/ 1 h 41"/>
                          <a:gd name="T8" fmla="*/ 1 w 70"/>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41">
                            <a:moveTo>
                              <a:pt x="65" y="0"/>
                            </a:moveTo>
                            <a:cubicBezTo>
                              <a:pt x="70" y="9"/>
                              <a:pt x="67" y="13"/>
                              <a:pt x="59" y="18"/>
                            </a:cubicBezTo>
                            <a:cubicBezTo>
                              <a:pt x="43" y="24"/>
                              <a:pt x="37" y="39"/>
                              <a:pt x="28" y="41"/>
                            </a:cubicBezTo>
                            <a:cubicBezTo>
                              <a:pt x="20" y="40"/>
                              <a:pt x="0" y="40"/>
                              <a:pt x="4" y="33"/>
                            </a:cubicBezTo>
                            <a:cubicBezTo>
                              <a:pt x="10" y="26"/>
                              <a:pt x="56" y="2"/>
                              <a:pt x="65"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19" name="Group 174"/>
                    <p:cNvGrpSpPr>
                      <a:grpSpLocks noChangeAspect="1"/>
                    </p:cNvGrpSpPr>
                    <p:nvPr/>
                  </p:nvGrpSpPr>
                  <p:grpSpPr bwMode="auto">
                    <a:xfrm>
                      <a:off x="2607" y="1839"/>
                      <a:ext cx="337" cy="318"/>
                      <a:chOff x="2607" y="1839"/>
                      <a:chExt cx="337" cy="318"/>
                    </a:xfrm>
                    <a:grpFill/>
                  </p:grpSpPr>
                  <p:sp>
                    <p:nvSpPr>
                      <p:cNvPr id="214" name="Freeform 175"/>
                      <p:cNvSpPr>
                        <a:spLocks noChangeAspect="1"/>
                      </p:cNvSpPr>
                      <p:nvPr/>
                    </p:nvSpPr>
                    <p:spPr bwMode="auto">
                      <a:xfrm>
                        <a:off x="2758" y="1877"/>
                        <a:ext cx="86" cy="78"/>
                      </a:xfrm>
                      <a:custGeom>
                        <a:avLst/>
                        <a:gdLst>
                          <a:gd name="T0" fmla="*/ 6 w 310"/>
                          <a:gd name="T1" fmla="*/ 2 h 283"/>
                          <a:gd name="T2" fmla="*/ 6 w 310"/>
                          <a:gd name="T3" fmla="*/ 2 h 283"/>
                          <a:gd name="T4" fmla="*/ 7 w 310"/>
                          <a:gd name="T5" fmla="*/ 3 h 283"/>
                          <a:gd name="T6" fmla="*/ 4 w 310"/>
                          <a:gd name="T7" fmla="*/ 5 h 283"/>
                          <a:gd name="T8" fmla="*/ 3 w 310"/>
                          <a:gd name="T9" fmla="*/ 4 h 283"/>
                          <a:gd name="T10" fmla="*/ 2 w 310"/>
                          <a:gd name="T11" fmla="*/ 4 h 283"/>
                          <a:gd name="T12" fmla="*/ 2 w 310"/>
                          <a:gd name="T13" fmla="*/ 6 h 283"/>
                          <a:gd name="T14" fmla="*/ 1 w 310"/>
                          <a:gd name="T15" fmla="*/ 6 h 283"/>
                          <a:gd name="T16" fmla="*/ 1 w 310"/>
                          <a:gd name="T17" fmla="*/ 3 h 283"/>
                          <a:gd name="T18" fmla="*/ 2 w 310"/>
                          <a:gd name="T19" fmla="*/ 4 h 283"/>
                          <a:gd name="T20" fmla="*/ 3 w 310"/>
                          <a:gd name="T21" fmla="*/ 0 h 283"/>
                          <a:gd name="T22" fmla="*/ 3 w 310"/>
                          <a:gd name="T23" fmla="*/ 0 h 283"/>
                          <a:gd name="T24" fmla="*/ 5 w 310"/>
                          <a:gd name="T25" fmla="*/ 2 h 283"/>
                          <a:gd name="T26" fmla="*/ 6 w 310"/>
                          <a:gd name="T27" fmla="*/ 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 h="283">
                            <a:moveTo>
                              <a:pt x="290" y="76"/>
                            </a:moveTo>
                            <a:cubicBezTo>
                              <a:pt x="296" y="76"/>
                              <a:pt x="302" y="76"/>
                              <a:pt x="302" y="76"/>
                            </a:cubicBezTo>
                            <a:cubicBezTo>
                              <a:pt x="284" y="157"/>
                              <a:pt x="288" y="133"/>
                              <a:pt x="310" y="160"/>
                            </a:cubicBezTo>
                            <a:cubicBezTo>
                              <a:pt x="287" y="195"/>
                              <a:pt x="236" y="138"/>
                              <a:pt x="191" y="239"/>
                            </a:cubicBezTo>
                            <a:cubicBezTo>
                              <a:pt x="159" y="249"/>
                              <a:pt x="146" y="217"/>
                              <a:pt x="125" y="205"/>
                            </a:cubicBezTo>
                            <a:cubicBezTo>
                              <a:pt x="109" y="201"/>
                              <a:pt x="100" y="204"/>
                              <a:pt x="93" y="213"/>
                            </a:cubicBezTo>
                            <a:cubicBezTo>
                              <a:pt x="93" y="213"/>
                              <a:pt x="60" y="225"/>
                              <a:pt x="83" y="258"/>
                            </a:cubicBezTo>
                            <a:cubicBezTo>
                              <a:pt x="53" y="259"/>
                              <a:pt x="56" y="283"/>
                              <a:pt x="39" y="274"/>
                            </a:cubicBezTo>
                            <a:cubicBezTo>
                              <a:pt x="0" y="154"/>
                              <a:pt x="56" y="145"/>
                              <a:pt x="56" y="145"/>
                            </a:cubicBezTo>
                            <a:cubicBezTo>
                              <a:pt x="56" y="145"/>
                              <a:pt x="74" y="155"/>
                              <a:pt x="93" y="166"/>
                            </a:cubicBezTo>
                            <a:cubicBezTo>
                              <a:pt x="89" y="124"/>
                              <a:pt x="128" y="52"/>
                              <a:pt x="126" y="6"/>
                            </a:cubicBezTo>
                            <a:cubicBezTo>
                              <a:pt x="133" y="3"/>
                              <a:pt x="132" y="9"/>
                              <a:pt x="141" y="0"/>
                            </a:cubicBezTo>
                            <a:cubicBezTo>
                              <a:pt x="152" y="42"/>
                              <a:pt x="186" y="52"/>
                              <a:pt x="231" y="105"/>
                            </a:cubicBezTo>
                            <a:cubicBezTo>
                              <a:pt x="260" y="90"/>
                              <a:pt x="269" y="115"/>
                              <a:pt x="290" y="76"/>
                            </a:cubicBez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sp>
                    <p:nvSpPr>
                      <p:cNvPr id="215" name="Freeform 176"/>
                      <p:cNvSpPr>
                        <a:spLocks noChangeAspect="1"/>
                      </p:cNvSpPr>
                      <p:nvPr/>
                    </p:nvSpPr>
                    <p:spPr bwMode="auto">
                      <a:xfrm>
                        <a:off x="2630" y="1949"/>
                        <a:ext cx="175" cy="161"/>
                      </a:xfrm>
                      <a:custGeom>
                        <a:avLst/>
                        <a:gdLst>
                          <a:gd name="T0" fmla="*/ 12 w 633"/>
                          <a:gd name="T1" fmla="*/ 5 h 583"/>
                          <a:gd name="T2" fmla="*/ 11 w 633"/>
                          <a:gd name="T3" fmla="*/ 8 h 583"/>
                          <a:gd name="T4" fmla="*/ 10 w 633"/>
                          <a:gd name="T5" fmla="*/ 10 h 583"/>
                          <a:gd name="T6" fmla="*/ 9 w 633"/>
                          <a:gd name="T7" fmla="*/ 11 h 583"/>
                          <a:gd name="T8" fmla="*/ 8 w 633"/>
                          <a:gd name="T9" fmla="*/ 11 h 583"/>
                          <a:gd name="T10" fmla="*/ 7 w 633"/>
                          <a:gd name="T11" fmla="*/ 11 h 583"/>
                          <a:gd name="T12" fmla="*/ 6 w 633"/>
                          <a:gd name="T13" fmla="*/ 12 h 583"/>
                          <a:gd name="T14" fmla="*/ 5 w 633"/>
                          <a:gd name="T15" fmla="*/ 12 h 583"/>
                          <a:gd name="T16" fmla="*/ 5 w 633"/>
                          <a:gd name="T17" fmla="*/ 11 h 583"/>
                          <a:gd name="T18" fmla="*/ 4 w 633"/>
                          <a:gd name="T19" fmla="*/ 11 h 583"/>
                          <a:gd name="T20" fmla="*/ 2 w 633"/>
                          <a:gd name="T21" fmla="*/ 11 h 583"/>
                          <a:gd name="T22" fmla="*/ 1 w 633"/>
                          <a:gd name="T23" fmla="*/ 12 h 583"/>
                          <a:gd name="T24" fmla="*/ 0 w 633"/>
                          <a:gd name="T25" fmla="*/ 11 h 583"/>
                          <a:gd name="T26" fmla="*/ 1 w 633"/>
                          <a:gd name="T27" fmla="*/ 10 h 583"/>
                          <a:gd name="T28" fmla="*/ 2 w 633"/>
                          <a:gd name="T29" fmla="*/ 10 h 583"/>
                          <a:gd name="T30" fmla="*/ 3 w 633"/>
                          <a:gd name="T31" fmla="*/ 9 h 583"/>
                          <a:gd name="T32" fmla="*/ 5 w 633"/>
                          <a:gd name="T33" fmla="*/ 9 h 583"/>
                          <a:gd name="T34" fmla="*/ 6 w 633"/>
                          <a:gd name="T35" fmla="*/ 9 h 583"/>
                          <a:gd name="T36" fmla="*/ 6 w 633"/>
                          <a:gd name="T37" fmla="*/ 7 h 583"/>
                          <a:gd name="T38" fmla="*/ 7 w 633"/>
                          <a:gd name="T39" fmla="*/ 6 h 583"/>
                          <a:gd name="T40" fmla="*/ 7 w 633"/>
                          <a:gd name="T41" fmla="*/ 8 h 583"/>
                          <a:gd name="T42" fmla="*/ 7 w 633"/>
                          <a:gd name="T43" fmla="*/ 8 h 583"/>
                          <a:gd name="T44" fmla="*/ 9 w 633"/>
                          <a:gd name="T45" fmla="*/ 7 h 583"/>
                          <a:gd name="T46" fmla="*/ 9 w 633"/>
                          <a:gd name="T47" fmla="*/ 7 h 583"/>
                          <a:gd name="T48" fmla="*/ 10 w 633"/>
                          <a:gd name="T49" fmla="*/ 5 h 583"/>
                          <a:gd name="T50" fmla="*/ 11 w 633"/>
                          <a:gd name="T51" fmla="*/ 1 h 583"/>
                          <a:gd name="T52" fmla="*/ 12 w 633"/>
                          <a:gd name="T53" fmla="*/ 1 h 583"/>
                          <a:gd name="T54" fmla="*/ 11 w 633"/>
                          <a:gd name="T55" fmla="*/ 1 h 583"/>
                          <a:gd name="T56" fmla="*/ 12 w 633"/>
                          <a:gd name="T57" fmla="*/ 2 h 583"/>
                          <a:gd name="T58" fmla="*/ 12 w 633"/>
                          <a:gd name="T59" fmla="*/ 5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3" h="583">
                            <a:moveTo>
                              <a:pt x="553" y="247"/>
                            </a:moveTo>
                            <a:cubicBezTo>
                              <a:pt x="532" y="267"/>
                              <a:pt x="553" y="348"/>
                              <a:pt x="519" y="387"/>
                            </a:cubicBezTo>
                            <a:cubicBezTo>
                              <a:pt x="546" y="467"/>
                              <a:pt x="481" y="483"/>
                              <a:pt x="481" y="483"/>
                            </a:cubicBezTo>
                            <a:cubicBezTo>
                              <a:pt x="492" y="446"/>
                              <a:pt x="441" y="413"/>
                              <a:pt x="449" y="513"/>
                            </a:cubicBezTo>
                            <a:cubicBezTo>
                              <a:pt x="438" y="473"/>
                              <a:pt x="409" y="515"/>
                              <a:pt x="387" y="517"/>
                            </a:cubicBezTo>
                            <a:cubicBezTo>
                              <a:pt x="358" y="530"/>
                              <a:pt x="331" y="502"/>
                              <a:pt x="313" y="513"/>
                            </a:cubicBezTo>
                            <a:cubicBezTo>
                              <a:pt x="313" y="513"/>
                              <a:pt x="349" y="537"/>
                              <a:pt x="277" y="583"/>
                            </a:cubicBezTo>
                            <a:cubicBezTo>
                              <a:pt x="254" y="579"/>
                              <a:pt x="232" y="575"/>
                              <a:pt x="232" y="575"/>
                            </a:cubicBezTo>
                            <a:lnTo>
                              <a:pt x="236" y="513"/>
                            </a:lnTo>
                            <a:cubicBezTo>
                              <a:pt x="236" y="513"/>
                              <a:pt x="181" y="509"/>
                              <a:pt x="179" y="528"/>
                            </a:cubicBezTo>
                            <a:cubicBezTo>
                              <a:pt x="131" y="526"/>
                              <a:pt x="107" y="522"/>
                              <a:pt x="83" y="525"/>
                            </a:cubicBezTo>
                            <a:cubicBezTo>
                              <a:pt x="83" y="525"/>
                              <a:pt x="81" y="554"/>
                              <a:pt x="35" y="545"/>
                            </a:cubicBezTo>
                            <a:cubicBezTo>
                              <a:pt x="25" y="543"/>
                              <a:pt x="14" y="549"/>
                              <a:pt x="15" y="542"/>
                            </a:cubicBezTo>
                            <a:cubicBezTo>
                              <a:pt x="15" y="542"/>
                              <a:pt x="0" y="515"/>
                              <a:pt x="43" y="505"/>
                            </a:cubicBezTo>
                            <a:cubicBezTo>
                              <a:pt x="59" y="496"/>
                              <a:pt x="59" y="498"/>
                              <a:pt x="76" y="487"/>
                            </a:cubicBezTo>
                            <a:cubicBezTo>
                              <a:pt x="76" y="487"/>
                              <a:pt x="64" y="435"/>
                              <a:pt x="143" y="439"/>
                            </a:cubicBezTo>
                            <a:cubicBezTo>
                              <a:pt x="170" y="431"/>
                              <a:pt x="198" y="452"/>
                              <a:pt x="236" y="439"/>
                            </a:cubicBezTo>
                            <a:cubicBezTo>
                              <a:pt x="255" y="456"/>
                              <a:pt x="267" y="449"/>
                              <a:pt x="274" y="444"/>
                            </a:cubicBezTo>
                            <a:cubicBezTo>
                              <a:pt x="288" y="380"/>
                              <a:pt x="339" y="401"/>
                              <a:pt x="307" y="340"/>
                            </a:cubicBezTo>
                            <a:cubicBezTo>
                              <a:pt x="325" y="322"/>
                              <a:pt x="343" y="304"/>
                              <a:pt x="343" y="304"/>
                            </a:cubicBezTo>
                            <a:cubicBezTo>
                              <a:pt x="343" y="304"/>
                              <a:pt x="364" y="315"/>
                              <a:pt x="334" y="361"/>
                            </a:cubicBezTo>
                            <a:cubicBezTo>
                              <a:pt x="340" y="367"/>
                              <a:pt x="346" y="374"/>
                              <a:pt x="346" y="374"/>
                            </a:cubicBezTo>
                            <a:cubicBezTo>
                              <a:pt x="346" y="351"/>
                              <a:pt x="400" y="333"/>
                              <a:pt x="400" y="333"/>
                            </a:cubicBezTo>
                            <a:cubicBezTo>
                              <a:pt x="400" y="333"/>
                              <a:pt x="407" y="325"/>
                              <a:pt x="415" y="317"/>
                            </a:cubicBezTo>
                            <a:cubicBezTo>
                              <a:pt x="427" y="263"/>
                              <a:pt x="436" y="269"/>
                              <a:pt x="461" y="246"/>
                            </a:cubicBezTo>
                            <a:cubicBezTo>
                              <a:pt x="490" y="152"/>
                              <a:pt x="474" y="72"/>
                              <a:pt x="506" y="51"/>
                            </a:cubicBezTo>
                            <a:cubicBezTo>
                              <a:pt x="526" y="56"/>
                              <a:pt x="546" y="61"/>
                              <a:pt x="546" y="61"/>
                            </a:cubicBezTo>
                            <a:cubicBezTo>
                              <a:pt x="546" y="61"/>
                              <a:pt x="556" y="54"/>
                              <a:pt x="540" y="26"/>
                            </a:cubicBezTo>
                            <a:cubicBezTo>
                              <a:pt x="604" y="0"/>
                              <a:pt x="588" y="65"/>
                              <a:pt x="578" y="72"/>
                            </a:cubicBezTo>
                            <a:cubicBezTo>
                              <a:pt x="603" y="122"/>
                              <a:pt x="633" y="246"/>
                              <a:pt x="553" y="247"/>
                            </a:cubicBez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sp>
                    <p:nvSpPr>
                      <p:cNvPr id="216" name="Freeform 177"/>
                      <p:cNvSpPr>
                        <a:spLocks noChangeAspect="1"/>
                      </p:cNvSpPr>
                      <p:nvPr/>
                    </p:nvSpPr>
                    <p:spPr bwMode="auto">
                      <a:xfrm>
                        <a:off x="2737" y="2016"/>
                        <a:ext cx="9" cy="12"/>
                      </a:xfrm>
                      <a:custGeom>
                        <a:avLst/>
                        <a:gdLst>
                          <a:gd name="T0" fmla="*/ 1 w 33"/>
                          <a:gd name="T1" fmla="*/ 1 h 45"/>
                          <a:gd name="T2" fmla="*/ 0 w 33"/>
                          <a:gd name="T3" fmla="*/ 1 h 45"/>
                          <a:gd name="T4" fmla="*/ 0 w 33"/>
                          <a:gd name="T5" fmla="*/ 1 h 45"/>
                          <a:gd name="T6" fmla="*/ 0 w 33"/>
                          <a:gd name="T7" fmla="*/ 0 h 45"/>
                          <a:gd name="T8" fmla="*/ 1 w 33"/>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5">
                            <a:moveTo>
                              <a:pt x="33" y="21"/>
                            </a:moveTo>
                            <a:cubicBezTo>
                              <a:pt x="22" y="32"/>
                              <a:pt x="26" y="45"/>
                              <a:pt x="11" y="43"/>
                            </a:cubicBezTo>
                            <a:cubicBezTo>
                              <a:pt x="15" y="35"/>
                              <a:pt x="14" y="30"/>
                              <a:pt x="1" y="27"/>
                            </a:cubicBezTo>
                            <a:cubicBezTo>
                              <a:pt x="0" y="14"/>
                              <a:pt x="17" y="0"/>
                              <a:pt x="17" y="0"/>
                            </a:cubicBezTo>
                            <a:cubicBezTo>
                              <a:pt x="17" y="0"/>
                              <a:pt x="18" y="23"/>
                              <a:pt x="33" y="2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17" name="Freeform 178"/>
                      <p:cNvSpPr>
                        <a:spLocks noChangeAspect="1"/>
                      </p:cNvSpPr>
                      <p:nvPr/>
                    </p:nvSpPr>
                    <p:spPr bwMode="auto">
                      <a:xfrm>
                        <a:off x="2654" y="2098"/>
                        <a:ext cx="39" cy="26"/>
                      </a:xfrm>
                      <a:custGeom>
                        <a:avLst/>
                        <a:gdLst>
                          <a:gd name="T0" fmla="*/ 2 w 141"/>
                          <a:gd name="T1" fmla="*/ 2 h 94"/>
                          <a:gd name="T2" fmla="*/ 2 w 141"/>
                          <a:gd name="T3" fmla="*/ 2 h 94"/>
                          <a:gd name="T4" fmla="*/ 2 w 141"/>
                          <a:gd name="T5" fmla="*/ 1 h 94"/>
                          <a:gd name="T6" fmla="*/ 1 w 141"/>
                          <a:gd name="T7" fmla="*/ 2 h 94"/>
                          <a:gd name="T8" fmla="*/ 0 w 141"/>
                          <a:gd name="T9" fmla="*/ 1 h 94"/>
                          <a:gd name="T10" fmla="*/ 2 w 141"/>
                          <a:gd name="T11" fmla="*/ 1 h 94"/>
                          <a:gd name="T12" fmla="*/ 2 w 141"/>
                          <a:gd name="T13" fmla="*/ 0 h 94"/>
                          <a:gd name="T14" fmla="*/ 2 w 141"/>
                          <a:gd name="T15" fmla="*/ 2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1" h="94">
                            <a:moveTo>
                              <a:pt x="104" y="72"/>
                            </a:moveTo>
                            <a:lnTo>
                              <a:pt x="103" y="72"/>
                            </a:lnTo>
                            <a:cubicBezTo>
                              <a:pt x="103" y="72"/>
                              <a:pt x="84" y="52"/>
                              <a:pt x="72" y="67"/>
                            </a:cubicBezTo>
                            <a:cubicBezTo>
                              <a:pt x="61" y="78"/>
                              <a:pt x="55" y="80"/>
                              <a:pt x="38" y="94"/>
                            </a:cubicBezTo>
                            <a:cubicBezTo>
                              <a:pt x="30" y="53"/>
                              <a:pt x="0" y="49"/>
                              <a:pt x="0" y="49"/>
                            </a:cubicBezTo>
                            <a:cubicBezTo>
                              <a:pt x="6" y="34"/>
                              <a:pt x="6" y="14"/>
                              <a:pt x="73" y="26"/>
                            </a:cubicBezTo>
                            <a:cubicBezTo>
                              <a:pt x="90" y="19"/>
                              <a:pt x="98" y="0"/>
                              <a:pt x="103" y="8"/>
                            </a:cubicBezTo>
                            <a:cubicBezTo>
                              <a:pt x="141" y="32"/>
                              <a:pt x="104" y="72"/>
                              <a:pt x="104" y="72"/>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18" name="Freeform 179"/>
                      <p:cNvSpPr>
                        <a:spLocks noChangeAspect="1"/>
                      </p:cNvSpPr>
                      <p:nvPr/>
                    </p:nvSpPr>
                    <p:spPr bwMode="auto">
                      <a:xfrm>
                        <a:off x="2607" y="2106"/>
                        <a:ext cx="43" cy="51"/>
                      </a:xfrm>
                      <a:custGeom>
                        <a:avLst/>
                        <a:gdLst>
                          <a:gd name="T0" fmla="*/ 3 w 156"/>
                          <a:gd name="T1" fmla="*/ 2 h 186"/>
                          <a:gd name="T2" fmla="*/ 3 w 156"/>
                          <a:gd name="T3" fmla="*/ 3 h 186"/>
                          <a:gd name="T4" fmla="*/ 2 w 156"/>
                          <a:gd name="T5" fmla="*/ 4 h 186"/>
                          <a:gd name="T6" fmla="*/ 2 w 156"/>
                          <a:gd name="T7" fmla="*/ 3 h 186"/>
                          <a:gd name="T8" fmla="*/ 1 w 156"/>
                          <a:gd name="T9" fmla="*/ 4 h 186"/>
                          <a:gd name="T10" fmla="*/ 1 w 156"/>
                          <a:gd name="T11" fmla="*/ 3 h 186"/>
                          <a:gd name="T12" fmla="*/ 1 w 156"/>
                          <a:gd name="T13" fmla="*/ 2 h 186"/>
                          <a:gd name="T14" fmla="*/ 1 w 156"/>
                          <a:gd name="T15" fmla="*/ 1 h 186"/>
                          <a:gd name="T16" fmla="*/ 1 w 156"/>
                          <a:gd name="T17" fmla="*/ 1 h 186"/>
                          <a:gd name="T18" fmla="*/ 2 w 156"/>
                          <a:gd name="T19" fmla="*/ 0 h 186"/>
                          <a:gd name="T20" fmla="*/ 3 w 156"/>
                          <a:gd name="T21" fmla="*/ 0 h 186"/>
                          <a:gd name="T22" fmla="*/ 3 w 156"/>
                          <a:gd name="T23" fmla="*/ 2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6" h="186">
                            <a:moveTo>
                              <a:pt x="155" y="77"/>
                            </a:moveTo>
                            <a:cubicBezTo>
                              <a:pt x="153" y="95"/>
                              <a:pt x="140" y="105"/>
                              <a:pt x="136" y="163"/>
                            </a:cubicBezTo>
                            <a:cubicBezTo>
                              <a:pt x="111" y="174"/>
                              <a:pt x="96" y="186"/>
                              <a:pt x="86" y="186"/>
                            </a:cubicBezTo>
                            <a:cubicBezTo>
                              <a:pt x="86" y="186"/>
                              <a:pt x="93" y="170"/>
                              <a:pt x="77" y="163"/>
                            </a:cubicBezTo>
                            <a:cubicBezTo>
                              <a:pt x="68" y="168"/>
                              <a:pt x="60" y="173"/>
                              <a:pt x="60" y="173"/>
                            </a:cubicBezTo>
                            <a:cubicBezTo>
                              <a:pt x="60" y="173"/>
                              <a:pt x="38" y="177"/>
                              <a:pt x="47" y="141"/>
                            </a:cubicBezTo>
                            <a:cubicBezTo>
                              <a:pt x="86" y="87"/>
                              <a:pt x="62" y="80"/>
                              <a:pt x="62" y="80"/>
                            </a:cubicBezTo>
                            <a:cubicBezTo>
                              <a:pt x="62" y="80"/>
                              <a:pt x="29" y="84"/>
                              <a:pt x="24" y="64"/>
                            </a:cubicBezTo>
                            <a:cubicBezTo>
                              <a:pt x="0" y="17"/>
                              <a:pt x="43" y="24"/>
                              <a:pt x="43" y="24"/>
                            </a:cubicBezTo>
                            <a:cubicBezTo>
                              <a:pt x="52" y="14"/>
                              <a:pt x="63" y="12"/>
                              <a:pt x="80" y="2"/>
                            </a:cubicBezTo>
                            <a:cubicBezTo>
                              <a:pt x="113" y="8"/>
                              <a:pt x="120" y="0"/>
                              <a:pt x="132" y="12"/>
                            </a:cubicBezTo>
                            <a:cubicBezTo>
                              <a:pt x="132" y="12"/>
                              <a:pt x="156" y="74"/>
                              <a:pt x="155" y="77"/>
                            </a:cubicBez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sp>
                    <p:nvSpPr>
                      <p:cNvPr id="219" name="Freeform 180"/>
                      <p:cNvSpPr>
                        <a:spLocks noChangeAspect="1"/>
                      </p:cNvSpPr>
                      <p:nvPr/>
                    </p:nvSpPr>
                    <p:spPr bwMode="auto">
                      <a:xfrm>
                        <a:off x="2937" y="1839"/>
                        <a:ext cx="7" cy="11"/>
                      </a:xfrm>
                      <a:custGeom>
                        <a:avLst/>
                        <a:gdLst>
                          <a:gd name="T0" fmla="*/ 0 w 26"/>
                          <a:gd name="T1" fmla="*/ 0 h 40"/>
                          <a:gd name="T2" fmla="*/ 1 w 26"/>
                          <a:gd name="T3" fmla="*/ 0 h 40"/>
                          <a:gd name="T4" fmla="*/ 0 w 26"/>
                          <a:gd name="T5" fmla="*/ 1 h 40"/>
                          <a:gd name="T6" fmla="*/ 0 w 26"/>
                          <a:gd name="T7" fmla="*/ 1 h 40"/>
                          <a:gd name="T8" fmla="*/ 0 w 2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0">
                            <a:moveTo>
                              <a:pt x="15" y="0"/>
                            </a:moveTo>
                            <a:cubicBezTo>
                              <a:pt x="20" y="6"/>
                              <a:pt x="20" y="12"/>
                              <a:pt x="23" y="19"/>
                            </a:cubicBezTo>
                            <a:cubicBezTo>
                              <a:pt x="26" y="32"/>
                              <a:pt x="21" y="32"/>
                              <a:pt x="9" y="34"/>
                            </a:cubicBezTo>
                            <a:cubicBezTo>
                              <a:pt x="1" y="40"/>
                              <a:pt x="0" y="30"/>
                              <a:pt x="3" y="24"/>
                            </a:cubicBezTo>
                            <a:cubicBezTo>
                              <a:pt x="9" y="12"/>
                              <a:pt x="15" y="14"/>
                              <a:pt x="15"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20" name="Freeform 181"/>
                      <p:cNvSpPr>
                        <a:spLocks noChangeAspect="1"/>
                      </p:cNvSpPr>
                      <p:nvPr/>
                    </p:nvSpPr>
                    <p:spPr bwMode="auto">
                      <a:xfrm>
                        <a:off x="2908" y="1863"/>
                        <a:ext cx="10" cy="10"/>
                      </a:xfrm>
                      <a:custGeom>
                        <a:avLst/>
                        <a:gdLst>
                          <a:gd name="T0" fmla="*/ 1 w 38"/>
                          <a:gd name="T1" fmla="*/ 0 h 35"/>
                          <a:gd name="T2" fmla="*/ 1 w 38"/>
                          <a:gd name="T3" fmla="*/ 0 h 35"/>
                          <a:gd name="T4" fmla="*/ 0 w 38"/>
                          <a:gd name="T5" fmla="*/ 1 h 35"/>
                          <a:gd name="T6" fmla="*/ 0 w 38"/>
                          <a:gd name="T7" fmla="*/ 1 h 35"/>
                          <a:gd name="T8" fmla="*/ 1 w 38"/>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5">
                            <a:moveTo>
                              <a:pt x="38" y="4"/>
                            </a:moveTo>
                            <a:cubicBezTo>
                              <a:pt x="33" y="3"/>
                              <a:pt x="29" y="1"/>
                              <a:pt x="24" y="0"/>
                            </a:cubicBezTo>
                            <a:cubicBezTo>
                              <a:pt x="14" y="8"/>
                              <a:pt x="6" y="12"/>
                              <a:pt x="0" y="24"/>
                            </a:cubicBezTo>
                            <a:cubicBezTo>
                              <a:pt x="4" y="35"/>
                              <a:pt x="3" y="35"/>
                              <a:pt x="17" y="34"/>
                            </a:cubicBezTo>
                            <a:cubicBezTo>
                              <a:pt x="24" y="30"/>
                              <a:pt x="21" y="24"/>
                              <a:pt x="38" y="4"/>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21" name="Freeform 182"/>
                      <p:cNvSpPr>
                        <a:spLocks noChangeAspect="1"/>
                      </p:cNvSpPr>
                      <p:nvPr/>
                    </p:nvSpPr>
                    <p:spPr bwMode="auto">
                      <a:xfrm>
                        <a:off x="2872" y="1876"/>
                        <a:ext cx="27" cy="21"/>
                      </a:xfrm>
                      <a:custGeom>
                        <a:avLst/>
                        <a:gdLst>
                          <a:gd name="T0" fmla="*/ 2 w 96"/>
                          <a:gd name="T1" fmla="*/ 0 h 76"/>
                          <a:gd name="T2" fmla="*/ 2 w 96"/>
                          <a:gd name="T3" fmla="*/ 0 h 76"/>
                          <a:gd name="T4" fmla="*/ 0 w 96"/>
                          <a:gd name="T5" fmla="*/ 1 h 76"/>
                          <a:gd name="T6" fmla="*/ 1 w 96"/>
                          <a:gd name="T7" fmla="*/ 2 h 76"/>
                          <a:gd name="T8" fmla="*/ 1 w 96"/>
                          <a:gd name="T9" fmla="*/ 1 h 76"/>
                          <a:gd name="T10" fmla="*/ 2 w 96"/>
                          <a:gd name="T11" fmla="*/ 1 h 76"/>
                          <a:gd name="T12" fmla="*/ 2 w 9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76">
                            <a:moveTo>
                              <a:pt x="96" y="0"/>
                            </a:moveTo>
                            <a:cubicBezTo>
                              <a:pt x="90" y="2"/>
                              <a:pt x="84" y="3"/>
                              <a:pt x="78" y="5"/>
                            </a:cubicBezTo>
                            <a:cubicBezTo>
                              <a:pt x="59" y="24"/>
                              <a:pt x="17" y="42"/>
                              <a:pt x="8" y="66"/>
                            </a:cubicBezTo>
                            <a:cubicBezTo>
                              <a:pt x="0" y="75"/>
                              <a:pt x="16" y="76"/>
                              <a:pt x="21" y="74"/>
                            </a:cubicBezTo>
                            <a:cubicBezTo>
                              <a:pt x="23" y="72"/>
                              <a:pt x="36" y="54"/>
                              <a:pt x="38" y="53"/>
                            </a:cubicBezTo>
                            <a:cubicBezTo>
                              <a:pt x="48" y="50"/>
                              <a:pt x="73" y="36"/>
                              <a:pt x="83" y="32"/>
                            </a:cubicBezTo>
                            <a:cubicBezTo>
                              <a:pt x="96" y="19"/>
                              <a:pt x="92" y="14"/>
                              <a:pt x="96"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22" name="Freeform 183"/>
                      <p:cNvSpPr>
                        <a:spLocks noChangeAspect="1"/>
                      </p:cNvSpPr>
                      <p:nvPr/>
                    </p:nvSpPr>
                    <p:spPr bwMode="auto">
                      <a:xfrm>
                        <a:off x="2846" y="1895"/>
                        <a:ext cx="21" cy="17"/>
                      </a:xfrm>
                      <a:custGeom>
                        <a:avLst/>
                        <a:gdLst>
                          <a:gd name="T0" fmla="*/ 0 w 77"/>
                          <a:gd name="T1" fmla="*/ 1 h 64"/>
                          <a:gd name="T2" fmla="*/ 1 w 77"/>
                          <a:gd name="T3" fmla="*/ 0 h 64"/>
                          <a:gd name="T4" fmla="*/ 1 w 77"/>
                          <a:gd name="T5" fmla="*/ 1 h 64"/>
                          <a:gd name="T6" fmla="*/ 1 w 77"/>
                          <a:gd name="T7" fmla="*/ 1 h 64"/>
                          <a:gd name="T8" fmla="*/ 0 w 77"/>
                          <a:gd name="T9" fmla="*/ 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64">
                            <a:moveTo>
                              <a:pt x="5" y="59"/>
                            </a:moveTo>
                            <a:cubicBezTo>
                              <a:pt x="7" y="21"/>
                              <a:pt x="14" y="20"/>
                              <a:pt x="52" y="12"/>
                            </a:cubicBezTo>
                            <a:cubicBezTo>
                              <a:pt x="77" y="0"/>
                              <a:pt x="70" y="19"/>
                              <a:pt x="65" y="24"/>
                            </a:cubicBezTo>
                            <a:cubicBezTo>
                              <a:pt x="58" y="29"/>
                              <a:pt x="33" y="34"/>
                              <a:pt x="22" y="42"/>
                            </a:cubicBezTo>
                            <a:cubicBezTo>
                              <a:pt x="16" y="48"/>
                              <a:pt x="0" y="64"/>
                              <a:pt x="5" y="59"/>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0" name="Group 184"/>
                    <p:cNvGrpSpPr>
                      <a:grpSpLocks noChangeAspect="1"/>
                    </p:cNvGrpSpPr>
                    <p:nvPr/>
                  </p:nvGrpSpPr>
                  <p:grpSpPr bwMode="auto">
                    <a:xfrm>
                      <a:off x="384" y="1002"/>
                      <a:ext cx="936" cy="1100"/>
                      <a:chOff x="384" y="1002"/>
                      <a:chExt cx="936" cy="1100"/>
                    </a:xfrm>
                    <a:grpFill/>
                  </p:grpSpPr>
                  <p:sp>
                    <p:nvSpPr>
                      <p:cNvPr id="158" name="Freeform 185"/>
                      <p:cNvSpPr>
                        <a:spLocks noChangeAspect="1"/>
                      </p:cNvSpPr>
                      <p:nvPr/>
                    </p:nvSpPr>
                    <p:spPr bwMode="auto">
                      <a:xfrm>
                        <a:off x="924" y="1862"/>
                        <a:ext cx="87" cy="73"/>
                      </a:xfrm>
                      <a:custGeom>
                        <a:avLst/>
                        <a:gdLst>
                          <a:gd name="T0" fmla="*/ 10 w 87"/>
                          <a:gd name="T1" fmla="*/ 16 h 73"/>
                          <a:gd name="T2" fmla="*/ 17 w 87"/>
                          <a:gd name="T3" fmla="*/ 14 h 73"/>
                          <a:gd name="T4" fmla="*/ 25 w 87"/>
                          <a:gd name="T5" fmla="*/ 12 h 73"/>
                          <a:gd name="T6" fmla="*/ 26 w 87"/>
                          <a:gd name="T7" fmla="*/ 11 h 73"/>
                          <a:gd name="T8" fmla="*/ 28 w 87"/>
                          <a:gd name="T9" fmla="*/ 10 h 73"/>
                          <a:gd name="T10" fmla="*/ 30 w 87"/>
                          <a:gd name="T11" fmla="*/ 9 h 73"/>
                          <a:gd name="T12" fmla="*/ 31 w 87"/>
                          <a:gd name="T13" fmla="*/ 8 h 73"/>
                          <a:gd name="T14" fmla="*/ 32 w 87"/>
                          <a:gd name="T15" fmla="*/ 6 h 73"/>
                          <a:gd name="T16" fmla="*/ 32 w 87"/>
                          <a:gd name="T17" fmla="*/ 5 h 73"/>
                          <a:gd name="T18" fmla="*/ 33 w 87"/>
                          <a:gd name="T19" fmla="*/ 3 h 73"/>
                          <a:gd name="T20" fmla="*/ 33 w 87"/>
                          <a:gd name="T21" fmla="*/ 0 h 73"/>
                          <a:gd name="T22" fmla="*/ 61 w 87"/>
                          <a:gd name="T23" fmla="*/ 5 h 73"/>
                          <a:gd name="T24" fmla="*/ 62 w 87"/>
                          <a:gd name="T25" fmla="*/ 7 h 73"/>
                          <a:gd name="T26" fmla="*/ 63 w 87"/>
                          <a:gd name="T27" fmla="*/ 9 h 73"/>
                          <a:gd name="T28" fmla="*/ 63 w 87"/>
                          <a:gd name="T29" fmla="*/ 10 h 73"/>
                          <a:gd name="T30" fmla="*/ 64 w 87"/>
                          <a:gd name="T31" fmla="*/ 11 h 73"/>
                          <a:gd name="T32" fmla="*/ 65 w 87"/>
                          <a:gd name="T33" fmla="*/ 12 h 73"/>
                          <a:gd name="T34" fmla="*/ 66 w 87"/>
                          <a:gd name="T35" fmla="*/ 13 h 73"/>
                          <a:gd name="T36" fmla="*/ 68 w 87"/>
                          <a:gd name="T37" fmla="*/ 14 h 73"/>
                          <a:gd name="T38" fmla="*/ 69 w 87"/>
                          <a:gd name="T39" fmla="*/ 14 h 73"/>
                          <a:gd name="T40" fmla="*/ 72 w 87"/>
                          <a:gd name="T41" fmla="*/ 15 h 73"/>
                          <a:gd name="T42" fmla="*/ 75 w 87"/>
                          <a:gd name="T43" fmla="*/ 16 h 73"/>
                          <a:gd name="T44" fmla="*/ 78 w 87"/>
                          <a:gd name="T45" fmla="*/ 16 h 73"/>
                          <a:gd name="T46" fmla="*/ 81 w 87"/>
                          <a:gd name="T47" fmla="*/ 16 h 73"/>
                          <a:gd name="T48" fmla="*/ 83 w 87"/>
                          <a:gd name="T49" fmla="*/ 17 h 73"/>
                          <a:gd name="T50" fmla="*/ 84 w 87"/>
                          <a:gd name="T51" fmla="*/ 18 h 73"/>
                          <a:gd name="T52" fmla="*/ 85 w 87"/>
                          <a:gd name="T53" fmla="*/ 19 h 73"/>
                          <a:gd name="T54" fmla="*/ 85 w 87"/>
                          <a:gd name="T55" fmla="*/ 20 h 73"/>
                          <a:gd name="T56" fmla="*/ 86 w 87"/>
                          <a:gd name="T57" fmla="*/ 23 h 73"/>
                          <a:gd name="T58" fmla="*/ 87 w 87"/>
                          <a:gd name="T59" fmla="*/ 26 h 73"/>
                          <a:gd name="T60" fmla="*/ 45 w 87"/>
                          <a:gd name="T61" fmla="*/ 28 h 73"/>
                          <a:gd name="T62" fmla="*/ 43 w 87"/>
                          <a:gd name="T63" fmla="*/ 32 h 73"/>
                          <a:gd name="T64" fmla="*/ 59 w 87"/>
                          <a:gd name="T65" fmla="*/ 73 h 73"/>
                          <a:gd name="T66" fmla="*/ 31 w 87"/>
                          <a:gd name="T67" fmla="*/ 50 h 73"/>
                          <a:gd name="T68" fmla="*/ 5 w 87"/>
                          <a:gd name="T69" fmla="*/ 34 h 73"/>
                          <a:gd name="T70" fmla="*/ 0 w 87"/>
                          <a:gd name="T71" fmla="*/ 19 h 73"/>
                          <a:gd name="T72" fmla="*/ 10 w 87"/>
                          <a:gd name="T73" fmla="*/ 16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7" h="73">
                            <a:moveTo>
                              <a:pt x="10" y="16"/>
                            </a:moveTo>
                            <a:lnTo>
                              <a:pt x="17" y="14"/>
                            </a:lnTo>
                            <a:lnTo>
                              <a:pt x="25" y="12"/>
                            </a:lnTo>
                            <a:lnTo>
                              <a:pt x="26" y="11"/>
                            </a:lnTo>
                            <a:lnTo>
                              <a:pt x="28" y="10"/>
                            </a:lnTo>
                            <a:lnTo>
                              <a:pt x="30" y="9"/>
                            </a:lnTo>
                            <a:lnTo>
                              <a:pt x="31" y="8"/>
                            </a:lnTo>
                            <a:lnTo>
                              <a:pt x="32" y="6"/>
                            </a:lnTo>
                            <a:lnTo>
                              <a:pt x="32" y="5"/>
                            </a:lnTo>
                            <a:lnTo>
                              <a:pt x="33" y="3"/>
                            </a:lnTo>
                            <a:lnTo>
                              <a:pt x="33" y="0"/>
                            </a:lnTo>
                            <a:lnTo>
                              <a:pt x="61" y="5"/>
                            </a:lnTo>
                            <a:lnTo>
                              <a:pt x="62" y="7"/>
                            </a:lnTo>
                            <a:lnTo>
                              <a:pt x="63" y="9"/>
                            </a:lnTo>
                            <a:lnTo>
                              <a:pt x="63" y="10"/>
                            </a:lnTo>
                            <a:lnTo>
                              <a:pt x="64" y="11"/>
                            </a:lnTo>
                            <a:lnTo>
                              <a:pt x="65" y="12"/>
                            </a:lnTo>
                            <a:lnTo>
                              <a:pt x="66" y="13"/>
                            </a:lnTo>
                            <a:lnTo>
                              <a:pt x="68" y="14"/>
                            </a:lnTo>
                            <a:lnTo>
                              <a:pt x="69" y="14"/>
                            </a:lnTo>
                            <a:lnTo>
                              <a:pt x="72" y="15"/>
                            </a:lnTo>
                            <a:lnTo>
                              <a:pt x="75" y="16"/>
                            </a:lnTo>
                            <a:lnTo>
                              <a:pt x="78" y="16"/>
                            </a:lnTo>
                            <a:lnTo>
                              <a:pt x="81" y="16"/>
                            </a:lnTo>
                            <a:lnTo>
                              <a:pt x="83" y="17"/>
                            </a:lnTo>
                            <a:lnTo>
                              <a:pt x="84" y="18"/>
                            </a:lnTo>
                            <a:lnTo>
                              <a:pt x="85" y="19"/>
                            </a:lnTo>
                            <a:lnTo>
                              <a:pt x="85" y="20"/>
                            </a:lnTo>
                            <a:lnTo>
                              <a:pt x="86" y="23"/>
                            </a:lnTo>
                            <a:lnTo>
                              <a:pt x="87" y="26"/>
                            </a:lnTo>
                            <a:lnTo>
                              <a:pt x="45" y="28"/>
                            </a:lnTo>
                            <a:lnTo>
                              <a:pt x="43" y="32"/>
                            </a:lnTo>
                            <a:cubicBezTo>
                              <a:pt x="43" y="32"/>
                              <a:pt x="51" y="52"/>
                              <a:pt x="59" y="73"/>
                            </a:cubicBezTo>
                            <a:cubicBezTo>
                              <a:pt x="44" y="63"/>
                              <a:pt x="31" y="50"/>
                              <a:pt x="31" y="50"/>
                            </a:cubicBezTo>
                            <a:cubicBezTo>
                              <a:pt x="25" y="35"/>
                              <a:pt x="5" y="34"/>
                              <a:pt x="5" y="34"/>
                            </a:cubicBezTo>
                            <a:cubicBezTo>
                              <a:pt x="0" y="29"/>
                              <a:pt x="2" y="27"/>
                              <a:pt x="0" y="19"/>
                            </a:cubicBezTo>
                            <a:cubicBezTo>
                              <a:pt x="1" y="16"/>
                              <a:pt x="8" y="17"/>
                              <a:pt x="10" y="1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159" name="Group 186"/>
                      <p:cNvGrpSpPr>
                        <a:grpSpLocks noChangeAspect="1"/>
                      </p:cNvGrpSpPr>
                      <p:nvPr/>
                    </p:nvGrpSpPr>
                    <p:grpSpPr bwMode="auto">
                      <a:xfrm>
                        <a:off x="1018" y="1954"/>
                        <a:ext cx="97" cy="148"/>
                        <a:chOff x="3082" y="2129"/>
                        <a:chExt cx="97" cy="148"/>
                      </a:xfrm>
                      <a:grpFill/>
                    </p:grpSpPr>
                    <p:sp>
                      <p:nvSpPr>
                        <p:cNvPr id="212" name="Freeform 187"/>
                        <p:cNvSpPr>
                          <a:spLocks noChangeAspect="1"/>
                        </p:cNvSpPr>
                        <p:nvPr/>
                      </p:nvSpPr>
                      <p:spPr bwMode="auto">
                        <a:xfrm>
                          <a:off x="3082" y="2129"/>
                          <a:ext cx="97" cy="107"/>
                        </a:xfrm>
                        <a:custGeom>
                          <a:avLst/>
                          <a:gdLst>
                            <a:gd name="T0" fmla="*/ 1 w 350"/>
                            <a:gd name="T1" fmla="*/ 5 h 385"/>
                            <a:gd name="T2" fmla="*/ 2 w 350"/>
                            <a:gd name="T3" fmla="*/ 6 h 385"/>
                            <a:gd name="T4" fmla="*/ 2 w 350"/>
                            <a:gd name="T5" fmla="*/ 8 h 385"/>
                            <a:gd name="T6" fmla="*/ 4 w 350"/>
                            <a:gd name="T7" fmla="*/ 8 h 385"/>
                            <a:gd name="T8" fmla="*/ 4 w 350"/>
                            <a:gd name="T9" fmla="*/ 6 h 385"/>
                            <a:gd name="T10" fmla="*/ 5 w 350"/>
                            <a:gd name="T11" fmla="*/ 6 h 385"/>
                            <a:gd name="T12" fmla="*/ 3 w 350"/>
                            <a:gd name="T13" fmla="*/ 3 h 385"/>
                            <a:gd name="T14" fmla="*/ 5 w 350"/>
                            <a:gd name="T15" fmla="*/ 3 h 385"/>
                            <a:gd name="T16" fmla="*/ 7 w 350"/>
                            <a:gd name="T17" fmla="*/ 2 h 385"/>
                            <a:gd name="T18" fmla="*/ 7 w 350"/>
                            <a:gd name="T19" fmla="*/ 2 h 385"/>
                            <a:gd name="T20" fmla="*/ 7 w 350"/>
                            <a:gd name="T21" fmla="*/ 1 h 385"/>
                            <a:gd name="T22" fmla="*/ 7 w 350"/>
                            <a:gd name="T23" fmla="*/ 1 h 385"/>
                            <a:gd name="T24" fmla="*/ 7 w 350"/>
                            <a:gd name="T25" fmla="*/ 0 h 385"/>
                            <a:gd name="T26" fmla="*/ 7 w 350"/>
                            <a:gd name="T27" fmla="*/ 0 h 385"/>
                            <a:gd name="T28" fmla="*/ 7 w 350"/>
                            <a:gd name="T29" fmla="*/ 0 h 385"/>
                            <a:gd name="T30" fmla="*/ 7 w 350"/>
                            <a:gd name="T31" fmla="*/ 0 h 385"/>
                            <a:gd name="T32" fmla="*/ 6 w 350"/>
                            <a:gd name="T33" fmla="*/ 1 h 385"/>
                            <a:gd name="T34" fmla="*/ 6 w 350"/>
                            <a:gd name="T35" fmla="*/ 1 h 385"/>
                            <a:gd name="T36" fmla="*/ 6 w 350"/>
                            <a:gd name="T37" fmla="*/ 1 h 385"/>
                            <a:gd name="T38" fmla="*/ 5 w 350"/>
                            <a:gd name="T39" fmla="*/ 1 h 385"/>
                            <a:gd name="T40" fmla="*/ 5 w 350"/>
                            <a:gd name="T41" fmla="*/ 0 h 385"/>
                            <a:gd name="T42" fmla="*/ 5 w 350"/>
                            <a:gd name="T43" fmla="*/ 0 h 385"/>
                            <a:gd name="T44" fmla="*/ 4 w 350"/>
                            <a:gd name="T45" fmla="*/ 1 h 385"/>
                            <a:gd name="T46" fmla="*/ 4 w 350"/>
                            <a:gd name="T47" fmla="*/ 1 h 385"/>
                            <a:gd name="T48" fmla="*/ 4 w 350"/>
                            <a:gd name="T49" fmla="*/ 0 h 385"/>
                            <a:gd name="T50" fmla="*/ 3 w 350"/>
                            <a:gd name="T51" fmla="*/ 1 h 385"/>
                            <a:gd name="T52" fmla="*/ 3 w 350"/>
                            <a:gd name="T53" fmla="*/ 1 h 385"/>
                            <a:gd name="T54" fmla="*/ 2 w 350"/>
                            <a:gd name="T55" fmla="*/ 1 h 385"/>
                            <a:gd name="T56" fmla="*/ 2 w 350"/>
                            <a:gd name="T57" fmla="*/ 1 h 385"/>
                            <a:gd name="T58" fmla="*/ 2 w 350"/>
                            <a:gd name="T59" fmla="*/ 1 h 385"/>
                            <a:gd name="T60" fmla="*/ 1 w 350"/>
                            <a:gd name="T61" fmla="*/ 1 h 385"/>
                            <a:gd name="T62" fmla="*/ 1 w 350"/>
                            <a:gd name="T63" fmla="*/ 2 h 385"/>
                            <a:gd name="T64" fmla="*/ 1 w 350"/>
                            <a:gd name="T65" fmla="*/ 2 h 385"/>
                            <a:gd name="T66" fmla="*/ 1 w 350"/>
                            <a:gd name="T67" fmla="*/ 2 h 385"/>
                            <a:gd name="T68" fmla="*/ 1 w 350"/>
                            <a:gd name="T69" fmla="*/ 3 h 385"/>
                            <a:gd name="T70" fmla="*/ 1 w 350"/>
                            <a:gd name="T71" fmla="*/ 3 h 385"/>
                            <a:gd name="T72" fmla="*/ 0 w 350"/>
                            <a:gd name="T73" fmla="*/ 3 h 385"/>
                            <a:gd name="T74" fmla="*/ 0 w 350"/>
                            <a:gd name="T75" fmla="*/ 3 h 3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0" h="385">
                              <a:moveTo>
                                <a:pt x="0" y="143"/>
                              </a:moveTo>
                              <a:lnTo>
                                <a:pt x="67" y="239"/>
                              </a:lnTo>
                              <a:lnTo>
                                <a:pt x="108" y="242"/>
                              </a:lnTo>
                              <a:lnTo>
                                <a:pt x="105" y="262"/>
                              </a:lnTo>
                              <a:lnTo>
                                <a:pt x="69" y="280"/>
                              </a:lnTo>
                              <a:cubicBezTo>
                                <a:pt x="69" y="280"/>
                                <a:pt x="96" y="309"/>
                                <a:pt x="101" y="359"/>
                              </a:cubicBezTo>
                              <a:cubicBezTo>
                                <a:pt x="106" y="357"/>
                                <a:pt x="112" y="356"/>
                                <a:pt x="112" y="356"/>
                              </a:cubicBezTo>
                              <a:cubicBezTo>
                                <a:pt x="112" y="356"/>
                                <a:pt x="102" y="385"/>
                                <a:pt x="170" y="372"/>
                              </a:cubicBezTo>
                              <a:cubicBezTo>
                                <a:pt x="165" y="337"/>
                                <a:pt x="157" y="316"/>
                                <a:pt x="160" y="302"/>
                              </a:cubicBezTo>
                              <a:lnTo>
                                <a:pt x="186" y="290"/>
                              </a:lnTo>
                              <a:lnTo>
                                <a:pt x="220" y="300"/>
                              </a:lnTo>
                              <a:cubicBezTo>
                                <a:pt x="220" y="300"/>
                                <a:pt x="219" y="289"/>
                                <a:pt x="219" y="279"/>
                              </a:cubicBezTo>
                              <a:cubicBezTo>
                                <a:pt x="157" y="250"/>
                                <a:pt x="177" y="193"/>
                                <a:pt x="177" y="193"/>
                              </a:cubicBezTo>
                              <a:lnTo>
                                <a:pt x="143" y="117"/>
                              </a:lnTo>
                              <a:lnTo>
                                <a:pt x="161" y="112"/>
                              </a:lnTo>
                              <a:cubicBezTo>
                                <a:pt x="161" y="112"/>
                                <a:pt x="196" y="139"/>
                                <a:pt x="221" y="121"/>
                              </a:cubicBezTo>
                              <a:cubicBezTo>
                                <a:pt x="222" y="110"/>
                                <a:pt x="205" y="106"/>
                                <a:pt x="224" y="100"/>
                              </a:cubicBezTo>
                              <a:cubicBezTo>
                                <a:pt x="224" y="100"/>
                                <a:pt x="282" y="78"/>
                                <a:pt x="333" y="83"/>
                              </a:cubicBezTo>
                              <a:cubicBezTo>
                                <a:pt x="332" y="80"/>
                                <a:pt x="332" y="77"/>
                                <a:pt x="332" y="77"/>
                              </a:cubicBezTo>
                              <a:lnTo>
                                <a:pt x="332" y="71"/>
                              </a:lnTo>
                              <a:lnTo>
                                <a:pt x="333" y="65"/>
                              </a:lnTo>
                              <a:lnTo>
                                <a:pt x="334" y="60"/>
                              </a:lnTo>
                              <a:lnTo>
                                <a:pt x="339" y="49"/>
                              </a:lnTo>
                              <a:lnTo>
                                <a:pt x="344" y="40"/>
                              </a:lnTo>
                              <a:lnTo>
                                <a:pt x="349" y="30"/>
                              </a:lnTo>
                              <a:lnTo>
                                <a:pt x="350" y="19"/>
                              </a:lnTo>
                              <a:lnTo>
                                <a:pt x="350" y="14"/>
                              </a:lnTo>
                              <a:lnTo>
                                <a:pt x="349" y="10"/>
                              </a:lnTo>
                              <a:lnTo>
                                <a:pt x="346" y="5"/>
                              </a:lnTo>
                              <a:lnTo>
                                <a:pt x="343" y="0"/>
                              </a:lnTo>
                              <a:lnTo>
                                <a:pt x="328" y="10"/>
                              </a:lnTo>
                              <a:lnTo>
                                <a:pt x="315" y="19"/>
                              </a:lnTo>
                              <a:lnTo>
                                <a:pt x="303" y="28"/>
                              </a:lnTo>
                              <a:lnTo>
                                <a:pt x="291" y="33"/>
                              </a:lnTo>
                              <a:lnTo>
                                <a:pt x="284" y="34"/>
                              </a:lnTo>
                              <a:lnTo>
                                <a:pt x="278" y="34"/>
                              </a:lnTo>
                              <a:lnTo>
                                <a:pt x="271" y="33"/>
                              </a:lnTo>
                              <a:lnTo>
                                <a:pt x="265" y="31"/>
                              </a:lnTo>
                              <a:lnTo>
                                <a:pt x="256" y="28"/>
                              </a:lnTo>
                              <a:lnTo>
                                <a:pt x="249" y="22"/>
                              </a:lnTo>
                              <a:lnTo>
                                <a:pt x="242" y="14"/>
                              </a:lnTo>
                              <a:lnTo>
                                <a:pt x="235" y="6"/>
                              </a:lnTo>
                              <a:lnTo>
                                <a:pt x="229" y="13"/>
                              </a:lnTo>
                              <a:lnTo>
                                <a:pt x="221" y="19"/>
                              </a:lnTo>
                              <a:lnTo>
                                <a:pt x="214" y="23"/>
                              </a:lnTo>
                              <a:lnTo>
                                <a:pt x="206" y="25"/>
                              </a:lnTo>
                              <a:lnTo>
                                <a:pt x="197" y="25"/>
                              </a:lnTo>
                              <a:lnTo>
                                <a:pt x="188" y="24"/>
                              </a:lnTo>
                              <a:lnTo>
                                <a:pt x="179" y="22"/>
                              </a:lnTo>
                              <a:lnTo>
                                <a:pt x="170" y="17"/>
                              </a:lnTo>
                              <a:lnTo>
                                <a:pt x="166" y="24"/>
                              </a:lnTo>
                              <a:lnTo>
                                <a:pt x="160" y="30"/>
                              </a:lnTo>
                              <a:lnTo>
                                <a:pt x="155" y="34"/>
                              </a:lnTo>
                              <a:lnTo>
                                <a:pt x="148" y="37"/>
                              </a:lnTo>
                              <a:lnTo>
                                <a:pt x="135" y="42"/>
                              </a:lnTo>
                              <a:lnTo>
                                <a:pt x="118" y="46"/>
                              </a:lnTo>
                              <a:lnTo>
                                <a:pt x="103" y="48"/>
                              </a:lnTo>
                              <a:lnTo>
                                <a:pt x="88" y="52"/>
                              </a:lnTo>
                              <a:lnTo>
                                <a:pt x="81" y="54"/>
                              </a:lnTo>
                              <a:lnTo>
                                <a:pt x="73" y="57"/>
                              </a:lnTo>
                              <a:lnTo>
                                <a:pt x="67" y="60"/>
                              </a:lnTo>
                              <a:lnTo>
                                <a:pt x="61" y="64"/>
                              </a:lnTo>
                              <a:lnTo>
                                <a:pt x="66" y="72"/>
                              </a:lnTo>
                              <a:lnTo>
                                <a:pt x="70" y="80"/>
                              </a:lnTo>
                              <a:lnTo>
                                <a:pt x="71" y="87"/>
                              </a:lnTo>
                              <a:lnTo>
                                <a:pt x="70" y="93"/>
                              </a:lnTo>
                              <a:lnTo>
                                <a:pt x="67" y="98"/>
                              </a:lnTo>
                              <a:lnTo>
                                <a:pt x="63" y="104"/>
                              </a:lnTo>
                              <a:lnTo>
                                <a:pt x="58" y="108"/>
                              </a:lnTo>
                              <a:lnTo>
                                <a:pt x="52" y="112"/>
                              </a:lnTo>
                              <a:lnTo>
                                <a:pt x="36" y="119"/>
                              </a:lnTo>
                              <a:lnTo>
                                <a:pt x="22" y="127"/>
                              </a:lnTo>
                              <a:lnTo>
                                <a:pt x="16" y="130"/>
                              </a:lnTo>
                              <a:lnTo>
                                <a:pt x="10" y="135"/>
                              </a:lnTo>
                              <a:lnTo>
                                <a:pt x="4" y="139"/>
                              </a:lnTo>
                              <a:lnTo>
                                <a:pt x="0" y="14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13" name="Freeform 188"/>
                        <p:cNvSpPr>
                          <a:spLocks noChangeAspect="1"/>
                        </p:cNvSpPr>
                        <p:nvPr/>
                      </p:nvSpPr>
                      <p:spPr bwMode="auto">
                        <a:xfrm>
                          <a:off x="3132" y="2251"/>
                          <a:ext cx="38" cy="26"/>
                        </a:xfrm>
                        <a:custGeom>
                          <a:avLst/>
                          <a:gdLst>
                            <a:gd name="T0" fmla="*/ 3 w 138"/>
                            <a:gd name="T1" fmla="*/ 1 h 94"/>
                            <a:gd name="T2" fmla="*/ 1 w 138"/>
                            <a:gd name="T3" fmla="*/ 1 h 94"/>
                            <a:gd name="T4" fmla="*/ 0 w 138"/>
                            <a:gd name="T5" fmla="*/ 0 h 94"/>
                            <a:gd name="T6" fmla="*/ 0 w 138"/>
                            <a:gd name="T7" fmla="*/ 0 h 94"/>
                            <a:gd name="T8" fmla="*/ 3 w 138"/>
                            <a:gd name="T9" fmla="*/ 1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4">
                              <a:moveTo>
                                <a:pt x="138" y="41"/>
                              </a:moveTo>
                              <a:cubicBezTo>
                                <a:pt x="138" y="41"/>
                                <a:pt x="112" y="94"/>
                                <a:pt x="65" y="42"/>
                              </a:cubicBezTo>
                              <a:cubicBezTo>
                                <a:pt x="30" y="22"/>
                                <a:pt x="0" y="19"/>
                                <a:pt x="0" y="19"/>
                              </a:cubicBezTo>
                              <a:lnTo>
                                <a:pt x="14" y="0"/>
                              </a:lnTo>
                              <a:lnTo>
                                <a:pt x="138" y="4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160" name="Freeform 189"/>
                      <p:cNvSpPr>
                        <a:spLocks noChangeAspect="1"/>
                      </p:cNvSpPr>
                      <p:nvPr/>
                    </p:nvSpPr>
                    <p:spPr bwMode="auto">
                      <a:xfrm>
                        <a:off x="384" y="1397"/>
                        <a:ext cx="158" cy="83"/>
                      </a:xfrm>
                      <a:custGeom>
                        <a:avLst/>
                        <a:gdLst>
                          <a:gd name="T0" fmla="*/ 4 w 572"/>
                          <a:gd name="T1" fmla="*/ 2 h 302"/>
                          <a:gd name="T2" fmla="*/ 4 w 572"/>
                          <a:gd name="T3" fmla="*/ 2 h 302"/>
                          <a:gd name="T4" fmla="*/ 4 w 572"/>
                          <a:gd name="T5" fmla="*/ 1 h 302"/>
                          <a:gd name="T6" fmla="*/ 5 w 572"/>
                          <a:gd name="T7" fmla="*/ 1 h 302"/>
                          <a:gd name="T8" fmla="*/ 5 w 572"/>
                          <a:gd name="T9" fmla="*/ 1 h 302"/>
                          <a:gd name="T10" fmla="*/ 6 w 572"/>
                          <a:gd name="T11" fmla="*/ 1 h 302"/>
                          <a:gd name="T12" fmla="*/ 6 w 572"/>
                          <a:gd name="T13" fmla="*/ 1 h 302"/>
                          <a:gd name="T14" fmla="*/ 7 w 572"/>
                          <a:gd name="T15" fmla="*/ 1 h 302"/>
                          <a:gd name="T16" fmla="*/ 7 w 572"/>
                          <a:gd name="T17" fmla="*/ 1 h 302"/>
                          <a:gd name="T18" fmla="*/ 7 w 572"/>
                          <a:gd name="T19" fmla="*/ 1 h 302"/>
                          <a:gd name="T20" fmla="*/ 7 w 572"/>
                          <a:gd name="T21" fmla="*/ 1 h 302"/>
                          <a:gd name="T22" fmla="*/ 8 w 572"/>
                          <a:gd name="T23" fmla="*/ 1 h 302"/>
                          <a:gd name="T24" fmla="*/ 8 w 572"/>
                          <a:gd name="T25" fmla="*/ 1 h 302"/>
                          <a:gd name="T26" fmla="*/ 9 w 572"/>
                          <a:gd name="T27" fmla="*/ 1 h 302"/>
                          <a:gd name="T28" fmla="*/ 9 w 572"/>
                          <a:gd name="T29" fmla="*/ 0 h 302"/>
                          <a:gd name="T30" fmla="*/ 9 w 572"/>
                          <a:gd name="T31" fmla="*/ 0 h 302"/>
                          <a:gd name="T32" fmla="*/ 9 w 572"/>
                          <a:gd name="T33" fmla="*/ 0 h 302"/>
                          <a:gd name="T34" fmla="*/ 9 w 572"/>
                          <a:gd name="T35" fmla="*/ 1 h 302"/>
                          <a:gd name="T36" fmla="*/ 10 w 572"/>
                          <a:gd name="T37" fmla="*/ 1 h 302"/>
                          <a:gd name="T38" fmla="*/ 10 w 572"/>
                          <a:gd name="T39" fmla="*/ 0 h 302"/>
                          <a:gd name="T40" fmla="*/ 10 w 572"/>
                          <a:gd name="T41" fmla="*/ 1 h 302"/>
                          <a:gd name="T42" fmla="*/ 10 w 572"/>
                          <a:gd name="T43" fmla="*/ 2 h 302"/>
                          <a:gd name="T44" fmla="*/ 10 w 572"/>
                          <a:gd name="T45" fmla="*/ 4 h 302"/>
                          <a:gd name="T46" fmla="*/ 9 w 572"/>
                          <a:gd name="T47" fmla="*/ 5 h 302"/>
                          <a:gd name="T48" fmla="*/ 5 w 572"/>
                          <a:gd name="T49" fmla="*/ 6 h 302"/>
                          <a:gd name="T50" fmla="*/ 4 w 572"/>
                          <a:gd name="T51" fmla="*/ 5 h 302"/>
                          <a:gd name="T52" fmla="*/ 2 w 572"/>
                          <a:gd name="T53" fmla="*/ 5 h 302"/>
                          <a:gd name="T54" fmla="*/ 2 w 572"/>
                          <a:gd name="T55" fmla="*/ 5 h 302"/>
                          <a:gd name="T56" fmla="*/ 3 w 572"/>
                          <a:gd name="T57" fmla="*/ 4 h 302"/>
                          <a:gd name="T58" fmla="*/ 2 w 572"/>
                          <a:gd name="T59" fmla="*/ 4 h 302"/>
                          <a:gd name="T60" fmla="*/ 1 w 572"/>
                          <a:gd name="T61" fmla="*/ 4 h 302"/>
                          <a:gd name="T62" fmla="*/ 1 w 572"/>
                          <a:gd name="T63" fmla="*/ 4 h 302"/>
                          <a:gd name="T64" fmla="*/ 1 w 572"/>
                          <a:gd name="T65" fmla="*/ 3 h 302"/>
                          <a:gd name="T66" fmla="*/ 3 w 572"/>
                          <a:gd name="T67" fmla="*/ 3 h 302"/>
                          <a:gd name="T68" fmla="*/ 2 w 572"/>
                          <a:gd name="T69" fmla="*/ 3 h 302"/>
                          <a:gd name="T70" fmla="*/ 3 w 572"/>
                          <a:gd name="T71" fmla="*/ 3 h 302"/>
                          <a:gd name="T72" fmla="*/ 2 w 572"/>
                          <a:gd name="T73" fmla="*/ 2 h 302"/>
                          <a:gd name="T74" fmla="*/ 0 w 572"/>
                          <a:gd name="T75" fmla="*/ 2 h 302"/>
                          <a:gd name="T76" fmla="*/ 0 w 572"/>
                          <a:gd name="T77" fmla="*/ 2 h 302"/>
                          <a:gd name="T78" fmla="*/ 1 w 572"/>
                          <a:gd name="T79" fmla="*/ 1 h 302"/>
                          <a:gd name="T80" fmla="*/ 1 w 572"/>
                          <a:gd name="T81" fmla="*/ 1 h 302"/>
                          <a:gd name="T82" fmla="*/ 2 w 572"/>
                          <a:gd name="T83" fmla="*/ 1 h 302"/>
                          <a:gd name="T84" fmla="*/ 2 w 572"/>
                          <a:gd name="T85" fmla="*/ 0 h 302"/>
                          <a:gd name="T86" fmla="*/ 3 w 572"/>
                          <a:gd name="T87" fmla="*/ 2 h 302"/>
                          <a:gd name="T88" fmla="*/ 4 w 572"/>
                          <a:gd name="T89" fmla="*/ 2 h 3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302">
                            <a:moveTo>
                              <a:pt x="171" y="125"/>
                            </a:moveTo>
                            <a:cubicBezTo>
                              <a:pt x="184" y="85"/>
                              <a:pt x="200" y="119"/>
                              <a:pt x="210" y="78"/>
                            </a:cubicBezTo>
                            <a:cubicBezTo>
                              <a:pt x="204" y="59"/>
                              <a:pt x="198" y="48"/>
                              <a:pt x="199" y="40"/>
                            </a:cubicBezTo>
                            <a:lnTo>
                              <a:pt x="216" y="32"/>
                            </a:lnTo>
                            <a:lnTo>
                              <a:pt x="218" y="34"/>
                            </a:lnTo>
                            <a:cubicBezTo>
                              <a:pt x="218" y="34"/>
                              <a:pt x="238" y="67"/>
                              <a:pt x="257" y="65"/>
                            </a:cubicBezTo>
                            <a:cubicBezTo>
                              <a:pt x="271" y="64"/>
                              <a:pt x="253" y="31"/>
                              <a:pt x="300" y="28"/>
                            </a:cubicBezTo>
                            <a:cubicBezTo>
                              <a:pt x="312" y="46"/>
                              <a:pt x="325" y="64"/>
                              <a:pt x="325" y="64"/>
                            </a:cubicBezTo>
                            <a:lnTo>
                              <a:pt x="319" y="28"/>
                            </a:lnTo>
                            <a:lnTo>
                              <a:pt x="333" y="32"/>
                            </a:lnTo>
                            <a:lnTo>
                              <a:pt x="354" y="54"/>
                            </a:lnTo>
                            <a:lnTo>
                              <a:pt x="374" y="32"/>
                            </a:lnTo>
                            <a:lnTo>
                              <a:pt x="381" y="47"/>
                            </a:lnTo>
                            <a:lnTo>
                              <a:pt x="409" y="35"/>
                            </a:lnTo>
                            <a:lnTo>
                              <a:pt x="412" y="1"/>
                            </a:lnTo>
                            <a:lnTo>
                              <a:pt x="428" y="1"/>
                            </a:lnTo>
                            <a:lnTo>
                              <a:pt x="430" y="0"/>
                            </a:lnTo>
                            <a:cubicBezTo>
                              <a:pt x="430" y="0"/>
                              <a:pt x="437" y="14"/>
                              <a:pt x="445" y="29"/>
                            </a:cubicBezTo>
                            <a:cubicBezTo>
                              <a:pt x="455" y="38"/>
                              <a:pt x="478" y="25"/>
                              <a:pt x="478" y="25"/>
                            </a:cubicBezTo>
                            <a:cubicBezTo>
                              <a:pt x="487" y="23"/>
                              <a:pt x="497" y="16"/>
                              <a:pt x="499" y="19"/>
                            </a:cubicBezTo>
                            <a:cubicBezTo>
                              <a:pt x="505" y="28"/>
                              <a:pt x="499" y="33"/>
                              <a:pt x="493" y="41"/>
                            </a:cubicBezTo>
                            <a:cubicBezTo>
                              <a:pt x="503" y="62"/>
                              <a:pt x="495" y="56"/>
                              <a:pt x="504" y="78"/>
                            </a:cubicBezTo>
                            <a:cubicBezTo>
                              <a:pt x="572" y="145"/>
                              <a:pt x="494" y="200"/>
                              <a:pt x="461" y="202"/>
                            </a:cubicBezTo>
                            <a:cubicBezTo>
                              <a:pt x="440" y="209"/>
                              <a:pt x="434" y="208"/>
                              <a:pt x="404" y="247"/>
                            </a:cubicBezTo>
                            <a:cubicBezTo>
                              <a:pt x="347" y="226"/>
                              <a:pt x="344" y="302"/>
                              <a:pt x="246" y="289"/>
                            </a:cubicBezTo>
                            <a:cubicBezTo>
                              <a:pt x="211" y="290"/>
                              <a:pt x="221" y="261"/>
                              <a:pt x="193" y="255"/>
                            </a:cubicBezTo>
                            <a:lnTo>
                              <a:pt x="80" y="253"/>
                            </a:lnTo>
                            <a:lnTo>
                              <a:pt x="85" y="232"/>
                            </a:lnTo>
                            <a:cubicBezTo>
                              <a:pt x="85" y="232"/>
                              <a:pt x="133" y="236"/>
                              <a:pt x="132" y="210"/>
                            </a:cubicBezTo>
                            <a:cubicBezTo>
                              <a:pt x="130" y="206"/>
                              <a:pt x="133" y="193"/>
                              <a:pt x="115" y="189"/>
                            </a:cubicBezTo>
                            <a:cubicBezTo>
                              <a:pt x="95" y="181"/>
                              <a:pt x="21" y="183"/>
                              <a:pt x="21" y="183"/>
                            </a:cubicBezTo>
                            <a:lnTo>
                              <a:pt x="22" y="168"/>
                            </a:lnTo>
                            <a:lnTo>
                              <a:pt x="62" y="160"/>
                            </a:lnTo>
                            <a:cubicBezTo>
                              <a:pt x="62" y="160"/>
                              <a:pt x="94" y="159"/>
                              <a:pt x="127" y="158"/>
                            </a:cubicBezTo>
                            <a:cubicBezTo>
                              <a:pt x="127" y="148"/>
                              <a:pt x="101" y="148"/>
                              <a:pt x="100" y="142"/>
                            </a:cubicBezTo>
                            <a:lnTo>
                              <a:pt x="127" y="128"/>
                            </a:lnTo>
                            <a:cubicBezTo>
                              <a:pt x="127" y="128"/>
                              <a:pt x="111" y="115"/>
                              <a:pt x="95" y="103"/>
                            </a:cubicBezTo>
                            <a:cubicBezTo>
                              <a:pt x="31" y="122"/>
                              <a:pt x="8" y="102"/>
                              <a:pt x="8" y="102"/>
                            </a:cubicBezTo>
                            <a:cubicBezTo>
                              <a:pt x="0" y="100"/>
                              <a:pt x="10" y="92"/>
                              <a:pt x="17" y="88"/>
                            </a:cubicBezTo>
                            <a:cubicBezTo>
                              <a:pt x="65" y="97"/>
                              <a:pt x="39" y="66"/>
                              <a:pt x="44" y="59"/>
                            </a:cubicBezTo>
                            <a:lnTo>
                              <a:pt x="44" y="40"/>
                            </a:lnTo>
                            <a:cubicBezTo>
                              <a:pt x="44" y="40"/>
                              <a:pt x="57" y="40"/>
                              <a:pt x="71" y="41"/>
                            </a:cubicBezTo>
                            <a:cubicBezTo>
                              <a:pt x="92" y="10"/>
                              <a:pt x="98" y="11"/>
                              <a:pt x="118" y="7"/>
                            </a:cubicBezTo>
                            <a:cubicBezTo>
                              <a:pt x="164" y="71"/>
                              <a:pt x="158" y="84"/>
                              <a:pt x="158" y="84"/>
                            </a:cubicBezTo>
                            <a:cubicBezTo>
                              <a:pt x="154" y="100"/>
                              <a:pt x="164" y="104"/>
                              <a:pt x="171" y="12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1" name="Freeform 190"/>
                      <p:cNvSpPr>
                        <a:spLocks noChangeAspect="1"/>
                      </p:cNvSpPr>
                      <p:nvPr/>
                    </p:nvSpPr>
                    <p:spPr bwMode="auto">
                      <a:xfrm>
                        <a:off x="892" y="1334"/>
                        <a:ext cx="193" cy="332"/>
                      </a:xfrm>
                      <a:custGeom>
                        <a:avLst/>
                        <a:gdLst>
                          <a:gd name="T0" fmla="*/ 14 w 697"/>
                          <a:gd name="T1" fmla="*/ 2 h 1200"/>
                          <a:gd name="T2" fmla="*/ 14 w 697"/>
                          <a:gd name="T3" fmla="*/ 3 h 1200"/>
                          <a:gd name="T4" fmla="*/ 14 w 697"/>
                          <a:gd name="T5" fmla="*/ 4 h 1200"/>
                          <a:gd name="T6" fmla="*/ 15 w 697"/>
                          <a:gd name="T7" fmla="*/ 6 h 1200"/>
                          <a:gd name="T8" fmla="*/ 12 w 697"/>
                          <a:gd name="T9" fmla="*/ 9 h 1200"/>
                          <a:gd name="T10" fmla="*/ 8 w 697"/>
                          <a:gd name="T11" fmla="*/ 13 h 1200"/>
                          <a:gd name="T12" fmla="*/ 7 w 697"/>
                          <a:gd name="T13" fmla="*/ 15 h 1200"/>
                          <a:gd name="T14" fmla="*/ 9 w 697"/>
                          <a:gd name="T15" fmla="*/ 19 h 1200"/>
                          <a:gd name="T16" fmla="*/ 4 w 697"/>
                          <a:gd name="T17" fmla="*/ 24 h 1200"/>
                          <a:gd name="T18" fmla="*/ 0 w 697"/>
                          <a:gd name="T19" fmla="*/ 19 h 1200"/>
                          <a:gd name="T20" fmla="*/ 1 w 697"/>
                          <a:gd name="T21" fmla="*/ 17 h 1200"/>
                          <a:gd name="T22" fmla="*/ 2 w 697"/>
                          <a:gd name="T23" fmla="*/ 16 h 1200"/>
                          <a:gd name="T24" fmla="*/ 2 w 697"/>
                          <a:gd name="T25" fmla="*/ 16 h 1200"/>
                          <a:gd name="T26" fmla="*/ 2 w 697"/>
                          <a:gd name="T27" fmla="*/ 15 h 1200"/>
                          <a:gd name="T28" fmla="*/ 2 w 697"/>
                          <a:gd name="T29" fmla="*/ 15 h 1200"/>
                          <a:gd name="T30" fmla="*/ 2 w 697"/>
                          <a:gd name="T31" fmla="*/ 15 h 1200"/>
                          <a:gd name="T32" fmla="*/ 2 w 697"/>
                          <a:gd name="T33" fmla="*/ 15 h 1200"/>
                          <a:gd name="T34" fmla="*/ 2 w 697"/>
                          <a:gd name="T35" fmla="*/ 15 h 1200"/>
                          <a:gd name="T36" fmla="*/ 2 w 697"/>
                          <a:gd name="T37" fmla="*/ 14 h 1200"/>
                          <a:gd name="T38" fmla="*/ 2 w 697"/>
                          <a:gd name="T39" fmla="*/ 14 h 1200"/>
                          <a:gd name="T40" fmla="*/ 2 w 697"/>
                          <a:gd name="T41" fmla="*/ 13 h 1200"/>
                          <a:gd name="T42" fmla="*/ 2 w 697"/>
                          <a:gd name="T43" fmla="*/ 11 h 1200"/>
                          <a:gd name="T44" fmla="*/ 2 w 697"/>
                          <a:gd name="T45" fmla="*/ 11 h 1200"/>
                          <a:gd name="T46" fmla="*/ 2 w 697"/>
                          <a:gd name="T47" fmla="*/ 10 h 1200"/>
                          <a:gd name="T48" fmla="*/ 3 w 697"/>
                          <a:gd name="T49" fmla="*/ 9 h 1200"/>
                          <a:gd name="T50" fmla="*/ 4 w 697"/>
                          <a:gd name="T51" fmla="*/ 9 h 1200"/>
                          <a:gd name="T52" fmla="*/ 4 w 697"/>
                          <a:gd name="T53" fmla="*/ 8 h 1200"/>
                          <a:gd name="T54" fmla="*/ 4 w 697"/>
                          <a:gd name="T55" fmla="*/ 7 h 1200"/>
                          <a:gd name="T56" fmla="*/ 4 w 697"/>
                          <a:gd name="T57" fmla="*/ 6 h 1200"/>
                          <a:gd name="T58" fmla="*/ 4 w 697"/>
                          <a:gd name="T59" fmla="*/ 6 h 1200"/>
                          <a:gd name="T60" fmla="*/ 5 w 697"/>
                          <a:gd name="T61" fmla="*/ 5 h 1200"/>
                          <a:gd name="T62" fmla="*/ 5 w 697"/>
                          <a:gd name="T63" fmla="*/ 5 h 1200"/>
                          <a:gd name="T64" fmla="*/ 5 w 697"/>
                          <a:gd name="T65" fmla="*/ 5 h 1200"/>
                          <a:gd name="T66" fmla="*/ 5 w 697"/>
                          <a:gd name="T67" fmla="*/ 4 h 1200"/>
                          <a:gd name="T68" fmla="*/ 6 w 697"/>
                          <a:gd name="T69" fmla="*/ 4 h 1200"/>
                          <a:gd name="T70" fmla="*/ 6 w 697"/>
                          <a:gd name="T71" fmla="*/ 3 h 1200"/>
                          <a:gd name="T72" fmla="*/ 6 w 697"/>
                          <a:gd name="T73" fmla="*/ 3 h 1200"/>
                          <a:gd name="T74" fmla="*/ 7 w 697"/>
                          <a:gd name="T75" fmla="*/ 2 h 1200"/>
                          <a:gd name="T76" fmla="*/ 7 w 697"/>
                          <a:gd name="T77" fmla="*/ 2 h 1200"/>
                          <a:gd name="T78" fmla="*/ 8 w 697"/>
                          <a:gd name="T79" fmla="*/ 2 h 1200"/>
                          <a:gd name="T80" fmla="*/ 8 w 697"/>
                          <a:gd name="T81" fmla="*/ 1 h 1200"/>
                          <a:gd name="T82" fmla="*/ 9 w 697"/>
                          <a:gd name="T83" fmla="*/ 1 h 1200"/>
                          <a:gd name="T84" fmla="*/ 9 w 697"/>
                          <a:gd name="T85" fmla="*/ 1 h 1200"/>
                          <a:gd name="T86" fmla="*/ 10 w 697"/>
                          <a:gd name="T87" fmla="*/ 1 h 1200"/>
                          <a:gd name="T88" fmla="*/ 10 w 697"/>
                          <a:gd name="T89" fmla="*/ 1 h 1200"/>
                          <a:gd name="T90" fmla="*/ 11 w 697"/>
                          <a:gd name="T91" fmla="*/ 1 h 1200"/>
                          <a:gd name="T92" fmla="*/ 11 w 697"/>
                          <a:gd name="T93" fmla="*/ 0 h 1200"/>
                          <a:gd name="T94" fmla="*/ 11 w 697"/>
                          <a:gd name="T95" fmla="*/ 0 h 1200"/>
                          <a:gd name="T96" fmla="*/ 11 w 697"/>
                          <a:gd name="T97" fmla="*/ 0 h 1200"/>
                          <a:gd name="T98" fmla="*/ 12 w 697"/>
                          <a:gd name="T99" fmla="*/ 1 h 12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7" h="1200">
                            <a:moveTo>
                              <a:pt x="609" y="47"/>
                            </a:moveTo>
                            <a:lnTo>
                              <a:pt x="657" y="106"/>
                            </a:lnTo>
                            <a:lnTo>
                              <a:pt x="663" y="115"/>
                            </a:lnTo>
                            <a:lnTo>
                              <a:pt x="668" y="125"/>
                            </a:lnTo>
                            <a:lnTo>
                              <a:pt x="672" y="135"/>
                            </a:lnTo>
                            <a:lnTo>
                              <a:pt x="674" y="145"/>
                            </a:lnTo>
                            <a:lnTo>
                              <a:pt x="679" y="166"/>
                            </a:lnTo>
                            <a:lnTo>
                              <a:pt x="681" y="188"/>
                            </a:lnTo>
                            <a:lnTo>
                              <a:pt x="683" y="207"/>
                            </a:lnTo>
                            <a:lnTo>
                              <a:pt x="684" y="227"/>
                            </a:lnTo>
                            <a:lnTo>
                              <a:pt x="686" y="246"/>
                            </a:lnTo>
                            <a:lnTo>
                              <a:pt x="690" y="260"/>
                            </a:lnTo>
                            <a:cubicBezTo>
                              <a:pt x="690" y="260"/>
                              <a:pt x="693" y="277"/>
                              <a:pt x="697" y="295"/>
                            </a:cubicBezTo>
                            <a:cubicBezTo>
                              <a:pt x="674" y="322"/>
                              <a:pt x="608" y="319"/>
                              <a:pt x="608" y="319"/>
                            </a:cubicBezTo>
                            <a:cubicBezTo>
                              <a:pt x="614" y="369"/>
                              <a:pt x="525" y="386"/>
                              <a:pt x="553" y="438"/>
                            </a:cubicBezTo>
                            <a:cubicBezTo>
                              <a:pt x="519" y="494"/>
                              <a:pt x="391" y="581"/>
                              <a:pt x="391" y="581"/>
                            </a:cubicBezTo>
                            <a:lnTo>
                              <a:pt x="362" y="574"/>
                            </a:lnTo>
                            <a:cubicBezTo>
                              <a:pt x="383" y="601"/>
                              <a:pt x="368" y="611"/>
                              <a:pt x="368" y="611"/>
                            </a:cubicBezTo>
                            <a:lnTo>
                              <a:pt x="333" y="581"/>
                            </a:lnTo>
                            <a:cubicBezTo>
                              <a:pt x="333" y="581"/>
                              <a:pt x="326" y="587"/>
                              <a:pt x="320" y="594"/>
                            </a:cubicBezTo>
                            <a:cubicBezTo>
                              <a:pt x="359" y="631"/>
                              <a:pt x="333" y="710"/>
                              <a:pt x="333" y="710"/>
                            </a:cubicBezTo>
                            <a:cubicBezTo>
                              <a:pt x="326" y="734"/>
                              <a:pt x="343" y="774"/>
                              <a:pt x="343" y="774"/>
                            </a:cubicBezTo>
                            <a:cubicBezTo>
                              <a:pt x="377" y="770"/>
                              <a:pt x="452" y="829"/>
                              <a:pt x="385" y="874"/>
                            </a:cubicBezTo>
                            <a:cubicBezTo>
                              <a:pt x="393" y="888"/>
                              <a:pt x="402" y="902"/>
                              <a:pt x="402" y="902"/>
                            </a:cubicBezTo>
                            <a:lnTo>
                              <a:pt x="303" y="931"/>
                            </a:lnTo>
                            <a:cubicBezTo>
                              <a:pt x="303" y="931"/>
                              <a:pt x="311" y="1033"/>
                              <a:pt x="257" y="1135"/>
                            </a:cubicBezTo>
                            <a:cubicBezTo>
                              <a:pt x="234" y="1135"/>
                              <a:pt x="216" y="1130"/>
                              <a:pt x="173" y="1148"/>
                            </a:cubicBezTo>
                            <a:cubicBezTo>
                              <a:pt x="151" y="1174"/>
                              <a:pt x="209" y="1163"/>
                              <a:pt x="130" y="1200"/>
                            </a:cubicBezTo>
                            <a:cubicBezTo>
                              <a:pt x="72" y="1190"/>
                              <a:pt x="80" y="1088"/>
                              <a:pt x="80" y="1088"/>
                            </a:cubicBezTo>
                            <a:cubicBezTo>
                              <a:pt x="20" y="1070"/>
                              <a:pt x="59" y="1009"/>
                              <a:pt x="0" y="898"/>
                            </a:cubicBezTo>
                            <a:cubicBezTo>
                              <a:pt x="18" y="892"/>
                              <a:pt x="37" y="887"/>
                              <a:pt x="37" y="887"/>
                            </a:cubicBezTo>
                            <a:lnTo>
                              <a:pt x="50" y="851"/>
                            </a:lnTo>
                            <a:lnTo>
                              <a:pt x="63" y="819"/>
                            </a:lnTo>
                            <a:lnTo>
                              <a:pt x="70" y="802"/>
                            </a:lnTo>
                            <a:lnTo>
                              <a:pt x="75" y="785"/>
                            </a:lnTo>
                            <a:lnTo>
                              <a:pt x="76" y="777"/>
                            </a:lnTo>
                            <a:lnTo>
                              <a:pt x="77" y="767"/>
                            </a:lnTo>
                            <a:lnTo>
                              <a:pt x="79" y="757"/>
                            </a:lnTo>
                            <a:lnTo>
                              <a:pt x="79" y="746"/>
                            </a:lnTo>
                            <a:lnTo>
                              <a:pt x="79" y="743"/>
                            </a:lnTo>
                            <a:lnTo>
                              <a:pt x="81" y="738"/>
                            </a:lnTo>
                            <a:lnTo>
                              <a:pt x="82" y="736"/>
                            </a:lnTo>
                            <a:lnTo>
                              <a:pt x="85" y="733"/>
                            </a:lnTo>
                            <a:lnTo>
                              <a:pt x="89" y="728"/>
                            </a:lnTo>
                            <a:lnTo>
                              <a:pt x="95" y="725"/>
                            </a:lnTo>
                            <a:lnTo>
                              <a:pt x="101" y="720"/>
                            </a:lnTo>
                            <a:lnTo>
                              <a:pt x="106" y="715"/>
                            </a:lnTo>
                            <a:lnTo>
                              <a:pt x="108" y="713"/>
                            </a:lnTo>
                            <a:lnTo>
                              <a:pt x="109" y="709"/>
                            </a:lnTo>
                            <a:lnTo>
                              <a:pt x="109" y="704"/>
                            </a:lnTo>
                            <a:lnTo>
                              <a:pt x="109" y="699"/>
                            </a:lnTo>
                            <a:lnTo>
                              <a:pt x="101" y="696"/>
                            </a:lnTo>
                            <a:lnTo>
                              <a:pt x="95" y="691"/>
                            </a:lnTo>
                            <a:lnTo>
                              <a:pt x="92" y="686"/>
                            </a:lnTo>
                            <a:lnTo>
                              <a:pt x="89" y="681"/>
                            </a:lnTo>
                            <a:lnTo>
                              <a:pt x="88" y="675"/>
                            </a:lnTo>
                            <a:lnTo>
                              <a:pt x="87" y="669"/>
                            </a:lnTo>
                            <a:lnTo>
                              <a:pt x="87" y="662"/>
                            </a:lnTo>
                            <a:lnTo>
                              <a:pt x="88" y="656"/>
                            </a:lnTo>
                            <a:lnTo>
                              <a:pt x="89" y="644"/>
                            </a:lnTo>
                            <a:lnTo>
                              <a:pt x="88" y="632"/>
                            </a:lnTo>
                            <a:lnTo>
                              <a:pt x="86" y="627"/>
                            </a:lnTo>
                            <a:lnTo>
                              <a:pt x="82" y="623"/>
                            </a:lnTo>
                            <a:lnTo>
                              <a:pt x="76" y="620"/>
                            </a:lnTo>
                            <a:lnTo>
                              <a:pt x="68" y="616"/>
                            </a:lnTo>
                            <a:lnTo>
                              <a:pt x="80" y="511"/>
                            </a:lnTo>
                            <a:lnTo>
                              <a:pt x="82" y="504"/>
                            </a:lnTo>
                            <a:lnTo>
                              <a:pt x="86" y="497"/>
                            </a:lnTo>
                            <a:lnTo>
                              <a:pt x="89" y="490"/>
                            </a:lnTo>
                            <a:lnTo>
                              <a:pt x="94" y="482"/>
                            </a:lnTo>
                            <a:lnTo>
                              <a:pt x="105" y="469"/>
                            </a:lnTo>
                            <a:lnTo>
                              <a:pt x="117" y="456"/>
                            </a:lnTo>
                            <a:lnTo>
                              <a:pt x="132" y="444"/>
                            </a:lnTo>
                            <a:lnTo>
                              <a:pt x="147" y="435"/>
                            </a:lnTo>
                            <a:lnTo>
                              <a:pt x="155" y="432"/>
                            </a:lnTo>
                            <a:lnTo>
                              <a:pt x="163" y="429"/>
                            </a:lnTo>
                            <a:lnTo>
                              <a:pt x="170" y="427"/>
                            </a:lnTo>
                            <a:lnTo>
                              <a:pt x="178" y="426"/>
                            </a:lnTo>
                            <a:lnTo>
                              <a:pt x="175" y="415"/>
                            </a:lnTo>
                            <a:lnTo>
                              <a:pt x="174" y="405"/>
                            </a:lnTo>
                            <a:lnTo>
                              <a:pt x="174" y="394"/>
                            </a:lnTo>
                            <a:lnTo>
                              <a:pt x="174" y="385"/>
                            </a:lnTo>
                            <a:lnTo>
                              <a:pt x="178" y="363"/>
                            </a:lnTo>
                            <a:lnTo>
                              <a:pt x="184" y="342"/>
                            </a:lnTo>
                            <a:lnTo>
                              <a:pt x="191" y="322"/>
                            </a:lnTo>
                            <a:lnTo>
                              <a:pt x="198" y="301"/>
                            </a:lnTo>
                            <a:lnTo>
                              <a:pt x="201" y="291"/>
                            </a:lnTo>
                            <a:lnTo>
                              <a:pt x="203" y="281"/>
                            </a:lnTo>
                            <a:lnTo>
                              <a:pt x="204" y="271"/>
                            </a:lnTo>
                            <a:lnTo>
                              <a:pt x="204" y="260"/>
                            </a:lnTo>
                            <a:lnTo>
                              <a:pt x="215" y="260"/>
                            </a:lnTo>
                            <a:lnTo>
                              <a:pt x="222" y="258"/>
                            </a:lnTo>
                            <a:lnTo>
                              <a:pt x="228" y="254"/>
                            </a:lnTo>
                            <a:lnTo>
                              <a:pt x="232" y="251"/>
                            </a:lnTo>
                            <a:lnTo>
                              <a:pt x="234" y="246"/>
                            </a:lnTo>
                            <a:lnTo>
                              <a:pt x="236" y="241"/>
                            </a:lnTo>
                            <a:lnTo>
                              <a:pt x="237" y="235"/>
                            </a:lnTo>
                            <a:lnTo>
                              <a:pt x="237" y="228"/>
                            </a:lnTo>
                            <a:lnTo>
                              <a:pt x="238" y="216"/>
                            </a:lnTo>
                            <a:lnTo>
                              <a:pt x="242" y="204"/>
                            </a:lnTo>
                            <a:lnTo>
                              <a:pt x="244" y="198"/>
                            </a:lnTo>
                            <a:lnTo>
                              <a:pt x="249" y="193"/>
                            </a:lnTo>
                            <a:lnTo>
                              <a:pt x="256" y="189"/>
                            </a:lnTo>
                            <a:lnTo>
                              <a:pt x="265" y="186"/>
                            </a:lnTo>
                            <a:lnTo>
                              <a:pt x="267" y="176"/>
                            </a:lnTo>
                            <a:lnTo>
                              <a:pt x="271" y="168"/>
                            </a:lnTo>
                            <a:lnTo>
                              <a:pt x="274" y="158"/>
                            </a:lnTo>
                            <a:lnTo>
                              <a:pt x="280" y="150"/>
                            </a:lnTo>
                            <a:lnTo>
                              <a:pt x="285" y="141"/>
                            </a:lnTo>
                            <a:lnTo>
                              <a:pt x="294" y="133"/>
                            </a:lnTo>
                            <a:lnTo>
                              <a:pt x="300" y="125"/>
                            </a:lnTo>
                            <a:lnTo>
                              <a:pt x="308" y="118"/>
                            </a:lnTo>
                            <a:lnTo>
                              <a:pt x="316" y="111"/>
                            </a:lnTo>
                            <a:lnTo>
                              <a:pt x="325" y="105"/>
                            </a:lnTo>
                            <a:lnTo>
                              <a:pt x="333" y="99"/>
                            </a:lnTo>
                            <a:lnTo>
                              <a:pt x="343" y="94"/>
                            </a:lnTo>
                            <a:lnTo>
                              <a:pt x="353" y="89"/>
                            </a:lnTo>
                            <a:lnTo>
                              <a:pt x="364" y="84"/>
                            </a:lnTo>
                            <a:lnTo>
                              <a:pt x="373" y="82"/>
                            </a:lnTo>
                            <a:lnTo>
                              <a:pt x="384" y="80"/>
                            </a:lnTo>
                            <a:lnTo>
                              <a:pt x="385" y="72"/>
                            </a:lnTo>
                            <a:lnTo>
                              <a:pt x="389" y="65"/>
                            </a:lnTo>
                            <a:lnTo>
                              <a:pt x="393" y="60"/>
                            </a:lnTo>
                            <a:lnTo>
                              <a:pt x="397" y="55"/>
                            </a:lnTo>
                            <a:lnTo>
                              <a:pt x="403" y="51"/>
                            </a:lnTo>
                            <a:lnTo>
                              <a:pt x="408" y="47"/>
                            </a:lnTo>
                            <a:lnTo>
                              <a:pt x="416" y="45"/>
                            </a:lnTo>
                            <a:lnTo>
                              <a:pt x="422" y="42"/>
                            </a:lnTo>
                            <a:lnTo>
                              <a:pt x="436" y="40"/>
                            </a:lnTo>
                            <a:lnTo>
                              <a:pt x="451" y="39"/>
                            </a:lnTo>
                            <a:lnTo>
                              <a:pt x="463" y="40"/>
                            </a:lnTo>
                            <a:lnTo>
                              <a:pt x="472" y="41"/>
                            </a:lnTo>
                            <a:lnTo>
                              <a:pt x="477" y="43"/>
                            </a:lnTo>
                            <a:lnTo>
                              <a:pt x="482" y="43"/>
                            </a:lnTo>
                            <a:lnTo>
                              <a:pt x="486" y="42"/>
                            </a:lnTo>
                            <a:lnTo>
                              <a:pt x="489" y="40"/>
                            </a:lnTo>
                            <a:lnTo>
                              <a:pt x="493" y="34"/>
                            </a:lnTo>
                            <a:lnTo>
                              <a:pt x="496" y="27"/>
                            </a:lnTo>
                            <a:lnTo>
                              <a:pt x="500" y="18"/>
                            </a:lnTo>
                            <a:lnTo>
                              <a:pt x="506" y="8"/>
                            </a:lnTo>
                            <a:lnTo>
                              <a:pt x="510" y="6"/>
                            </a:lnTo>
                            <a:lnTo>
                              <a:pt x="513" y="2"/>
                            </a:lnTo>
                            <a:lnTo>
                              <a:pt x="518" y="1"/>
                            </a:lnTo>
                            <a:lnTo>
                              <a:pt x="524" y="0"/>
                            </a:lnTo>
                            <a:lnTo>
                              <a:pt x="527" y="6"/>
                            </a:lnTo>
                            <a:lnTo>
                              <a:pt x="529" y="11"/>
                            </a:lnTo>
                            <a:lnTo>
                              <a:pt x="533" y="17"/>
                            </a:lnTo>
                            <a:lnTo>
                              <a:pt x="538" y="20"/>
                            </a:lnTo>
                            <a:lnTo>
                              <a:pt x="547" y="28"/>
                            </a:lnTo>
                            <a:lnTo>
                              <a:pt x="559" y="33"/>
                            </a:lnTo>
                            <a:lnTo>
                              <a:pt x="585" y="39"/>
                            </a:lnTo>
                            <a:lnTo>
                              <a:pt x="609" y="4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2" name="Freeform 191"/>
                      <p:cNvSpPr>
                        <a:spLocks noChangeAspect="1"/>
                      </p:cNvSpPr>
                      <p:nvPr/>
                    </p:nvSpPr>
                    <p:spPr bwMode="auto">
                      <a:xfrm>
                        <a:off x="1023" y="1307"/>
                        <a:ext cx="171" cy="256"/>
                      </a:xfrm>
                      <a:custGeom>
                        <a:avLst/>
                        <a:gdLst>
                          <a:gd name="T0" fmla="*/ 3 w 620"/>
                          <a:gd name="T1" fmla="*/ 20 h 925"/>
                          <a:gd name="T2" fmla="*/ 5 w 620"/>
                          <a:gd name="T3" fmla="*/ 11 h 925"/>
                          <a:gd name="T4" fmla="*/ 5 w 620"/>
                          <a:gd name="T5" fmla="*/ 9 h 925"/>
                          <a:gd name="T6" fmla="*/ 4 w 620"/>
                          <a:gd name="T7" fmla="*/ 7 h 925"/>
                          <a:gd name="T8" fmla="*/ 4 w 620"/>
                          <a:gd name="T9" fmla="*/ 6 h 925"/>
                          <a:gd name="T10" fmla="*/ 4 w 620"/>
                          <a:gd name="T11" fmla="*/ 5 h 925"/>
                          <a:gd name="T12" fmla="*/ 4 w 620"/>
                          <a:gd name="T13" fmla="*/ 4 h 925"/>
                          <a:gd name="T14" fmla="*/ 2 w 620"/>
                          <a:gd name="T15" fmla="*/ 3 h 925"/>
                          <a:gd name="T16" fmla="*/ 1 w 620"/>
                          <a:gd name="T17" fmla="*/ 2 h 925"/>
                          <a:gd name="T18" fmla="*/ 1 w 620"/>
                          <a:gd name="T19" fmla="*/ 2 h 925"/>
                          <a:gd name="T20" fmla="*/ 1 w 620"/>
                          <a:gd name="T21" fmla="*/ 2 h 925"/>
                          <a:gd name="T22" fmla="*/ 2 w 620"/>
                          <a:gd name="T23" fmla="*/ 1 h 925"/>
                          <a:gd name="T24" fmla="*/ 2 w 620"/>
                          <a:gd name="T25" fmla="*/ 2 h 925"/>
                          <a:gd name="T26" fmla="*/ 4 w 620"/>
                          <a:gd name="T27" fmla="*/ 2 h 925"/>
                          <a:gd name="T28" fmla="*/ 6 w 620"/>
                          <a:gd name="T29" fmla="*/ 2 h 925"/>
                          <a:gd name="T30" fmla="*/ 6 w 620"/>
                          <a:gd name="T31" fmla="*/ 2 h 925"/>
                          <a:gd name="T32" fmla="*/ 6 w 620"/>
                          <a:gd name="T33" fmla="*/ 2 h 925"/>
                          <a:gd name="T34" fmla="*/ 6 w 620"/>
                          <a:gd name="T35" fmla="*/ 1 h 925"/>
                          <a:gd name="T36" fmla="*/ 7 w 620"/>
                          <a:gd name="T37" fmla="*/ 1 h 925"/>
                          <a:gd name="T38" fmla="*/ 7 w 620"/>
                          <a:gd name="T39" fmla="*/ 0 h 925"/>
                          <a:gd name="T40" fmla="*/ 8 w 620"/>
                          <a:gd name="T41" fmla="*/ 0 h 925"/>
                          <a:gd name="T42" fmla="*/ 9 w 620"/>
                          <a:gd name="T43" fmla="*/ 0 h 925"/>
                          <a:gd name="T44" fmla="*/ 10 w 620"/>
                          <a:gd name="T45" fmla="*/ 1 h 925"/>
                          <a:gd name="T46" fmla="*/ 10 w 620"/>
                          <a:gd name="T47" fmla="*/ 3 h 925"/>
                          <a:gd name="T48" fmla="*/ 10 w 620"/>
                          <a:gd name="T49" fmla="*/ 3 h 925"/>
                          <a:gd name="T50" fmla="*/ 10 w 620"/>
                          <a:gd name="T51" fmla="*/ 4 h 925"/>
                          <a:gd name="T52" fmla="*/ 10 w 620"/>
                          <a:gd name="T53" fmla="*/ 4 h 925"/>
                          <a:gd name="T54" fmla="*/ 11 w 620"/>
                          <a:gd name="T55" fmla="*/ 5 h 925"/>
                          <a:gd name="T56" fmla="*/ 11 w 620"/>
                          <a:gd name="T57" fmla="*/ 5 h 925"/>
                          <a:gd name="T58" fmla="*/ 11 w 620"/>
                          <a:gd name="T59" fmla="*/ 6 h 925"/>
                          <a:gd name="T60" fmla="*/ 10 w 620"/>
                          <a:gd name="T61" fmla="*/ 6 h 925"/>
                          <a:gd name="T62" fmla="*/ 11 w 620"/>
                          <a:gd name="T63" fmla="*/ 7 h 925"/>
                          <a:gd name="T64" fmla="*/ 11 w 620"/>
                          <a:gd name="T65" fmla="*/ 7 h 925"/>
                          <a:gd name="T66" fmla="*/ 11 w 620"/>
                          <a:gd name="T67" fmla="*/ 8 h 925"/>
                          <a:gd name="T68" fmla="*/ 11 w 620"/>
                          <a:gd name="T69" fmla="*/ 10 h 925"/>
                          <a:gd name="T70" fmla="*/ 11 w 620"/>
                          <a:gd name="T71" fmla="*/ 11 h 925"/>
                          <a:gd name="T72" fmla="*/ 11 w 620"/>
                          <a:gd name="T73" fmla="*/ 12 h 925"/>
                          <a:gd name="T74" fmla="*/ 12 w 620"/>
                          <a:gd name="T75" fmla="*/ 13 h 925"/>
                          <a:gd name="T76" fmla="*/ 13 w 620"/>
                          <a:gd name="T77" fmla="*/ 13 h 925"/>
                          <a:gd name="T78" fmla="*/ 13 w 620"/>
                          <a:gd name="T79" fmla="*/ 14 h 925"/>
                          <a:gd name="T80" fmla="*/ 13 w 620"/>
                          <a:gd name="T81" fmla="*/ 14 h 925"/>
                          <a:gd name="T82" fmla="*/ 12 w 620"/>
                          <a:gd name="T83" fmla="*/ 16 h 925"/>
                          <a:gd name="T84" fmla="*/ 10 w 620"/>
                          <a:gd name="T85" fmla="*/ 17 h 9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0" h="925">
                            <a:moveTo>
                              <a:pt x="325" y="873"/>
                            </a:moveTo>
                            <a:cubicBezTo>
                              <a:pt x="305" y="861"/>
                              <a:pt x="273" y="889"/>
                              <a:pt x="273" y="889"/>
                            </a:cubicBezTo>
                            <a:cubicBezTo>
                              <a:pt x="243" y="898"/>
                              <a:pt x="209" y="907"/>
                              <a:pt x="146" y="925"/>
                            </a:cubicBezTo>
                            <a:cubicBezTo>
                              <a:pt x="144" y="860"/>
                              <a:pt x="0" y="836"/>
                              <a:pt x="73" y="780"/>
                            </a:cubicBezTo>
                            <a:cubicBezTo>
                              <a:pt x="5" y="686"/>
                              <a:pt x="113" y="663"/>
                              <a:pt x="125" y="616"/>
                            </a:cubicBezTo>
                            <a:cubicBezTo>
                              <a:pt x="168" y="614"/>
                              <a:pt x="197" y="539"/>
                              <a:pt x="222" y="534"/>
                            </a:cubicBezTo>
                            <a:cubicBezTo>
                              <a:pt x="222" y="534"/>
                              <a:pt x="240" y="494"/>
                              <a:pt x="263" y="494"/>
                            </a:cubicBezTo>
                            <a:cubicBezTo>
                              <a:pt x="263" y="494"/>
                              <a:pt x="263" y="469"/>
                              <a:pt x="263" y="445"/>
                            </a:cubicBezTo>
                            <a:cubicBezTo>
                              <a:pt x="269" y="422"/>
                              <a:pt x="233" y="409"/>
                              <a:pt x="233" y="409"/>
                            </a:cubicBezTo>
                            <a:lnTo>
                              <a:pt x="222" y="394"/>
                            </a:lnTo>
                            <a:lnTo>
                              <a:pt x="215" y="360"/>
                            </a:lnTo>
                            <a:lnTo>
                              <a:pt x="211" y="345"/>
                            </a:lnTo>
                            <a:lnTo>
                              <a:pt x="209" y="326"/>
                            </a:lnTo>
                            <a:lnTo>
                              <a:pt x="208" y="307"/>
                            </a:lnTo>
                            <a:lnTo>
                              <a:pt x="207" y="287"/>
                            </a:lnTo>
                            <a:lnTo>
                              <a:pt x="204" y="266"/>
                            </a:lnTo>
                            <a:lnTo>
                              <a:pt x="199" y="244"/>
                            </a:lnTo>
                            <a:lnTo>
                              <a:pt x="197" y="235"/>
                            </a:lnTo>
                            <a:lnTo>
                              <a:pt x="193" y="225"/>
                            </a:lnTo>
                            <a:lnTo>
                              <a:pt x="189" y="214"/>
                            </a:lnTo>
                            <a:lnTo>
                              <a:pt x="183" y="206"/>
                            </a:lnTo>
                            <a:lnTo>
                              <a:pt x="134" y="147"/>
                            </a:lnTo>
                            <a:lnTo>
                              <a:pt x="110" y="138"/>
                            </a:lnTo>
                            <a:lnTo>
                              <a:pt x="85" y="132"/>
                            </a:lnTo>
                            <a:lnTo>
                              <a:pt x="73" y="127"/>
                            </a:lnTo>
                            <a:lnTo>
                              <a:pt x="63" y="120"/>
                            </a:lnTo>
                            <a:lnTo>
                              <a:pt x="58" y="117"/>
                            </a:lnTo>
                            <a:lnTo>
                              <a:pt x="55" y="111"/>
                            </a:lnTo>
                            <a:lnTo>
                              <a:pt x="52" y="106"/>
                            </a:lnTo>
                            <a:lnTo>
                              <a:pt x="50" y="100"/>
                            </a:lnTo>
                            <a:lnTo>
                              <a:pt x="54" y="87"/>
                            </a:lnTo>
                            <a:lnTo>
                              <a:pt x="60" y="78"/>
                            </a:lnTo>
                            <a:lnTo>
                              <a:pt x="66" y="73"/>
                            </a:lnTo>
                            <a:lnTo>
                              <a:pt x="72" y="70"/>
                            </a:lnTo>
                            <a:lnTo>
                              <a:pt x="78" y="67"/>
                            </a:lnTo>
                            <a:lnTo>
                              <a:pt x="84" y="67"/>
                            </a:lnTo>
                            <a:lnTo>
                              <a:pt x="90" y="69"/>
                            </a:lnTo>
                            <a:lnTo>
                              <a:pt x="97" y="72"/>
                            </a:lnTo>
                            <a:lnTo>
                              <a:pt x="104" y="75"/>
                            </a:lnTo>
                            <a:lnTo>
                              <a:pt x="128" y="95"/>
                            </a:lnTo>
                            <a:lnTo>
                              <a:pt x="151" y="117"/>
                            </a:lnTo>
                            <a:lnTo>
                              <a:pt x="181" y="117"/>
                            </a:lnTo>
                            <a:lnTo>
                              <a:pt x="213" y="118"/>
                            </a:lnTo>
                            <a:lnTo>
                              <a:pt x="243" y="120"/>
                            </a:lnTo>
                            <a:lnTo>
                              <a:pt x="274" y="121"/>
                            </a:lnTo>
                            <a:lnTo>
                              <a:pt x="279" y="118"/>
                            </a:lnTo>
                            <a:lnTo>
                              <a:pt x="283" y="112"/>
                            </a:lnTo>
                            <a:lnTo>
                              <a:pt x="285" y="107"/>
                            </a:lnTo>
                            <a:lnTo>
                              <a:pt x="287" y="102"/>
                            </a:lnTo>
                            <a:lnTo>
                              <a:pt x="289" y="93"/>
                            </a:lnTo>
                            <a:lnTo>
                              <a:pt x="289" y="82"/>
                            </a:lnTo>
                            <a:lnTo>
                              <a:pt x="289" y="72"/>
                            </a:lnTo>
                            <a:lnTo>
                              <a:pt x="287" y="63"/>
                            </a:lnTo>
                            <a:lnTo>
                              <a:pt x="287" y="54"/>
                            </a:lnTo>
                            <a:lnTo>
                              <a:pt x="290" y="47"/>
                            </a:lnTo>
                            <a:lnTo>
                              <a:pt x="302" y="35"/>
                            </a:lnTo>
                            <a:lnTo>
                              <a:pt x="314" y="26"/>
                            </a:lnTo>
                            <a:lnTo>
                              <a:pt x="327" y="19"/>
                            </a:lnTo>
                            <a:lnTo>
                              <a:pt x="339" y="14"/>
                            </a:lnTo>
                            <a:lnTo>
                              <a:pt x="352" y="8"/>
                            </a:lnTo>
                            <a:lnTo>
                              <a:pt x="366" y="5"/>
                            </a:lnTo>
                            <a:lnTo>
                              <a:pt x="379" y="2"/>
                            </a:lnTo>
                            <a:lnTo>
                              <a:pt x="393" y="0"/>
                            </a:lnTo>
                            <a:lnTo>
                              <a:pt x="404" y="4"/>
                            </a:lnTo>
                            <a:lnTo>
                              <a:pt x="416" y="7"/>
                            </a:lnTo>
                            <a:lnTo>
                              <a:pt x="428" y="13"/>
                            </a:lnTo>
                            <a:lnTo>
                              <a:pt x="440" y="19"/>
                            </a:lnTo>
                            <a:lnTo>
                              <a:pt x="466" y="32"/>
                            </a:lnTo>
                            <a:lnTo>
                              <a:pt x="487" y="48"/>
                            </a:lnTo>
                            <a:lnTo>
                              <a:pt x="493" y="100"/>
                            </a:lnTo>
                            <a:lnTo>
                              <a:pt x="489" y="119"/>
                            </a:lnTo>
                            <a:lnTo>
                              <a:pt x="481" y="135"/>
                            </a:lnTo>
                            <a:lnTo>
                              <a:pt x="478" y="142"/>
                            </a:lnTo>
                            <a:lnTo>
                              <a:pt x="473" y="149"/>
                            </a:lnTo>
                            <a:lnTo>
                              <a:pt x="466" y="155"/>
                            </a:lnTo>
                            <a:lnTo>
                              <a:pt x="459" y="162"/>
                            </a:lnTo>
                            <a:lnTo>
                              <a:pt x="462" y="168"/>
                            </a:lnTo>
                            <a:lnTo>
                              <a:pt x="467" y="174"/>
                            </a:lnTo>
                            <a:lnTo>
                              <a:pt x="472" y="179"/>
                            </a:lnTo>
                            <a:lnTo>
                              <a:pt x="479" y="184"/>
                            </a:lnTo>
                            <a:lnTo>
                              <a:pt x="492" y="195"/>
                            </a:lnTo>
                            <a:lnTo>
                              <a:pt x="506" y="204"/>
                            </a:lnTo>
                            <a:lnTo>
                              <a:pt x="512" y="210"/>
                            </a:lnTo>
                            <a:lnTo>
                              <a:pt x="518" y="215"/>
                            </a:lnTo>
                            <a:lnTo>
                              <a:pt x="521" y="221"/>
                            </a:lnTo>
                            <a:lnTo>
                              <a:pt x="524" y="227"/>
                            </a:lnTo>
                            <a:lnTo>
                              <a:pt x="525" y="233"/>
                            </a:lnTo>
                            <a:lnTo>
                              <a:pt x="524" y="241"/>
                            </a:lnTo>
                            <a:lnTo>
                              <a:pt x="521" y="248"/>
                            </a:lnTo>
                            <a:lnTo>
                              <a:pt x="516" y="256"/>
                            </a:lnTo>
                            <a:lnTo>
                              <a:pt x="510" y="266"/>
                            </a:lnTo>
                            <a:lnTo>
                              <a:pt x="506" y="274"/>
                            </a:lnTo>
                            <a:lnTo>
                              <a:pt x="504" y="283"/>
                            </a:lnTo>
                            <a:lnTo>
                              <a:pt x="503" y="291"/>
                            </a:lnTo>
                            <a:lnTo>
                              <a:pt x="504" y="299"/>
                            </a:lnTo>
                            <a:lnTo>
                              <a:pt x="507" y="308"/>
                            </a:lnTo>
                            <a:lnTo>
                              <a:pt x="509" y="316"/>
                            </a:lnTo>
                            <a:lnTo>
                              <a:pt x="513" y="326"/>
                            </a:lnTo>
                            <a:lnTo>
                              <a:pt x="521" y="345"/>
                            </a:lnTo>
                            <a:lnTo>
                              <a:pt x="530" y="362"/>
                            </a:lnTo>
                            <a:lnTo>
                              <a:pt x="534" y="370"/>
                            </a:lnTo>
                            <a:lnTo>
                              <a:pt x="537" y="380"/>
                            </a:lnTo>
                            <a:lnTo>
                              <a:pt x="539" y="388"/>
                            </a:lnTo>
                            <a:lnTo>
                              <a:pt x="539" y="396"/>
                            </a:lnTo>
                            <a:lnTo>
                              <a:pt x="520" y="475"/>
                            </a:lnTo>
                            <a:lnTo>
                              <a:pt x="526" y="487"/>
                            </a:lnTo>
                            <a:lnTo>
                              <a:pt x="532" y="499"/>
                            </a:lnTo>
                            <a:lnTo>
                              <a:pt x="538" y="514"/>
                            </a:lnTo>
                            <a:lnTo>
                              <a:pt x="542" y="528"/>
                            </a:lnTo>
                            <a:lnTo>
                              <a:pt x="544" y="542"/>
                            </a:lnTo>
                            <a:lnTo>
                              <a:pt x="545" y="558"/>
                            </a:lnTo>
                            <a:lnTo>
                              <a:pt x="543" y="574"/>
                            </a:lnTo>
                            <a:lnTo>
                              <a:pt x="539" y="587"/>
                            </a:lnTo>
                            <a:lnTo>
                              <a:pt x="563" y="604"/>
                            </a:lnTo>
                            <a:lnTo>
                              <a:pt x="590" y="621"/>
                            </a:lnTo>
                            <a:lnTo>
                              <a:pt x="596" y="627"/>
                            </a:lnTo>
                            <a:lnTo>
                              <a:pt x="601" y="633"/>
                            </a:lnTo>
                            <a:lnTo>
                              <a:pt x="608" y="637"/>
                            </a:lnTo>
                            <a:lnTo>
                              <a:pt x="612" y="645"/>
                            </a:lnTo>
                            <a:lnTo>
                              <a:pt x="615" y="651"/>
                            </a:lnTo>
                            <a:lnTo>
                              <a:pt x="618" y="658"/>
                            </a:lnTo>
                            <a:lnTo>
                              <a:pt x="620" y="665"/>
                            </a:lnTo>
                            <a:lnTo>
                              <a:pt x="620" y="673"/>
                            </a:lnTo>
                            <a:lnTo>
                              <a:pt x="593" y="704"/>
                            </a:lnTo>
                            <a:lnTo>
                              <a:pt x="565" y="732"/>
                            </a:lnTo>
                            <a:lnTo>
                              <a:pt x="550" y="746"/>
                            </a:lnTo>
                            <a:lnTo>
                              <a:pt x="534" y="758"/>
                            </a:lnTo>
                            <a:lnTo>
                              <a:pt x="518" y="771"/>
                            </a:lnTo>
                            <a:lnTo>
                              <a:pt x="503" y="780"/>
                            </a:lnTo>
                            <a:cubicBezTo>
                              <a:pt x="503" y="780"/>
                              <a:pt x="471" y="824"/>
                              <a:pt x="439" y="868"/>
                            </a:cubicBezTo>
                            <a:cubicBezTo>
                              <a:pt x="382" y="870"/>
                              <a:pt x="344" y="854"/>
                              <a:pt x="325" y="87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3" name="Freeform 192"/>
                      <p:cNvSpPr>
                        <a:spLocks noChangeAspect="1"/>
                      </p:cNvSpPr>
                      <p:nvPr/>
                    </p:nvSpPr>
                    <p:spPr bwMode="auto">
                      <a:xfrm>
                        <a:off x="587" y="1947"/>
                        <a:ext cx="52" cy="99"/>
                      </a:xfrm>
                      <a:custGeom>
                        <a:avLst/>
                        <a:gdLst>
                          <a:gd name="T0" fmla="*/ 1 w 187"/>
                          <a:gd name="T1" fmla="*/ 0 h 361"/>
                          <a:gd name="T2" fmla="*/ 2 w 187"/>
                          <a:gd name="T3" fmla="*/ 0 h 361"/>
                          <a:gd name="T4" fmla="*/ 2 w 187"/>
                          <a:gd name="T5" fmla="*/ 0 h 361"/>
                          <a:gd name="T6" fmla="*/ 2 w 187"/>
                          <a:gd name="T7" fmla="*/ 0 h 361"/>
                          <a:gd name="T8" fmla="*/ 2 w 187"/>
                          <a:gd name="T9" fmla="*/ 0 h 361"/>
                          <a:gd name="T10" fmla="*/ 3 w 187"/>
                          <a:gd name="T11" fmla="*/ 1 h 361"/>
                          <a:gd name="T12" fmla="*/ 3 w 187"/>
                          <a:gd name="T13" fmla="*/ 1 h 361"/>
                          <a:gd name="T14" fmla="*/ 3 w 187"/>
                          <a:gd name="T15" fmla="*/ 1 h 361"/>
                          <a:gd name="T16" fmla="*/ 3 w 187"/>
                          <a:gd name="T17" fmla="*/ 1 h 361"/>
                          <a:gd name="T18" fmla="*/ 3 w 187"/>
                          <a:gd name="T19" fmla="*/ 1 h 361"/>
                          <a:gd name="T20" fmla="*/ 4 w 187"/>
                          <a:gd name="T21" fmla="*/ 1 h 361"/>
                          <a:gd name="T22" fmla="*/ 4 w 187"/>
                          <a:gd name="T23" fmla="*/ 1 h 361"/>
                          <a:gd name="T24" fmla="*/ 4 w 187"/>
                          <a:gd name="T25" fmla="*/ 1 h 361"/>
                          <a:gd name="T26" fmla="*/ 4 w 187"/>
                          <a:gd name="T27" fmla="*/ 1 h 361"/>
                          <a:gd name="T28" fmla="*/ 4 w 187"/>
                          <a:gd name="T29" fmla="*/ 1 h 361"/>
                          <a:gd name="T30" fmla="*/ 4 w 187"/>
                          <a:gd name="T31" fmla="*/ 1 h 361"/>
                          <a:gd name="T32" fmla="*/ 4 w 187"/>
                          <a:gd name="T33" fmla="*/ 1 h 361"/>
                          <a:gd name="T34" fmla="*/ 4 w 187"/>
                          <a:gd name="T35" fmla="*/ 2 h 361"/>
                          <a:gd name="T36" fmla="*/ 4 w 187"/>
                          <a:gd name="T37" fmla="*/ 2 h 361"/>
                          <a:gd name="T38" fmla="*/ 4 w 187"/>
                          <a:gd name="T39" fmla="*/ 2 h 361"/>
                          <a:gd name="T40" fmla="*/ 4 w 187"/>
                          <a:gd name="T41" fmla="*/ 2 h 361"/>
                          <a:gd name="T42" fmla="*/ 4 w 187"/>
                          <a:gd name="T43" fmla="*/ 3 h 361"/>
                          <a:gd name="T44" fmla="*/ 4 w 187"/>
                          <a:gd name="T45" fmla="*/ 3 h 361"/>
                          <a:gd name="T46" fmla="*/ 3 w 187"/>
                          <a:gd name="T47" fmla="*/ 3 h 361"/>
                          <a:gd name="T48" fmla="*/ 3 w 187"/>
                          <a:gd name="T49" fmla="*/ 3 h 361"/>
                          <a:gd name="T50" fmla="*/ 3 w 187"/>
                          <a:gd name="T51" fmla="*/ 3 h 361"/>
                          <a:gd name="T52" fmla="*/ 3 w 187"/>
                          <a:gd name="T53" fmla="*/ 4 h 361"/>
                          <a:gd name="T54" fmla="*/ 3 w 187"/>
                          <a:gd name="T55" fmla="*/ 4 h 361"/>
                          <a:gd name="T56" fmla="*/ 3 w 187"/>
                          <a:gd name="T57" fmla="*/ 4 h 361"/>
                          <a:gd name="T58" fmla="*/ 3 w 187"/>
                          <a:gd name="T59" fmla="*/ 4 h 361"/>
                          <a:gd name="T60" fmla="*/ 3 w 187"/>
                          <a:gd name="T61" fmla="*/ 4 h 361"/>
                          <a:gd name="T62" fmla="*/ 3 w 187"/>
                          <a:gd name="T63" fmla="*/ 4 h 361"/>
                          <a:gd name="T64" fmla="*/ 3 w 187"/>
                          <a:gd name="T65" fmla="*/ 4 h 361"/>
                          <a:gd name="T66" fmla="*/ 3 w 187"/>
                          <a:gd name="T67" fmla="*/ 4 h 361"/>
                          <a:gd name="T68" fmla="*/ 3 w 187"/>
                          <a:gd name="T69" fmla="*/ 4 h 361"/>
                          <a:gd name="T70" fmla="*/ 3 w 187"/>
                          <a:gd name="T71" fmla="*/ 4 h 361"/>
                          <a:gd name="T72" fmla="*/ 3 w 187"/>
                          <a:gd name="T73" fmla="*/ 4 h 361"/>
                          <a:gd name="T74" fmla="*/ 3 w 187"/>
                          <a:gd name="T75" fmla="*/ 5 h 361"/>
                          <a:gd name="T76" fmla="*/ 3 w 187"/>
                          <a:gd name="T77" fmla="*/ 5 h 361"/>
                          <a:gd name="T78" fmla="*/ 3 w 187"/>
                          <a:gd name="T79" fmla="*/ 5 h 361"/>
                          <a:gd name="T80" fmla="*/ 3 w 187"/>
                          <a:gd name="T81" fmla="*/ 5 h 361"/>
                          <a:gd name="T82" fmla="*/ 3 w 187"/>
                          <a:gd name="T83" fmla="*/ 5 h 361"/>
                          <a:gd name="T84" fmla="*/ 3 w 187"/>
                          <a:gd name="T85" fmla="*/ 6 h 361"/>
                          <a:gd name="T86" fmla="*/ 3 w 187"/>
                          <a:gd name="T87" fmla="*/ 6 h 361"/>
                          <a:gd name="T88" fmla="*/ 3 w 187"/>
                          <a:gd name="T89" fmla="*/ 6 h 361"/>
                          <a:gd name="T90" fmla="*/ 3 w 187"/>
                          <a:gd name="T91" fmla="*/ 6 h 361"/>
                          <a:gd name="T92" fmla="*/ 3 w 187"/>
                          <a:gd name="T93" fmla="*/ 6 h 361"/>
                          <a:gd name="T94" fmla="*/ 3 w 187"/>
                          <a:gd name="T95" fmla="*/ 7 h 361"/>
                          <a:gd name="T96" fmla="*/ 3 w 187"/>
                          <a:gd name="T97" fmla="*/ 7 h 361"/>
                          <a:gd name="T98" fmla="*/ 3 w 187"/>
                          <a:gd name="T99" fmla="*/ 7 h 361"/>
                          <a:gd name="T100" fmla="*/ 3 w 187"/>
                          <a:gd name="T101" fmla="*/ 7 h 361"/>
                          <a:gd name="T102" fmla="*/ 3 w 187"/>
                          <a:gd name="T103" fmla="*/ 7 h 361"/>
                          <a:gd name="T104" fmla="*/ 1 w 187"/>
                          <a:gd name="T105" fmla="*/ 7 h 361"/>
                          <a:gd name="T106" fmla="*/ 1 w 187"/>
                          <a:gd name="T107" fmla="*/ 6 h 361"/>
                          <a:gd name="T108" fmla="*/ 1 w 187"/>
                          <a:gd name="T109" fmla="*/ 6 h 361"/>
                          <a:gd name="T110" fmla="*/ 0 w 187"/>
                          <a:gd name="T111" fmla="*/ 5 h 361"/>
                          <a:gd name="T112" fmla="*/ 1 w 187"/>
                          <a:gd name="T113" fmla="*/ 2 h 361"/>
                          <a:gd name="T114" fmla="*/ 1 w 187"/>
                          <a:gd name="T115" fmla="*/ 0 h 3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7" h="361">
                            <a:moveTo>
                              <a:pt x="53" y="10"/>
                            </a:moveTo>
                            <a:lnTo>
                              <a:pt x="81" y="0"/>
                            </a:lnTo>
                            <a:lnTo>
                              <a:pt x="87" y="8"/>
                            </a:lnTo>
                            <a:lnTo>
                              <a:pt x="96" y="14"/>
                            </a:lnTo>
                            <a:lnTo>
                              <a:pt x="103" y="19"/>
                            </a:lnTo>
                            <a:lnTo>
                              <a:pt x="111" y="22"/>
                            </a:lnTo>
                            <a:lnTo>
                              <a:pt x="126" y="25"/>
                            </a:lnTo>
                            <a:lnTo>
                              <a:pt x="141" y="26"/>
                            </a:lnTo>
                            <a:lnTo>
                              <a:pt x="149" y="26"/>
                            </a:lnTo>
                            <a:lnTo>
                              <a:pt x="156" y="28"/>
                            </a:lnTo>
                            <a:lnTo>
                              <a:pt x="162" y="30"/>
                            </a:lnTo>
                            <a:lnTo>
                              <a:pt x="169" y="34"/>
                            </a:lnTo>
                            <a:lnTo>
                              <a:pt x="175" y="37"/>
                            </a:lnTo>
                            <a:lnTo>
                              <a:pt x="180" y="45"/>
                            </a:lnTo>
                            <a:lnTo>
                              <a:pt x="185" y="53"/>
                            </a:lnTo>
                            <a:lnTo>
                              <a:pt x="187" y="65"/>
                            </a:lnTo>
                            <a:lnTo>
                              <a:pt x="181" y="71"/>
                            </a:lnTo>
                            <a:lnTo>
                              <a:pt x="175" y="77"/>
                            </a:lnTo>
                            <a:lnTo>
                              <a:pt x="172" y="84"/>
                            </a:lnTo>
                            <a:lnTo>
                              <a:pt x="169" y="93"/>
                            </a:lnTo>
                            <a:lnTo>
                              <a:pt x="164" y="111"/>
                            </a:lnTo>
                            <a:lnTo>
                              <a:pt x="163" y="129"/>
                            </a:lnTo>
                            <a:lnTo>
                              <a:pt x="161" y="138"/>
                            </a:lnTo>
                            <a:lnTo>
                              <a:pt x="160" y="146"/>
                            </a:lnTo>
                            <a:lnTo>
                              <a:pt x="156" y="154"/>
                            </a:lnTo>
                            <a:lnTo>
                              <a:pt x="153" y="161"/>
                            </a:lnTo>
                            <a:lnTo>
                              <a:pt x="147" y="167"/>
                            </a:lnTo>
                            <a:lnTo>
                              <a:pt x="139" y="172"/>
                            </a:lnTo>
                            <a:lnTo>
                              <a:pt x="131" y="176"/>
                            </a:lnTo>
                            <a:lnTo>
                              <a:pt x="119" y="178"/>
                            </a:lnTo>
                            <a:lnTo>
                              <a:pt x="128" y="183"/>
                            </a:lnTo>
                            <a:lnTo>
                              <a:pt x="134" y="188"/>
                            </a:lnTo>
                            <a:lnTo>
                              <a:pt x="137" y="193"/>
                            </a:lnTo>
                            <a:lnTo>
                              <a:pt x="141" y="199"/>
                            </a:lnTo>
                            <a:lnTo>
                              <a:pt x="142" y="206"/>
                            </a:lnTo>
                            <a:lnTo>
                              <a:pt x="142" y="213"/>
                            </a:lnTo>
                            <a:lnTo>
                              <a:pt x="141" y="219"/>
                            </a:lnTo>
                            <a:lnTo>
                              <a:pt x="141" y="226"/>
                            </a:lnTo>
                            <a:lnTo>
                              <a:pt x="139" y="239"/>
                            </a:lnTo>
                            <a:lnTo>
                              <a:pt x="139" y="253"/>
                            </a:lnTo>
                            <a:lnTo>
                              <a:pt x="142" y="260"/>
                            </a:lnTo>
                            <a:lnTo>
                              <a:pt x="145" y="266"/>
                            </a:lnTo>
                            <a:lnTo>
                              <a:pt x="151" y="272"/>
                            </a:lnTo>
                            <a:lnTo>
                              <a:pt x="158" y="278"/>
                            </a:lnTo>
                            <a:lnTo>
                              <a:pt x="149" y="285"/>
                            </a:lnTo>
                            <a:lnTo>
                              <a:pt x="143" y="294"/>
                            </a:lnTo>
                            <a:lnTo>
                              <a:pt x="138" y="303"/>
                            </a:lnTo>
                            <a:lnTo>
                              <a:pt x="136" y="313"/>
                            </a:lnTo>
                            <a:lnTo>
                              <a:pt x="135" y="322"/>
                            </a:lnTo>
                            <a:lnTo>
                              <a:pt x="135" y="333"/>
                            </a:lnTo>
                            <a:lnTo>
                              <a:pt x="136" y="347"/>
                            </a:lnTo>
                            <a:lnTo>
                              <a:pt x="138" y="360"/>
                            </a:lnTo>
                            <a:lnTo>
                              <a:pt x="56" y="361"/>
                            </a:lnTo>
                            <a:lnTo>
                              <a:pt x="52" y="285"/>
                            </a:lnTo>
                            <a:cubicBezTo>
                              <a:pt x="52" y="285"/>
                              <a:pt x="45" y="284"/>
                              <a:pt x="38" y="283"/>
                            </a:cubicBezTo>
                            <a:cubicBezTo>
                              <a:pt x="35" y="242"/>
                              <a:pt x="12" y="244"/>
                              <a:pt x="12" y="244"/>
                            </a:cubicBezTo>
                            <a:cubicBezTo>
                              <a:pt x="0" y="208"/>
                              <a:pt x="38" y="181"/>
                              <a:pt x="46" y="125"/>
                            </a:cubicBezTo>
                            <a:cubicBezTo>
                              <a:pt x="49" y="67"/>
                              <a:pt x="53" y="10"/>
                              <a:pt x="53" y="1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4" name="Freeform 193"/>
                      <p:cNvSpPr>
                        <a:spLocks noChangeAspect="1"/>
                      </p:cNvSpPr>
                      <p:nvPr/>
                    </p:nvSpPr>
                    <p:spPr bwMode="auto">
                      <a:xfrm>
                        <a:off x="593" y="1910"/>
                        <a:ext cx="196" cy="160"/>
                      </a:xfrm>
                      <a:custGeom>
                        <a:avLst/>
                        <a:gdLst>
                          <a:gd name="T0" fmla="*/ 13 w 711"/>
                          <a:gd name="T1" fmla="*/ 3 h 577"/>
                          <a:gd name="T2" fmla="*/ 12 w 711"/>
                          <a:gd name="T3" fmla="*/ 2 h 577"/>
                          <a:gd name="T4" fmla="*/ 12 w 711"/>
                          <a:gd name="T5" fmla="*/ 2 h 577"/>
                          <a:gd name="T6" fmla="*/ 11 w 711"/>
                          <a:gd name="T7" fmla="*/ 2 h 577"/>
                          <a:gd name="T8" fmla="*/ 9 w 711"/>
                          <a:gd name="T9" fmla="*/ 2 h 577"/>
                          <a:gd name="T10" fmla="*/ 9 w 711"/>
                          <a:gd name="T11" fmla="*/ 1 h 577"/>
                          <a:gd name="T12" fmla="*/ 8 w 711"/>
                          <a:gd name="T13" fmla="*/ 1 h 577"/>
                          <a:gd name="T14" fmla="*/ 1 w 711"/>
                          <a:gd name="T15" fmla="*/ 1 h 577"/>
                          <a:gd name="T16" fmla="*/ 1 w 711"/>
                          <a:gd name="T17" fmla="*/ 3 h 577"/>
                          <a:gd name="T18" fmla="*/ 1 w 711"/>
                          <a:gd name="T19" fmla="*/ 3 h 577"/>
                          <a:gd name="T20" fmla="*/ 2 w 711"/>
                          <a:gd name="T21" fmla="*/ 3 h 577"/>
                          <a:gd name="T22" fmla="*/ 2 w 711"/>
                          <a:gd name="T23" fmla="*/ 3 h 577"/>
                          <a:gd name="T24" fmla="*/ 3 w 711"/>
                          <a:gd name="T25" fmla="*/ 3 h 577"/>
                          <a:gd name="T26" fmla="*/ 3 w 711"/>
                          <a:gd name="T27" fmla="*/ 3 h 577"/>
                          <a:gd name="T28" fmla="*/ 3 w 711"/>
                          <a:gd name="T29" fmla="*/ 4 h 577"/>
                          <a:gd name="T30" fmla="*/ 3 w 711"/>
                          <a:gd name="T31" fmla="*/ 4 h 577"/>
                          <a:gd name="T32" fmla="*/ 3 w 711"/>
                          <a:gd name="T33" fmla="*/ 4 h 577"/>
                          <a:gd name="T34" fmla="*/ 3 w 711"/>
                          <a:gd name="T35" fmla="*/ 5 h 577"/>
                          <a:gd name="T36" fmla="*/ 3 w 711"/>
                          <a:gd name="T37" fmla="*/ 5 h 577"/>
                          <a:gd name="T38" fmla="*/ 3 w 711"/>
                          <a:gd name="T39" fmla="*/ 6 h 577"/>
                          <a:gd name="T40" fmla="*/ 3 w 711"/>
                          <a:gd name="T41" fmla="*/ 6 h 577"/>
                          <a:gd name="T42" fmla="*/ 3 w 711"/>
                          <a:gd name="T43" fmla="*/ 6 h 577"/>
                          <a:gd name="T44" fmla="*/ 2 w 711"/>
                          <a:gd name="T45" fmla="*/ 7 h 577"/>
                          <a:gd name="T46" fmla="*/ 2 w 711"/>
                          <a:gd name="T47" fmla="*/ 7 h 577"/>
                          <a:gd name="T48" fmla="*/ 2 w 711"/>
                          <a:gd name="T49" fmla="*/ 7 h 577"/>
                          <a:gd name="T50" fmla="*/ 2 w 711"/>
                          <a:gd name="T51" fmla="*/ 7 h 577"/>
                          <a:gd name="T52" fmla="*/ 2 w 711"/>
                          <a:gd name="T53" fmla="*/ 7 h 577"/>
                          <a:gd name="T54" fmla="*/ 2 w 711"/>
                          <a:gd name="T55" fmla="*/ 8 h 577"/>
                          <a:gd name="T56" fmla="*/ 2 w 711"/>
                          <a:gd name="T57" fmla="*/ 8 h 577"/>
                          <a:gd name="T58" fmla="*/ 3 w 711"/>
                          <a:gd name="T59" fmla="*/ 9 h 577"/>
                          <a:gd name="T60" fmla="*/ 3 w 711"/>
                          <a:gd name="T61" fmla="*/ 9 h 577"/>
                          <a:gd name="T62" fmla="*/ 2 w 711"/>
                          <a:gd name="T63" fmla="*/ 9 h 577"/>
                          <a:gd name="T64" fmla="*/ 2 w 711"/>
                          <a:gd name="T65" fmla="*/ 10 h 577"/>
                          <a:gd name="T66" fmla="*/ 2 w 711"/>
                          <a:gd name="T67" fmla="*/ 10 h 577"/>
                          <a:gd name="T68" fmla="*/ 2 w 711"/>
                          <a:gd name="T69" fmla="*/ 11 h 577"/>
                          <a:gd name="T70" fmla="*/ 4 w 711"/>
                          <a:gd name="T71" fmla="*/ 12 h 577"/>
                          <a:gd name="T72" fmla="*/ 10 w 711"/>
                          <a:gd name="T73" fmla="*/ 10 h 577"/>
                          <a:gd name="T74" fmla="*/ 11 w 711"/>
                          <a:gd name="T75" fmla="*/ 6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11" h="577">
                            <a:moveTo>
                              <a:pt x="658" y="118"/>
                            </a:moveTo>
                            <a:cubicBezTo>
                              <a:pt x="635" y="122"/>
                              <a:pt x="612" y="126"/>
                              <a:pt x="612" y="126"/>
                            </a:cubicBezTo>
                            <a:lnTo>
                              <a:pt x="600" y="119"/>
                            </a:lnTo>
                            <a:lnTo>
                              <a:pt x="589" y="114"/>
                            </a:lnTo>
                            <a:lnTo>
                              <a:pt x="575" y="108"/>
                            </a:lnTo>
                            <a:lnTo>
                              <a:pt x="563" y="104"/>
                            </a:lnTo>
                            <a:lnTo>
                              <a:pt x="536" y="97"/>
                            </a:lnTo>
                            <a:lnTo>
                              <a:pt x="510" y="91"/>
                            </a:lnTo>
                            <a:lnTo>
                              <a:pt x="480" y="84"/>
                            </a:lnTo>
                            <a:lnTo>
                              <a:pt x="452" y="75"/>
                            </a:lnTo>
                            <a:lnTo>
                              <a:pt x="439" y="69"/>
                            </a:lnTo>
                            <a:lnTo>
                              <a:pt x="423" y="63"/>
                            </a:lnTo>
                            <a:lnTo>
                              <a:pt x="410" y="56"/>
                            </a:lnTo>
                            <a:lnTo>
                              <a:pt x="397" y="48"/>
                            </a:lnTo>
                            <a:cubicBezTo>
                              <a:pt x="397" y="48"/>
                              <a:pt x="384" y="84"/>
                              <a:pt x="233" y="44"/>
                            </a:cubicBezTo>
                            <a:cubicBezTo>
                              <a:pt x="197" y="0"/>
                              <a:pt x="146" y="35"/>
                              <a:pt x="60" y="26"/>
                            </a:cubicBezTo>
                            <a:cubicBezTo>
                              <a:pt x="65" y="48"/>
                              <a:pt x="5" y="57"/>
                              <a:pt x="0" y="77"/>
                            </a:cubicBezTo>
                            <a:cubicBezTo>
                              <a:pt x="0" y="77"/>
                              <a:pt x="27" y="84"/>
                              <a:pt x="31" y="141"/>
                            </a:cubicBezTo>
                            <a:cubicBezTo>
                              <a:pt x="45" y="136"/>
                              <a:pt x="60" y="131"/>
                              <a:pt x="60" y="131"/>
                            </a:cubicBezTo>
                            <a:lnTo>
                              <a:pt x="66" y="139"/>
                            </a:lnTo>
                            <a:lnTo>
                              <a:pt x="75" y="145"/>
                            </a:lnTo>
                            <a:lnTo>
                              <a:pt x="82" y="150"/>
                            </a:lnTo>
                            <a:lnTo>
                              <a:pt x="90" y="153"/>
                            </a:lnTo>
                            <a:lnTo>
                              <a:pt x="106" y="156"/>
                            </a:lnTo>
                            <a:lnTo>
                              <a:pt x="120" y="157"/>
                            </a:lnTo>
                            <a:lnTo>
                              <a:pt x="129" y="157"/>
                            </a:lnTo>
                            <a:lnTo>
                              <a:pt x="136" y="159"/>
                            </a:lnTo>
                            <a:lnTo>
                              <a:pt x="142" y="161"/>
                            </a:lnTo>
                            <a:lnTo>
                              <a:pt x="149" y="165"/>
                            </a:lnTo>
                            <a:lnTo>
                              <a:pt x="155" y="168"/>
                            </a:lnTo>
                            <a:lnTo>
                              <a:pt x="160" y="175"/>
                            </a:lnTo>
                            <a:lnTo>
                              <a:pt x="165" y="184"/>
                            </a:lnTo>
                            <a:lnTo>
                              <a:pt x="167" y="196"/>
                            </a:lnTo>
                            <a:lnTo>
                              <a:pt x="161" y="202"/>
                            </a:lnTo>
                            <a:lnTo>
                              <a:pt x="155" y="208"/>
                            </a:lnTo>
                            <a:lnTo>
                              <a:pt x="152" y="215"/>
                            </a:lnTo>
                            <a:lnTo>
                              <a:pt x="149" y="224"/>
                            </a:lnTo>
                            <a:lnTo>
                              <a:pt x="144" y="242"/>
                            </a:lnTo>
                            <a:lnTo>
                              <a:pt x="143" y="260"/>
                            </a:lnTo>
                            <a:lnTo>
                              <a:pt x="141" y="269"/>
                            </a:lnTo>
                            <a:lnTo>
                              <a:pt x="139" y="277"/>
                            </a:lnTo>
                            <a:lnTo>
                              <a:pt x="136" y="285"/>
                            </a:lnTo>
                            <a:lnTo>
                              <a:pt x="132" y="292"/>
                            </a:lnTo>
                            <a:lnTo>
                              <a:pt x="126" y="298"/>
                            </a:lnTo>
                            <a:lnTo>
                              <a:pt x="119" y="303"/>
                            </a:lnTo>
                            <a:lnTo>
                              <a:pt x="111" y="307"/>
                            </a:lnTo>
                            <a:lnTo>
                              <a:pt x="99" y="309"/>
                            </a:lnTo>
                            <a:lnTo>
                              <a:pt x="107" y="314"/>
                            </a:lnTo>
                            <a:lnTo>
                              <a:pt x="113" y="319"/>
                            </a:lnTo>
                            <a:lnTo>
                              <a:pt x="117" y="324"/>
                            </a:lnTo>
                            <a:lnTo>
                              <a:pt x="120" y="330"/>
                            </a:lnTo>
                            <a:lnTo>
                              <a:pt x="121" y="337"/>
                            </a:lnTo>
                            <a:lnTo>
                              <a:pt x="121" y="344"/>
                            </a:lnTo>
                            <a:lnTo>
                              <a:pt x="120" y="350"/>
                            </a:lnTo>
                            <a:lnTo>
                              <a:pt x="120" y="357"/>
                            </a:lnTo>
                            <a:lnTo>
                              <a:pt x="119" y="371"/>
                            </a:lnTo>
                            <a:lnTo>
                              <a:pt x="119" y="384"/>
                            </a:lnTo>
                            <a:lnTo>
                              <a:pt x="121" y="391"/>
                            </a:lnTo>
                            <a:lnTo>
                              <a:pt x="125" y="397"/>
                            </a:lnTo>
                            <a:lnTo>
                              <a:pt x="131" y="403"/>
                            </a:lnTo>
                            <a:lnTo>
                              <a:pt x="138" y="409"/>
                            </a:lnTo>
                            <a:lnTo>
                              <a:pt x="129" y="417"/>
                            </a:lnTo>
                            <a:lnTo>
                              <a:pt x="123" y="425"/>
                            </a:lnTo>
                            <a:lnTo>
                              <a:pt x="118" y="435"/>
                            </a:lnTo>
                            <a:lnTo>
                              <a:pt x="115" y="444"/>
                            </a:lnTo>
                            <a:lnTo>
                              <a:pt x="114" y="454"/>
                            </a:lnTo>
                            <a:lnTo>
                              <a:pt x="114" y="465"/>
                            </a:lnTo>
                            <a:lnTo>
                              <a:pt x="115" y="478"/>
                            </a:lnTo>
                            <a:lnTo>
                              <a:pt x="118" y="491"/>
                            </a:lnTo>
                            <a:cubicBezTo>
                              <a:pt x="118" y="491"/>
                              <a:pt x="120" y="491"/>
                              <a:pt x="123" y="491"/>
                            </a:cubicBezTo>
                            <a:cubicBezTo>
                              <a:pt x="124" y="491"/>
                              <a:pt x="126" y="492"/>
                              <a:pt x="126" y="492"/>
                            </a:cubicBezTo>
                            <a:cubicBezTo>
                              <a:pt x="126" y="492"/>
                              <a:pt x="149" y="564"/>
                              <a:pt x="176" y="572"/>
                            </a:cubicBezTo>
                            <a:cubicBezTo>
                              <a:pt x="215" y="577"/>
                              <a:pt x="255" y="531"/>
                              <a:pt x="255" y="531"/>
                            </a:cubicBezTo>
                            <a:cubicBezTo>
                              <a:pt x="377" y="516"/>
                              <a:pt x="457" y="451"/>
                              <a:pt x="457" y="451"/>
                            </a:cubicBezTo>
                            <a:cubicBezTo>
                              <a:pt x="452" y="417"/>
                              <a:pt x="497" y="400"/>
                              <a:pt x="495" y="383"/>
                            </a:cubicBezTo>
                            <a:cubicBezTo>
                              <a:pt x="500" y="342"/>
                              <a:pt x="459" y="301"/>
                              <a:pt x="526" y="289"/>
                            </a:cubicBezTo>
                            <a:cubicBezTo>
                              <a:pt x="558" y="217"/>
                              <a:pt x="711" y="213"/>
                              <a:pt x="658" y="118"/>
                            </a:cubicBez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165" name="Freeform 194"/>
                      <p:cNvSpPr>
                        <a:spLocks noChangeAspect="1"/>
                      </p:cNvSpPr>
                      <p:nvPr/>
                    </p:nvSpPr>
                    <p:spPr bwMode="auto">
                      <a:xfrm>
                        <a:off x="1050" y="1559"/>
                        <a:ext cx="87" cy="54"/>
                      </a:xfrm>
                      <a:custGeom>
                        <a:avLst/>
                        <a:gdLst>
                          <a:gd name="T0" fmla="*/ 3 w 317"/>
                          <a:gd name="T1" fmla="*/ 4 h 194"/>
                          <a:gd name="T2" fmla="*/ 3 w 317"/>
                          <a:gd name="T3" fmla="*/ 3 h 194"/>
                          <a:gd name="T4" fmla="*/ 4 w 317"/>
                          <a:gd name="T5" fmla="*/ 4 h 194"/>
                          <a:gd name="T6" fmla="*/ 4 w 317"/>
                          <a:gd name="T7" fmla="*/ 4 h 194"/>
                          <a:gd name="T8" fmla="*/ 5 w 317"/>
                          <a:gd name="T9" fmla="*/ 4 h 194"/>
                          <a:gd name="T10" fmla="*/ 5 w 317"/>
                          <a:gd name="T11" fmla="*/ 4 h 194"/>
                          <a:gd name="T12" fmla="*/ 5 w 317"/>
                          <a:gd name="T13" fmla="*/ 4 h 194"/>
                          <a:gd name="T14" fmla="*/ 6 w 317"/>
                          <a:gd name="T15" fmla="*/ 4 h 194"/>
                          <a:gd name="T16" fmla="*/ 6 w 317"/>
                          <a:gd name="T17" fmla="*/ 4 h 194"/>
                          <a:gd name="T18" fmla="*/ 6 w 317"/>
                          <a:gd name="T19" fmla="*/ 4 h 194"/>
                          <a:gd name="T20" fmla="*/ 6 w 317"/>
                          <a:gd name="T21" fmla="*/ 3 h 194"/>
                          <a:gd name="T22" fmla="*/ 6 w 317"/>
                          <a:gd name="T23" fmla="*/ 3 h 194"/>
                          <a:gd name="T24" fmla="*/ 6 w 317"/>
                          <a:gd name="T25" fmla="*/ 3 h 194"/>
                          <a:gd name="T26" fmla="*/ 6 w 317"/>
                          <a:gd name="T27" fmla="*/ 2 h 194"/>
                          <a:gd name="T28" fmla="*/ 6 w 317"/>
                          <a:gd name="T29" fmla="*/ 2 h 194"/>
                          <a:gd name="T30" fmla="*/ 6 w 317"/>
                          <a:gd name="T31" fmla="*/ 2 h 194"/>
                          <a:gd name="T32" fmla="*/ 6 w 317"/>
                          <a:gd name="T33" fmla="*/ 2 h 194"/>
                          <a:gd name="T34" fmla="*/ 7 w 317"/>
                          <a:gd name="T35" fmla="*/ 1 h 194"/>
                          <a:gd name="T36" fmla="*/ 0 w 317"/>
                          <a:gd name="T37" fmla="*/ 2 h 194"/>
                          <a:gd name="T38" fmla="*/ 0 w 317"/>
                          <a:gd name="T39" fmla="*/ 4 h 194"/>
                          <a:gd name="T40" fmla="*/ 1 w 317"/>
                          <a:gd name="T41" fmla="*/ 4 h 194"/>
                          <a:gd name="T42" fmla="*/ 1 w 317"/>
                          <a:gd name="T43" fmla="*/ 3 h 194"/>
                          <a:gd name="T44" fmla="*/ 3 w 317"/>
                          <a:gd name="T45" fmla="*/ 4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7" h="194">
                            <a:moveTo>
                              <a:pt x="141" y="164"/>
                            </a:moveTo>
                            <a:cubicBezTo>
                              <a:pt x="148" y="158"/>
                              <a:pt x="155" y="153"/>
                              <a:pt x="155" y="153"/>
                            </a:cubicBezTo>
                            <a:lnTo>
                              <a:pt x="181" y="166"/>
                            </a:lnTo>
                            <a:lnTo>
                              <a:pt x="207" y="177"/>
                            </a:lnTo>
                            <a:lnTo>
                              <a:pt x="235" y="187"/>
                            </a:lnTo>
                            <a:lnTo>
                              <a:pt x="263" y="194"/>
                            </a:lnTo>
                            <a:lnTo>
                              <a:pt x="269" y="188"/>
                            </a:lnTo>
                            <a:lnTo>
                              <a:pt x="275" y="181"/>
                            </a:lnTo>
                            <a:lnTo>
                              <a:pt x="278" y="174"/>
                            </a:lnTo>
                            <a:lnTo>
                              <a:pt x="281" y="166"/>
                            </a:lnTo>
                            <a:lnTo>
                              <a:pt x="286" y="151"/>
                            </a:lnTo>
                            <a:lnTo>
                              <a:pt x="288" y="133"/>
                            </a:lnTo>
                            <a:lnTo>
                              <a:pt x="290" y="115"/>
                            </a:lnTo>
                            <a:lnTo>
                              <a:pt x="295" y="98"/>
                            </a:lnTo>
                            <a:lnTo>
                              <a:pt x="298" y="90"/>
                            </a:lnTo>
                            <a:lnTo>
                              <a:pt x="301" y="81"/>
                            </a:lnTo>
                            <a:lnTo>
                              <a:pt x="306" y="74"/>
                            </a:lnTo>
                            <a:cubicBezTo>
                              <a:pt x="309" y="71"/>
                              <a:pt x="312" y="71"/>
                              <a:pt x="317" y="63"/>
                            </a:cubicBezTo>
                            <a:cubicBezTo>
                              <a:pt x="264" y="43"/>
                              <a:pt x="300" y="0"/>
                              <a:pt x="15" y="95"/>
                            </a:cubicBezTo>
                            <a:cubicBezTo>
                              <a:pt x="35" y="123"/>
                              <a:pt x="0" y="164"/>
                              <a:pt x="2" y="177"/>
                            </a:cubicBezTo>
                            <a:cubicBezTo>
                              <a:pt x="4" y="190"/>
                              <a:pt x="17" y="191"/>
                              <a:pt x="26" y="174"/>
                            </a:cubicBezTo>
                            <a:cubicBezTo>
                              <a:pt x="39" y="150"/>
                              <a:pt x="55" y="141"/>
                              <a:pt x="55" y="141"/>
                            </a:cubicBezTo>
                            <a:cubicBezTo>
                              <a:pt x="74" y="139"/>
                              <a:pt x="105" y="179"/>
                              <a:pt x="141" y="16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6" name="Freeform 195"/>
                      <p:cNvSpPr>
                        <a:spLocks noChangeAspect="1"/>
                      </p:cNvSpPr>
                      <p:nvPr/>
                    </p:nvSpPr>
                    <p:spPr bwMode="auto">
                      <a:xfrm>
                        <a:off x="1036" y="1602"/>
                        <a:ext cx="103" cy="54"/>
                      </a:xfrm>
                      <a:custGeom>
                        <a:avLst/>
                        <a:gdLst>
                          <a:gd name="T0" fmla="*/ 7 w 372"/>
                          <a:gd name="T1" fmla="*/ 4 h 195"/>
                          <a:gd name="T2" fmla="*/ 6 w 372"/>
                          <a:gd name="T3" fmla="*/ 4 h 195"/>
                          <a:gd name="T4" fmla="*/ 5 w 372"/>
                          <a:gd name="T5" fmla="*/ 4 h 195"/>
                          <a:gd name="T6" fmla="*/ 5 w 372"/>
                          <a:gd name="T7" fmla="*/ 4 h 195"/>
                          <a:gd name="T8" fmla="*/ 4 w 372"/>
                          <a:gd name="T9" fmla="*/ 3 h 195"/>
                          <a:gd name="T10" fmla="*/ 3 w 372"/>
                          <a:gd name="T11" fmla="*/ 3 h 195"/>
                          <a:gd name="T12" fmla="*/ 3 w 372"/>
                          <a:gd name="T13" fmla="*/ 3 h 195"/>
                          <a:gd name="T14" fmla="*/ 2 w 372"/>
                          <a:gd name="T15" fmla="*/ 3 h 195"/>
                          <a:gd name="T16" fmla="*/ 2 w 372"/>
                          <a:gd name="T17" fmla="*/ 2 h 195"/>
                          <a:gd name="T18" fmla="*/ 1 w 372"/>
                          <a:gd name="T19" fmla="*/ 2 h 195"/>
                          <a:gd name="T20" fmla="*/ 0 w 372"/>
                          <a:gd name="T21" fmla="*/ 2 h 195"/>
                          <a:gd name="T22" fmla="*/ 0 w 372"/>
                          <a:gd name="T23" fmla="*/ 3 h 195"/>
                          <a:gd name="T24" fmla="*/ 2 w 372"/>
                          <a:gd name="T25" fmla="*/ 1 h 195"/>
                          <a:gd name="T26" fmla="*/ 3 w 372"/>
                          <a:gd name="T27" fmla="*/ 2 h 195"/>
                          <a:gd name="T28" fmla="*/ 4 w 372"/>
                          <a:gd name="T29" fmla="*/ 2 h 195"/>
                          <a:gd name="T30" fmla="*/ 4 w 372"/>
                          <a:gd name="T31" fmla="*/ 0 h 195"/>
                          <a:gd name="T32" fmla="*/ 4 w 372"/>
                          <a:gd name="T33" fmla="*/ 0 h 195"/>
                          <a:gd name="T34" fmla="*/ 5 w 372"/>
                          <a:gd name="T35" fmla="*/ 0 h 195"/>
                          <a:gd name="T36" fmla="*/ 6 w 372"/>
                          <a:gd name="T37" fmla="*/ 1 h 195"/>
                          <a:gd name="T38" fmla="*/ 6 w 372"/>
                          <a:gd name="T39" fmla="*/ 1 h 195"/>
                          <a:gd name="T40" fmla="*/ 7 w 372"/>
                          <a:gd name="T41" fmla="*/ 1 h 195"/>
                          <a:gd name="T42" fmla="*/ 7 w 372"/>
                          <a:gd name="T43" fmla="*/ 1 h 195"/>
                          <a:gd name="T44" fmla="*/ 7 w 372"/>
                          <a:gd name="T45" fmla="*/ 2 h 195"/>
                          <a:gd name="T46" fmla="*/ 8 w 372"/>
                          <a:gd name="T47" fmla="*/ 2 h 195"/>
                          <a:gd name="T48" fmla="*/ 8 w 372"/>
                          <a:gd name="T49" fmla="*/ 2 h 195"/>
                          <a:gd name="T50" fmla="*/ 8 w 372"/>
                          <a:gd name="T51" fmla="*/ 2 h 195"/>
                          <a:gd name="T52" fmla="*/ 8 w 372"/>
                          <a:gd name="T53" fmla="*/ 2 h 195"/>
                          <a:gd name="T54" fmla="*/ 8 w 372"/>
                          <a:gd name="T55" fmla="*/ 2 h 195"/>
                          <a:gd name="T56" fmla="*/ 8 w 372"/>
                          <a:gd name="T57" fmla="*/ 3 h 195"/>
                          <a:gd name="T58" fmla="*/ 8 w 372"/>
                          <a:gd name="T59" fmla="*/ 3 h 195"/>
                          <a:gd name="T60" fmla="*/ 8 w 372"/>
                          <a:gd name="T61" fmla="*/ 3 h 195"/>
                          <a:gd name="T62" fmla="*/ 8 w 372"/>
                          <a:gd name="T63" fmla="*/ 3 h 195"/>
                          <a:gd name="T64" fmla="*/ 8 w 372"/>
                          <a:gd name="T65" fmla="*/ 3 h 195"/>
                          <a:gd name="T66" fmla="*/ 8 w 372"/>
                          <a:gd name="T67" fmla="*/ 3 h 195"/>
                          <a:gd name="T68" fmla="*/ 8 w 372"/>
                          <a:gd name="T69" fmla="*/ 3 h 195"/>
                          <a:gd name="T70" fmla="*/ 8 w 372"/>
                          <a:gd name="T71" fmla="*/ 3 h 195"/>
                          <a:gd name="T72" fmla="*/ 8 w 372"/>
                          <a:gd name="T73" fmla="*/ 4 h 195"/>
                          <a:gd name="T74" fmla="*/ 8 w 372"/>
                          <a:gd name="T75" fmla="*/ 4 h 195"/>
                          <a:gd name="T76" fmla="*/ 7 w 372"/>
                          <a:gd name="T77" fmla="*/ 4 h 195"/>
                          <a:gd name="T78" fmla="*/ 7 w 372"/>
                          <a:gd name="T79" fmla="*/ 4 h 195"/>
                          <a:gd name="T80" fmla="*/ 7 w 372"/>
                          <a:gd name="T81" fmla="*/ 4 h 1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2" h="195">
                            <a:moveTo>
                              <a:pt x="355" y="189"/>
                            </a:moveTo>
                            <a:lnTo>
                              <a:pt x="272" y="195"/>
                            </a:lnTo>
                            <a:lnTo>
                              <a:pt x="244" y="182"/>
                            </a:lnTo>
                            <a:lnTo>
                              <a:pt x="215" y="170"/>
                            </a:lnTo>
                            <a:lnTo>
                              <a:pt x="186" y="160"/>
                            </a:lnTo>
                            <a:lnTo>
                              <a:pt x="158" y="151"/>
                            </a:lnTo>
                            <a:lnTo>
                              <a:pt x="131" y="141"/>
                            </a:lnTo>
                            <a:lnTo>
                              <a:pt x="104" y="132"/>
                            </a:lnTo>
                            <a:lnTo>
                              <a:pt x="79" y="123"/>
                            </a:lnTo>
                            <a:lnTo>
                              <a:pt x="54" y="115"/>
                            </a:lnTo>
                            <a:lnTo>
                              <a:pt x="1" y="124"/>
                            </a:lnTo>
                            <a:lnTo>
                              <a:pt x="0" y="127"/>
                            </a:lnTo>
                            <a:cubicBezTo>
                              <a:pt x="0" y="127"/>
                              <a:pt x="17" y="67"/>
                              <a:pt x="95" y="47"/>
                            </a:cubicBezTo>
                            <a:cubicBezTo>
                              <a:pt x="117" y="73"/>
                              <a:pt x="113" y="92"/>
                              <a:pt x="140" y="100"/>
                            </a:cubicBezTo>
                            <a:cubicBezTo>
                              <a:pt x="155" y="101"/>
                              <a:pt x="170" y="103"/>
                              <a:pt x="170" y="103"/>
                            </a:cubicBezTo>
                            <a:lnTo>
                              <a:pt x="192" y="11"/>
                            </a:lnTo>
                            <a:lnTo>
                              <a:pt x="205" y="0"/>
                            </a:lnTo>
                            <a:lnTo>
                              <a:pt x="232" y="13"/>
                            </a:lnTo>
                            <a:lnTo>
                              <a:pt x="257" y="24"/>
                            </a:lnTo>
                            <a:lnTo>
                              <a:pt x="284" y="33"/>
                            </a:lnTo>
                            <a:lnTo>
                              <a:pt x="312" y="41"/>
                            </a:lnTo>
                            <a:lnTo>
                              <a:pt x="331" y="62"/>
                            </a:lnTo>
                            <a:lnTo>
                              <a:pt x="355" y="87"/>
                            </a:lnTo>
                            <a:lnTo>
                              <a:pt x="360" y="93"/>
                            </a:lnTo>
                            <a:lnTo>
                              <a:pt x="364" y="100"/>
                            </a:lnTo>
                            <a:lnTo>
                              <a:pt x="367" y="108"/>
                            </a:lnTo>
                            <a:lnTo>
                              <a:pt x="370" y="115"/>
                            </a:lnTo>
                            <a:lnTo>
                              <a:pt x="370" y="122"/>
                            </a:lnTo>
                            <a:lnTo>
                              <a:pt x="370" y="129"/>
                            </a:lnTo>
                            <a:lnTo>
                              <a:pt x="367" y="136"/>
                            </a:lnTo>
                            <a:lnTo>
                              <a:pt x="364" y="146"/>
                            </a:lnTo>
                            <a:lnTo>
                              <a:pt x="367" y="148"/>
                            </a:lnTo>
                            <a:lnTo>
                              <a:pt x="370" y="152"/>
                            </a:lnTo>
                            <a:lnTo>
                              <a:pt x="372" y="154"/>
                            </a:lnTo>
                            <a:lnTo>
                              <a:pt x="372" y="157"/>
                            </a:lnTo>
                            <a:lnTo>
                              <a:pt x="371" y="162"/>
                            </a:lnTo>
                            <a:lnTo>
                              <a:pt x="367" y="166"/>
                            </a:lnTo>
                            <a:lnTo>
                              <a:pt x="362" y="171"/>
                            </a:lnTo>
                            <a:lnTo>
                              <a:pt x="359" y="177"/>
                            </a:lnTo>
                            <a:lnTo>
                              <a:pt x="355" y="183"/>
                            </a:lnTo>
                            <a:lnTo>
                              <a:pt x="355" y="18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7" name="Freeform 196"/>
                      <p:cNvSpPr>
                        <a:spLocks noChangeAspect="1"/>
                      </p:cNvSpPr>
                      <p:nvPr/>
                    </p:nvSpPr>
                    <p:spPr bwMode="auto">
                      <a:xfrm>
                        <a:off x="1017" y="1666"/>
                        <a:ext cx="48" cy="18"/>
                      </a:xfrm>
                      <a:custGeom>
                        <a:avLst/>
                        <a:gdLst>
                          <a:gd name="T0" fmla="*/ 0 w 172"/>
                          <a:gd name="T1" fmla="*/ 1 h 65"/>
                          <a:gd name="T2" fmla="*/ 1 w 172"/>
                          <a:gd name="T3" fmla="*/ 0 h 65"/>
                          <a:gd name="T4" fmla="*/ 2 w 172"/>
                          <a:gd name="T5" fmla="*/ 0 h 65"/>
                          <a:gd name="T6" fmla="*/ 4 w 172"/>
                          <a:gd name="T7" fmla="*/ 1 h 65"/>
                          <a:gd name="T8" fmla="*/ 4 w 172"/>
                          <a:gd name="T9" fmla="*/ 1 h 65"/>
                          <a:gd name="T10" fmla="*/ 4 w 172"/>
                          <a:gd name="T11" fmla="*/ 1 h 65"/>
                          <a:gd name="T12" fmla="*/ 4 w 172"/>
                          <a:gd name="T13" fmla="*/ 1 h 65"/>
                          <a:gd name="T14" fmla="*/ 4 w 172"/>
                          <a:gd name="T15" fmla="*/ 1 h 65"/>
                          <a:gd name="T16" fmla="*/ 4 w 172"/>
                          <a:gd name="T17" fmla="*/ 1 h 65"/>
                          <a:gd name="T18" fmla="*/ 4 w 172"/>
                          <a:gd name="T19" fmla="*/ 1 h 65"/>
                          <a:gd name="T20" fmla="*/ 0 w 172"/>
                          <a:gd name="T21" fmla="*/ 1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 h="65">
                            <a:moveTo>
                              <a:pt x="3" y="65"/>
                            </a:moveTo>
                            <a:cubicBezTo>
                              <a:pt x="3" y="65"/>
                              <a:pt x="0" y="39"/>
                              <a:pt x="59" y="16"/>
                            </a:cubicBezTo>
                            <a:cubicBezTo>
                              <a:pt x="74" y="31"/>
                              <a:pt x="88" y="0"/>
                              <a:pt x="88" y="0"/>
                            </a:cubicBezTo>
                            <a:lnTo>
                              <a:pt x="164" y="23"/>
                            </a:lnTo>
                            <a:lnTo>
                              <a:pt x="167" y="36"/>
                            </a:lnTo>
                            <a:lnTo>
                              <a:pt x="172" y="49"/>
                            </a:lnTo>
                            <a:lnTo>
                              <a:pt x="172" y="55"/>
                            </a:lnTo>
                            <a:lnTo>
                              <a:pt x="172" y="60"/>
                            </a:lnTo>
                            <a:lnTo>
                              <a:pt x="171" y="63"/>
                            </a:lnTo>
                            <a:lnTo>
                              <a:pt x="167" y="65"/>
                            </a:lnTo>
                            <a:lnTo>
                              <a:pt x="3" y="6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8" name="Freeform 197"/>
                      <p:cNvSpPr>
                        <a:spLocks noChangeAspect="1"/>
                      </p:cNvSpPr>
                      <p:nvPr/>
                    </p:nvSpPr>
                    <p:spPr bwMode="auto">
                      <a:xfrm>
                        <a:off x="1033" y="1634"/>
                        <a:ext cx="80" cy="61"/>
                      </a:xfrm>
                      <a:custGeom>
                        <a:avLst/>
                        <a:gdLst>
                          <a:gd name="T0" fmla="*/ 2 w 289"/>
                          <a:gd name="T1" fmla="*/ 4 h 220"/>
                          <a:gd name="T2" fmla="*/ 2 w 289"/>
                          <a:gd name="T3" fmla="*/ 4 h 220"/>
                          <a:gd name="T4" fmla="*/ 2 w 289"/>
                          <a:gd name="T5" fmla="*/ 4 h 220"/>
                          <a:gd name="T6" fmla="*/ 2 w 289"/>
                          <a:gd name="T7" fmla="*/ 4 h 220"/>
                          <a:gd name="T8" fmla="*/ 2 w 289"/>
                          <a:gd name="T9" fmla="*/ 4 h 220"/>
                          <a:gd name="T10" fmla="*/ 2 w 289"/>
                          <a:gd name="T11" fmla="*/ 3 h 220"/>
                          <a:gd name="T12" fmla="*/ 2 w 289"/>
                          <a:gd name="T13" fmla="*/ 3 h 220"/>
                          <a:gd name="T14" fmla="*/ 1 w 289"/>
                          <a:gd name="T15" fmla="*/ 2 h 220"/>
                          <a:gd name="T16" fmla="*/ 0 w 289"/>
                          <a:gd name="T17" fmla="*/ 1 h 220"/>
                          <a:gd name="T18" fmla="*/ 0 w 289"/>
                          <a:gd name="T19" fmla="*/ 0 h 220"/>
                          <a:gd name="T20" fmla="*/ 0 w 289"/>
                          <a:gd name="T21" fmla="*/ 0 h 220"/>
                          <a:gd name="T22" fmla="*/ 1 w 289"/>
                          <a:gd name="T23" fmla="*/ 0 h 220"/>
                          <a:gd name="T24" fmla="*/ 2 w 289"/>
                          <a:gd name="T25" fmla="*/ 0 h 220"/>
                          <a:gd name="T26" fmla="*/ 2 w 289"/>
                          <a:gd name="T27" fmla="*/ 0 h 220"/>
                          <a:gd name="T28" fmla="*/ 3 w 289"/>
                          <a:gd name="T29" fmla="*/ 1 h 220"/>
                          <a:gd name="T30" fmla="*/ 4 w 289"/>
                          <a:gd name="T31" fmla="*/ 1 h 220"/>
                          <a:gd name="T32" fmla="*/ 4 w 289"/>
                          <a:gd name="T33" fmla="*/ 1 h 220"/>
                          <a:gd name="T34" fmla="*/ 5 w 289"/>
                          <a:gd name="T35" fmla="*/ 1 h 220"/>
                          <a:gd name="T36" fmla="*/ 5 w 289"/>
                          <a:gd name="T37" fmla="*/ 1 h 220"/>
                          <a:gd name="T38" fmla="*/ 6 w 289"/>
                          <a:gd name="T39" fmla="*/ 2 h 220"/>
                          <a:gd name="T40" fmla="*/ 6 w 289"/>
                          <a:gd name="T41" fmla="*/ 2 h 220"/>
                          <a:gd name="T42" fmla="*/ 6 w 289"/>
                          <a:gd name="T43" fmla="*/ 3 h 220"/>
                          <a:gd name="T44" fmla="*/ 6 w 289"/>
                          <a:gd name="T45" fmla="*/ 3 h 220"/>
                          <a:gd name="T46" fmla="*/ 6 w 289"/>
                          <a:gd name="T47" fmla="*/ 3 h 220"/>
                          <a:gd name="T48" fmla="*/ 6 w 289"/>
                          <a:gd name="T49" fmla="*/ 3 h 220"/>
                          <a:gd name="T50" fmla="*/ 6 w 289"/>
                          <a:gd name="T51" fmla="*/ 4 h 220"/>
                          <a:gd name="T52" fmla="*/ 5 w 289"/>
                          <a:gd name="T53" fmla="*/ 4 h 220"/>
                          <a:gd name="T54" fmla="*/ 5 w 289"/>
                          <a:gd name="T55" fmla="*/ 4 h 220"/>
                          <a:gd name="T56" fmla="*/ 4 w 289"/>
                          <a:gd name="T57" fmla="*/ 4 h 220"/>
                          <a:gd name="T58" fmla="*/ 4 w 289"/>
                          <a:gd name="T59" fmla="*/ 4 h 220"/>
                          <a:gd name="T60" fmla="*/ 4 w 289"/>
                          <a:gd name="T61" fmla="*/ 5 h 220"/>
                          <a:gd name="T62" fmla="*/ 2 w 289"/>
                          <a:gd name="T63" fmla="*/ 4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9" h="220">
                            <a:moveTo>
                              <a:pt x="109" y="180"/>
                            </a:moveTo>
                            <a:lnTo>
                              <a:pt x="112" y="178"/>
                            </a:lnTo>
                            <a:lnTo>
                              <a:pt x="114" y="176"/>
                            </a:lnTo>
                            <a:lnTo>
                              <a:pt x="114" y="171"/>
                            </a:lnTo>
                            <a:lnTo>
                              <a:pt x="114" y="165"/>
                            </a:lnTo>
                            <a:lnTo>
                              <a:pt x="109" y="153"/>
                            </a:lnTo>
                            <a:lnTo>
                              <a:pt x="105" y="139"/>
                            </a:lnTo>
                            <a:lnTo>
                              <a:pt x="29" y="118"/>
                            </a:lnTo>
                            <a:lnTo>
                              <a:pt x="0" y="41"/>
                            </a:lnTo>
                            <a:lnTo>
                              <a:pt x="8" y="12"/>
                            </a:lnTo>
                            <a:lnTo>
                              <a:pt x="10" y="10"/>
                            </a:lnTo>
                            <a:lnTo>
                              <a:pt x="63" y="0"/>
                            </a:lnTo>
                            <a:lnTo>
                              <a:pt x="88" y="8"/>
                            </a:lnTo>
                            <a:lnTo>
                              <a:pt x="114" y="17"/>
                            </a:lnTo>
                            <a:lnTo>
                              <a:pt x="140" y="26"/>
                            </a:lnTo>
                            <a:lnTo>
                              <a:pt x="168" y="36"/>
                            </a:lnTo>
                            <a:lnTo>
                              <a:pt x="196" y="46"/>
                            </a:lnTo>
                            <a:lnTo>
                              <a:pt x="225" y="55"/>
                            </a:lnTo>
                            <a:lnTo>
                              <a:pt x="254" y="67"/>
                            </a:lnTo>
                            <a:lnTo>
                              <a:pt x="283" y="81"/>
                            </a:lnTo>
                            <a:lnTo>
                              <a:pt x="289" y="121"/>
                            </a:lnTo>
                            <a:lnTo>
                              <a:pt x="284" y="131"/>
                            </a:lnTo>
                            <a:lnTo>
                              <a:pt x="279" y="139"/>
                            </a:lnTo>
                            <a:lnTo>
                              <a:pt x="273" y="148"/>
                            </a:lnTo>
                            <a:lnTo>
                              <a:pt x="267" y="155"/>
                            </a:lnTo>
                            <a:lnTo>
                              <a:pt x="255" y="171"/>
                            </a:lnTo>
                            <a:lnTo>
                              <a:pt x="241" y="183"/>
                            </a:lnTo>
                            <a:lnTo>
                              <a:pt x="225" y="195"/>
                            </a:lnTo>
                            <a:lnTo>
                              <a:pt x="208" y="204"/>
                            </a:lnTo>
                            <a:lnTo>
                              <a:pt x="191" y="213"/>
                            </a:lnTo>
                            <a:lnTo>
                              <a:pt x="175" y="220"/>
                            </a:lnTo>
                            <a:lnTo>
                              <a:pt x="109" y="18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69" name="Freeform 198"/>
                      <p:cNvSpPr>
                        <a:spLocks noChangeAspect="1"/>
                      </p:cNvSpPr>
                      <p:nvPr/>
                    </p:nvSpPr>
                    <p:spPr bwMode="auto">
                      <a:xfrm>
                        <a:off x="851" y="1616"/>
                        <a:ext cx="35" cy="58"/>
                      </a:xfrm>
                      <a:custGeom>
                        <a:avLst/>
                        <a:gdLst>
                          <a:gd name="T0" fmla="*/ 2 w 129"/>
                          <a:gd name="T1" fmla="*/ 4 h 209"/>
                          <a:gd name="T2" fmla="*/ 0 w 129"/>
                          <a:gd name="T3" fmla="*/ 4 h 209"/>
                          <a:gd name="T4" fmla="*/ 0 w 129"/>
                          <a:gd name="T5" fmla="*/ 2 h 209"/>
                          <a:gd name="T6" fmla="*/ 1 w 129"/>
                          <a:gd name="T7" fmla="*/ 2 h 209"/>
                          <a:gd name="T8" fmla="*/ 1 w 129"/>
                          <a:gd name="T9" fmla="*/ 1 h 209"/>
                          <a:gd name="T10" fmla="*/ 2 w 129"/>
                          <a:gd name="T11" fmla="*/ 0 h 209"/>
                          <a:gd name="T12" fmla="*/ 2 w 129"/>
                          <a:gd name="T13" fmla="*/ 1 h 209"/>
                          <a:gd name="T14" fmla="*/ 1 w 129"/>
                          <a:gd name="T15" fmla="*/ 1 h 209"/>
                          <a:gd name="T16" fmla="*/ 2 w 129"/>
                          <a:gd name="T17" fmla="*/ 2 h 209"/>
                          <a:gd name="T18" fmla="*/ 2 w 129"/>
                          <a:gd name="T19" fmla="*/ 3 h 209"/>
                          <a:gd name="T20" fmla="*/ 1 w 129"/>
                          <a:gd name="T21" fmla="*/ 3 h 209"/>
                          <a:gd name="T22" fmla="*/ 2 w 129"/>
                          <a:gd name="T23" fmla="*/ 4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209">
                            <a:moveTo>
                              <a:pt x="79" y="209"/>
                            </a:moveTo>
                            <a:lnTo>
                              <a:pt x="10" y="197"/>
                            </a:lnTo>
                            <a:lnTo>
                              <a:pt x="0" y="91"/>
                            </a:lnTo>
                            <a:lnTo>
                              <a:pt x="45" y="88"/>
                            </a:lnTo>
                            <a:lnTo>
                              <a:pt x="22" y="50"/>
                            </a:lnTo>
                            <a:lnTo>
                              <a:pt x="81" y="0"/>
                            </a:lnTo>
                            <a:cubicBezTo>
                              <a:pt x="81" y="0"/>
                              <a:pt x="111" y="1"/>
                              <a:pt x="98" y="30"/>
                            </a:cubicBezTo>
                            <a:cubicBezTo>
                              <a:pt x="80" y="41"/>
                              <a:pt x="58" y="41"/>
                              <a:pt x="62" y="53"/>
                            </a:cubicBezTo>
                            <a:cubicBezTo>
                              <a:pt x="102" y="58"/>
                              <a:pt x="99" y="106"/>
                              <a:pt x="121" y="103"/>
                            </a:cubicBezTo>
                            <a:cubicBezTo>
                              <a:pt x="123" y="127"/>
                              <a:pt x="129" y="130"/>
                              <a:pt x="121" y="137"/>
                            </a:cubicBezTo>
                            <a:lnTo>
                              <a:pt x="75" y="143"/>
                            </a:lnTo>
                            <a:lnTo>
                              <a:pt x="79" y="20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0" name="Freeform 199"/>
                      <p:cNvSpPr>
                        <a:spLocks noChangeAspect="1"/>
                      </p:cNvSpPr>
                      <p:nvPr/>
                    </p:nvSpPr>
                    <p:spPr bwMode="auto">
                      <a:xfrm>
                        <a:off x="773" y="1753"/>
                        <a:ext cx="47" cy="32"/>
                      </a:xfrm>
                      <a:custGeom>
                        <a:avLst/>
                        <a:gdLst>
                          <a:gd name="T0" fmla="*/ 3 w 169"/>
                          <a:gd name="T1" fmla="*/ 2 h 119"/>
                          <a:gd name="T2" fmla="*/ 3 w 169"/>
                          <a:gd name="T3" fmla="*/ 1 h 119"/>
                          <a:gd name="T4" fmla="*/ 4 w 169"/>
                          <a:gd name="T5" fmla="*/ 1 h 119"/>
                          <a:gd name="T6" fmla="*/ 4 w 169"/>
                          <a:gd name="T7" fmla="*/ 1 h 119"/>
                          <a:gd name="T8" fmla="*/ 4 w 169"/>
                          <a:gd name="T9" fmla="*/ 1 h 119"/>
                          <a:gd name="T10" fmla="*/ 4 w 169"/>
                          <a:gd name="T11" fmla="*/ 1 h 119"/>
                          <a:gd name="T12" fmla="*/ 4 w 169"/>
                          <a:gd name="T13" fmla="*/ 1 h 119"/>
                          <a:gd name="T14" fmla="*/ 4 w 169"/>
                          <a:gd name="T15" fmla="*/ 1 h 119"/>
                          <a:gd name="T16" fmla="*/ 3 w 169"/>
                          <a:gd name="T17" fmla="*/ 0 h 119"/>
                          <a:gd name="T18" fmla="*/ 3 w 169"/>
                          <a:gd name="T19" fmla="*/ 0 h 119"/>
                          <a:gd name="T20" fmla="*/ 3 w 169"/>
                          <a:gd name="T21" fmla="*/ 0 h 119"/>
                          <a:gd name="T22" fmla="*/ 3 w 169"/>
                          <a:gd name="T23" fmla="*/ 0 h 119"/>
                          <a:gd name="T24" fmla="*/ 3 w 169"/>
                          <a:gd name="T25" fmla="*/ 0 h 119"/>
                          <a:gd name="T26" fmla="*/ 3 w 169"/>
                          <a:gd name="T27" fmla="*/ 0 h 119"/>
                          <a:gd name="T28" fmla="*/ 2 w 169"/>
                          <a:gd name="T29" fmla="*/ 0 h 119"/>
                          <a:gd name="T30" fmla="*/ 2 w 169"/>
                          <a:gd name="T31" fmla="*/ 0 h 119"/>
                          <a:gd name="T32" fmla="*/ 2 w 169"/>
                          <a:gd name="T33" fmla="*/ 0 h 119"/>
                          <a:gd name="T34" fmla="*/ 2 w 169"/>
                          <a:gd name="T35" fmla="*/ 0 h 119"/>
                          <a:gd name="T36" fmla="*/ 2 w 169"/>
                          <a:gd name="T37" fmla="*/ 0 h 119"/>
                          <a:gd name="T38" fmla="*/ 1 w 169"/>
                          <a:gd name="T39" fmla="*/ 0 h 119"/>
                          <a:gd name="T40" fmla="*/ 1 w 169"/>
                          <a:gd name="T41" fmla="*/ 1 h 119"/>
                          <a:gd name="T42" fmla="*/ 1 w 169"/>
                          <a:gd name="T43" fmla="*/ 0 h 119"/>
                          <a:gd name="T44" fmla="*/ 1 w 169"/>
                          <a:gd name="T45" fmla="*/ 0 h 119"/>
                          <a:gd name="T46" fmla="*/ 0 w 169"/>
                          <a:gd name="T47" fmla="*/ 0 h 119"/>
                          <a:gd name="T48" fmla="*/ 1 w 169"/>
                          <a:gd name="T49" fmla="*/ 1 h 119"/>
                          <a:gd name="T50" fmla="*/ 1 w 169"/>
                          <a:gd name="T51" fmla="*/ 2 h 119"/>
                          <a:gd name="T52" fmla="*/ 1 w 169"/>
                          <a:gd name="T53" fmla="*/ 2 h 119"/>
                          <a:gd name="T54" fmla="*/ 1 w 169"/>
                          <a:gd name="T55" fmla="*/ 2 h 119"/>
                          <a:gd name="T56" fmla="*/ 2 w 169"/>
                          <a:gd name="T57" fmla="*/ 2 h 119"/>
                          <a:gd name="T58" fmla="*/ 2 w 169"/>
                          <a:gd name="T59" fmla="*/ 2 h 119"/>
                          <a:gd name="T60" fmla="*/ 2 w 169"/>
                          <a:gd name="T61" fmla="*/ 2 h 119"/>
                          <a:gd name="T62" fmla="*/ 2 w 169"/>
                          <a:gd name="T63" fmla="*/ 2 h 119"/>
                          <a:gd name="T64" fmla="*/ 2 w 169"/>
                          <a:gd name="T65" fmla="*/ 2 h 119"/>
                          <a:gd name="T66" fmla="*/ 2 w 169"/>
                          <a:gd name="T67" fmla="*/ 2 h 119"/>
                          <a:gd name="T68" fmla="*/ 2 w 169"/>
                          <a:gd name="T69" fmla="*/ 2 h 119"/>
                          <a:gd name="T70" fmla="*/ 2 w 169"/>
                          <a:gd name="T71" fmla="*/ 2 h 119"/>
                          <a:gd name="T72" fmla="*/ 2 w 169"/>
                          <a:gd name="T73" fmla="*/ 2 h 119"/>
                          <a:gd name="T74" fmla="*/ 2 w 169"/>
                          <a:gd name="T75" fmla="*/ 2 h 119"/>
                          <a:gd name="T76" fmla="*/ 2 w 169"/>
                          <a:gd name="T77" fmla="*/ 2 h 119"/>
                          <a:gd name="T78" fmla="*/ 3 w 169"/>
                          <a:gd name="T79" fmla="*/ 2 h 119"/>
                          <a:gd name="T80" fmla="*/ 3 w 169"/>
                          <a:gd name="T81" fmla="*/ 2 h 119"/>
                          <a:gd name="T82" fmla="*/ 3 w 169"/>
                          <a:gd name="T83" fmla="*/ 2 h 119"/>
                          <a:gd name="T84" fmla="*/ 3 w 169"/>
                          <a:gd name="T85" fmla="*/ 2 h 119"/>
                          <a:gd name="T86" fmla="*/ 3 w 169"/>
                          <a:gd name="T87" fmla="*/ 2 h 119"/>
                          <a:gd name="T88" fmla="*/ 3 w 169"/>
                          <a:gd name="T89" fmla="*/ 2 h 119"/>
                          <a:gd name="T90" fmla="*/ 3 w 169"/>
                          <a:gd name="T91" fmla="*/ 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9" h="119">
                            <a:moveTo>
                              <a:pt x="151" y="88"/>
                            </a:moveTo>
                            <a:lnTo>
                              <a:pt x="158" y="75"/>
                            </a:lnTo>
                            <a:lnTo>
                              <a:pt x="165" y="63"/>
                            </a:lnTo>
                            <a:lnTo>
                              <a:pt x="168" y="55"/>
                            </a:lnTo>
                            <a:lnTo>
                              <a:pt x="169" y="48"/>
                            </a:lnTo>
                            <a:lnTo>
                              <a:pt x="169" y="40"/>
                            </a:lnTo>
                            <a:lnTo>
                              <a:pt x="168" y="30"/>
                            </a:lnTo>
                            <a:lnTo>
                              <a:pt x="162" y="22"/>
                            </a:lnTo>
                            <a:lnTo>
                              <a:pt x="155" y="16"/>
                            </a:lnTo>
                            <a:lnTo>
                              <a:pt x="149" y="10"/>
                            </a:lnTo>
                            <a:lnTo>
                              <a:pt x="141" y="6"/>
                            </a:lnTo>
                            <a:lnTo>
                              <a:pt x="132" y="4"/>
                            </a:lnTo>
                            <a:lnTo>
                              <a:pt x="125" y="1"/>
                            </a:lnTo>
                            <a:lnTo>
                              <a:pt x="116" y="0"/>
                            </a:lnTo>
                            <a:lnTo>
                              <a:pt x="108" y="0"/>
                            </a:lnTo>
                            <a:lnTo>
                              <a:pt x="99" y="0"/>
                            </a:lnTo>
                            <a:lnTo>
                              <a:pt x="91" y="2"/>
                            </a:lnTo>
                            <a:lnTo>
                              <a:pt x="83" y="4"/>
                            </a:lnTo>
                            <a:lnTo>
                              <a:pt x="76" y="7"/>
                            </a:lnTo>
                            <a:lnTo>
                              <a:pt x="59" y="13"/>
                            </a:lnTo>
                            <a:lnTo>
                              <a:pt x="44" y="22"/>
                            </a:lnTo>
                            <a:lnTo>
                              <a:pt x="29" y="19"/>
                            </a:lnTo>
                            <a:lnTo>
                              <a:pt x="22" y="5"/>
                            </a:lnTo>
                            <a:lnTo>
                              <a:pt x="0" y="17"/>
                            </a:lnTo>
                            <a:lnTo>
                              <a:pt x="30" y="76"/>
                            </a:lnTo>
                            <a:lnTo>
                              <a:pt x="44" y="79"/>
                            </a:lnTo>
                            <a:lnTo>
                              <a:pt x="59" y="79"/>
                            </a:lnTo>
                            <a:lnTo>
                              <a:pt x="65" y="82"/>
                            </a:lnTo>
                            <a:lnTo>
                              <a:pt x="71" y="85"/>
                            </a:lnTo>
                            <a:lnTo>
                              <a:pt x="73" y="88"/>
                            </a:lnTo>
                            <a:lnTo>
                              <a:pt x="76" y="91"/>
                            </a:lnTo>
                            <a:lnTo>
                              <a:pt x="77" y="95"/>
                            </a:lnTo>
                            <a:lnTo>
                              <a:pt x="78" y="102"/>
                            </a:lnTo>
                            <a:lnTo>
                              <a:pt x="83" y="99"/>
                            </a:lnTo>
                            <a:lnTo>
                              <a:pt x="86" y="99"/>
                            </a:lnTo>
                            <a:lnTo>
                              <a:pt x="90" y="99"/>
                            </a:lnTo>
                            <a:lnTo>
                              <a:pt x="93" y="99"/>
                            </a:lnTo>
                            <a:lnTo>
                              <a:pt x="101" y="103"/>
                            </a:lnTo>
                            <a:lnTo>
                              <a:pt x="107" y="108"/>
                            </a:lnTo>
                            <a:lnTo>
                              <a:pt x="113" y="112"/>
                            </a:lnTo>
                            <a:lnTo>
                              <a:pt x="120" y="117"/>
                            </a:lnTo>
                            <a:lnTo>
                              <a:pt x="122" y="118"/>
                            </a:lnTo>
                            <a:lnTo>
                              <a:pt x="126" y="119"/>
                            </a:lnTo>
                            <a:lnTo>
                              <a:pt x="129" y="119"/>
                            </a:lnTo>
                            <a:lnTo>
                              <a:pt x="133" y="119"/>
                            </a:lnTo>
                            <a:lnTo>
                              <a:pt x="151" y="8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1" name="Freeform 200"/>
                      <p:cNvSpPr>
                        <a:spLocks noChangeAspect="1"/>
                      </p:cNvSpPr>
                      <p:nvPr/>
                    </p:nvSpPr>
                    <p:spPr bwMode="auto">
                      <a:xfrm>
                        <a:off x="779" y="1704"/>
                        <a:ext cx="56" cy="57"/>
                      </a:xfrm>
                      <a:custGeom>
                        <a:avLst/>
                        <a:gdLst>
                          <a:gd name="T0" fmla="*/ 0 w 203"/>
                          <a:gd name="T1" fmla="*/ 4 h 205"/>
                          <a:gd name="T2" fmla="*/ 1 w 203"/>
                          <a:gd name="T3" fmla="*/ 3 h 205"/>
                          <a:gd name="T4" fmla="*/ 2 w 203"/>
                          <a:gd name="T5" fmla="*/ 1 h 205"/>
                          <a:gd name="T6" fmla="*/ 2 w 203"/>
                          <a:gd name="T7" fmla="*/ 2 h 205"/>
                          <a:gd name="T8" fmla="*/ 4 w 203"/>
                          <a:gd name="T9" fmla="*/ 0 h 205"/>
                          <a:gd name="T10" fmla="*/ 4 w 203"/>
                          <a:gd name="T11" fmla="*/ 0 h 205"/>
                          <a:gd name="T12" fmla="*/ 4 w 203"/>
                          <a:gd name="T13" fmla="*/ 1 h 205"/>
                          <a:gd name="T14" fmla="*/ 4 w 203"/>
                          <a:gd name="T15" fmla="*/ 1 h 205"/>
                          <a:gd name="T16" fmla="*/ 4 w 203"/>
                          <a:gd name="T17" fmla="*/ 1 h 205"/>
                          <a:gd name="T18" fmla="*/ 4 w 203"/>
                          <a:gd name="T19" fmla="*/ 1 h 205"/>
                          <a:gd name="T20" fmla="*/ 4 w 203"/>
                          <a:gd name="T21" fmla="*/ 2 h 205"/>
                          <a:gd name="T22" fmla="*/ 4 w 203"/>
                          <a:gd name="T23" fmla="*/ 2 h 205"/>
                          <a:gd name="T24" fmla="*/ 4 w 203"/>
                          <a:gd name="T25" fmla="*/ 3 h 205"/>
                          <a:gd name="T26" fmla="*/ 4 w 203"/>
                          <a:gd name="T27" fmla="*/ 3 h 205"/>
                          <a:gd name="T28" fmla="*/ 4 w 203"/>
                          <a:gd name="T29" fmla="*/ 3 h 205"/>
                          <a:gd name="T30" fmla="*/ 4 w 203"/>
                          <a:gd name="T31" fmla="*/ 3 h 205"/>
                          <a:gd name="T32" fmla="*/ 4 w 203"/>
                          <a:gd name="T33" fmla="*/ 3 h 205"/>
                          <a:gd name="T34" fmla="*/ 4 w 203"/>
                          <a:gd name="T35" fmla="*/ 3 h 205"/>
                          <a:gd name="T36" fmla="*/ 4 w 203"/>
                          <a:gd name="T37" fmla="*/ 3 h 205"/>
                          <a:gd name="T38" fmla="*/ 3 w 203"/>
                          <a:gd name="T39" fmla="*/ 4 h 205"/>
                          <a:gd name="T40" fmla="*/ 3 w 203"/>
                          <a:gd name="T41" fmla="*/ 4 h 205"/>
                          <a:gd name="T42" fmla="*/ 3 w 203"/>
                          <a:gd name="T43" fmla="*/ 4 h 205"/>
                          <a:gd name="T44" fmla="*/ 3 w 203"/>
                          <a:gd name="T45" fmla="*/ 4 h 205"/>
                          <a:gd name="T46" fmla="*/ 3 w 203"/>
                          <a:gd name="T47" fmla="*/ 4 h 205"/>
                          <a:gd name="T48" fmla="*/ 2 w 203"/>
                          <a:gd name="T49" fmla="*/ 4 h 205"/>
                          <a:gd name="T50" fmla="*/ 2 w 203"/>
                          <a:gd name="T51" fmla="*/ 4 h 205"/>
                          <a:gd name="T52" fmla="*/ 2 w 203"/>
                          <a:gd name="T53" fmla="*/ 4 h 205"/>
                          <a:gd name="T54" fmla="*/ 2 w 203"/>
                          <a:gd name="T55" fmla="*/ 4 h 205"/>
                          <a:gd name="T56" fmla="*/ 2 w 203"/>
                          <a:gd name="T57" fmla="*/ 4 h 205"/>
                          <a:gd name="T58" fmla="*/ 2 w 203"/>
                          <a:gd name="T59" fmla="*/ 4 h 205"/>
                          <a:gd name="T60" fmla="*/ 2 w 203"/>
                          <a:gd name="T61" fmla="*/ 4 h 205"/>
                          <a:gd name="T62" fmla="*/ 1 w 203"/>
                          <a:gd name="T63" fmla="*/ 4 h 205"/>
                          <a:gd name="T64" fmla="*/ 1 w 203"/>
                          <a:gd name="T65" fmla="*/ 4 h 205"/>
                          <a:gd name="T66" fmla="*/ 1 w 203"/>
                          <a:gd name="T67" fmla="*/ 4 h 205"/>
                          <a:gd name="T68" fmla="*/ 1 w 203"/>
                          <a:gd name="T69" fmla="*/ 4 h 205"/>
                          <a:gd name="T70" fmla="*/ 0 w 203"/>
                          <a:gd name="T71" fmla="*/ 4 h 205"/>
                          <a:gd name="T72" fmla="*/ 0 w 203"/>
                          <a:gd name="T73" fmla="*/ 4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205">
                            <a:moveTo>
                              <a:pt x="0" y="180"/>
                            </a:moveTo>
                            <a:cubicBezTo>
                              <a:pt x="0" y="180"/>
                              <a:pt x="26" y="166"/>
                              <a:pt x="53" y="152"/>
                            </a:cubicBezTo>
                            <a:cubicBezTo>
                              <a:pt x="36" y="87"/>
                              <a:pt x="87" y="48"/>
                              <a:pt x="87" y="48"/>
                            </a:cubicBezTo>
                            <a:cubicBezTo>
                              <a:pt x="87" y="48"/>
                              <a:pt x="90" y="88"/>
                              <a:pt x="114" y="83"/>
                            </a:cubicBezTo>
                            <a:cubicBezTo>
                              <a:pt x="111" y="10"/>
                              <a:pt x="182" y="0"/>
                              <a:pt x="182" y="0"/>
                            </a:cubicBezTo>
                            <a:lnTo>
                              <a:pt x="187" y="11"/>
                            </a:lnTo>
                            <a:lnTo>
                              <a:pt x="191" y="20"/>
                            </a:lnTo>
                            <a:lnTo>
                              <a:pt x="194" y="29"/>
                            </a:lnTo>
                            <a:lnTo>
                              <a:pt x="197" y="39"/>
                            </a:lnTo>
                            <a:lnTo>
                              <a:pt x="201" y="58"/>
                            </a:lnTo>
                            <a:lnTo>
                              <a:pt x="202" y="78"/>
                            </a:lnTo>
                            <a:lnTo>
                              <a:pt x="203" y="107"/>
                            </a:lnTo>
                            <a:lnTo>
                              <a:pt x="202" y="119"/>
                            </a:lnTo>
                            <a:lnTo>
                              <a:pt x="196" y="123"/>
                            </a:lnTo>
                            <a:lnTo>
                              <a:pt x="190" y="126"/>
                            </a:lnTo>
                            <a:lnTo>
                              <a:pt x="185" y="130"/>
                            </a:lnTo>
                            <a:lnTo>
                              <a:pt x="180" y="136"/>
                            </a:lnTo>
                            <a:lnTo>
                              <a:pt x="172" y="145"/>
                            </a:lnTo>
                            <a:lnTo>
                              <a:pt x="168" y="157"/>
                            </a:lnTo>
                            <a:lnTo>
                              <a:pt x="158" y="181"/>
                            </a:lnTo>
                            <a:lnTo>
                              <a:pt x="149" y="205"/>
                            </a:lnTo>
                            <a:lnTo>
                              <a:pt x="143" y="197"/>
                            </a:lnTo>
                            <a:lnTo>
                              <a:pt x="136" y="191"/>
                            </a:lnTo>
                            <a:lnTo>
                              <a:pt x="130" y="185"/>
                            </a:lnTo>
                            <a:lnTo>
                              <a:pt x="122" y="181"/>
                            </a:lnTo>
                            <a:lnTo>
                              <a:pt x="113" y="179"/>
                            </a:lnTo>
                            <a:lnTo>
                              <a:pt x="105" y="176"/>
                            </a:lnTo>
                            <a:lnTo>
                              <a:pt x="97" y="175"/>
                            </a:lnTo>
                            <a:lnTo>
                              <a:pt x="88" y="175"/>
                            </a:lnTo>
                            <a:lnTo>
                              <a:pt x="79" y="175"/>
                            </a:lnTo>
                            <a:lnTo>
                              <a:pt x="71" y="178"/>
                            </a:lnTo>
                            <a:lnTo>
                              <a:pt x="62" y="179"/>
                            </a:lnTo>
                            <a:lnTo>
                              <a:pt x="55" y="182"/>
                            </a:lnTo>
                            <a:lnTo>
                              <a:pt x="38" y="188"/>
                            </a:lnTo>
                            <a:lnTo>
                              <a:pt x="23" y="197"/>
                            </a:lnTo>
                            <a:lnTo>
                              <a:pt x="7" y="194"/>
                            </a:lnTo>
                            <a:lnTo>
                              <a:pt x="0" y="18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2" name="Freeform 201"/>
                      <p:cNvSpPr>
                        <a:spLocks noChangeAspect="1"/>
                      </p:cNvSpPr>
                      <p:nvPr/>
                    </p:nvSpPr>
                    <p:spPr bwMode="auto">
                      <a:xfrm>
                        <a:off x="815" y="1671"/>
                        <a:ext cx="139" cy="164"/>
                      </a:xfrm>
                      <a:custGeom>
                        <a:avLst/>
                        <a:gdLst>
                          <a:gd name="T0" fmla="*/ 4 w 502"/>
                          <a:gd name="T1" fmla="*/ 0 h 593"/>
                          <a:gd name="T2" fmla="*/ 7 w 502"/>
                          <a:gd name="T3" fmla="*/ 1 h 593"/>
                          <a:gd name="T4" fmla="*/ 10 w 502"/>
                          <a:gd name="T5" fmla="*/ 2 h 593"/>
                          <a:gd name="T6" fmla="*/ 10 w 502"/>
                          <a:gd name="T7" fmla="*/ 4 h 593"/>
                          <a:gd name="T8" fmla="*/ 10 w 502"/>
                          <a:gd name="T9" fmla="*/ 4 h 593"/>
                          <a:gd name="T10" fmla="*/ 11 w 502"/>
                          <a:gd name="T11" fmla="*/ 5 h 593"/>
                          <a:gd name="T12" fmla="*/ 11 w 502"/>
                          <a:gd name="T13" fmla="*/ 6 h 593"/>
                          <a:gd name="T14" fmla="*/ 11 w 502"/>
                          <a:gd name="T15" fmla="*/ 7 h 593"/>
                          <a:gd name="T16" fmla="*/ 10 w 502"/>
                          <a:gd name="T17" fmla="*/ 7 h 593"/>
                          <a:gd name="T18" fmla="*/ 10 w 502"/>
                          <a:gd name="T19" fmla="*/ 7 h 593"/>
                          <a:gd name="T20" fmla="*/ 9 w 502"/>
                          <a:gd name="T21" fmla="*/ 7 h 593"/>
                          <a:gd name="T22" fmla="*/ 9 w 502"/>
                          <a:gd name="T23" fmla="*/ 7 h 593"/>
                          <a:gd name="T24" fmla="*/ 8 w 502"/>
                          <a:gd name="T25" fmla="*/ 8 h 593"/>
                          <a:gd name="T26" fmla="*/ 7 w 502"/>
                          <a:gd name="T27" fmla="*/ 9 h 593"/>
                          <a:gd name="T28" fmla="*/ 7 w 502"/>
                          <a:gd name="T29" fmla="*/ 9 h 593"/>
                          <a:gd name="T30" fmla="*/ 8 w 502"/>
                          <a:gd name="T31" fmla="*/ 10 h 593"/>
                          <a:gd name="T32" fmla="*/ 8 w 502"/>
                          <a:gd name="T33" fmla="*/ 10 h 593"/>
                          <a:gd name="T34" fmla="*/ 8 w 502"/>
                          <a:gd name="T35" fmla="*/ 10 h 593"/>
                          <a:gd name="T36" fmla="*/ 8 w 502"/>
                          <a:gd name="T37" fmla="*/ 10 h 593"/>
                          <a:gd name="T38" fmla="*/ 8 w 502"/>
                          <a:gd name="T39" fmla="*/ 11 h 593"/>
                          <a:gd name="T40" fmla="*/ 8 w 502"/>
                          <a:gd name="T41" fmla="*/ 11 h 593"/>
                          <a:gd name="T42" fmla="*/ 8 w 502"/>
                          <a:gd name="T43" fmla="*/ 11 h 593"/>
                          <a:gd name="T44" fmla="*/ 8 w 502"/>
                          <a:gd name="T45" fmla="*/ 11 h 593"/>
                          <a:gd name="T46" fmla="*/ 8 w 502"/>
                          <a:gd name="T47" fmla="*/ 11 h 593"/>
                          <a:gd name="T48" fmla="*/ 8 w 502"/>
                          <a:gd name="T49" fmla="*/ 12 h 593"/>
                          <a:gd name="T50" fmla="*/ 8 w 502"/>
                          <a:gd name="T51" fmla="*/ 12 h 593"/>
                          <a:gd name="T52" fmla="*/ 8 w 502"/>
                          <a:gd name="T53" fmla="*/ 12 h 593"/>
                          <a:gd name="T54" fmla="*/ 7 w 502"/>
                          <a:gd name="T55" fmla="*/ 12 h 593"/>
                          <a:gd name="T56" fmla="*/ 7 w 502"/>
                          <a:gd name="T57" fmla="*/ 12 h 593"/>
                          <a:gd name="T58" fmla="*/ 7 w 502"/>
                          <a:gd name="T59" fmla="*/ 12 h 593"/>
                          <a:gd name="T60" fmla="*/ 7 w 502"/>
                          <a:gd name="T61" fmla="*/ 12 h 593"/>
                          <a:gd name="T62" fmla="*/ 5 w 502"/>
                          <a:gd name="T63" fmla="*/ 12 h 593"/>
                          <a:gd name="T64" fmla="*/ 5 w 502"/>
                          <a:gd name="T65" fmla="*/ 12 h 593"/>
                          <a:gd name="T66" fmla="*/ 4 w 502"/>
                          <a:gd name="T67" fmla="*/ 12 h 593"/>
                          <a:gd name="T68" fmla="*/ 4 w 502"/>
                          <a:gd name="T69" fmla="*/ 12 h 593"/>
                          <a:gd name="T70" fmla="*/ 3 w 502"/>
                          <a:gd name="T71" fmla="*/ 12 h 593"/>
                          <a:gd name="T72" fmla="*/ 3 w 502"/>
                          <a:gd name="T73" fmla="*/ 12 h 593"/>
                          <a:gd name="T74" fmla="*/ 2 w 502"/>
                          <a:gd name="T75" fmla="*/ 12 h 593"/>
                          <a:gd name="T76" fmla="*/ 2 w 502"/>
                          <a:gd name="T77" fmla="*/ 12 h 593"/>
                          <a:gd name="T78" fmla="*/ 2 w 502"/>
                          <a:gd name="T79" fmla="*/ 11 h 593"/>
                          <a:gd name="T80" fmla="*/ 2 w 502"/>
                          <a:gd name="T81" fmla="*/ 11 h 593"/>
                          <a:gd name="T82" fmla="*/ 2 w 502"/>
                          <a:gd name="T83" fmla="*/ 10 h 593"/>
                          <a:gd name="T84" fmla="*/ 2 w 502"/>
                          <a:gd name="T85" fmla="*/ 10 h 593"/>
                          <a:gd name="T86" fmla="*/ 2 w 502"/>
                          <a:gd name="T87" fmla="*/ 10 h 593"/>
                          <a:gd name="T88" fmla="*/ 1 w 502"/>
                          <a:gd name="T89" fmla="*/ 9 h 593"/>
                          <a:gd name="T90" fmla="*/ 0 w 502"/>
                          <a:gd name="T91" fmla="*/ 8 h 593"/>
                          <a:gd name="T92" fmla="*/ 0 w 502"/>
                          <a:gd name="T93" fmla="*/ 7 h 593"/>
                          <a:gd name="T94" fmla="*/ 0 w 502"/>
                          <a:gd name="T95" fmla="*/ 7 h 593"/>
                          <a:gd name="T96" fmla="*/ 0 w 502"/>
                          <a:gd name="T97" fmla="*/ 7 h 593"/>
                          <a:gd name="T98" fmla="*/ 1 w 502"/>
                          <a:gd name="T99" fmla="*/ 6 h 593"/>
                          <a:gd name="T100" fmla="*/ 1 w 502"/>
                          <a:gd name="T101" fmla="*/ 6 h 593"/>
                          <a:gd name="T102" fmla="*/ 1 w 502"/>
                          <a:gd name="T103" fmla="*/ 5 h 593"/>
                          <a:gd name="T104" fmla="*/ 1 w 502"/>
                          <a:gd name="T105" fmla="*/ 5 h 593"/>
                          <a:gd name="T106" fmla="*/ 1 w 502"/>
                          <a:gd name="T107" fmla="*/ 4 h 593"/>
                          <a:gd name="T108" fmla="*/ 1 w 502"/>
                          <a:gd name="T109" fmla="*/ 3 h 593"/>
                          <a:gd name="T110" fmla="*/ 1 w 502"/>
                          <a:gd name="T111" fmla="*/ 3 h 593"/>
                          <a:gd name="T112" fmla="*/ 1 w 502"/>
                          <a:gd name="T113" fmla="*/ 2 h 593"/>
                          <a:gd name="T114" fmla="*/ 3 w 502"/>
                          <a:gd name="T115" fmla="*/ 0 h 5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2" h="593">
                            <a:moveTo>
                              <a:pt x="138" y="0"/>
                            </a:moveTo>
                            <a:lnTo>
                              <a:pt x="207" y="12"/>
                            </a:lnTo>
                            <a:cubicBezTo>
                              <a:pt x="207" y="12"/>
                              <a:pt x="207" y="23"/>
                              <a:pt x="208" y="34"/>
                            </a:cubicBezTo>
                            <a:cubicBezTo>
                              <a:pt x="248" y="37"/>
                              <a:pt x="287" y="111"/>
                              <a:pt x="336" y="65"/>
                            </a:cubicBezTo>
                            <a:cubicBezTo>
                              <a:pt x="371" y="76"/>
                              <a:pt x="392" y="52"/>
                              <a:pt x="392" y="52"/>
                            </a:cubicBezTo>
                            <a:cubicBezTo>
                              <a:pt x="413" y="117"/>
                              <a:pt x="463" y="112"/>
                              <a:pt x="463" y="112"/>
                            </a:cubicBezTo>
                            <a:lnTo>
                              <a:pt x="469" y="191"/>
                            </a:lnTo>
                            <a:lnTo>
                              <a:pt x="474" y="198"/>
                            </a:lnTo>
                            <a:lnTo>
                              <a:pt x="479" y="206"/>
                            </a:lnTo>
                            <a:lnTo>
                              <a:pt x="483" y="213"/>
                            </a:lnTo>
                            <a:lnTo>
                              <a:pt x="486" y="221"/>
                            </a:lnTo>
                            <a:lnTo>
                              <a:pt x="490" y="238"/>
                            </a:lnTo>
                            <a:lnTo>
                              <a:pt x="492" y="256"/>
                            </a:lnTo>
                            <a:lnTo>
                              <a:pt x="496" y="274"/>
                            </a:lnTo>
                            <a:lnTo>
                              <a:pt x="497" y="291"/>
                            </a:lnTo>
                            <a:lnTo>
                              <a:pt x="500" y="309"/>
                            </a:lnTo>
                            <a:lnTo>
                              <a:pt x="502" y="327"/>
                            </a:lnTo>
                            <a:lnTo>
                              <a:pt x="486" y="338"/>
                            </a:lnTo>
                            <a:lnTo>
                              <a:pt x="475" y="339"/>
                            </a:lnTo>
                            <a:lnTo>
                              <a:pt x="465" y="339"/>
                            </a:lnTo>
                            <a:lnTo>
                              <a:pt x="454" y="342"/>
                            </a:lnTo>
                            <a:lnTo>
                              <a:pt x="444" y="344"/>
                            </a:lnTo>
                            <a:lnTo>
                              <a:pt x="426" y="350"/>
                            </a:lnTo>
                            <a:lnTo>
                              <a:pt x="408" y="358"/>
                            </a:lnTo>
                            <a:lnTo>
                              <a:pt x="391" y="367"/>
                            </a:lnTo>
                            <a:lnTo>
                              <a:pt x="376" y="378"/>
                            </a:lnTo>
                            <a:lnTo>
                              <a:pt x="360" y="389"/>
                            </a:lnTo>
                            <a:lnTo>
                              <a:pt x="346" y="401"/>
                            </a:lnTo>
                            <a:lnTo>
                              <a:pt x="353" y="426"/>
                            </a:lnTo>
                            <a:lnTo>
                              <a:pt x="358" y="450"/>
                            </a:lnTo>
                            <a:lnTo>
                              <a:pt x="359" y="456"/>
                            </a:lnTo>
                            <a:lnTo>
                              <a:pt x="362" y="461"/>
                            </a:lnTo>
                            <a:lnTo>
                              <a:pt x="365" y="465"/>
                            </a:lnTo>
                            <a:lnTo>
                              <a:pt x="369" y="472"/>
                            </a:lnTo>
                            <a:lnTo>
                              <a:pt x="373" y="475"/>
                            </a:lnTo>
                            <a:lnTo>
                              <a:pt x="379" y="479"/>
                            </a:lnTo>
                            <a:lnTo>
                              <a:pt x="385" y="481"/>
                            </a:lnTo>
                            <a:lnTo>
                              <a:pt x="392" y="484"/>
                            </a:lnTo>
                            <a:lnTo>
                              <a:pt x="392" y="491"/>
                            </a:lnTo>
                            <a:lnTo>
                              <a:pt x="391" y="497"/>
                            </a:lnTo>
                            <a:lnTo>
                              <a:pt x="390" y="502"/>
                            </a:lnTo>
                            <a:lnTo>
                              <a:pt x="386" y="506"/>
                            </a:lnTo>
                            <a:lnTo>
                              <a:pt x="382" y="512"/>
                            </a:lnTo>
                            <a:lnTo>
                              <a:pt x="379" y="518"/>
                            </a:lnTo>
                            <a:lnTo>
                              <a:pt x="377" y="522"/>
                            </a:lnTo>
                            <a:lnTo>
                              <a:pt x="376" y="527"/>
                            </a:lnTo>
                            <a:lnTo>
                              <a:pt x="376" y="530"/>
                            </a:lnTo>
                            <a:lnTo>
                              <a:pt x="377" y="535"/>
                            </a:lnTo>
                            <a:lnTo>
                              <a:pt x="377" y="545"/>
                            </a:lnTo>
                            <a:lnTo>
                              <a:pt x="376" y="553"/>
                            </a:lnTo>
                            <a:lnTo>
                              <a:pt x="375" y="561"/>
                            </a:lnTo>
                            <a:lnTo>
                              <a:pt x="373" y="567"/>
                            </a:lnTo>
                            <a:lnTo>
                              <a:pt x="370" y="573"/>
                            </a:lnTo>
                            <a:lnTo>
                              <a:pt x="367" y="577"/>
                            </a:lnTo>
                            <a:lnTo>
                              <a:pt x="363" y="581"/>
                            </a:lnTo>
                            <a:lnTo>
                              <a:pt x="358" y="585"/>
                            </a:lnTo>
                            <a:lnTo>
                              <a:pt x="353" y="587"/>
                            </a:lnTo>
                            <a:lnTo>
                              <a:pt x="347" y="589"/>
                            </a:lnTo>
                            <a:lnTo>
                              <a:pt x="341" y="591"/>
                            </a:lnTo>
                            <a:lnTo>
                              <a:pt x="335" y="592"/>
                            </a:lnTo>
                            <a:lnTo>
                              <a:pt x="322" y="593"/>
                            </a:lnTo>
                            <a:lnTo>
                              <a:pt x="308" y="593"/>
                            </a:lnTo>
                            <a:lnTo>
                              <a:pt x="279" y="591"/>
                            </a:lnTo>
                            <a:lnTo>
                              <a:pt x="249" y="587"/>
                            </a:lnTo>
                            <a:lnTo>
                              <a:pt x="236" y="587"/>
                            </a:lnTo>
                            <a:lnTo>
                              <a:pt x="224" y="587"/>
                            </a:lnTo>
                            <a:lnTo>
                              <a:pt x="213" y="588"/>
                            </a:lnTo>
                            <a:lnTo>
                              <a:pt x="203" y="592"/>
                            </a:lnTo>
                            <a:lnTo>
                              <a:pt x="191" y="582"/>
                            </a:lnTo>
                            <a:lnTo>
                              <a:pt x="180" y="576"/>
                            </a:lnTo>
                            <a:lnTo>
                              <a:pt x="167" y="571"/>
                            </a:lnTo>
                            <a:lnTo>
                              <a:pt x="154" y="569"/>
                            </a:lnTo>
                            <a:lnTo>
                              <a:pt x="140" y="568"/>
                            </a:lnTo>
                            <a:lnTo>
                              <a:pt x="126" y="569"/>
                            </a:lnTo>
                            <a:lnTo>
                              <a:pt x="112" y="571"/>
                            </a:lnTo>
                            <a:lnTo>
                              <a:pt x="99" y="575"/>
                            </a:lnTo>
                            <a:lnTo>
                              <a:pt x="99" y="561"/>
                            </a:lnTo>
                            <a:lnTo>
                              <a:pt x="100" y="546"/>
                            </a:lnTo>
                            <a:lnTo>
                              <a:pt x="103" y="533"/>
                            </a:lnTo>
                            <a:lnTo>
                              <a:pt x="105" y="520"/>
                            </a:lnTo>
                            <a:lnTo>
                              <a:pt x="109" y="506"/>
                            </a:lnTo>
                            <a:lnTo>
                              <a:pt x="112" y="493"/>
                            </a:lnTo>
                            <a:lnTo>
                              <a:pt x="115" y="480"/>
                            </a:lnTo>
                            <a:lnTo>
                              <a:pt x="116" y="463"/>
                            </a:lnTo>
                            <a:lnTo>
                              <a:pt x="108" y="462"/>
                            </a:lnTo>
                            <a:lnTo>
                              <a:pt x="99" y="459"/>
                            </a:lnTo>
                            <a:lnTo>
                              <a:pt x="91" y="456"/>
                            </a:lnTo>
                            <a:lnTo>
                              <a:pt x="82" y="452"/>
                            </a:lnTo>
                            <a:lnTo>
                              <a:pt x="68" y="443"/>
                            </a:lnTo>
                            <a:lnTo>
                              <a:pt x="52" y="432"/>
                            </a:lnTo>
                            <a:lnTo>
                              <a:pt x="25" y="408"/>
                            </a:lnTo>
                            <a:lnTo>
                              <a:pt x="0" y="383"/>
                            </a:lnTo>
                            <a:lnTo>
                              <a:pt x="7" y="369"/>
                            </a:lnTo>
                            <a:lnTo>
                              <a:pt x="15" y="357"/>
                            </a:lnTo>
                            <a:lnTo>
                              <a:pt x="17" y="350"/>
                            </a:lnTo>
                            <a:lnTo>
                              <a:pt x="18" y="343"/>
                            </a:lnTo>
                            <a:lnTo>
                              <a:pt x="18" y="334"/>
                            </a:lnTo>
                            <a:lnTo>
                              <a:pt x="17" y="325"/>
                            </a:lnTo>
                            <a:lnTo>
                              <a:pt x="25" y="301"/>
                            </a:lnTo>
                            <a:lnTo>
                              <a:pt x="35" y="277"/>
                            </a:lnTo>
                            <a:lnTo>
                              <a:pt x="40" y="265"/>
                            </a:lnTo>
                            <a:lnTo>
                              <a:pt x="47" y="255"/>
                            </a:lnTo>
                            <a:lnTo>
                              <a:pt x="52" y="249"/>
                            </a:lnTo>
                            <a:lnTo>
                              <a:pt x="57" y="245"/>
                            </a:lnTo>
                            <a:lnTo>
                              <a:pt x="63" y="242"/>
                            </a:lnTo>
                            <a:lnTo>
                              <a:pt x="69" y="238"/>
                            </a:lnTo>
                            <a:lnTo>
                              <a:pt x="70" y="226"/>
                            </a:lnTo>
                            <a:lnTo>
                              <a:pt x="69" y="197"/>
                            </a:lnTo>
                            <a:lnTo>
                              <a:pt x="68" y="177"/>
                            </a:lnTo>
                            <a:lnTo>
                              <a:pt x="64" y="158"/>
                            </a:lnTo>
                            <a:lnTo>
                              <a:pt x="62" y="148"/>
                            </a:lnTo>
                            <a:lnTo>
                              <a:pt x="58" y="138"/>
                            </a:lnTo>
                            <a:lnTo>
                              <a:pt x="54" y="130"/>
                            </a:lnTo>
                            <a:cubicBezTo>
                              <a:pt x="54" y="130"/>
                              <a:pt x="52" y="125"/>
                              <a:pt x="51" y="121"/>
                            </a:cubicBezTo>
                            <a:cubicBezTo>
                              <a:pt x="50" y="96"/>
                              <a:pt x="136" y="139"/>
                              <a:pt x="157" y="97"/>
                            </a:cubicBezTo>
                            <a:cubicBezTo>
                              <a:pt x="147" y="48"/>
                              <a:pt x="138" y="0"/>
                              <a:pt x="138" y="0"/>
                            </a:cubicBez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173" name="Freeform 202"/>
                      <p:cNvSpPr>
                        <a:spLocks noChangeAspect="1"/>
                      </p:cNvSpPr>
                      <p:nvPr/>
                    </p:nvSpPr>
                    <p:spPr bwMode="auto">
                      <a:xfrm>
                        <a:off x="957" y="1814"/>
                        <a:ext cx="105" cy="64"/>
                      </a:xfrm>
                      <a:custGeom>
                        <a:avLst/>
                        <a:gdLst>
                          <a:gd name="T0" fmla="*/ 10 w 315"/>
                          <a:gd name="T1" fmla="*/ 0 h 191"/>
                          <a:gd name="T2" fmla="*/ 10 w 315"/>
                          <a:gd name="T3" fmla="*/ 0 h 191"/>
                          <a:gd name="T4" fmla="*/ 9 w 315"/>
                          <a:gd name="T5" fmla="*/ 0 h 191"/>
                          <a:gd name="T6" fmla="*/ 8 w 315"/>
                          <a:gd name="T7" fmla="*/ 0 h 191"/>
                          <a:gd name="T8" fmla="*/ 7 w 315"/>
                          <a:gd name="T9" fmla="*/ 0 h 191"/>
                          <a:gd name="T10" fmla="*/ 7 w 315"/>
                          <a:gd name="T11" fmla="*/ 0 h 191"/>
                          <a:gd name="T12" fmla="*/ 6 w 315"/>
                          <a:gd name="T13" fmla="*/ 1 h 191"/>
                          <a:gd name="T14" fmla="*/ 5 w 315"/>
                          <a:gd name="T15" fmla="*/ 1 h 191"/>
                          <a:gd name="T16" fmla="*/ 5 w 315"/>
                          <a:gd name="T17" fmla="*/ 1 h 191"/>
                          <a:gd name="T18" fmla="*/ 4 w 315"/>
                          <a:gd name="T19" fmla="*/ 2 h 191"/>
                          <a:gd name="T20" fmla="*/ 3 w 315"/>
                          <a:gd name="T21" fmla="*/ 2 h 191"/>
                          <a:gd name="T22" fmla="*/ 3 w 315"/>
                          <a:gd name="T23" fmla="*/ 2 h 191"/>
                          <a:gd name="T24" fmla="*/ 2 w 315"/>
                          <a:gd name="T25" fmla="*/ 2 h 191"/>
                          <a:gd name="T26" fmla="*/ 2 w 315"/>
                          <a:gd name="T27" fmla="*/ 2 h 191"/>
                          <a:gd name="T28" fmla="*/ 2 w 315"/>
                          <a:gd name="T29" fmla="*/ 2 h 191"/>
                          <a:gd name="T30" fmla="*/ 1 w 315"/>
                          <a:gd name="T31" fmla="*/ 2 h 191"/>
                          <a:gd name="T32" fmla="*/ 1 w 315"/>
                          <a:gd name="T33" fmla="*/ 3 h 191"/>
                          <a:gd name="T34" fmla="*/ 0 w 315"/>
                          <a:gd name="T35" fmla="*/ 4 h 191"/>
                          <a:gd name="T36" fmla="*/ 1 w 315"/>
                          <a:gd name="T37" fmla="*/ 4 h 191"/>
                          <a:gd name="T38" fmla="*/ 0 w 315"/>
                          <a:gd name="T39" fmla="*/ 5 h 191"/>
                          <a:gd name="T40" fmla="*/ 0 w 315"/>
                          <a:gd name="T41" fmla="*/ 5 h 191"/>
                          <a:gd name="T42" fmla="*/ 0 w 315"/>
                          <a:gd name="T43" fmla="*/ 5 h 191"/>
                          <a:gd name="T44" fmla="*/ 3 w 315"/>
                          <a:gd name="T45" fmla="*/ 6 h 191"/>
                          <a:gd name="T46" fmla="*/ 3 w 315"/>
                          <a:gd name="T47" fmla="*/ 6 h 191"/>
                          <a:gd name="T48" fmla="*/ 4 w 315"/>
                          <a:gd name="T49" fmla="*/ 7 h 191"/>
                          <a:gd name="T50" fmla="*/ 4 w 315"/>
                          <a:gd name="T51" fmla="*/ 7 h 191"/>
                          <a:gd name="T52" fmla="*/ 4 w 315"/>
                          <a:gd name="T53" fmla="*/ 7 h 191"/>
                          <a:gd name="T54" fmla="*/ 5 w 315"/>
                          <a:gd name="T55" fmla="*/ 7 h 191"/>
                          <a:gd name="T56" fmla="*/ 6 w 315"/>
                          <a:gd name="T57" fmla="*/ 6 h 191"/>
                          <a:gd name="T58" fmla="*/ 6 w 315"/>
                          <a:gd name="T59" fmla="*/ 6 h 191"/>
                          <a:gd name="T60" fmla="*/ 6 w 315"/>
                          <a:gd name="T61" fmla="*/ 6 h 191"/>
                          <a:gd name="T62" fmla="*/ 7 w 315"/>
                          <a:gd name="T63" fmla="*/ 5 h 191"/>
                          <a:gd name="T64" fmla="*/ 8 w 315"/>
                          <a:gd name="T65" fmla="*/ 6 h 191"/>
                          <a:gd name="T66" fmla="*/ 8 w 315"/>
                          <a:gd name="T67" fmla="*/ 6 h 191"/>
                          <a:gd name="T68" fmla="*/ 10 w 315"/>
                          <a:gd name="T69" fmla="*/ 5 h 191"/>
                          <a:gd name="T70" fmla="*/ 10 w 315"/>
                          <a:gd name="T71" fmla="*/ 4 h 191"/>
                          <a:gd name="T72" fmla="*/ 10 w 315"/>
                          <a:gd name="T73" fmla="*/ 4 h 191"/>
                          <a:gd name="T74" fmla="*/ 10 w 315"/>
                          <a:gd name="T75" fmla="*/ 3 h 191"/>
                          <a:gd name="T76" fmla="*/ 10 w 315"/>
                          <a:gd name="T77" fmla="*/ 3 h 191"/>
                          <a:gd name="T78" fmla="*/ 11 w 315"/>
                          <a:gd name="T79" fmla="*/ 2 h 191"/>
                          <a:gd name="T80" fmla="*/ 11 w 315"/>
                          <a:gd name="T81" fmla="*/ 2 h 191"/>
                          <a:gd name="T82" fmla="*/ 12 w 315"/>
                          <a:gd name="T83" fmla="*/ 1 h 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5" h="191">
                            <a:moveTo>
                              <a:pt x="282" y="8"/>
                            </a:moveTo>
                            <a:lnTo>
                              <a:pt x="274" y="4"/>
                            </a:lnTo>
                            <a:lnTo>
                              <a:pt x="266" y="2"/>
                            </a:lnTo>
                            <a:lnTo>
                              <a:pt x="259" y="0"/>
                            </a:lnTo>
                            <a:lnTo>
                              <a:pt x="252" y="0"/>
                            </a:lnTo>
                            <a:lnTo>
                              <a:pt x="239" y="1"/>
                            </a:lnTo>
                            <a:lnTo>
                              <a:pt x="227" y="5"/>
                            </a:lnTo>
                            <a:lnTo>
                              <a:pt x="214" y="8"/>
                            </a:lnTo>
                            <a:lnTo>
                              <a:pt x="203" y="12"/>
                            </a:lnTo>
                            <a:lnTo>
                              <a:pt x="197" y="13"/>
                            </a:lnTo>
                            <a:lnTo>
                              <a:pt x="192" y="13"/>
                            </a:lnTo>
                            <a:lnTo>
                              <a:pt x="186" y="13"/>
                            </a:lnTo>
                            <a:lnTo>
                              <a:pt x="180" y="12"/>
                            </a:lnTo>
                            <a:lnTo>
                              <a:pt x="160" y="34"/>
                            </a:lnTo>
                            <a:lnTo>
                              <a:pt x="154" y="34"/>
                            </a:lnTo>
                            <a:lnTo>
                              <a:pt x="148" y="35"/>
                            </a:lnTo>
                            <a:lnTo>
                              <a:pt x="142" y="36"/>
                            </a:lnTo>
                            <a:lnTo>
                              <a:pt x="136" y="39"/>
                            </a:lnTo>
                            <a:lnTo>
                              <a:pt x="125" y="45"/>
                            </a:lnTo>
                            <a:lnTo>
                              <a:pt x="114" y="51"/>
                            </a:lnTo>
                            <a:lnTo>
                              <a:pt x="104" y="57"/>
                            </a:lnTo>
                            <a:lnTo>
                              <a:pt x="92" y="61"/>
                            </a:lnTo>
                            <a:lnTo>
                              <a:pt x="86" y="62"/>
                            </a:lnTo>
                            <a:lnTo>
                              <a:pt x="80" y="62"/>
                            </a:lnTo>
                            <a:lnTo>
                              <a:pt x="74" y="60"/>
                            </a:lnTo>
                            <a:lnTo>
                              <a:pt x="67" y="58"/>
                            </a:lnTo>
                            <a:lnTo>
                              <a:pt x="60" y="56"/>
                            </a:lnTo>
                            <a:lnTo>
                              <a:pt x="54" y="56"/>
                            </a:lnTo>
                            <a:lnTo>
                              <a:pt x="49" y="56"/>
                            </a:lnTo>
                            <a:lnTo>
                              <a:pt x="45" y="57"/>
                            </a:lnTo>
                            <a:lnTo>
                              <a:pt x="40" y="59"/>
                            </a:lnTo>
                            <a:lnTo>
                              <a:pt x="36" y="62"/>
                            </a:lnTo>
                            <a:lnTo>
                              <a:pt x="33" y="65"/>
                            </a:lnTo>
                            <a:lnTo>
                              <a:pt x="30" y="69"/>
                            </a:lnTo>
                            <a:lnTo>
                              <a:pt x="21" y="87"/>
                            </a:lnTo>
                            <a:lnTo>
                              <a:pt x="13" y="101"/>
                            </a:lnTo>
                            <a:lnTo>
                              <a:pt x="15" y="107"/>
                            </a:lnTo>
                            <a:lnTo>
                              <a:pt x="15" y="112"/>
                            </a:lnTo>
                            <a:lnTo>
                              <a:pt x="14" y="117"/>
                            </a:lnTo>
                            <a:lnTo>
                              <a:pt x="12" y="122"/>
                            </a:lnTo>
                            <a:lnTo>
                              <a:pt x="9" y="127"/>
                            </a:lnTo>
                            <a:lnTo>
                              <a:pt x="6" y="132"/>
                            </a:lnTo>
                            <a:lnTo>
                              <a:pt x="3" y="138"/>
                            </a:lnTo>
                            <a:lnTo>
                              <a:pt x="0" y="145"/>
                            </a:lnTo>
                            <a:lnTo>
                              <a:pt x="86" y="159"/>
                            </a:lnTo>
                            <a:lnTo>
                              <a:pt x="87" y="165"/>
                            </a:lnTo>
                            <a:lnTo>
                              <a:pt x="90" y="170"/>
                            </a:lnTo>
                            <a:lnTo>
                              <a:pt x="92" y="174"/>
                            </a:lnTo>
                            <a:lnTo>
                              <a:pt x="95" y="178"/>
                            </a:lnTo>
                            <a:lnTo>
                              <a:pt x="98" y="181"/>
                            </a:lnTo>
                            <a:lnTo>
                              <a:pt x="101" y="183"/>
                            </a:lnTo>
                            <a:lnTo>
                              <a:pt x="106" y="186"/>
                            </a:lnTo>
                            <a:lnTo>
                              <a:pt x="110" y="187"/>
                            </a:lnTo>
                            <a:lnTo>
                              <a:pt x="118" y="190"/>
                            </a:lnTo>
                            <a:lnTo>
                              <a:pt x="127" y="191"/>
                            </a:lnTo>
                            <a:lnTo>
                              <a:pt x="136" y="191"/>
                            </a:lnTo>
                            <a:lnTo>
                              <a:pt x="146" y="191"/>
                            </a:lnTo>
                            <a:lnTo>
                              <a:pt x="157" y="163"/>
                            </a:lnTo>
                            <a:lnTo>
                              <a:pt x="160" y="159"/>
                            </a:lnTo>
                            <a:lnTo>
                              <a:pt x="165" y="156"/>
                            </a:lnTo>
                            <a:lnTo>
                              <a:pt x="168" y="153"/>
                            </a:lnTo>
                            <a:lnTo>
                              <a:pt x="173" y="151"/>
                            </a:lnTo>
                            <a:lnTo>
                              <a:pt x="182" y="148"/>
                            </a:lnTo>
                            <a:lnTo>
                              <a:pt x="192" y="147"/>
                            </a:lnTo>
                            <a:lnTo>
                              <a:pt x="201" y="147"/>
                            </a:lnTo>
                            <a:lnTo>
                              <a:pt x="211" y="148"/>
                            </a:lnTo>
                            <a:lnTo>
                              <a:pt x="220" y="151"/>
                            </a:lnTo>
                            <a:lnTo>
                              <a:pt x="228" y="155"/>
                            </a:lnTo>
                            <a:lnTo>
                              <a:pt x="267" y="125"/>
                            </a:lnTo>
                            <a:lnTo>
                              <a:pt x="267" y="124"/>
                            </a:lnTo>
                            <a:lnTo>
                              <a:pt x="266" y="117"/>
                            </a:lnTo>
                            <a:lnTo>
                              <a:pt x="266" y="110"/>
                            </a:lnTo>
                            <a:lnTo>
                              <a:pt x="267" y="105"/>
                            </a:lnTo>
                            <a:lnTo>
                              <a:pt x="269" y="99"/>
                            </a:lnTo>
                            <a:lnTo>
                              <a:pt x="271" y="94"/>
                            </a:lnTo>
                            <a:lnTo>
                              <a:pt x="274" y="89"/>
                            </a:lnTo>
                            <a:lnTo>
                              <a:pt x="278" y="84"/>
                            </a:lnTo>
                            <a:lnTo>
                              <a:pt x="283" y="79"/>
                            </a:lnTo>
                            <a:lnTo>
                              <a:pt x="292" y="69"/>
                            </a:lnTo>
                            <a:lnTo>
                              <a:pt x="301" y="60"/>
                            </a:lnTo>
                            <a:lnTo>
                              <a:pt x="305" y="55"/>
                            </a:lnTo>
                            <a:lnTo>
                              <a:pt x="309" y="49"/>
                            </a:lnTo>
                            <a:lnTo>
                              <a:pt x="312" y="43"/>
                            </a:lnTo>
                            <a:lnTo>
                              <a:pt x="315" y="37"/>
                            </a:lnTo>
                            <a:lnTo>
                              <a:pt x="282" y="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4" name="Freeform 203"/>
                      <p:cNvSpPr>
                        <a:spLocks noChangeAspect="1"/>
                      </p:cNvSpPr>
                      <p:nvPr/>
                    </p:nvSpPr>
                    <p:spPr bwMode="auto">
                      <a:xfrm>
                        <a:off x="973" y="1790"/>
                        <a:ext cx="83" cy="45"/>
                      </a:xfrm>
                      <a:custGeom>
                        <a:avLst/>
                        <a:gdLst>
                          <a:gd name="T0" fmla="*/ 0 w 248"/>
                          <a:gd name="T1" fmla="*/ 2 h 137"/>
                          <a:gd name="T2" fmla="*/ 0 w 248"/>
                          <a:gd name="T3" fmla="*/ 3 h 137"/>
                          <a:gd name="T4" fmla="*/ 0 w 248"/>
                          <a:gd name="T5" fmla="*/ 3 h 137"/>
                          <a:gd name="T6" fmla="*/ 1 w 248"/>
                          <a:gd name="T7" fmla="*/ 4 h 137"/>
                          <a:gd name="T8" fmla="*/ 1 w 248"/>
                          <a:gd name="T9" fmla="*/ 4 h 137"/>
                          <a:gd name="T10" fmla="*/ 1 w 248"/>
                          <a:gd name="T11" fmla="*/ 4 h 137"/>
                          <a:gd name="T12" fmla="*/ 1 w 248"/>
                          <a:gd name="T13" fmla="*/ 4 h 137"/>
                          <a:gd name="T14" fmla="*/ 1 w 248"/>
                          <a:gd name="T15" fmla="*/ 5 h 137"/>
                          <a:gd name="T16" fmla="*/ 1 w 248"/>
                          <a:gd name="T17" fmla="*/ 5 h 137"/>
                          <a:gd name="T18" fmla="*/ 1 w 248"/>
                          <a:gd name="T19" fmla="*/ 5 h 137"/>
                          <a:gd name="T20" fmla="*/ 1 w 248"/>
                          <a:gd name="T21" fmla="*/ 5 h 137"/>
                          <a:gd name="T22" fmla="*/ 2 w 248"/>
                          <a:gd name="T23" fmla="*/ 5 h 137"/>
                          <a:gd name="T24" fmla="*/ 2 w 248"/>
                          <a:gd name="T25" fmla="*/ 5 h 137"/>
                          <a:gd name="T26" fmla="*/ 2 w 248"/>
                          <a:gd name="T27" fmla="*/ 4 h 137"/>
                          <a:gd name="T28" fmla="*/ 3 w 248"/>
                          <a:gd name="T29" fmla="*/ 4 h 137"/>
                          <a:gd name="T30" fmla="*/ 3 w 248"/>
                          <a:gd name="T31" fmla="*/ 4 h 137"/>
                          <a:gd name="T32" fmla="*/ 3 w 248"/>
                          <a:gd name="T33" fmla="*/ 4 h 137"/>
                          <a:gd name="T34" fmla="*/ 4 w 248"/>
                          <a:gd name="T35" fmla="*/ 4 h 137"/>
                          <a:gd name="T36" fmla="*/ 4 w 248"/>
                          <a:gd name="T37" fmla="*/ 4 h 137"/>
                          <a:gd name="T38" fmla="*/ 4 w 248"/>
                          <a:gd name="T39" fmla="*/ 4 h 137"/>
                          <a:gd name="T40" fmla="*/ 5 w 248"/>
                          <a:gd name="T41" fmla="*/ 3 h 137"/>
                          <a:gd name="T42" fmla="*/ 5 w 248"/>
                          <a:gd name="T43" fmla="*/ 3 h 137"/>
                          <a:gd name="T44" fmla="*/ 5 w 248"/>
                          <a:gd name="T45" fmla="*/ 3 h 137"/>
                          <a:gd name="T46" fmla="*/ 6 w 248"/>
                          <a:gd name="T47" fmla="*/ 3 h 137"/>
                          <a:gd name="T48" fmla="*/ 6 w 248"/>
                          <a:gd name="T49" fmla="*/ 3 h 137"/>
                          <a:gd name="T50" fmla="*/ 6 w 248"/>
                          <a:gd name="T51" fmla="*/ 3 h 137"/>
                          <a:gd name="T52" fmla="*/ 7 w 248"/>
                          <a:gd name="T53" fmla="*/ 3 h 137"/>
                          <a:gd name="T54" fmla="*/ 7 w 248"/>
                          <a:gd name="T55" fmla="*/ 3 h 137"/>
                          <a:gd name="T56" fmla="*/ 8 w 248"/>
                          <a:gd name="T57" fmla="*/ 3 h 137"/>
                          <a:gd name="T58" fmla="*/ 8 w 248"/>
                          <a:gd name="T59" fmla="*/ 3 h 137"/>
                          <a:gd name="T60" fmla="*/ 8 w 248"/>
                          <a:gd name="T61" fmla="*/ 3 h 137"/>
                          <a:gd name="T62" fmla="*/ 8 w 248"/>
                          <a:gd name="T63" fmla="*/ 3 h 137"/>
                          <a:gd name="T64" fmla="*/ 9 w 248"/>
                          <a:gd name="T65" fmla="*/ 3 h 137"/>
                          <a:gd name="T66" fmla="*/ 9 w 248"/>
                          <a:gd name="T67" fmla="*/ 3 h 137"/>
                          <a:gd name="T68" fmla="*/ 9 w 248"/>
                          <a:gd name="T69" fmla="*/ 2 h 137"/>
                          <a:gd name="T70" fmla="*/ 9 w 248"/>
                          <a:gd name="T71" fmla="*/ 2 h 137"/>
                          <a:gd name="T72" fmla="*/ 9 w 248"/>
                          <a:gd name="T73" fmla="*/ 1 h 137"/>
                          <a:gd name="T74" fmla="*/ 9 w 248"/>
                          <a:gd name="T75" fmla="*/ 1 h 137"/>
                          <a:gd name="T76" fmla="*/ 9 w 248"/>
                          <a:gd name="T77" fmla="*/ 1 h 137"/>
                          <a:gd name="T78" fmla="*/ 8 w 248"/>
                          <a:gd name="T79" fmla="*/ 1 h 137"/>
                          <a:gd name="T80" fmla="*/ 8 w 248"/>
                          <a:gd name="T81" fmla="*/ 1 h 137"/>
                          <a:gd name="T82" fmla="*/ 7 w 248"/>
                          <a:gd name="T83" fmla="*/ 1 h 137"/>
                          <a:gd name="T84" fmla="*/ 6 w 248"/>
                          <a:gd name="T85" fmla="*/ 1 h 137"/>
                          <a:gd name="T86" fmla="*/ 6 w 248"/>
                          <a:gd name="T87" fmla="*/ 1 h 137"/>
                          <a:gd name="T88" fmla="*/ 5 w 248"/>
                          <a:gd name="T89" fmla="*/ 0 h 137"/>
                          <a:gd name="T90" fmla="*/ 4 w 248"/>
                          <a:gd name="T91" fmla="*/ 0 h 137"/>
                          <a:gd name="T92" fmla="*/ 4 w 248"/>
                          <a:gd name="T93" fmla="*/ 0 h 137"/>
                          <a:gd name="T94" fmla="*/ 4 w 248"/>
                          <a:gd name="T95" fmla="*/ 0 h 137"/>
                          <a:gd name="T96" fmla="*/ 4 w 248"/>
                          <a:gd name="T97" fmla="*/ 0 h 137"/>
                          <a:gd name="T98" fmla="*/ 1 w 248"/>
                          <a:gd name="T99" fmla="*/ 2 h 137"/>
                          <a:gd name="T100" fmla="*/ 1 w 248"/>
                          <a:gd name="T101" fmla="*/ 2 h 137"/>
                          <a:gd name="T102" fmla="*/ 0 w 248"/>
                          <a:gd name="T103" fmla="*/ 2 h 137"/>
                          <a:gd name="T104" fmla="*/ 0 w 248"/>
                          <a:gd name="T105" fmla="*/ 2 h 137"/>
                          <a:gd name="T106" fmla="*/ 0 w 248"/>
                          <a:gd name="T107" fmla="*/ 2 h 137"/>
                          <a:gd name="T108" fmla="*/ 0 w 248"/>
                          <a:gd name="T109" fmla="*/ 2 h 137"/>
                          <a:gd name="T110" fmla="*/ 0 w 248"/>
                          <a:gd name="T111" fmla="*/ 2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137">
                            <a:moveTo>
                              <a:pt x="3" y="59"/>
                            </a:moveTo>
                            <a:lnTo>
                              <a:pt x="0" y="79"/>
                            </a:lnTo>
                            <a:lnTo>
                              <a:pt x="7" y="91"/>
                            </a:lnTo>
                            <a:lnTo>
                              <a:pt x="14" y="105"/>
                            </a:lnTo>
                            <a:lnTo>
                              <a:pt x="17" y="111"/>
                            </a:lnTo>
                            <a:lnTo>
                              <a:pt x="19" y="118"/>
                            </a:lnTo>
                            <a:lnTo>
                              <a:pt x="20" y="125"/>
                            </a:lnTo>
                            <a:lnTo>
                              <a:pt x="19" y="133"/>
                            </a:lnTo>
                            <a:lnTo>
                              <a:pt x="26" y="135"/>
                            </a:lnTo>
                            <a:lnTo>
                              <a:pt x="32" y="137"/>
                            </a:lnTo>
                            <a:lnTo>
                              <a:pt x="38" y="137"/>
                            </a:lnTo>
                            <a:lnTo>
                              <a:pt x="44" y="136"/>
                            </a:lnTo>
                            <a:lnTo>
                              <a:pt x="56" y="132"/>
                            </a:lnTo>
                            <a:lnTo>
                              <a:pt x="66" y="126"/>
                            </a:lnTo>
                            <a:lnTo>
                              <a:pt x="77" y="120"/>
                            </a:lnTo>
                            <a:lnTo>
                              <a:pt x="88" y="114"/>
                            </a:lnTo>
                            <a:lnTo>
                              <a:pt x="94" y="111"/>
                            </a:lnTo>
                            <a:lnTo>
                              <a:pt x="100" y="110"/>
                            </a:lnTo>
                            <a:lnTo>
                              <a:pt x="106" y="109"/>
                            </a:lnTo>
                            <a:lnTo>
                              <a:pt x="112" y="109"/>
                            </a:lnTo>
                            <a:lnTo>
                              <a:pt x="132" y="87"/>
                            </a:lnTo>
                            <a:lnTo>
                              <a:pt x="138" y="88"/>
                            </a:lnTo>
                            <a:lnTo>
                              <a:pt x="144" y="88"/>
                            </a:lnTo>
                            <a:lnTo>
                              <a:pt x="149" y="88"/>
                            </a:lnTo>
                            <a:lnTo>
                              <a:pt x="155" y="87"/>
                            </a:lnTo>
                            <a:lnTo>
                              <a:pt x="166" y="83"/>
                            </a:lnTo>
                            <a:lnTo>
                              <a:pt x="179" y="80"/>
                            </a:lnTo>
                            <a:lnTo>
                              <a:pt x="191" y="76"/>
                            </a:lnTo>
                            <a:lnTo>
                              <a:pt x="204" y="75"/>
                            </a:lnTo>
                            <a:lnTo>
                              <a:pt x="211" y="75"/>
                            </a:lnTo>
                            <a:lnTo>
                              <a:pt x="218" y="77"/>
                            </a:lnTo>
                            <a:lnTo>
                              <a:pt x="226" y="79"/>
                            </a:lnTo>
                            <a:lnTo>
                              <a:pt x="234" y="83"/>
                            </a:lnTo>
                            <a:lnTo>
                              <a:pt x="238" y="72"/>
                            </a:lnTo>
                            <a:lnTo>
                              <a:pt x="241" y="61"/>
                            </a:lnTo>
                            <a:lnTo>
                              <a:pt x="245" y="49"/>
                            </a:lnTo>
                            <a:lnTo>
                              <a:pt x="248" y="37"/>
                            </a:lnTo>
                            <a:lnTo>
                              <a:pt x="240" y="32"/>
                            </a:lnTo>
                            <a:lnTo>
                              <a:pt x="231" y="28"/>
                            </a:lnTo>
                            <a:lnTo>
                              <a:pt x="222" y="25"/>
                            </a:lnTo>
                            <a:lnTo>
                              <a:pt x="212" y="23"/>
                            </a:lnTo>
                            <a:lnTo>
                              <a:pt x="193" y="19"/>
                            </a:lnTo>
                            <a:lnTo>
                              <a:pt x="171" y="17"/>
                            </a:lnTo>
                            <a:lnTo>
                              <a:pt x="151" y="14"/>
                            </a:lnTo>
                            <a:lnTo>
                              <a:pt x="131" y="11"/>
                            </a:lnTo>
                            <a:lnTo>
                              <a:pt x="121" y="9"/>
                            </a:lnTo>
                            <a:lnTo>
                              <a:pt x="111" y="6"/>
                            </a:lnTo>
                            <a:lnTo>
                              <a:pt x="103" y="3"/>
                            </a:lnTo>
                            <a:lnTo>
                              <a:pt x="95" y="0"/>
                            </a:lnTo>
                            <a:lnTo>
                              <a:pt x="28" y="45"/>
                            </a:lnTo>
                            <a:lnTo>
                              <a:pt x="20" y="46"/>
                            </a:lnTo>
                            <a:lnTo>
                              <a:pt x="13" y="47"/>
                            </a:lnTo>
                            <a:lnTo>
                              <a:pt x="10" y="49"/>
                            </a:lnTo>
                            <a:lnTo>
                              <a:pt x="8" y="51"/>
                            </a:lnTo>
                            <a:lnTo>
                              <a:pt x="5" y="55"/>
                            </a:lnTo>
                            <a:lnTo>
                              <a:pt x="3" y="5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5" name="Freeform 204"/>
                      <p:cNvSpPr>
                        <a:spLocks noChangeAspect="1"/>
                      </p:cNvSpPr>
                      <p:nvPr/>
                    </p:nvSpPr>
                    <p:spPr bwMode="auto">
                      <a:xfrm>
                        <a:off x="1122" y="1821"/>
                        <a:ext cx="41" cy="73"/>
                      </a:xfrm>
                      <a:custGeom>
                        <a:avLst/>
                        <a:gdLst>
                          <a:gd name="T0" fmla="*/ 0 w 122"/>
                          <a:gd name="T1" fmla="*/ 1 h 219"/>
                          <a:gd name="T2" fmla="*/ 0 w 122"/>
                          <a:gd name="T3" fmla="*/ 1 h 219"/>
                          <a:gd name="T4" fmla="*/ 1 w 122"/>
                          <a:gd name="T5" fmla="*/ 0 h 219"/>
                          <a:gd name="T6" fmla="*/ 1 w 122"/>
                          <a:gd name="T7" fmla="*/ 0 h 219"/>
                          <a:gd name="T8" fmla="*/ 1 w 122"/>
                          <a:gd name="T9" fmla="*/ 0 h 219"/>
                          <a:gd name="T10" fmla="*/ 1 w 122"/>
                          <a:gd name="T11" fmla="*/ 0 h 219"/>
                          <a:gd name="T12" fmla="*/ 1 w 122"/>
                          <a:gd name="T13" fmla="*/ 0 h 219"/>
                          <a:gd name="T14" fmla="*/ 2 w 122"/>
                          <a:gd name="T15" fmla="*/ 0 h 219"/>
                          <a:gd name="T16" fmla="*/ 2 w 122"/>
                          <a:gd name="T17" fmla="*/ 0 h 219"/>
                          <a:gd name="T18" fmla="*/ 2 w 122"/>
                          <a:gd name="T19" fmla="*/ 0 h 219"/>
                          <a:gd name="T20" fmla="*/ 2 w 122"/>
                          <a:gd name="T21" fmla="*/ 1 h 219"/>
                          <a:gd name="T22" fmla="*/ 3 w 122"/>
                          <a:gd name="T23" fmla="*/ 1 h 219"/>
                          <a:gd name="T24" fmla="*/ 3 w 122"/>
                          <a:gd name="T25" fmla="*/ 2 h 219"/>
                          <a:gd name="T26" fmla="*/ 4 w 122"/>
                          <a:gd name="T27" fmla="*/ 2 h 219"/>
                          <a:gd name="T28" fmla="*/ 5 w 122"/>
                          <a:gd name="T29" fmla="*/ 3 h 219"/>
                          <a:gd name="T30" fmla="*/ 5 w 122"/>
                          <a:gd name="T31" fmla="*/ 3 h 219"/>
                          <a:gd name="T32" fmla="*/ 5 w 122"/>
                          <a:gd name="T33" fmla="*/ 3 h 219"/>
                          <a:gd name="T34" fmla="*/ 5 w 122"/>
                          <a:gd name="T35" fmla="*/ 3 h 219"/>
                          <a:gd name="T36" fmla="*/ 4 w 122"/>
                          <a:gd name="T37" fmla="*/ 4 h 219"/>
                          <a:gd name="T38" fmla="*/ 4 w 122"/>
                          <a:gd name="T39" fmla="*/ 4 h 219"/>
                          <a:gd name="T40" fmla="*/ 4 w 122"/>
                          <a:gd name="T41" fmla="*/ 4 h 219"/>
                          <a:gd name="T42" fmla="*/ 4 w 122"/>
                          <a:gd name="T43" fmla="*/ 4 h 219"/>
                          <a:gd name="T44" fmla="*/ 4 w 122"/>
                          <a:gd name="T45" fmla="*/ 4 h 219"/>
                          <a:gd name="T46" fmla="*/ 4 w 122"/>
                          <a:gd name="T47" fmla="*/ 4 h 219"/>
                          <a:gd name="T48" fmla="*/ 4 w 122"/>
                          <a:gd name="T49" fmla="*/ 4 h 219"/>
                          <a:gd name="T50" fmla="*/ 4 w 122"/>
                          <a:gd name="T51" fmla="*/ 5 h 219"/>
                          <a:gd name="T52" fmla="*/ 4 w 122"/>
                          <a:gd name="T53" fmla="*/ 5 h 219"/>
                          <a:gd name="T54" fmla="*/ 3 w 122"/>
                          <a:gd name="T55" fmla="*/ 7 h 219"/>
                          <a:gd name="T56" fmla="*/ 2 w 122"/>
                          <a:gd name="T57" fmla="*/ 7 h 219"/>
                          <a:gd name="T58" fmla="*/ 2 w 122"/>
                          <a:gd name="T59" fmla="*/ 7 h 219"/>
                          <a:gd name="T60" fmla="*/ 2 w 122"/>
                          <a:gd name="T61" fmla="*/ 7 h 219"/>
                          <a:gd name="T62" fmla="*/ 2 w 122"/>
                          <a:gd name="T63" fmla="*/ 7 h 219"/>
                          <a:gd name="T64" fmla="*/ 2 w 122"/>
                          <a:gd name="T65" fmla="*/ 8 h 219"/>
                          <a:gd name="T66" fmla="*/ 2 w 122"/>
                          <a:gd name="T67" fmla="*/ 8 h 219"/>
                          <a:gd name="T68" fmla="*/ 2 w 122"/>
                          <a:gd name="T69" fmla="*/ 7 h 219"/>
                          <a:gd name="T70" fmla="*/ 2 w 122"/>
                          <a:gd name="T71" fmla="*/ 6 h 219"/>
                          <a:gd name="T72" fmla="*/ 2 w 122"/>
                          <a:gd name="T73" fmla="*/ 5 h 219"/>
                          <a:gd name="T74" fmla="*/ 2 w 122"/>
                          <a:gd name="T75" fmla="*/ 4 h 219"/>
                          <a:gd name="T76" fmla="*/ 2 w 122"/>
                          <a:gd name="T77" fmla="*/ 4 h 219"/>
                          <a:gd name="T78" fmla="*/ 2 w 122"/>
                          <a:gd name="T79" fmla="*/ 4 h 219"/>
                          <a:gd name="T80" fmla="*/ 1 w 122"/>
                          <a:gd name="T81" fmla="*/ 3 h 219"/>
                          <a:gd name="T82" fmla="*/ 1 w 122"/>
                          <a:gd name="T83" fmla="*/ 3 h 219"/>
                          <a:gd name="T84" fmla="*/ 1 w 122"/>
                          <a:gd name="T85" fmla="*/ 2 h 219"/>
                          <a:gd name="T86" fmla="*/ 1 w 122"/>
                          <a:gd name="T87" fmla="*/ 2 h 219"/>
                          <a:gd name="T88" fmla="*/ 0 w 122"/>
                          <a:gd name="T89" fmla="*/ 1 h 219"/>
                          <a:gd name="T90" fmla="*/ 0 w 122"/>
                          <a:gd name="T91" fmla="*/ 1 h 2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2" h="219">
                            <a:moveTo>
                              <a:pt x="0" y="29"/>
                            </a:moveTo>
                            <a:lnTo>
                              <a:pt x="9" y="20"/>
                            </a:lnTo>
                            <a:lnTo>
                              <a:pt x="19" y="10"/>
                            </a:lnTo>
                            <a:lnTo>
                              <a:pt x="24" y="5"/>
                            </a:lnTo>
                            <a:lnTo>
                              <a:pt x="31" y="2"/>
                            </a:lnTo>
                            <a:lnTo>
                              <a:pt x="34" y="0"/>
                            </a:lnTo>
                            <a:lnTo>
                              <a:pt x="38" y="0"/>
                            </a:lnTo>
                            <a:lnTo>
                              <a:pt x="41" y="0"/>
                            </a:lnTo>
                            <a:lnTo>
                              <a:pt x="45" y="2"/>
                            </a:lnTo>
                            <a:lnTo>
                              <a:pt x="53" y="12"/>
                            </a:lnTo>
                            <a:lnTo>
                              <a:pt x="62" y="23"/>
                            </a:lnTo>
                            <a:lnTo>
                              <a:pt x="72" y="34"/>
                            </a:lnTo>
                            <a:lnTo>
                              <a:pt x="83" y="45"/>
                            </a:lnTo>
                            <a:lnTo>
                              <a:pt x="104" y="66"/>
                            </a:lnTo>
                            <a:lnTo>
                              <a:pt x="121" y="83"/>
                            </a:lnTo>
                            <a:lnTo>
                              <a:pt x="122" y="88"/>
                            </a:lnTo>
                            <a:lnTo>
                              <a:pt x="121" y="91"/>
                            </a:lnTo>
                            <a:lnTo>
                              <a:pt x="121" y="94"/>
                            </a:lnTo>
                            <a:lnTo>
                              <a:pt x="119" y="97"/>
                            </a:lnTo>
                            <a:lnTo>
                              <a:pt x="115" y="102"/>
                            </a:lnTo>
                            <a:lnTo>
                              <a:pt x="110" y="106"/>
                            </a:lnTo>
                            <a:lnTo>
                              <a:pt x="105" y="110"/>
                            </a:lnTo>
                            <a:lnTo>
                              <a:pt x="101" y="114"/>
                            </a:lnTo>
                            <a:lnTo>
                              <a:pt x="99" y="117"/>
                            </a:lnTo>
                            <a:lnTo>
                              <a:pt x="97" y="119"/>
                            </a:lnTo>
                            <a:lnTo>
                              <a:pt x="96" y="124"/>
                            </a:lnTo>
                            <a:lnTo>
                              <a:pt x="96" y="127"/>
                            </a:lnTo>
                            <a:lnTo>
                              <a:pt x="72" y="188"/>
                            </a:lnTo>
                            <a:lnTo>
                              <a:pt x="66" y="191"/>
                            </a:lnTo>
                            <a:lnTo>
                              <a:pt x="61" y="194"/>
                            </a:lnTo>
                            <a:lnTo>
                              <a:pt x="57" y="197"/>
                            </a:lnTo>
                            <a:lnTo>
                              <a:pt x="53" y="201"/>
                            </a:lnTo>
                            <a:lnTo>
                              <a:pt x="47" y="209"/>
                            </a:lnTo>
                            <a:lnTo>
                              <a:pt x="42" y="219"/>
                            </a:lnTo>
                            <a:lnTo>
                              <a:pt x="44" y="196"/>
                            </a:lnTo>
                            <a:lnTo>
                              <a:pt x="46" y="171"/>
                            </a:lnTo>
                            <a:lnTo>
                              <a:pt x="47" y="146"/>
                            </a:lnTo>
                            <a:lnTo>
                              <a:pt x="46" y="120"/>
                            </a:lnTo>
                            <a:lnTo>
                              <a:pt x="44" y="108"/>
                            </a:lnTo>
                            <a:lnTo>
                              <a:pt x="42" y="96"/>
                            </a:lnTo>
                            <a:lnTo>
                              <a:pt x="38" y="84"/>
                            </a:lnTo>
                            <a:lnTo>
                              <a:pt x="34" y="72"/>
                            </a:lnTo>
                            <a:lnTo>
                              <a:pt x="28" y="60"/>
                            </a:lnTo>
                            <a:lnTo>
                              <a:pt x="20" y="49"/>
                            </a:lnTo>
                            <a:lnTo>
                              <a:pt x="11" y="38"/>
                            </a:lnTo>
                            <a:lnTo>
                              <a:pt x="0" y="2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6" name="Freeform 205"/>
                      <p:cNvSpPr>
                        <a:spLocks noChangeAspect="1"/>
                      </p:cNvSpPr>
                      <p:nvPr/>
                    </p:nvSpPr>
                    <p:spPr bwMode="auto">
                      <a:xfrm>
                        <a:off x="943" y="1676"/>
                        <a:ext cx="139" cy="125"/>
                      </a:xfrm>
                      <a:custGeom>
                        <a:avLst/>
                        <a:gdLst>
                          <a:gd name="T0" fmla="*/ 6 w 502"/>
                          <a:gd name="T1" fmla="*/ 1 h 455"/>
                          <a:gd name="T2" fmla="*/ 4 w 502"/>
                          <a:gd name="T3" fmla="*/ 0 h 455"/>
                          <a:gd name="T4" fmla="*/ 0 w 502"/>
                          <a:gd name="T5" fmla="*/ 4 h 455"/>
                          <a:gd name="T6" fmla="*/ 0 w 502"/>
                          <a:gd name="T7" fmla="*/ 4 h 455"/>
                          <a:gd name="T8" fmla="*/ 1 w 502"/>
                          <a:gd name="T9" fmla="*/ 4 h 455"/>
                          <a:gd name="T10" fmla="*/ 1 w 502"/>
                          <a:gd name="T11" fmla="*/ 5 h 455"/>
                          <a:gd name="T12" fmla="*/ 1 w 502"/>
                          <a:gd name="T13" fmla="*/ 6 h 455"/>
                          <a:gd name="T14" fmla="*/ 1 w 502"/>
                          <a:gd name="T15" fmla="*/ 6 h 455"/>
                          <a:gd name="T16" fmla="*/ 1 w 502"/>
                          <a:gd name="T17" fmla="*/ 7 h 455"/>
                          <a:gd name="T18" fmla="*/ 2 w 502"/>
                          <a:gd name="T19" fmla="*/ 7 h 455"/>
                          <a:gd name="T20" fmla="*/ 2 w 502"/>
                          <a:gd name="T21" fmla="*/ 7 h 455"/>
                          <a:gd name="T22" fmla="*/ 3 w 502"/>
                          <a:gd name="T23" fmla="*/ 7 h 455"/>
                          <a:gd name="T24" fmla="*/ 3 w 502"/>
                          <a:gd name="T25" fmla="*/ 7 h 455"/>
                          <a:gd name="T26" fmla="*/ 4 w 502"/>
                          <a:gd name="T27" fmla="*/ 7 h 455"/>
                          <a:gd name="T28" fmla="*/ 4 w 502"/>
                          <a:gd name="T29" fmla="*/ 7 h 455"/>
                          <a:gd name="T30" fmla="*/ 4 w 502"/>
                          <a:gd name="T31" fmla="*/ 8 h 455"/>
                          <a:gd name="T32" fmla="*/ 4 w 502"/>
                          <a:gd name="T33" fmla="*/ 8 h 455"/>
                          <a:gd name="T34" fmla="*/ 5 w 502"/>
                          <a:gd name="T35" fmla="*/ 9 h 455"/>
                          <a:gd name="T36" fmla="*/ 5 w 502"/>
                          <a:gd name="T37" fmla="*/ 9 h 455"/>
                          <a:gd name="T38" fmla="*/ 6 w 502"/>
                          <a:gd name="T39" fmla="*/ 9 h 455"/>
                          <a:gd name="T40" fmla="*/ 6 w 502"/>
                          <a:gd name="T41" fmla="*/ 9 h 455"/>
                          <a:gd name="T42" fmla="*/ 7 w 502"/>
                          <a:gd name="T43" fmla="*/ 9 h 455"/>
                          <a:gd name="T44" fmla="*/ 8 w 502"/>
                          <a:gd name="T45" fmla="*/ 9 h 455"/>
                          <a:gd name="T46" fmla="*/ 8 w 502"/>
                          <a:gd name="T47" fmla="*/ 9 h 455"/>
                          <a:gd name="T48" fmla="*/ 9 w 502"/>
                          <a:gd name="T49" fmla="*/ 9 h 455"/>
                          <a:gd name="T50" fmla="*/ 9 w 502"/>
                          <a:gd name="T51" fmla="*/ 9 h 455"/>
                          <a:gd name="T52" fmla="*/ 9 w 502"/>
                          <a:gd name="T53" fmla="*/ 8 h 455"/>
                          <a:gd name="T54" fmla="*/ 10 w 502"/>
                          <a:gd name="T55" fmla="*/ 8 h 455"/>
                          <a:gd name="T56" fmla="*/ 10 w 502"/>
                          <a:gd name="T57" fmla="*/ 8 h 455"/>
                          <a:gd name="T58" fmla="*/ 10 w 502"/>
                          <a:gd name="T59" fmla="*/ 8 h 455"/>
                          <a:gd name="T60" fmla="*/ 11 w 502"/>
                          <a:gd name="T61" fmla="*/ 7 h 455"/>
                          <a:gd name="T62" fmla="*/ 11 w 502"/>
                          <a:gd name="T63" fmla="*/ 7 h 455"/>
                          <a:gd name="T64" fmla="*/ 11 w 502"/>
                          <a:gd name="T65" fmla="*/ 7 h 455"/>
                          <a:gd name="T66" fmla="*/ 11 w 502"/>
                          <a:gd name="T67" fmla="*/ 7 h 455"/>
                          <a:gd name="T68" fmla="*/ 11 w 502"/>
                          <a:gd name="T69" fmla="*/ 6 h 455"/>
                          <a:gd name="T70" fmla="*/ 10 w 502"/>
                          <a:gd name="T71" fmla="*/ 6 h 455"/>
                          <a:gd name="T72" fmla="*/ 10 w 502"/>
                          <a:gd name="T73" fmla="*/ 5 h 455"/>
                          <a:gd name="T74" fmla="*/ 10 w 502"/>
                          <a:gd name="T75" fmla="*/ 5 h 455"/>
                          <a:gd name="T76" fmla="*/ 10 w 502"/>
                          <a:gd name="T77" fmla="*/ 5 h 455"/>
                          <a:gd name="T78" fmla="*/ 10 w 502"/>
                          <a:gd name="T79" fmla="*/ 4 h 455"/>
                          <a:gd name="T80" fmla="*/ 10 w 502"/>
                          <a:gd name="T81" fmla="*/ 4 h 455"/>
                          <a:gd name="T82" fmla="*/ 10 w 502"/>
                          <a:gd name="T83" fmla="*/ 4 h 455"/>
                          <a:gd name="T84" fmla="*/ 11 w 502"/>
                          <a:gd name="T85" fmla="*/ 4 h 455"/>
                          <a:gd name="T86" fmla="*/ 11 w 502"/>
                          <a:gd name="T87" fmla="*/ 3 h 455"/>
                          <a:gd name="T88" fmla="*/ 11 w 502"/>
                          <a:gd name="T89" fmla="*/ 3 h 455"/>
                          <a:gd name="T90" fmla="*/ 11 w 502"/>
                          <a:gd name="T91" fmla="*/ 2 h 455"/>
                          <a:gd name="T92" fmla="*/ 11 w 502"/>
                          <a:gd name="T93" fmla="*/ 2 h 455"/>
                          <a:gd name="T94" fmla="*/ 9 w 502"/>
                          <a:gd name="T95" fmla="*/ 1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2" h="455">
                            <a:moveTo>
                              <a:pt x="436" y="28"/>
                            </a:moveTo>
                            <a:lnTo>
                              <a:pt x="272" y="28"/>
                            </a:lnTo>
                            <a:cubicBezTo>
                              <a:pt x="272" y="28"/>
                              <a:pt x="241" y="46"/>
                              <a:pt x="202" y="16"/>
                            </a:cubicBezTo>
                            <a:cubicBezTo>
                              <a:pt x="191" y="8"/>
                              <a:pt x="180" y="0"/>
                              <a:pt x="180" y="0"/>
                            </a:cubicBezTo>
                            <a:cubicBezTo>
                              <a:pt x="180" y="0"/>
                              <a:pt x="53" y="39"/>
                              <a:pt x="0" y="94"/>
                            </a:cubicBezTo>
                            <a:cubicBezTo>
                              <a:pt x="3" y="133"/>
                              <a:pt x="6" y="173"/>
                              <a:pt x="6" y="173"/>
                            </a:cubicBezTo>
                            <a:lnTo>
                              <a:pt x="11" y="181"/>
                            </a:lnTo>
                            <a:lnTo>
                              <a:pt x="16" y="188"/>
                            </a:lnTo>
                            <a:lnTo>
                              <a:pt x="19" y="195"/>
                            </a:lnTo>
                            <a:lnTo>
                              <a:pt x="23" y="203"/>
                            </a:lnTo>
                            <a:lnTo>
                              <a:pt x="27" y="220"/>
                            </a:lnTo>
                            <a:lnTo>
                              <a:pt x="29" y="238"/>
                            </a:lnTo>
                            <a:lnTo>
                              <a:pt x="33" y="256"/>
                            </a:lnTo>
                            <a:lnTo>
                              <a:pt x="34" y="273"/>
                            </a:lnTo>
                            <a:lnTo>
                              <a:pt x="36" y="291"/>
                            </a:lnTo>
                            <a:lnTo>
                              <a:pt x="39" y="309"/>
                            </a:lnTo>
                            <a:lnTo>
                              <a:pt x="51" y="320"/>
                            </a:lnTo>
                            <a:lnTo>
                              <a:pt x="64" y="331"/>
                            </a:lnTo>
                            <a:lnTo>
                              <a:pt x="78" y="342"/>
                            </a:lnTo>
                            <a:lnTo>
                              <a:pt x="94" y="351"/>
                            </a:lnTo>
                            <a:lnTo>
                              <a:pt x="104" y="355"/>
                            </a:lnTo>
                            <a:lnTo>
                              <a:pt x="112" y="359"/>
                            </a:lnTo>
                            <a:lnTo>
                              <a:pt x="121" y="361"/>
                            </a:lnTo>
                            <a:lnTo>
                              <a:pt x="129" y="364"/>
                            </a:lnTo>
                            <a:lnTo>
                              <a:pt x="139" y="364"/>
                            </a:lnTo>
                            <a:lnTo>
                              <a:pt x="147" y="364"/>
                            </a:lnTo>
                            <a:lnTo>
                              <a:pt x="156" y="362"/>
                            </a:lnTo>
                            <a:lnTo>
                              <a:pt x="165" y="361"/>
                            </a:lnTo>
                            <a:lnTo>
                              <a:pt x="185" y="355"/>
                            </a:lnTo>
                            <a:lnTo>
                              <a:pt x="187" y="365"/>
                            </a:lnTo>
                            <a:lnTo>
                              <a:pt x="189" y="373"/>
                            </a:lnTo>
                            <a:lnTo>
                              <a:pt x="193" y="383"/>
                            </a:lnTo>
                            <a:lnTo>
                              <a:pt x="198" y="390"/>
                            </a:lnTo>
                            <a:lnTo>
                              <a:pt x="204" y="396"/>
                            </a:lnTo>
                            <a:lnTo>
                              <a:pt x="210" y="401"/>
                            </a:lnTo>
                            <a:lnTo>
                              <a:pt x="216" y="406"/>
                            </a:lnTo>
                            <a:lnTo>
                              <a:pt x="224" y="410"/>
                            </a:lnTo>
                            <a:lnTo>
                              <a:pt x="234" y="414"/>
                            </a:lnTo>
                            <a:lnTo>
                              <a:pt x="244" y="418"/>
                            </a:lnTo>
                            <a:lnTo>
                              <a:pt x="256" y="421"/>
                            </a:lnTo>
                            <a:lnTo>
                              <a:pt x="268" y="424"/>
                            </a:lnTo>
                            <a:lnTo>
                              <a:pt x="292" y="427"/>
                            </a:lnTo>
                            <a:lnTo>
                              <a:pt x="316" y="431"/>
                            </a:lnTo>
                            <a:lnTo>
                              <a:pt x="343" y="433"/>
                            </a:lnTo>
                            <a:lnTo>
                              <a:pt x="366" y="438"/>
                            </a:lnTo>
                            <a:lnTo>
                              <a:pt x="378" y="441"/>
                            </a:lnTo>
                            <a:lnTo>
                              <a:pt x="389" y="444"/>
                            </a:lnTo>
                            <a:lnTo>
                              <a:pt x="399" y="449"/>
                            </a:lnTo>
                            <a:lnTo>
                              <a:pt x="409" y="455"/>
                            </a:lnTo>
                            <a:lnTo>
                              <a:pt x="415" y="439"/>
                            </a:lnTo>
                            <a:lnTo>
                              <a:pt x="421" y="427"/>
                            </a:lnTo>
                            <a:lnTo>
                              <a:pt x="427" y="415"/>
                            </a:lnTo>
                            <a:lnTo>
                              <a:pt x="436" y="404"/>
                            </a:lnTo>
                            <a:lnTo>
                              <a:pt x="444" y="395"/>
                            </a:lnTo>
                            <a:lnTo>
                              <a:pt x="454" y="388"/>
                            </a:lnTo>
                            <a:lnTo>
                              <a:pt x="460" y="384"/>
                            </a:lnTo>
                            <a:lnTo>
                              <a:pt x="466" y="382"/>
                            </a:lnTo>
                            <a:lnTo>
                              <a:pt x="472" y="380"/>
                            </a:lnTo>
                            <a:lnTo>
                              <a:pt x="479" y="379"/>
                            </a:lnTo>
                            <a:lnTo>
                              <a:pt x="485" y="373"/>
                            </a:lnTo>
                            <a:lnTo>
                              <a:pt x="490" y="367"/>
                            </a:lnTo>
                            <a:lnTo>
                              <a:pt x="494" y="362"/>
                            </a:lnTo>
                            <a:lnTo>
                              <a:pt x="496" y="356"/>
                            </a:lnTo>
                            <a:lnTo>
                              <a:pt x="498" y="350"/>
                            </a:lnTo>
                            <a:lnTo>
                              <a:pt x="500" y="344"/>
                            </a:lnTo>
                            <a:lnTo>
                              <a:pt x="500" y="338"/>
                            </a:lnTo>
                            <a:lnTo>
                              <a:pt x="500" y="331"/>
                            </a:lnTo>
                            <a:lnTo>
                              <a:pt x="498" y="318"/>
                            </a:lnTo>
                            <a:lnTo>
                              <a:pt x="496" y="303"/>
                            </a:lnTo>
                            <a:lnTo>
                              <a:pt x="492" y="291"/>
                            </a:lnTo>
                            <a:lnTo>
                              <a:pt x="489" y="279"/>
                            </a:lnTo>
                            <a:lnTo>
                              <a:pt x="484" y="274"/>
                            </a:lnTo>
                            <a:lnTo>
                              <a:pt x="480" y="270"/>
                            </a:lnTo>
                            <a:lnTo>
                              <a:pt x="478" y="264"/>
                            </a:lnTo>
                            <a:lnTo>
                              <a:pt x="475" y="259"/>
                            </a:lnTo>
                            <a:lnTo>
                              <a:pt x="474" y="248"/>
                            </a:lnTo>
                            <a:lnTo>
                              <a:pt x="474" y="236"/>
                            </a:lnTo>
                            <a:lnTo>
                              <a:pt x="475" y="223"/>
                            </a:lnTo>
                            <a:lnTo>
                              <a:pt x="477" y="211"/>
                            </a:lnTo>
                            <a:lnTo>
                              <a:pt x="475" y="205"/>
                            </a:lnTo>
                            <a:lnTo>
                              <a:pt x="475" y="199"/>
                            </a:lnTo>
                            <a:lnTo>
                              <a:pt x="474" y="193"/>
                            </a:lnTo>
                            <a:lnTo>
                              <a:pt x="472" y="187"/>
                            </a:lnTo>
                            <a:lnTo>
                              <a:pt x="479" y="182"/>
                            </a:lnTo>
                            <a:lnTo>
                              <a:pt x="486" y="176"/>
                            </a:lnTo>
                            <a:lnTo>
                              <a:pt x="491" y="170"/>
                            </a:lnTo>
                            <a:lnTo>
                              <a:pt x="496" y="164"/>
                            </a:lnTo>
                            <a:lnTo>
                              <a:pt x="498" y="155"/>
                            </a:lnTo>
                            <a:lnTo>
                              <a:pt x="500" y="148"/>
                            </a:lnTo>
                            <a:lnTo>
                              <a:pt x="501" y="140"/>
                            </a:lnTo>
                            <a:lnTo>
                              <a:pt x="501" y="132"/>
                            </a:lnTo>
                            <a:lnTo>
                              <a:pt x="501" y="116"/>
                            </a:lnTo>
                            <a:lnTo>
                              <a:pt x="500" y="100"/>
                            </a:lnTo>
                            <a:lnTo>
                              <a:pt x="500" y="83"/>
                            </a:lnTo>
                            <a:lnTo>
                              <a:pt x="502" y="67"/>
                            </a:lnTo>
                            <a:lnTo>
                              <a:pt x="436" y="2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7" name="Freeform 206"/>
                      <p:cNvSpPr>
                        <a:spLocks noChangeAspect="1"/>
                      </p:cNvSpPr>
                      <p:nvPr/>
                    </p:nvSpPr>
                    <p:spPr bwMode="auto">
                      <a:xfrm>
                        <a:off x="1051" y="1724"/>
                        <a:ext cx="269" cy="182"/>
                      </a:xfrm>
                      <a:custGeom>
                        <a:avLst/>
                        <a:gdLst>
                          <a:gd name="T0" fmla="*/ 0 w 975"/>
                          <a:gd name="T1" fmla="*/ 7 h 660"/>
                          <a:gd name="T2" fmla="*/ 0 w 975"/>
                          <a:gd name="T3" fmla="*/ 6 h 660"/>
                          <a:gd name="T4" fmla="*/ 1 w 975"/>
                          <a:gd name="T5" fmla="*/ 5 h 660"/>
                          <a:gd name="T6" fmla="*/ 1 w 975"/>
                          <a:gd name="T7" fmla="*/ 4 h 660"/>
                          <a:gd name="T8" fmla="*/ 2 w 975"/>
                          <a:gd name="T9" fmla="*/ 4 h 660"/>
                          <a:gd name="T10" fmla="*/ 2 w 975"/>
                          <a:gd name="T11" fmla="*/ 4 h 660"/>
                          <a:gd name="T12" fmla="*/ 2 w 975"/>
                          <a:gd name="T13" fmla="*/ 4 h 660"/>
                          <a:gd name="T14" fmla="*/ 2 w 975"/>
                          <a:gd name="T15" fmla="*/ 3 h 660"/>
                          <a:gd name="T16" fmla="*/ 2 w 975"/>
                          <a:gd name="T17" fmla="*/ 2 h 660"/>
                          <a:gd name="T18" fmla="*/ 4 w 975"/>
                          <a:gd name="T19" fmla="*/ 2 h 660"/>
                          <a:gd name="T20" fmla="*/ 6 w 975"/>
                          <a:gd name="T21" fmla="*/ 2 h 660"/>
                          <a:gd name="T22" fmla="*/ 8 w 975"/>
                          <a:gd name="T23" fmla="*/ 2 h 660"/>
                          <a:gd name="T24" fmla="*/ 9 w 975"/>
                          <a:gd name="T25" fmla="*/ 2 h 660"/>
                          <a:gd name="T26" fmla="*/ 9 w 975"/>
                          <a:gd name="T27" fmla="*/ 2 h 660"/>
                          <a:gd name="T28" fmla="*/ 9 w 975"/>
                          <a:gd name="T29" fmla="*/ 1 h 660"/>
                          <a:gd name="T30" fmla="*/ 10 w 975"/>
                          <a:gd name="T31" fmla="*/ 0 h 660"/>
                          <a:gd name="T32" fmla="*/ 10 w 975"/>
                          <a:gd name="T33" fmla="*/ 0 h 660"/>
                          <a:gd name="T34" fmla="*/ 11 w 975"/>
                          <a:gd name="T35" fmla="*/ 0 h 660"/>
                          <a:gd name="T36" fmla="*/ 11 w 975"/>
                          <a:gd name="T37" fmla="*/ 0 h 660"/>
                          <a:gd name="T38" fmla="*/ 12 w 975"/>
                          <a:gd name="T39" fmla="*/ 0 h 660"/>
                          <a:gd name="T40" fmla="*/ 13 w 975"/>
                          <a:gd name="T41" fmla="*/ 0 h 660"/>
                          <a:gd name="T42" fmla="*/ 13 w 975"/>
                          <a:gd name="T43" fmla="*/ 0 h 660"/>
                          <a:gd name="T44" fmla="*/ 14 w 975"/>
                          <a:gd name="T45" fmla="*/ 0 h 660"/>
                          <a:gd name="T46" fmla="*/ 14 w 975"/>
                          <a:gd name="T47" fmla="*/ 1 h 660"/>
                          <a:gd name="T48" fmla="*/ 14 w 975"/>
                          <a:gd name="T49" fmla="*/ 2 h 660"/>
                          <a:gd name="T50" fmla="*/ 15 w 975"/>
                          <a:gd name="T51" fmla="*/ 3 h 660"/>
                          <a:gd name="T52" fmla="*/ 16 w 975"/>
                          <a:gd name="T53" fmla="*/ 4 h 660"/>
                          <a:gd name="T54" fmla="*/ 16 w 975"/>
                          <a:gd name="T55" fmla="*/ 4 h 660"/>
                          <a:gd name="T56" fmla="*/ 17 w 975"/>
                          <a:gd name="T57" fmla="*/ 4 h 660"/>
                          <a:gd name="T58" fmla="*/ 18 w 975"/>
                          <a:gd name="T59" fmla="*/ 5 h 660"/>
                          <a:gd name="T60" fmla="*/ 19 w 975"/>
                          <a:gd name="T61" fmla="*/ 5 h 660"/>
                          <a:gd name="T62" fmla="*/ 19 w 975"/>
                          <a:gd name="T63" fmla="*/ 5 h 660"/>
                          <a:gd name="T64" fmla="*/ 20 w 975"/>
                          <a:gd name="T65" fmla="*/ 6 h 660"/>
                          <a:gd name="T66" fmla="*/ 20 w 975"/>
                          <a:gd name="T67" fmla="*/ 6 h 660"/>
                          <a:gd name="T68" fmla="*/ 20 w 975"/>
                          <a:gd name="T69" fmla="*/ 6 h 660"/>
                          <a:gd name="T70" fmla="*/ 20 w 975"/>
                          <a:gd name="T71" fmla="*/ 7 h 660"/>
                          <a:gd name="T72" fmla="*/ 20 w 975"/>
                          <a:gd name="T73" fmla="*/ 7 h 660"/>
                          <a:gd name="T74" fmla="*/ 19 w 975"/>
                          <a:gd name="T75" fmla="*/ 8 h 660"/>
                          <a:gd name="T76" fmla="*/ 18 w 975"/>
                          <a:gd name="T77" fmla="*/ 9 h 660"/>
                          <a:gd name="T78" fmla="*/ 14 w 975"/>
                          <a:gd name="T79" fmla="*/ 12 h 660"/>
                          <a:gd name="T80" fmla="*/ 14 w 975"/>
                          <a:gd name="T81" fmla="*/ 14 h 660"/>
                          <a:gd name="T82" fmla="*/ 12 w 975"/>
                          <a:gd name="T83" fmla="*/ 11 h 660"/>
                          <a:gd name="T84" fmla="*/ 9 w 975"/>
                          <a:gd name="T85" fmla="*/ 13 h 660"/>
                          <a:gd name="T86" fmla="*/ 7 w 975"/>
                          <a:gd name="T87" fmla="*/ 12 h 660"/>
                          <a:gd name="T88" fmla="*/ 7 w 975"/>
                          <a:gd name="T89" fmla="*/ 12 h 660"/>
                          <a:gd name="T90" fmla="*/ 8 w 975"/>
                          <a:gd name="T91" fmla="*/ 10 h 660"/>
                          <a:gd name="T92" fmla="*/ 8 w 975"/>
                          <a:gd name="T93" fmla="*/ 10 h 660"/>
                          <a:gd name="T94" fmla="*/ 8 w 975"/>
                          <a:gd name="T95" fmla="*/ 10 h 660"/>
                          <a:gd name="T96" fmla="*/ 9 w 975"/>
                          <a:gd name="T97" fmla="*/ 10 h 660"/>
                          <a:gd name="T98" fmla="*/ 9 w 975"/>
                          <a:gd name="T99" fmla="*/ 9 h 660"/>
                          <a:gd name="T100" fmla="*/ 7 w 975"/>
                          <a:gd name="T101" fmla="*/ 8 h 660"/>
                          <a:gd name="T102" fmla="*/ 7 w 975"/>
                          <a:gd name="T103" fmla="*/ 7 h 660"/>
                          <a:gd name="T104" fmla="*/ 6 w 975"/>
                          <a:gd name="T105" fmla="*/ 7 h 660"/>
                          <a:gd name="T106" fmla="*/ 6 w 975"/>
                          <a:gd name="T107" fmla="*/ 7 h 660"/>
                          <a:gd name="T108" fmla="*/ 5 w 975"/>
                          <a:gd name="T109" fmla="*/ 8 h 660"/>
                          <a:gd name="T110" fmla="*/ 5 w 975"/>
                          <a:gd name="T111" fmla="*/ 8 h 660"/>
                          <a:gd name="T112" fmla="*/ 4 w 975"/>
                          <a:gd name="T113" fmla="*/ 8 h 660"/>
                          <a:gd name="T114" fmla="*/ 4 w 975"/>
                          <a:gd name="T115" fmla="*/ 8 h 660"/>
                          <a:gd name="T116" fmla="*/ 3 w 975"/>
                          <a:gd name="T117" fmla="*/ 8 h 660"/>
                          <a:gd name="T118" fmla="*/ 3 w 975"/>
                          <a:gd name="T119" fmla="*/ 8 h 660"/>
                          <a:gd name="T120" fmla="*/ 2 w 975"/>
                          <a:gd name="T121" fmla="*/ 8 h 660"/>
                          <a:gd name="T122" fmla="*/ 2 w 975"/>
                          <a:gd name="T123" fmla="*/ 8 h 660"/>
                          <a:gd name="T124" fmla="*/ 1 w 975"/>
                          <a:gd name="T125" fmla="*/ 8 h 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75" h="660">
                            <a:moveTo>
                              <a:pt x="40" y="371"/>
                            </a:moveTo>
                            <a:lnTo>
                              <a:pt x="0" y="336"/>
                            </a:lnTo>
                            <a:lnTo>
                              <a:pt x="5" y="323"/>
                            </a:lnTo>
                            <a:lnTo>
                              <a:pt x="8" y="310"/>
                            </a:lnTo>
                            <a:lnTo>
                              <a:pt x="13" y="295"/>
                            </a:lnTo>
                            <a:lnTo>
                              <a:pt x="17" y="281"/>
                            </a:lnTo>
                            <a:lnTo>
                              <a:pt x="23" y="265"/>
                            </a:lnTo>
                            <a:lnTo>
                              <a:pt x="29" y="253"/>
                            </a:lnTo>
                            <a:lnTo>
                              <a:pt x="35" y="241"/>
                            </a:lnTo>
                            <a:lnTo>
                              <a:pt x="43" y="230"/>
                            </a:lnTo>
                            <a:lnTo>
                              <a:pt x="52" y="221"/>
                            </a:lnTo>
                            <a:lnTo>
                              <a:pt x="61" y="213"/>
                            </a:lnTo>
                            <a:lnTo>
                              <a:pt x="67" y="210"/>
                            </a:lnTo>
                            <a:lnTo>
                              <a:pt x="73" y="207"/>
                            </a:lnTo>
                            <a:lnTo>
                              <a:pt x="79" y="206"/>
                            </a:lnTo>
                            <a:lnTo>
                              <a:pt x="87" y="205"/>
                            </a:lnTo>
                            <a:lnTo>
                              <a:pt x="93" y="199"/>
                            </a:lnTo>
                            <a:lnTo>
                              <a:pt x="98" y="193"/>
                            </a:lnTo>
                            <a:lnTo>
                              <a:pt x="101" y="188"/>
                            </a:lnTo>
                            <a:lnTo>
                              <a:pt x="104" y="182"/>
                            </a:lnTo>
                            <a:lnTo>
                              <a:pt x="106" y="176"/>
                            </a:lnTo>
                            <a:lnTo>
                              <a:pt x="107" y="170"/>
                            </a:lnTo>
                            <a:lnTo>
                              <a:pt x="107" y="164"/>
                            </a:lnTo>
                            <a:lnTo>
                              <a:pt x="107" y="157"/>
                            </a:lnTo>
                            <a:lnTo>
                              <a:pt x="106" y="143"/>
                            </a:lnTo>
                            <a:lnTo>
                              <a:pt x="104" y="129"/>
                            </a:lnTo>
                            <a:lnTo>
                              <a:pt x="100" y="117"/>
                            </a:lnTo>
                            <a:lnTo>
                              <a:pt x="96" y="105"/>
                            </a:lnTo>
                            <a:lnTo>
                              <a:pt x="131" y="88"/>
                            </a:lnTo>
                            <a:lnTo>
                              <a:pt x="172" y="90"/>
                            </a:lnTo>
                            <a:lnTo>
                              <a:pt x="207" y="94"/>
                            </a:lnTo>
                            <a:lnTo>
                              <a:pt x="242" y="99"/>
                            </a:lnTo>
                            <a:lnTo>
                              <a:pt x="274" y="104"/>
                            </a:lnTo>
                            <a:lnTo>
                              <a:pt x="308" y="107"/>
                            </a:lnTo>
                            <a:lnTo>
                              <a:pt x="343" y="110"/>
                            </a:lnTo>
                            <a:lnTo>
                              <a:pt x="362" y="108"/>
                            </a:lnTo>
                            <a:lnTo>
                              <a:pt x="382" y="108"/>
                            </a:lnTo>
                            <a:lnTo>
                              <a:pt x="402" y="106"/>
                            </a:lnTo>
                            <a:lnTo>
                              <a:pt x="423" y="102"/>
                            </a:lnTo>
                            <a:lnTo>
                              <a:pt x="427" y="98"/>
                            </a:lnTo>
                            <a:lnTo>
                              <a:pt x="432" y="92"/>
                            </a:lnTo>
                            <a:lnTo>
                              <a:pt x="435" y="86"/>
                            </a:lnTo>
                            <a:lnTo>
                              <a:pt x="438" y="80"/>
                            </a:lnTo>
                            <a:lnTo>
                              <a:pt x="443" y="66"/>
                            </a:lnTo>
                            <a:lnTo>
                              <a:pt x="447" y="51"/>
                            </a:lnTo>
                            <a:lnTo>
                              <a:pt x="453" y="36"/>
                            </a:lnTo>
                            <a:lnTo>
                              <a:pt x="460" y="23"/>
                            </a:lnTo>
                            <a:lnTo>
                              <a:pt x="463" y="17"/>
                            </a:lnTo>
                            <a:lnTo>
                              <a:pt x="469" y="11"/>
                            </a:lnTo>
                            <a:lnTo>
                              <a:pt x="475" y="6"/>
                            </a:lnTo>
                            <a:lnTo>
                              <a:pt x="483" y="0"/>
                            </a:lnTo>
                            <a:lnTo>
                              <a:pt x="490" y="6"/>
                            </a:lnTo>
                            <a:lnTo>
                              <a:pt x="497" y="11"/>
                            </a:lnTo>
                            <a:lnTo>
                              <a:pt x="506" y="13"/>
                            </a:lnTo>
                            <a:lnTo>
                              <a:pt x="514" y="16"/>
                            </a:lnTo>
                            <a:lnTo>
                              <a:pt x="522" y="16"/>
                            </a:lnTo>
                            <a:lnTo>
                              <a:pt x="530" y="16"/>
                            </a:lnTo>
                            <a:lnTo>
                              <a:pt x="538" y="16"/>
                            </a:lnTo>
                            <a:lnTo>
                              <a:pt x="546" y="14"/>
                            </a:lnTo>
                            <a:lnTo>
                              <a:pt x="565" y="11"/>
                            </a:lnTo>
                            <a:lnTo>
                              <a:pt x="584" y="7"/>
                            </a:lnTo>
                            <a:lnTo>
                              <a:pt x="592" y="6"/>
                            </a:lnTo>
                            <a:lnTo>
                              <a:pt x="601" y="6"/>
                            </a:lnTo>
                            <a:lnTo>
                              <a:pt x="610" y="6"/>
                            </a:lnTo>
                            <a:lnTo>
                              <a:pt x="619" y="6"/>
                            </a:lnTo>
                            <a:lnTo>
                              <a:pt x="625" y="7"/>
                            </a:lnTo>
                            <a:lnTo>
                              <a:pt x="630" y="10"/>
                            </a:lnTo>
                            <a:lnTo>
                              <a:pt x="633" y="12"/>
                            </a:lnTo>
                            <a:lnTo>
                              <a:pt x="637" y="16"/>
                            </a:lnTo>
                            <a:lnTo>
                              <a:pt x="642" y="24"/>
                            </a:lnTo>
                            <a:lnTo>
                              <a:pt x="648" y="34"/>
                            </a:lnTo>
                            <a:lnTo>
                              <a:pt x="651" y="54"/>
                            </a:lnTo>
                            <a:lnTo>
                              <a:pt x="656" y="75"/>
                            </a:lnTo>
                            <a:lnTo>
                              <a:pt x="673" y="83"/>
                            </a:lnTo>
                            <a:lnTo>
                              <a:pt x="689" y="94"/>
                            </a:lnTo>
                            <a:lnTo>
                              <a:pt x="703" y="107"/>
                            </a:lnTo>
                            <a:lnTo>
                              <a:pt x="716" y="121"/>
                            </a:lnTo>
                            <a:lnTo>
                              <a:pt x="729" y="137"/>
                            </a:lnTo>
                            <a:lnTo>
                              <a:pt x="739" y="153"/>
                            </a:lnTo>
                            <a:lnTo>
                              <a:pt x="749" y="171"/>
                            </a:lnTo>
                            <a:lnTo>
                              <a:pt x="757" y="190"/>
                            </a:lnTo>
                            <a:lnTo>
                              <a:pt x="764" y="189"/>
                            </a:lnTo>
                            <a:lnTo>
                              <a:pt x="773" y="190"/>
                            </a:lnTo>
                            <a:lnTo>
                              <a:pt x="780" y="192"/>
                            </a:lnTo>
                            <a:lnTo>
                              <a:pt x="788" y="194"/>
                            </a:lnTo>
                            <a:lnTo>
                              <a:pt x="806" y="200"/>
                            </a:lnTo>
                            <a:lnTo>
                              <a:pt x="822" y="208"/>
                            </a:lnTo>
                            <a:lnTo>
                              <a:pt x="839" y="215"/>
                            </a:lnTo>
                            <a:lnTo>
                              <a:pt x="856" y="219"/>
                            </a:lnTo>
                            <a:lnTo>
                              <a:pt x="865" y="221"/>
                            </a:lnTo>
                            <a:lnTo>
                              <a:pt x="874" y="221"/>
                            </a:lnTo>
                            <a:lnTo>
                              <a:pt x="882" y="219"/>
                            </a:lnTo>
                            <a:lnTo>
                              <a:pt x="891" y="216"/>
                            </a:lnTo>
                            <a:lnTo>
                              <a:pt x="902" y="221"/>
                            </a:lnTo>
                            <a:lnTo>
                              <a:pt x="912" y="227"/>
                            </a:lnTo>
                            <a:lnTo>
                              <a:pt x="923" y="234"/>
                            </a:lnTo>
                            <a:lnTo>
                              <a:pt x="934" y="241"/>
                            </a:lnTo>
                            <a:lnTo>
                              <a:pt x="946" y="249"/>
                            </a:lnTo>
                            <a:lnTo>
                              <a:pt x="956" y="258"/>
                            </a:lnTo>
                            <a:lnTo>
                              <a:pt x="965" y="268"/>
                            </a:lnTo>
                            <a:lnTo>
                              <a:pt x="975" y="278"/>
                            </a:lnTo>
                            <a:lnTo>
                              <a:pt x="975" y="283"/>
                            </a:lnTo>
                            <a:lnTo>
                              <a:pt x="975" y="288"/>
                            </a:lnTo>
                            <a:lnTo>
                              <a:pt x="973" y="293"/>
                            </a:lnTo>
                            <a:lnTo>
                              <a:pt x="970" y="296"/>
                            </a:lnTo>
                            <a:lnTo>
                              <a:pt x="964" y="304"/>
                            </a:lnTo>
                            <a:lnTo>
                              <a:pt x="956" y="311"/>
                            </a:lnTo>
                            <a:lnTo>
                              <a:pt x="949" y="318"/>
                            </a:lnTo>
                            <a:lnTo>
                              <a:pt x="944" y="325"/>
                            </a:lnTo>
                            <a:lnTo>
                              <a:pt x="941" y="330"/>
                            </a:lnTo>
                            <a:lnTo>
                              <a:pt x="940" y="335"/>
                            </a:lnTo>
                            <a:lnTo>
                              <a:pt x="940" y="341"/>
                            </a:lnTo>
                            <a:lnTo>
                              <a:pt x="941" y="347"/>
                            </a:lnTo>
                            <a:lnTo>
                              <a:pt x="921" y="364"/>
                            </a:lnTo>
                            <a:lnTo>
                              <a:pt x="903" y="382"/>
                            </a:lnTo>
                            <a:lnTo>
                              <a:pt x="896" y="393"/>
                            </a:lnTo>
                            <a:cubicBezTo>
                              <a:pt x="896" y="393"/>
                              <a:pt x="884" y="412"/>
                              <a:pt x="873" y="431"/>
                            </a:cubicBezTo>
                            <a:cubicBezTo>
                              <a:pt x="821" y="496"/>
                              <a:pt x="676" y="502"/>
                              <a:pt x="632" y="507"/>
                            </a:cubicBezTo>
                            <a:cubicBezTo>
                              <a:pt x="637" y="521"/>
                              <a:pt x="643" y="535"/>
                              <a:pt x="643" y="535"/>
                            </a:cubicBezTo>
                            <a:lnTo>
                              <a:pt x="688" y="569"/>
                            </a:lnTo>
                            <a:cubicBezTo>
                              <a:pt x="688" y="569"/>
                              <a:pt x="706" y="569"/>
                              <a:pt x="725" y="570"/>
                            </a:cubicBezTo>
                            <a:cubicBezTo>
                              <a:pt x="758" y="580"/>
                              <a:pt x="769" y="602"/>
                              <a:pt x="720" y="606"/>
                            </a:cubicBezTo>
                            <a:cubicBezTo>
                              <a:pt x="667" y="599"/>
                              <a:pt x="694" y="655"/>
                              <a:pt x="664" y="654"/>
                            </a:cubicBezTo>
                            <a:cubicBezTo>
                              <a:pt x="646" y="660"/>
                              <a:pt x="632" y="656"/>
                              <a:pt x="613" y="645"/>
                            </a:cubicBezTo>
                            <a:cubicBezTo>
                              <a:pt x="622" y="595"/>
                              <a:pt x="578" y="602"/>
                              <a:pt x="551" y="589"/>
                            </a:cubicBezTo>
                            <a:cubicBezTo>
                              <a:pt x="575" y="556"/>
                              <a:pt x="578" y="556"/>
                              <a:pt x="589" y="527"/>
                            </a:cubicBezTo>
                            <a:cubicBezTo>
                              <a:pt x="566" y="509"/>
                              <a:pt x="556" y="542"/>
                              <a:pt x="524" y="524"/>
                            </a:cubicBezTo>
                            <a:cubicBezTo>
                              <a:pt x="499" y="500"/>
                              <a:pt x="499" y="502"/>
                              <a:pt x="475" y="477"/>
                            </a:cubicBezTo>
                            <a:cubicBezTo>
                              <a:pt x="475" y="477"/>
                              <a:pt x="434" y="487"/>
                              <a:pt x="402" y="597"/>
                            </a:cubicBezTo>
                            <a:cubicBezTo>
                              <a:pt x="393" y="594"/>
                              <a:pt x="384" y="591"/>
                              <a:pt x="384" y="591"/>
                            </a:cubicBezTo>
                            <a:lnTo>
                              <a:pt x="366" y="587"/>
                            </a:lnTo>
                            <a:lnTo>
                              <a:pt x="358" y="586"/>
                            </a:lnTo>
                            <a:lnTo>
                              <a:pt x="350" y="583"/>
                            </a:lnTo>
                            <a:lnTo>
                              <a:pt x="348" y="582"/>
                            </a:lnTo>
                            <a:lnTo>
                              <a:pt x="345" y="580"/>
                            </a:lnTo>
                            <a:lnTo>
                              <a:pt x="343" y="577"/>
                            </a:lnTo>
                            <a:lnTo>
                              <a:pt x="343" y="575"/>
                            </a:lnTo>
                            <a:lnTo>
                              <a:pt x="372" y="501"/>
                            </a:lnTo>
                            <a:lnTo>
                              <a:pt x="372" y="498"/>
                            </a:lnTo>
                            <a:lnTo>
                              <a:pt x="373" y="492"/>
                            </a:lnTo>
                            <a:lnTo>
                              <a:pt x="376" y="489"/>
                            </a:lnTo>
                            <a:lnTo>
                              <a:pt x="378" y="486"/>
                            </a:lnTo>
                            <a:lnTo>
                              <a:pt x="383" y="481"/>
                            </a:lnTo>
                            <a:lnTo>
                              <a:pt x="389" y="476"/>
                            </a:lnTo>
                            <a:lnTo>
                              <a:pt x="395" y="471"/>
                            </a:lnTo>
                            <a:lnTo>
                              <a:pt x="400" y="465"/>
                            </a:lnTo>
                            <a:lnTo>
                              <a:pt x="402" y="462"/>
                            </a:lnTo>
                            <a:lnTo>
                              <a:pt x="402" y="458"/>
                            </a:lnTo>
                            <a:lnTo>
                              <a:pt x="403" y="454"/>
                            </a:lnTo>
                            <a:lnTo>
                              <a:pt x="402" y="448"/>
                            </a:lnTo>
                            <a:lnTo>
                              <a:pt x="382" y="428"/>
                            </a:lnTo>
                            <a:lnTo>
                              <a:pt x="356" y="403"/>
                            </a:lnTo>
                            <a:lnTo>
                              <a:pt x="343" y="389"/>
                            </a:lnTo>
                            <a:lnTo>
                              <a:pt x="331" y="376"/>
                            </a:lnTo>
                            <a:lnTo>
                              <a:pt x="320" y="363"/>
                            </a:lnTo>
                            <a:lnTo>
                              <a:pt x="311" y="351"/>
                            </a:lnTo>
                            <a:lnTo>
                              <a:pt x="306" y="348"/>
                            </a:lnTo>
                            <a:lnTo>
                              <a:pt x="302" y="348"/>
                            </a:lnTo>
                            <a:lnTo>
                              <a:pt x="297" y="348"/>
                            </a:lnTo>
                            <a:lnTo>
                              <a:pt x="294" y="351"/>
                            </a:lnTo>
                            <a:lnTo>
                              <a:pt x="285" y="354"/>
                            </a:lnTo>
                            <a:lnTo>
                              <a:pt x="279" y="360"/>
                            </a:lnTo>
                            <a:lnTo>
                              <a:pt x="267" y="372"/>
                            </a:lnTo>
                            <a:lnTo>
                              <a:pt x="256" y="383"/>
                            </a:lnTo>
                            <a:lnTo>
                              <a:pt x="249" y="376"/>
                            </a:lnTo>
                            <a:lnTo>
                              <a:pt x="243" y="372"/>
                            </a:lnTo>
                            <a:lnTo>
                              <a:pt x="237" y="369"/>
                            </a:lnTo>
                            <a:lnTo>
                              <a:pt x="231" y="366"/>
                            </a:lnTo>
                            <a:lnTo>
                              <a:pt x="225" y="366"/>
                            </a:lnTo>
                            <a:lnTo>
                              <a:pt x="219" y="366"/>
                            </a:lnTo>
                            <a:lnTo>
                              <a:pt x="212" y="368"/>
                            </a:lnTo>
                            <a:lnTo>
                              <a:pt x="206" y="369"/>
                            </a:lnTo>
                            <a:lnTo>
                              <a:pt x="195" y="374"/>
                            </a:lnTo>
                            <a:lnTo>
                              <a:pt x="183" y="378"/>
                            </a:lnTo>
                            <a:lnTo>
                              <a:pt x="176" y="381"/>
                            </a:lnTo>
                            <a:lnTo>
                              <a:pt x="170" y="383"/>
                            </a:lnTo>
                            <a:lnTo>
                              <a:pt x="163" y="384"/>
                            </a:lnTo>
                            <a:lnTo>
                              <a:pt x="155" y="384"/>
                            </a:lnTo>
                            <a:lnTo>
                              <a:pt x="150" y="380"/>
                            </a:lnTo>
                            <a:lnTo>
                              <a:pt x="146" y="376"/>
                            </a:lnTo>
                            <a:lnTo>
                              <a:pt x="138" y="374"/>
                            </a:lnTo>
                            <a:lnTo>
                              <a:pt x="132" y="371"/>
                            </a:lnTo>
                            <a:lnTo>
                              <a:pt x="118" y="370"/>
                            </a:lnTo>
                            <a:lnTo>
                              <a:pt x="104" y="371"/>
                            </a:lnTo>
                            <a:lnTo>
                              <a:pt x="88" y="374"/>
                            </a:lnTo>
                            <a:lnTo>
                              <a:pt x="72" y="375"/>
                            </a:lnTo>
                            <a:lnTo>
                              <a:pt x="63" y="375"/>
                            </a:lnTo>
                            <a:lnTo>
                              <a:pt x="55" y="375"/>
                            </a:lnTo>
                            <a:lnTo>
                              <a:pt x="47" y="374"/>
                            </a:lnTo>
                            <a:lnTo>
                              <a:pt x="40" y="37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8" name="Freeform 207"/>
                      <p:cNvSpPr>
                        <a:spLocks noChangeAspect="1"/>
                      </p:cNvSpPr>
                      <p:nvPr/>
                    </p:nvSpPr>
                    <p:spPr bwMode="auto">
                      <a:xfrm>
                        <a:off x="1073" y="1654"/>
                        <a:ext cx="123" cy="101"/>
                      </a:xfrm>
                      <a:custGeom>
                        <a:avLst/>
                        <a:gdLst>
                          <a:gd name="T0" fmla="*/ 1 w 367"/>
                          <a:gd name="T1" fmla="*/ 4 h 301"/>
                          <a:gd name="T2" fmla="*/ 2 w 367"/>
                          <a:gd name="T3" fmla="*/ 4 h 301"/>
                          <a:gd name="T4" fmla="*/ 3 w 367"/>
                          <a:gd name="T5" fmla="*/ 3 h 301"/>
                          <a:gd name="T6" fmla="*/ 4 w 367"/>
                          <a:gd name="T7" fmla="*/ 2 h 301"/>
                          <a:gd name="T8" fmla="*/ 4 w 367"/>
                          <a:gd name="T9" fmla="*/ 2 h 301"/>
                          <a:gd name="T10" fmla="*/ 4 w 367"/>
                          <a:gd name="T11" fmla="*/ 0 h 301"/>
                          <a:gd name="T12" fmla="*/ 7 w 367"/>
                          <a:gd name="T13" fmla="*/ 0 h 301"/>
                          <a:gd name="T14" fmla="*/ 8 w 367"/>
                          <a:gd name="T15" fmla="*/ 1 h 301"/>
                          <a:gd name="T16" fmla="*/ 8 w 367"/>
                          <a:gd name="T17" fmla="*/ 2 h 301"/>
                          <a:gd name="T18" fmla="*/ 9 w 367"/>
                          <a:gd name="T19" fmla="*/ 2 h 301"/>
                          <a:gd name="T20" fmla="*/ 10 w 367"/>
                          <a:gd name="T21" fmla="*/ 2 h 301"/>
                          <a:gd name="T22" fmla="*/ 11 w 367"/>
                          <a:gd name="T23" fmla="*/ 3 h 301"/>
                          <a:gd name="T24" fmla="*/ 11 w 367"/>
                          <a:gd name="T25" fmla="*/ 4 h 301"/>
                          <a:gd name="T26" fmla="*/ 11 w 367"/>
                          <a:gd name="T27" fmla="*/ 5 h 301"/>
                          <a:gd name="T28" fmla="*/ 12 w 367"/>
                          <a:gd name="T29" fmla="*/ 5 h 301"/>
                          <a:gd name="T30" fmla="*/ 12 w 367"/>
                          <a:gd name="T31" fmla="*/ 6 h 301"/>
                          <a:gd name="T32" fmla="*/ 13 w 367"/>
                          <a:gd name="T33" fmla="*/ 6 h 301"/>
                          <a:gd name="T34" fmla="*/ 14 w 367"/>
                          <a:gd name="T35" fmla="*/ 6 h 301"/>
                          <a:gd name="T36" fmla="*/ 14 w 367"/>
                          <a:gd name="T37" fmla="*/ 6 h 301"/>
                          <a:gd name="T38" fmla="*/ 14 w 367"/>
                          <a:gd name="T39" fmla="*/ 7 h 301"/>
                          <a:gd name="T40" fmla="*/ 14 w 367"/>
                          <a:gd name="T41" fmla="*/ 7 h 301"/>
                          <a:gd name="T42" fmla="*/ 13 w 367"/>
                          <a:gd name="T43" fmla="*/ 7 h 301"/>
                          <a:gd name="T44" fmla="*/ 13 w 367"/>
                          <a:gd name="T45" fmla="*/ 7 h 301"/>
                          <a:gd name="T46" fmla="*/ 13 w 367"/>
                          <a:gd name="T47" fmla="*/ 8 h 301"/>
                          <a:gd name="T48" fmla="*/ 12 w 367"/>
                          <a:gd name="T49" fmla="*/ 8 h 301"/>
                          <a:gd name="T50" fmla="*/ 12 w 367"/>
                          <a:gd name="T51" fmla="*/ 8 h 301"/>
                          <a:gd name="T52" fmla="*/ 12 w 367"/>
                          <a:gd name="T53" fmla="*/ 9 h 301"/>
                          <a:gd name="T54" fmla="*/ 11 w 367"/>
                          <a:gd name="T55" fmla="*/ 10 h 301"/>
                          <a:gd name="T56" fmla="*/ 11 w 367"/>
                          <a:gd name="T57" fmla="*/ 11 h 301"/>
                          <a:gd name="T58" fmla="*/ 11 w 367"/>
                          <a:gd name="T59" fmla="*/ 11 h 301"/>
                          <a:gd name="T60" fmla="*/ 10 w 367"/>
                          <a:gd name="T61" fmla="*/ 11 h 301"/>
                          <a:gd name="T62" fmla="*/ 9 w 367"/>
                          <a:gd name="T63" fmla="*/ 11 h 301"/>
                          <a:gd name="T64" fmla="*/ 7 w 367"/>
                          <a:gd name="T65" fmla="*/ 11 h 301"/>
                          <a:gd name="T66" fmla="*/ 5 w 367"/>
                          <a:gd name="T67" fmla="*/ 11 h 301"/>
                          <a:gd name="T68" fmla="*/ 3 w 367"/>
                          <a:gd name="T69" fmla="*/ 11 h 301"/>
                          <a:gd name="T70" fmla="*/ 1 w 367"/>
                          <a:gd name="T71" fmla="*/ 11 h 301"/>
                          <a:gd name="T72" fmla="*/ 0 w 367"/>
                          <a:gd name="T73" fmla="*/ 11 h 301"/>
                          <a:gd name="T74" fmla="*/ 0 w 367"/>
                          <a:gd name="T75" fmla="*/ 11 h 301"/>
                          <a:gd name="T76" fmla="*/ 0 w 367"/>
                          <a:gd name="T77" fmla="*/ 10 h 301"/>
                          <a:gd name="T78" fmla="*/ 0 w 367"/>
                          <a:gd name="T79" fmla="*/ 9 h 301"/>
                          <a:gd name="T80" fmla="*/ 0 w 367"/>
                          <a:gd name="T81" fmla="*/ 9 h 301"/>
                          <a:gd name="T82" fmla="*/ 0 w 367"/>
                          <a:gd name="T83" fmla="*/ 8 h 301"/>
                          <a:gd name="T84" fmla="*/ 0 w 367"/>
                          <a:gd name="T85" fmla="*/ 8 h 301"/>
                          <a:gd name="T86" fmla="*/ 1 w 367"/>
                          <a:gd name="T87" fmla="*/ 7 h 301"/>
                          <a:gd name="T88" fmla="*/ 1 w 367"/>
                          <a:gd name="T89" fmla="*/ 7 h 301"/>
                          <a:gd name="T90" fmla="*/ 1 w 367"/>
                          <a:gd name="T91" fmla="*/ 7 h 301"/>
                          <a:gd name="T92" fmla="*/ 1 w 367"/>
                          <a:gd name="T93" fmla="*/ 6 h 301"/>
                          <a:gd name="T94" fmla="*/ 1 w 367"/>
                          <a:gd name="T95" fmla="*/ 5 h 3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7" h="301">
                            <a:moveTo>
                              <a:pt x="25" y="121"/>
                            </a:moveTo>
                            <a:lnTo>
                              <a:pt x="38" y="115"/>
                            </a:lnTo>
                            <a:lnTo>
                              <a:pt x="52" y="108"/>
                            </a:lnTo>
                            <a:lnTo>
                              <a:pt x="66" y="100"/>
                            </a:lnTo>
                            <a:lnTo>
                              <a:pt x="79" y="90"/>
                            </a:lnTo>
                            <a:lnTo>
                              <a:pt x="91" y="80"/>
                            </a:lnTo>
                            <a:lnTo>
                              <a:pt x="101" y="67"/>
                            </a:lnTo>
                            <a:lnTo>
                              <a:pt x="106" y="61"/>
                            </a:lnTo>
                            <a:lnTo>
                              <a:pt x="111" y="54"/>
                            </a:lnTo>
                            <a:lnTo>
                              <a:pt x="115" y="47"/>
                            </a:lnTo>
                            <a:lnTo>
                              <a:pt x="119" y="39"/>
                            </a:lnTo>
                            <a:lnTo>
                              <a:pt x="114" y="5"/>
                            </a:lnTo>
                            <a:lnTo>
                              <a:pt x="183" y="0"/>
                            </a:lnTo>
                            <a:lnTo>
                              <a:pt x="189" y="11"/>
                            </a:lnTo>
                            <a:lnTo>
                              <a:pt x="197" y="22"/>
                            </a:lnTo>
                            <a:lnTo>
                              <a:pt x="205" y="31"/>
                            </a:lnTo>
                            <a:lnTo>
                              <a:pt x="215" y="39"/>
                            </a:lnTo>
                            <a:lnTo>
                              <a:pt x="225" y="47"/>
                            </a:lnTo>
                            <a:lnTo>
                              <a:pt x="238" y="52"/>
                            </a:lnTo>
                            <a:lnTo>
                              <a:pt x="250" y="56"/>
                            </a:lnTo>
                            <a:lnTo>
                              <a:pt x="263" y="58"/>
                            </a:lnTo>
                            <a:lnTo>
                              <a:pt x="269" y="65"/>
                            </a:lnTo>
                            <a:lnTo>
                              <a:pt x="274" y="72"/>
                            </a:lnTo>
                            <a:lnTo>
                              <a:pt x="279" y="81"/>
                            </a:lnTo>
                            <a:lnTo>
                              <a:pt x="283" y="90"/>
                            </a:lnTo>
                            <a:lnTo>
                              <a:pt x="291" y="107"/>
                            </a:lnTo>
                            <a:lnTo>
                              <a:pt x="301" y="124"/>
                            </a:lnTo>
                            <a:lnTo>
                              <a:pt x="305" y="132"/>
                            </a:lnTo>
                            <a:lnTo>
                              <a:pt x="311" y="140"/>
                            </a:lnTo>
                            <a:lnTo>
                              <a:pt x="316" y="146"/>
                            </a:lnTo>
                            <a:lnTo>
                              <a:pt x="323" y="151"/>
                            </a:lnTo>
                            <a:lnTo>
                              <a:pt x="331" y="155"/>
                            </a:lnTo>
                            <a:lnTo>
                              <a:pt x="340" y="157"/>
                            </a:lnTo>
                            <a:lnTo>
                              <a:pt x="350" y="157"/>
                            </a:lnTo>
                            <a:lnTo>
                              <a:pt x="362" y="156"/>
                            </a:lnTo>
                            <a:lnTo>
                              <a:pt x="365" y="161"/>
                            </a:lnTo>
                            <a:lnTo>
                              <a:pt x="367" y="165"/>
                            </a:lnTo>
                            <a:lnTo>
                              <a:pt x="367" y="169"/>
                            </a:lnTo>
                            <a:lnTo>
                              <a:pt x="367" y="172"/>
                            </a:lnTo>
                            <a:lnTo>
                              <a:pt x="366" y="176"/>
                            </a:lnTo>
                            <a:lnTo>
                              <a:pt x="364" y="178"/>
                            </a:lnTo>
                            <a:lnTo>
                              <a:pt x="361" y="181"/>
                            </a:lnTo>
                            <a:lnTo>
                              <a:pt x="358" y="184"/>
                            </a:lnTo>
                            <a:lnTo>
                              <a:pt x="350" y="189"/>
                            </a:lnTo>
                            <a:lnTo>
                              <a:pt x="344" y="194"/>
                            </a:lnTo>
                            <a:lnTo>
                              <a:pt x="341" y="197"/>
                            </a:lnTo>
                            <a:lnTo>
                              <a:pt x="338" y="202"/>
                            </a:lnTo>
                            <a:lnTo>
                              <a:pt x="336" y="206"/>
                            </a:lnTo>
                            <a:lnTo>
                              <a:pt x="335" y="210"/>
                            </a:lnTo>
                            <a:lnTo>
                              <a:pt x="329" y="215"/>
                            </a:lnTo>
                            <a:lnTo>
                              <a:pt x="324" y="219"/>
                            </a:lnTo>
                            <a:lnTo>
                              <a:pt x="319" y="224"/>
                            </a:lnTo>
                            <a:lnTo>
                              <a:pt x="316" y="229"/>
                            </a:lnTo>
                            <a:lnTo>
                              <a:pt x="310" y="240"/>
                            </a:lnTo>
                            <a:lnTo>
                              <a:pt x="305" y="252"/>
                            </a:lnTo>
                            <a:lnTo>
                              <a:pt x="302" y="265"/>
                            </a:lnTo>
                            <a:lnTo>
                              <a:pt x="298" y="276"/>
                            </a:lnTo>
                            <a:lnTo>
                              <a:pt x="295" y="281"/>
                            </a:lnTo>
                            <a:lnTo>
                              <a:pt x="293" y="286"/>
                            </a:lnTo>
                            <a:lnTo>
                              <a:pt x="289" y="291"/>
                            </a:lnTo>
                            <a:lnTo>
                              <a:pt x="285" y="295"/>
                            </a:lnTo>
                            <a:lnTo>
                              <a:pt x="268" y="298"/>
                            </a:lnTo>
                            <a:lnTo>
                              <a:pt x="251" y="300"/>
                            </a:lnTo>
                            <a:lnTo>
                              <a:pt x="235" y="300"/>
                            </a:lnTo>
                            <a:lnTo>
                              <a:pt x="219" y="301"/>
                            </a:lnTo>
                            <a:lnTo>
                              <a:pt x="190" y="299"/>
                            </a:lnTo>
                            <a:lnTo>
                              <a:pt x="162" y="296"/>
                            </a:lnTo>
                            <a:lnTo>
                              <a:pt x="135" y="292"/>
                            </a:lnTo>
                            <a:lnTo>
                              <a:pt x="106" y="288"/>
                            </a:lnTo>
                            <a:lnTo>
                              <a:pt x="77" y="285"/>
                            </a:lnTo>
                            <a:lnTo>
                              <a:pt x="43" y="283"/>
                            </a:lnTo>
                            <a:lnTo>
                              <a:pt x="14" y="297"/>
                            </a:lnTo>
                            <a:lnTo>
                              <a:pt x="10" y="293"/>
                            </a:lnTo>
                            <a:lnTo>
                              <a:pt x="7" y="289"/>
                            </a:lnTo>
                            <a:lnTo>
                              <a:pt x="5" y="284"/>
                            </a:lnTo>
                            <a:lnTo>
                              <a:pt x="3" y="280"/>
                            </a:lnTo>
                            <a:lnTo>
                              <a:pt x="2" y="271"/>
                            </a:lnTo>
                            <a:lnTo>
                              <a:pt x="2" y="261"/>
                            </a:lnTo>
                            <a:lnTo>
                              <a:pt x="3" y="250"/>
                            </a:lnTo>
                            <a:lnTo>
                              <a:pt x="4" y="240"/>
                            </a:lnTo>
                            <a:lnTo>
                              <a:pt x="3" y="235"/>
                            </a:lnTo>
                            <a:lnTo>
                              <a:pt x="3" y="230"/>
                            </a:lnTo>
                            <a:lnTo>
                              <a:pt x="2" y="225"/>
                            </a:lnTo>
                            <a:lnTo>
                              <a:pt x="0" y="220"/>
                            </a:lnTo>
                            <a:lnTo>
                              <a:pt x="6" y="216"/>
                            </a:lnTo>
                            <a:lnTo>
                              <a:pt x="12" y="211"/>
                            </a:lnTo>
                            <a:lnTo>
                              <a:pt x="16" y="206"/>
                            </a:lnTo>
                            <a:lnTo>
                              <a:pt x="20" y="201"/>
                            </a:lnTo>
                            <a:lnTo>
                              <a:pt x="22" y="194"/>
                            </a:lnTo>
                            <a:lnTo>
                              <a:pt x="23" y="188"/>
                            </a:lnTo>
                            <a:lnTo>
                              <a:pt x="24" y="181"/>
                            </a:lnTo>
                            <a:lnTo>
                              <a:pt x="24" y="175"/>
                            </a:lnTo>
                            <a:lnTo>
                              <a:pt x="24" y="161"/>
                            </a:lnTo>
                            <a:lnTo>
                              <a:pt x="23" y="148"/>
                            </a:lnTo>
                            <a:lnTo>
                              <a:pt x="23" y="134"/>
                            </a:lnTo>
                            <a:lnTo>
                              <a:pt x="25" y="12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79" name="Freeform 208"/>
                      <p:cNvSpPr>
                        <a:spLocks noChangeAspect="1"/>
                      </p:cNvSpPr>
                      <p:nvPr/>
                    </p:nvSpPr>
                    <p:spPr bwMode="auto">
                      <a:xfrm>
                        <a:off x="1033" y="1826"/>
                        <a:ext cx="130" cy="92"/>
                      </a:xfrm>
                      <a:custGeom>
                        <a:avLst/>
                        <a:gdLst>
                          <a:gd name="T0" fmla="*/ 9 w 470"/>
                          <a:gd name="T1" fmla="*/ 4 h 336"/>
                          <a:gd name="T2" fmla="*/ 8 w 470"/>
                          <a:gd name="T3" fmla="*/ 4 h 336"/>
                          <a:gd name="T4" fmla="*/ 8 w 470"/>
                          <a:gd name="T5" fmla="*/ 5 h 336"/>
                          <a:gd name="T6" fmla="*/ 8 w 470"/>
                          <a:gd name="T7" fmla="*/ 4 h 336"/>
                          <a:gd name="T8" fmla="*/ 8 w 470"/>
                          <a:gd name="T9" fmla="*/ 3 h 336"/>
                          <a:gd name="T10" fmla="*/ 8 w 470"/>
                          <a:gd name="T11" fmla="*/ 2 h 336"/>
                          <a:gd name="T12" fmla="*/ 8 w 470"/>
                          <a:gd name="T13" fmla="*/ 2 h 336"/>
                          <a:gd name="T14" fmla="*/ 7 w 470"/>
                          <a:gd name="T15" fmla="*/ 1 h 336"/>
                          <a:gd name="T16" fmla="*/ 7 w 470"/>
                          <a:gd name="T17" fmla="*/ 1 h 336"/>
                          <a:gd name="T18" fmla="*/ 7 w 470"/>
                          <a:gd name="T19" fmla="*/ 0 h 336"/>
                          <a:gd name="T20" fmla="*/ 6 w 470"/>
                          <a:gd name="T21" fmla="*/ 0 h 336"/>
                          <a:gd name="T22" fmla="*/ 6 w 470"/>
                          <a:gd name="T23" fmla="*/ 0 h 336"/>
                          <a:gd name="T24" fmla="*/ 6 w 470"/>
                          <a:gd name="T25" fmla="*/ 0 h 336"/>
                          <a:gd name="T26" fmla="*/ 6 w 470"/>
                          <a:gd name="T27" fmla="*/ 0 h 336"/>
                          <a:gd name="T28" fmla="*/ 5 w 470"/>
                          <a:gd name="T29" fmla="*/ 0 h 336"/>
                          <a:gd name="T30" fmla="*/ 5 w 470"/>
                          <a:gd name="T31" fmla="*/ 0 h 336"/>
                          <a:gd name="T32" fmla="*/ 5 w 470"/>
                          <a:gd name="T33" fmla="*/ 0 h 336"/>
                          <a:gd name="T34" fmla="*/ 4 w 470"/>
                          <a:gd name="T35" fmla="*/ 0 h 336"/>
                          <a:gd name="T36" fmla="*/ 4 w 470"/>
                          <a:gd name="T37" fmla="*/ 0 h 336"/>
                          <a:gd name="T38" fmla="*/ 3 w 470"/>
                          <a:gd name="T39" fmla="*/ 0 h 336"/>
                          <a:gd name="T40" fmla="*/ 3 w 470"/>
                          <a:gd name="T41" fmla="*/ 0 h 336"/>
                          <a:gd name="T42" fmla="*/ 2 w 470"/>
                          <a:gd name="T43" fmla="*/ 0 h 336"/>
                          <a:gd name="T44" fmla="*/ 2 w 470"/>
                          <a:gd name="T45" fmla="*/ 0 h 336"/>
                          <a:gd name="T46" fmla="*/ 2 w 470"/>
                          <a:gd name="T47" fmla="*/ 1 h 336"/>
                          <a:gd name="T48" fmla="*/ 2 w 470"/>
                          <a:gd name="T49" fmla="*/ 1 h 336"/>
                          <a:gd name="T50" fmla="*/ 1 w 470"/>
                          <a:gd name="T51" fmla="*/ 1 h 336"/>
                          <a:gd name="T52" fmla="*/ 1 w 470"/>
                          <a:gd name="T53" fmla="*/ 1 h 336"/>
                          <a:gd name="T54" fmla="*/ 1 w 470"/>
                          <a:gd name="T55" fmla="*/ 2 h 336"/>
                          <a:gd name="T56" fmla="*/ 1 w 470"/>
                          <a:gd name="T57" fmla="*/ 2 h 336"/>
                          <a:gd name="T58" fmla="*/ 1 w 470"/>
                          <a:gd name="T59" fmla="*/ 2 h 336"/>
                          <a:gd name="T60" fmla="*/ 0 w 470"/>
                          <a:gd name="T61" fmla="*/ 3 h 336"/>
                          <a:gd name="T62" fmla="*/ 0 w 470"/>
                          <a:gd name="T63" fmla="*/ 4 h 336"/>
                          <a:gd name="T64" fmla="*/ 1 w 470"/>
                          <a:gd name="T65" fmla="*/ 4 h 336"/>
                          <a:gd name="T66" fmla="*/ 1 w 470"/>
                          <a:gd name="T67" fmla="*/ 4 h 336"/>
                          <a:gd name="T68" fmla="*/ 1 w 470"/>
                          <a:gd name="T69" fmla="*/ 5 h 336"/>
                          <a:gd name="T70" fmla="*/ 1 w 470"/>
                          <a:gd name="T71" fmla="*/ 5 h 336"/>
                          <a:gd name="T72" fmla="*/ 1 w 470"/>
                          <a:gd name="T73" fmla="*/ 5 h 336"/>
                          <a:gd name="T74" fmla="*/ 1 w 470"/>
                          <a:gd name="T75" fmla="*/ 5 h 336"/>
                          <a:gd name="T76" fmla="*/ 1 w 470"/>
                          <a:gd name="T77" fmla="*/ 5 h 336"/>
                          <a:gd name="T78" fmla="*/ 2 w 470"/>
                          <a:gd name="T79" fmla="*/ 5 h 336"/>
                          <a:gd name="T80" fmla="*/ 2 w 470"/>
                          <a:gd name="T81" fmla="*/ 6 h 336"/>
                          <a:gd name="T82" fmla="*/ 2 w 470"/>
                          <a:gd name="T83" fmla="*/ 6 h 336"/>
                          <a:gd name="T84" fmla="*/ 2 w 470"/>
                          <a:gd name="T85" fmla="*/ 6 h 336"/>
                          <a:gd name="T86" fmla="*/ 2 w 470"/>
                          <a:gd name="T87" fmla="*/ 6 h 336"/>
                          <a:gd name="T88" fmla="*/ 3 w 470"/>
                          <a:gd name="T89" fmla="*/ 6 h 336"/>
                          <a:gd name="T90" fmla="*/ 3 w 470"/>
                          <a:gd name="T91" fmla="*/ 7 h 336"/>
                          <a:gd name="T92" fmla="*/ 4 w 470"/>
                          <a:gd name="T93" fmla="*/ 7 h 336"/>
                          <a:gd name="T94" fmla="*/ 5 w 470"/>
                          <a:gd name="T95" fmla="*/ 7 h 336"/>
                          <a:gd name="T96" fmla="*/ 6 w 470"/>
                          <a:gd name="T97" fmla="*/ 7 h 336"/>
                          <a:gd name="T98" fmla="*/ 6 w 470"/>
                          <a:gd name="T99" fmla="*/ 6 h 336"/>
                          <a:gd name="T100" fmla="*/ 7 w 470"/>
                          <a:gd name="T101" fmla="*/ 6 h 336"/>
                          <a:gd name="T102" fmla="*/ 9 w 470"/>
                          <a:gd name="T103" fmla="*/ 7 h 336"/>
                          <a:gd name="T104" fmla="*/ 10 w 470"/>
                          <a:gd name="T105" fmla="*/ 5 h 336"/>
                          <a:gd name="T106" fmla="*/ 9 w 470"/>
                          <a:gd name="T107" fmla="*/ 4 h 336"/>
                          <a:gd name="T108" fmla="*/ 9 w 470"/>
                          <a:gd name="T109" fmla="*/ 4 h 336"/>
                          <a:gd name="T110" fmla="*/ 9 w 470"/>
                          <a:gd name="T111" fmla="*/ 4 h 336"/>
                          <a:gd name="T112" fmla="*/ 9 w 470"/>
                          <a:gd name="T113" fmla="*/ 4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0" h="336">
                            <a:moveTo>
                              <a:pt x="411" y="208"/>
                            </a:moveTo>
                            <a:lnTo>
                              <a:pt x="403" y="212"/>
                            </a:lnTo>
                            <a:lnTo>
                              <a:pt x="397" y="216"/>
                            </a:lnTo>
                            <a:lnTo>
                              <a:pt x="392" y="219"/>
                            </a:lnTo>
                            <a:lnTo>
                              <a:pt x="388" y="224"/>
                            </a:lnTo>
                            <a:lnTo>
                              <a:pt x="380" y="234"/>
                            </a:lnTo>
                            <a:lnTo>
                              <a:pt x="374" y="246"/>
                            </a:lnTo>
                            <a:lnTo>
                              <a:pt x="377" y="218"/>
                            </a:lnTo>
                            <a:lnTo>
                              <a:pt x="379" y="188"/>
                            </a:lnTo>
                            <a:lnTo>
                              <a:pt x="380" y="158"/>
                            </a:lnTo>
                            <a:lnTo>
                              <a:pt x="379" y="126"/>
                            </a:lnTo>
                            <a:lnTo>
                              <a:pt x="377" y="112"/>
                            </a:lnTo>
                            <a:lnTo>
                              <a:pt x="374" y="98"/>
                            </a:lnTo>
                            <a:lnTo>
                              <a:pt x="369" y="83"/>
                            </a:lnTo>
                            <a:lnTo>
                              <a:pt x="365" y="69"/>
                            </a:lnTo>
                            <a:lnTo>
                              <a:pt x="357" y="54"/>
                            </a:lnTo>
                            <a:lnTo>
                              <a:pt x="348" y="41"/>
                            </a:lnTo>
                            <a:lnTo>
                              <a:pt x="337" y="28"/>
                            </a:lnTo>
                            <a:lnTo>
                              <a:pt x="323" y="17"/>
                            </a:lnTo>
                            <a:lnTo>
                              <a:pt x="316" y="10"/>
                            </a:lnTo>
                            <a:lnTo>
                              <a:pt x="310" y="6"/>
                            </a:lnTo>
                            <a:lnTo>
                              <a:pt x="304" y="2"/>
                            </a:lnTo>
                            <a:lnTo>
                              <a:pt x="298" y="0"/>
                            </a:lnTo>
                            <a:lnTo>
                              <a:pt x="292" y="0"/>
                            </a:lnTo>
                            <a:lnTo>
                              <a:pt x="286" y="0"/>
                            </a:lnTo>
                            <a:lnTo>
                              <a:pt x="279" y="1"/>
                            </a:lnTo>
                            <a:lnTo>
                              <a:pt x="273" y="2"/>
                            </a:lnTo>
                            <a:lnTo>
                              <a:pt x="262" y="7"/>
                            </a:lnTo>
                            <a:lnTo>
                              <a:pt x="250" y="12"/>
                            </a:lnTo>
                            <a:lnTo>
                              <a:pt x="242" y="14"/>
                            </a:lnTo>
                            <a:lnTo>
                              <a:pt x="236" y="17"/>
                            </a:lnTo>
                            <a:lnTo>
                              <a:pt x="229" y="18"/>
                            </a:lnTo>
                            <a:lnTo>
                              <a:pt x="222" y="18"/>
                            </a:lnTo>
                            <a:lnTo>
                              <a:pt x="217" y="13"/>
                            </a:lnTo>
                            <a:lnTo>
                              <a:pt x="212" y="10"/>
                            </a:lnTo>
                            <a:lnTo>
                              <a:pt x="205" y="7"/>
                            </a:lnTo>
                            <a:lnTo>
                              <a:pt x="199" y="5"/>
                            </a:lnTo>
                            <a:lnTo>
                              <a:pt x="184" y="4"/>
                            </a:lnTo>
                            <a:lnTo>
                              <a:pt x="170" y="5"/>
                            </a:lnTo>
                            <a:lnTo>
                              <a:pt x="154" y="7"/>
                            </a:lnTo>
                            <a:lnTo>
                              <a:pt x="138" y="8"/>
                            </a:lnTo>
                            <a:lnTo>
                              <a:pt x="128" y="8"/>
                            </a:lnTo>
                            <a:lnTo>
                              <a:pt x="121" y="8"/>
                            </a:lnTo>
                            <a:lnTo>
                              <a:pt x="113" y="7"/>
                            </a:lnTo>
                            <a:lnTo>
                              <a:pt x="105" y="5"/>
                            </a:lnTo>
                            <a:lnTo>
                              <a:pt x="102" y="12"/>
                            </a:lnTo>
                            <a:lnTo>
                              <a:pt x="98" y="19"/>
                            </a:lnTo>
                            <a:lnTo>
                              <a:pt x="93" y="26"/>
                            </a:lnTo>
                            <a:lnTo>
                              <a:pt x="88" y="33"/>
                            </a:lnTo>
                            <a:lnTo>
                              <a:pt x="78" y="43"/>
                            </a:lnTo>
                            <a:lnTo>
                              <a:pt x="67" y="55"/>
                            </a:lnTo>
                            <a:lnTo>
                              <a:pt x="61" y="61"/>
                            </a:lnTo>
                            <a:lnTo>
                              <a:pt x="56" y="67"/>
                            </a:lnTo>
                            <a:lnTo>
                              <a:pt x="52" y="73"/>
                            </a:lnTo>
                            <a:lnTo>
                              <a:pt x="50" y="79"/>
                            </a:lnTo>
                            <a:lnTo>
                              <a:pt x="47" y="87"/>
                            </a:lnTo>
                            <a:lnTo>
                              <a:pt x="46" y="93"/>
                            </a:lnTo>
                            <a:lnTo>
                              <a:pt x="46" y="101"/>
                            </a:lnTo>
                            <a:lnTo>
                              <a:pt x="47" y="110"/>
                            </a:lnTo>
                            <a:lnTo>
                              <a:pt x="47" y="111"/>
                            </a:lnTo>
                            <a:lnTo>
                              <a:pt x="0" y="147"/>
                            </a:lnTo>
                            <a:lnTo>
                              <a:pt x="7" y="166"/>
                            </a:lnTo>
                            <a:lnTo>
                              <a:pt x="15" y="185"/>
                            </a:lnTo>
                            <a:lnTo>
                              <a:pt x="19" y="193"/>
                            </a:lnTo>
                            <a:lnTo>
                              <a:pt x="27" y="200"/>
                            </a:lnTo>
                            <a:lnTo>
                              <a:pt x="30" y="204"/>
                            </a:lnTo>
                            <a:lnTo>
                              <a:pt x="35" y="206"/>
                            </a:lnTo>
                            <a:lnTo>
                              <a:pt x="40" y="207"/>
                            </a:lnTo>
                            <a:lnTo>
                              <a:pt x="46" y="208"/>
                            </a:lnTo>
                            <a:lnTo>
                              <a:pt x="40" y="222"/>
                            </a:lnTo>
                            <a:lnTo>
                              <a:pt x="38" y="232"/>
                            </a:lnTo>
                            <a:lnTo>
                              <a:pt x="36" y="237"/>
                            </a:lnTo>
                            <a:lnTo>
                              <a:pt x="36" y="241"/>
                            </a:lnTo>
                            <a:lnTo>
                              <a:pt x="38" y="244"/>
                            </a:lnTo>
                            <a:lnTo>
                              <a:pt x="39" y="247"/>
                            </a:lnTo>
                            <a:lnTo>
                              <a:pt x="42" y="252"/>
                            </a:lnTo>
                            <a:lnTo>
                              <a:pt x="48" y="255"/>
                            </a:lnTo>
                            <a:lnTo>
                              <a:pt x="56" y="259"/>
                            </a:lnTo>
                            <a:lnTo>
                              <a:pt x="63" y="260"/>
                            </a:lnTo>
                            <a:lnTo>
                              <a:pt x="81" y="265"/>
                            </a:lnTo>
                            <a:lnTo>
                              <a:pt x="97" y="270"/>
                            </a:lnTo>
                            <a:lnTo>
                              <a:pt x="104" y="276"/>
                            </a:lnTo>
                            <a:lnTo>
                              <a:pt x="110" y="282"/>
                            </a:lnTo>
                            <a:lnTo>
                              <a:pt x="113" y="284"/>
                            </a:lnTo>
                            <a:lnTo>
                              <a:pt x="115" y="289"/>
                            </a:lnTo>
                            <a:lnTo>
                              <a:pt x="116" y="293"/>
                            </a:lnTo>
                            <a:lnTo>
                              <a:pt x="118" y="297"/>
                            </a:lnTo>
                            <a:lnTo>
                              <a:pt x="122" y="303"/>
                            </a:lnTo>
                            <a:lnTo>
                              <a:pt x="128" y="307"/>
                            </a:lnTo>
                            <a:lnTo>
                              <a:pt x="136" y="312"/>
                            </a:lnTo>
                            <a:lnTo>
                              <a:pt x="144" y="316"/>
                            </a:lnTo>
                            <a:lnTo>
                              <a:pt x="159" y="322"/>
                            </a:lnTo>
                            <a:lnTo>
                              <a:pt x="174" y="325"/>
                            </a:lnTo>
                            <a:lnTo>
                              <a:pt x="207" y="331"/>
                            </a:lnTo>
                            <a:lnTo>
                              <a:pt x="237" y="336"/>
                            </a:lnTo>
                            <a:lnTo>
                              <a:pt x="243" y="330"/>
                            </a:lnTo>
                            <a:lnTo>
                              <a:pt x="250" y="324"/>
                            </a:lnTo>
                            <a:lnTo>
                              <a:pt x="256" y="319"/>
                            </a:lnTo>
                            <a:lnTo>
                              <a:pt x="260" y="316"/>
                            </a:lnTo>
                            <a:lnTo>
                              <a:pt x="273" y="310"/>
                            </a:lnTo>
                            <a:lnTo>
                              <a:pt x="286" y="307"/>
                            </a:lnTo>
                            <a:lnTo>
                              <a:pt x="311" y="305"/>
                            </a:lnTo>
                            <a:lnTo>
                              <a:pt x="337" y="301"/>
                            </a:lnTo>
                            <a:lnTo>
                              <a:pt x="412" y="326"/>
                            </a:lnTo>
                            <a:cubicBezTo>
                              <a:pt x="412" y="326"/>
                              <a:pt x="429" y="277"/>
                              <a:pt x="442" y="263"/>
                            </a:cubicBezTo>
                            <a:cubicBezTo>
                              <a:pt x="460" y="260"/>
                              <a:pt x="470" y="230"/>
                              <a:pt x="470" y="230"/>
                            </a:cubicBezTo>
                            <a:lnTo>
                              <a:pt x="452" y="224"/>
                            </a:lnTo>
                            <a:lnTo>
                              <a:pt x="434" y="220"/>
                            </a:lnTo>
                            <a:lnTo>
                              <a:pt x="425" y="219"/>
                            </a:lnTo>
                            <a:lnTo>
                              <a:pt x="418" y="217"/>
                            </a:lnTo>
                            <a:lnTo>
                              <a:pt x="415" y="216"/>
                            </a:lnTo>
                            <a:lnTo>
                              <a:pt x="413" y="213"/>
                            </a:lnTo>
                            <a:lnTo>
                              <a:pt x="411" y="211"/>
                            </a:lnTo>
                            <a:lnTo>
                              <a:pt x="411" y="20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0" name="Freeform 209"/>
                      <p:cNvSpPr>
                        <a:spLocks noChangeAspect="1"/>
                      </p:cNvSpPr>
                      <p:nvPr/>
                    </p:nvSpPr>
                    <p:spPr bwMode="auto">
                      <a:xfrm>
                        <a:off x="1003" y="1939"/>
                        <a:ext cx="35" cy="54"/>
                      </a:xfrm>
                      <a:custGeom>
                        <a:avLst/>
                        <a:gdLst>
                          <a:gd name="T0" fmla="*/ 3 w 126"/>
                          <a:gd name="T1" fmla="*/ 2 h 198"/>
                          <a:gd name="T2" fmla="*/ 3 w 126"/>
                          <a:gd name="T3" fmla="*/ 2 h 198"/>
                          <a:gd name="T4" fmla="*/ 2 w 126"/>
                          <a:gd name="T5" fmla="*/ 2 h 198"/>
                          <a:gd name="T6" fmla="*/ 2 w 126"/>
                          <a:gd name="T7" fmla="*/ 2 h 198"/>
                          <a:gd name="T8" fmla="*/ 2 w 126"/>
                          <a:gd name="T9" fmla="*/ 2 h 198"/>
                          <a:gd name="T10" fmla="*/ 2 w 126"/>
                          <a:gd name="T11" fmla="*/ 1 h 198"/>
                          <a:gd name="T12" fmla="*/ 2 w 126"/>
                          <a:gd name="T13" fmla="*/ 1 h 198"/>
                          <a:gd name="T14" fmla="*/ 2 w 126"/>
                          <a:gd name="T15" fmla="*/ 1 h 198"/>
                          <a:gd name="T16" fmla="*/ 2 w 126"/>
                          <a:gd name="T17" fmla="*/ 0 h 198"/>
                          <a:gd name="T18" fmla="*/ 2 w 126"/>
                          <a:gd name="T19" fmla="*/ 0 h 198"/>
                          <a:gd name="T20" fmla="*/ 1 w 126"/>
                          <a:gd name="T21" fmla="*/ 0 h 198"/>
                          <a:gd name="T22" fmla="*/ 1 w 126"/>
                          <a:gd name="T23" fmla="*/ 0 h 198"/>
                          <a:gd name="T24" fmla="*/ 1 w 126"/>
                          <a:gd name="T25" fmla="*/ 0 h 198"/>
                          <a:gd name="T26" fmla="*/ 1 w 126"/>
                          <a:gd name="T27" fmla="*/ 0 h 198"/>
                          <a:gd name="T28" fmla="*/ 1 w 126"/>
                          <a:gd name="T29" fmla="*/ 0 h 198"/>
                          <a:gd name="T30" fmla="*/ 1 w 126"/>
                          <a:gd name="T31" fmla="*/ 0 h 198"/>
                          <a:gd name="T32" fmla="*/ 0 w 126"/>
                          <a:gd name="T33" fmla="*/ 0 h 198"/>
                          <a:gd name="T34" fmla="*/ 0 w 126"/>
                          <a:gd name="T35" fmla="*/ 0 h 198"/>
                          <a:gd name="T36" fmla="*/ 0 w 126"/>
                          <a:gd name="T37" fmla="*/ 0 h 198"/>
                          <a:gd name="T38" fmla="*/ 0 w 126"/>
                          <a:gd name="T39" fmla="*/ 1 h 198"/>
                          <a:gd name="T40" fmla="*/ 0 w 126"/>
                          <a:gd name="T41" fmla="*/ 1 h 198"/>
                          <a:gd name="T42" fmla="*/ 0 w 126"/>
                          <a:gd name="T43" fmla="*/ 1 h 198"/>
                          <a:gd name="T44" fmla="*/ 1 w 126"/>
                          <a:gd name="T45" fmla="*/ 4 h 198"/>
                          <a:gd name="T46" fmla="*/ 1 w 126"/>
                          <a:gd name="T47" fmla="*/ 4 h 198"/>
                          <a:gd name="T48" fmla="*/ 1 w 126"/>
                          <a:gd name="T49" fmla="*/ 4 h 198"/>
                          <a:gd name="T50" fmla="*/ 1 w 126"/>
                          <a:gd name="T51" fmla="*/ 4 h 198"/>
                          <a:gd name="T52" fmla="*/ 2 w 126"/>
                          <a:gd name="T53" fmla="*/ 4 h 198"/>
                          <a:gd name="T54" fmla="*/ 2 w 126"/>
                          <a:gd name="T55" fmla="*/ 4 h 198"/>
                          <a:gd name="T56" fmla="*/ 2 w 126"/>
                          <a:gd name="T57" fmla="*/ 4 h 198"/>
                          <a:gd name="T58" fmla="*/ 3 w 126"/>
                          <a:gd name="T59" fmla="*/ 3 h 198"/>
                          <a:gd name="T60" fmla="*/ 3 w 126"/>
                          <a:gd name="T61" fmla="*/ 3 h 198"/>
                          <a:gd name="T62" fmla="*/ 3 w 126"/>
                          <a:gd name="T63" fmla="*/ 3 h 198"/>
                          <a:gd name="T64" fmla="*/ 3 w 126"/>
                          <a:gd name="T65" fmla="*/ 3 h 198"/>
                          <a:gd name="T66" fmla="*/ 3 w 126"/>
                          <a:gd name="T67" fmla="*/ 3 h 198"/>
                          <a:gd name="T68" fmla="*/ 3 w 126"/>
                          <a:gd name="T69" fmla="*/ 3 h 198"/>
                          <a:gd name="T70" fmla="*/ 3 w 126"/>
                          <a:gd name="T71" fmla="*/ 3 h 198"/>
                          <a:gd name="T72" fmla="*/ 3 w 126"/>
                          <a:gd name="T73" fmla="*/ 2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6" h="198">
                            <a:moveTo>
                              <a:pt x="116" y="119"/>
                            </a:moveTo>
                            <a:lnTo>
                              <a:pt x="111" y="110"/>
                            </a:lnTo>
                            <a:lnTo>
                              <a:pt x="109" y="100"/>
                            </a:lnTo>
                            <a:lnTo>
                              <a:pt x="106" y="89"/>
                            </a:lnTo>
                            <a:lnTo>
                              <a:pt x="105" y="79"/>
                            </a:lnTo>
                            <a:lnTo>
                              <a:pt x="104" y="57"/>
                            </a:lnTo>
                            <a:lnTo>
                              <a:pt x="104" y="33"/>
                            </a:lnTo>
                            <a:lnTo>
                              <a:pt x="93" y="24"/>
                            </a:lnTo>
                            <a:lnTo>
                              <a:pt x="80" y="14"/>
                            </a:lnTo>
                            <a:lnTo>
                              <a:pt x="72" y="11"/>
                            </a:lnTo>
                            <a:lnTo>
                              <a:pt x="64" y="6"/>
                            </a:lnTo>
                            <a:lnTo>
                              <a:pt x="56" y="4"/>
                            </a:lnTo>
                            <a:lnTo>
                              <a:pt x="48" y="1"/>
                            </a:lnTo>
                            <a:lnTo>
                              <a:pt x="40" y="0"/>
                            </a:lnTo>
                            <a:lnTo>
                              <a:pt x="33" y="1"/>
                            </a:lnTo>
                            <a:lnTo>
                              <a:pt x="24" y="4"/>
                            </a:lnTo>
                            <a:lnTo>
                              <a:pt x="18" y="7"/>
                            </a:lnTo>
                            <a:lnTo>
                              <a:pt x="12" y="13"/>
                            </a:lnTo>
                            <a:lnTo>
                              <a:pt x="7" y="20"/>
                            </a:lnTo>
                            <a:lnTo>
                              <a:pt x="2" y="30"/>
                            </a:lnTo>
                            <a:lnTo>
                              <a:pt x="0" y="42"/>
                            </a:lnTo>
                            <a:cubicBezTo>
                              <a:pt x="0" y="42"/>
                              <a:pt x="9" y="49"/>
                              <a:pt x="18" y="56"/>
                            </a:cubicBezTo>
                            <a:cubicBezTo>
                              <a:pt x="7" y="115"/>
                              <a:pt x="54" y="198"/>
                              <a:pt x="54" y="198"/>
                            </a:cubicBezTo>
                            <a:lnTo>
                              <a:pt x="57" y="193"/>
                            </a:lnTo>
                            <a:lnTo>
                              <a:pt x="64" y="190"/>
                            </a:lnTo>
                            <a:lnTo>
                              <a:pt x="70" y="185"/>
                            </a:lnTo>
                            <a:lnTo>
                              <a:pt x="76" y="181"/>
                            </a:lnTo>
                            <a:lnTo>
                              <a:pt x="91" y="174"/>
                            </a:lnTo>
                            <a:lnTo>
                              <a:pt x="106" y="167"/>
                            </a:lnTo>
                            <a:lnTo>
                              <a:pt x="113" y="163"/>
                            </a:lnTo>
                            <a:lnTo>
                              <a:pt x="117" y="159"/>
                            </a:lnTo>
                            <a:lnTo>
                              <a:pt x="122" y="153"/>
                            </a:lnTo>
                            <a:lnTo>
                              <a:pt x="125" y="148"/>
                            </a:lnTo>
                            <a:lnTo>
                              <a:pt x="126" y="142"/>
                            </a:lnTo>
                            <a:lnTo>
                              <a:pt x="125" y="135"/>
                            </a:lnTo>
                            <a:lnTo>
                              <a:pt x="121" y="128"/>
                            </a:lnTo>
                            <a:lnTo>
                              <a:pt x="116" y="11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1" name="Freeform 210"/>
                      <p:cNvSpPr>
                        <a:spLocks noChangeAspect="1"/>
                      </p:cNvSpPr>
                      <p:nvPr/>
                    </p:nvSpPr>
                    <p:spPr bwMode="auto">
                      <a:xfrm>
                        <a:off x="926" y="1847"/>
                        <a:ext cx="36" cy="32"/>
                      </a:xfrm>
                      <a:custGeom>
                        <a:avLst/>
                        <a:gdLst>
                          <a:gd name="T0" fmla="*/ 4 w 110"/>
                          <a:gd name="T1" fmla="*/ 0 h 95"/>
                          <a:gd name="T2" fmla="*/ 4 w 110"/>
                          <a:gd name="T3" fmla="*/ 0 h 95"/>
                          <a:gd name="T4" fmla="*/ 4 w 110"/>
                          <a:gd name="T5" fmla="*/ 1 h 95"/>
                          <a:gd name="T6" fmla="*/ 4 w 110"/>
                          <a:gd name="T7" fmla="*/ 1 h 95"/>
                          <a:gd name="T8" fmla="*/ 4 w 110"/>
                          <a:gd name="T9" fmla="*/ 1 h 95"/>
                          <a:gd name="T10" fmla="*/ 4 w 110"/>
                          <a:gd name="T11" fmla="*/ 1 h 95"/>
                          <a:gd name="T12" fmla="*/ 4 w 110"/>
                          <a:gd name="T13" fmla="*/ 1 h 95"/>
                          <a:gd name="T14" fmla="*/ 3 w 110"/>
                          <a:gd name="T15" fmla="*/ 1 h 95"/>
                          <a:gd name="T16" fmla="*/ 3 w 110"/>
                          <a:gd name="T17" fmla="*/ 2 h 95"/>
                          <a:gd name="T18" fmla="*/ 3 w 110"/>
                          <a:gd name="T19" fmla="*/ 2 h 95"/>
                          <a:gd name="T20" fmla="*/ 3 w 110"/>
                          <a:gd name="T21" fmla="*/ 2 h 95"/>
                          <a:gd name="T22" fmla="*/ 3 w 110"/>
                          <a:gd name="T23" fmla="*/ 2 h 95"/>
                          <a:gd name="T24" fmla="*/ 3 w 110"/>
                          <a:gd name="T25" fmla="*/ 3 h 95"/>
                          <a:gd name="T26" fmla="*/ 3 w 110"/>
                          <a:gd name="T27" fmla="*/ 3 h 95"/>
                          <a:gd name="T28" fmla="*/ 3 w 110"/>
                          <a:gd name="T29" fmla="*/ 3 h 95"/>
                          <a:gd name="T30" fmla="*/ 3 w 110"/>
                          <a:gd name="T31" fmla="*/ 3 h 95"/>
                          <a:gd name="T32" fmla="*/ 3 w 110"/>
                          <a:gd name="T33" fmla="*/ 3 h 95"/>
                          <a:gd name="T34" fmla="*/ 2 w 110"/>
                          <a:gd name="T35" fmla="*/ 3 h 95"/>
                          <a:gd name="T36" fmla="*/ 1 w 110"/>
                          <a:gd name="T37" fmla="*/ 4 h 95"/>
                          <a:gd name="T38" fmla="*/ 0 w 110"/>
                          <a:gd name="T39" fmla="*/ 4 h 95"/>
                          <a:gd name="T40" fmla="*/ 0 w 110"/>
                          <a:gd name="T41" fmla="*/ 3 h 95"/>
                          <a:gd name="T42" fmla="*/ 0 w 110"/>
                          <a:gd name="T43" fmla="*/ 3 h 95"/>
                          <a:gd name="T44" fmla="*/ 0 w 110"/>
                          <a:gd name="T45" fmla="*/ 3 h 95"/>
                          <a:gd name="T46" fmla="*/ 0 w 110"/>
                          <a:gd name="T47" fmla="*/ 3 h 95"/>
                          <a:gd name="T48" fmla="*/ 0 w 110"/>
                          <a:gd name="T49" fmla="*/ 2 h 95"/>
                          <a:gd name="T50" fmla="*/ 0 w 110"/>
                          <a:gd name="T51" fmla="*/ 1 h 95"/>
                          <a:gd name="T52" fmla="*/ 0 w 110"/>
                          <a:gd name="T53" fmla="*/ 1 h 95"/>
                          <a:gd name="T54" fmla="*/ 1 w 110"/>
                          <a:gd name="T55" fmla="*/ 1 h 95"/>
                          <a:gd name="T56" fmla="*/ 1 w 110"/>
                          <a:gd name="T57" fmla="*/ 1 h 95"/>
                          <a:gd name="T58" fmla="*/ 1 w 110"/>
                          <a:gd name="T59" fmla="*/ 1 h 95"/>
                          <a:gd name="T60" fmla="*/ 2 w 110"/>
                          <a:gd name="T61" fmla="*/ 1 h 95"/>
                          <a:gd name="T62" fmla="*/ 2 w 110"/>
                          <a:gd name="T63" fmla="*/ 1 h 95"/>
                          <a:gd name="T64" fmla="*/ 2 w 110"/>
                          <a:gd name="T65" fmla="*/ 0 h 95"/>
                          <a:gd name="T66" fmla="*/ 3 w 110"/>
                          <a:gd name="T67" fmla="*/ 0 h 95"/>
                          <a:gd name="T68" fmla="*/ 3 w 110"/>
                          <a:gd name="T69" fmla="*/ 0 h 95"/>
                          <a:gd name="T70" fmla="*/ 3 w 110"/>
                          <a:gd name="T71" fmla="*/ 0 h 95"/>
                          <a:gd name="T72" fmla="*/ 4 w 110"/>
                          <a:gd name="T73" fmla="*/ 0 h 95"/>
                          <a:gd name="T74" fmla="*/ 4 w 110"/>
                          <a:gd name="T75" fmla="*/ 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95">
                            <a:moveTo>
                              <a:pt x="108" y="3"/>
                            </a:moveTo>
                            <a:lnTo>
                              <a:pt x="110" y="9"/>
                            </a:lnTo>
                            <a:lnTo>
                              <a:pt x="110" y="14"/>
                            </a:lnTo>
                            <a:lnTo>
                              <a:pt x="109" y="19"/>
                            </a:lnTo>
                            <a:lnTo>
                              <a:pt x="107" y="24"/>
                            </a:lnTo>
                            <a:lnTo>
                              <a:pt x="104" y="29"/>
                            </a:lnTo>
                            <a:lnTo>
                              <a:pt x="101" y="34"/>
                            </a:lnTo>
                            <a:lnTo>
                              <a:pt x="98" y="40"/>
                            </a:lnTo>
                            <a:lnTo>
                              <a:pt x="95" y="47"/>
                            </a:lnTo>
                            <a:lnTo>
                              <a:pt x="95" y="54"/>
                            </a:lnTo>
                            <a:lnTo>
                              <a:pt x="94" y="60"/>
                            </a:lnTo>
                            <a:lnTo>
                              <a:pt x="92" y="65"/>
                            </a:lnTo>
                            <a:lnTo>
                              <a:pt x="89" y="69"/>
                            </a:lnTo>
                            <a:lnTo>
                              <a:pt x="86" y="73"/>
                            </a:lnTo>
                            <a:lnTo>
                              <a:pt x="82" y="76"/>
                            </a:lnTo>
                            <a:lnTo>
                              <a:pt x="76" y="79"/>
                            </a:lnTo>
                            <a:lnTo>
                              <a:pt x="71" y="82"/>
                            </a:lnTo>
                            <a:lnTo>
                              <a:pt x="48" y="89"/>
                            </a:lnTo>
                            <a:lnTo>
                              <a:pt x="27" y="95"/>
                            </a:lnTo>
                            <a:lnTo>
                              <a:pt x="4" y="95"/>
                            </a:lnTo>
                            <a:lnTo>
                              <a:pt x="2" y="89"/>
                            </a:lnTo>
                            <a:lnTo>
                              <a:pt x="1" y="82"/>
                            </a:lnTo>
                            <a:lnTo>
                              <a:pt x="0" y="76"/>
                            </a:lnTo>
                            <a:lnTo>
                              <a:pt x="0" y="68"/>
                            </a:lnTo>
                            <a:lnTo>
                              <a:pt x="2" y="52"/>
                            </a:lnTo>
                            <a:lnTo>
                              <a:pt x="3" y="30"/>
                            </a:lnTo>
                            <a:lnTo>
                              <a:pt x="10" y="31"/>
                            </a:lnTo>
                            <a:lnTo>
                              <a:pt x="18" y="31"/>
                            </a:lnTo>
                            <a:lnTo>
                              <a:pt x="25" y="30"/>
                            </a:lnTo>
                            <a:lnTo>
                              <a:pt x="32" y="28"/>
                            </a:lnTo>
                            <a:lnTo>
                              <a:pt x="44" y="22"/>
                            </a:lnTo>
                            <a:lnTo>
                              <a:pt x="55" y="15"/>
                            </a:lnTo>
                            <a:lnTo>
                              <a:pt x="67" y="8"/>
                            </a:lnTo>
                            <a:lnTo>
                              <a:pt x="80" y="2"/>
                            </a:lnTo>
                            <a:lnTo>
                              <a:pt x="86" y="1"/>
                            </a:lnTo>
                            <a:lnTo>
                              <a:pt x="93" y="0"/>
                            </a:lnTo>
                            <a:lnTo>
                              <a:pt x="100" y="1"/>
                            </a:lnTo>
                            <a:lnTo>
                              <a:pt x="108" y="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2" name="Freeform 211"/>
                      <p:cNvSpPr>
                        <a:spLocks noChangeAspect="1"/>
                      </p:cNvSpPr>
                      <p:nvPr/>
                    </p:nvSpPr>
                    <p:spPr bwMode="auto">
                      <a:xfrm>
                        <a:off x="812" y="1827"/>
                        <a:ext cx="67" cy="42"/>
                      </a:xfrm>
                      <a:custGeom>
                        <a:avLst/>
                        <a:gdLst>
                          <a:gd name="T0" fmla="*/ 7 w 201"/>
                          <a:gd name="T1" fmla="*/ 1 h 124"/>
                          <a:gd name="T2" fmla="*/ 6 w 201"/>
                          <a:gd name="T3" fmla="*/ 0 h 124"/>
                          <a:gd name="T4" fmla="*/ 6 w 201"/>
                          <a:gd name="T5" fmla="*/ 0 h 124"/>
                          <a:gd name="T6" fmla="*/ 5 w 201"/>
                          <a:gd name="T7" fmla="*/ 0 h 124"/>
                          <a:gd name="T8" fmla="*/ 5 w 201"/>
                          <a:gd name="T9" fmla="*/ 0 h 124"/>
                          <a:gd name="T10" fmla="*/ 5 w 201"/>
                          <a:gd name="T11" fmla="*/ 0 h 124"/>
                          <a:gd name="T12" fmla="*/ 4 w 201"/>
                          <a:gd name="T13" fmla="*/ 0 h 124"/>
                          <a:gd name="T14" fmla="*/ 4 w 201"/>
                          <a:gd name="T15" fmla="*/ 0 h 124"/>
                          <a:gd name="T16" fmla="*/ 3 w 201"/>
                          <a:gd name="T17" fmla="*/ 0 h 124"/>
                          <a:gd name="T18" fmla="*/ 3 w 201"/>
                          <a:gd name="T19" fmla="*/ 0 h 124"/>
                          <a:gd name="T20" fmla="*/ 3 w 201"/>
                          <a:gd name="T21" fmla="*/ 1 h 124"/>
                          <a:gd name="T22" fmla="*/ 3 w 201"/>
                          <a:gd name="T23" fmla="*/ 1 h 124"/>
                          <a:gd name="T24" fmla="*/ 3 w 201"/>
                          <a:gd name="T25" fmla="*/ 1 h 124"/>
                          <a:gd name="T26" fmla="*/ 2 w 201"/>
                          <a:gd name="T27" fmla="*/ 2 h 124"/>
                          <a:gd name="T28" fmla="*/ 1 w 201"/>
                          <a:gd name="T29" fmla="*/ 2 h 124"/>
                          <a:gd name="T30" fmla="*/ 1 w 201"/>
                          <a:gd name="T31" fmla="*/ 2 h 124"/>
                          <a:gd name="T32" fmla="*/ 1 w 201"/>
                          <a:gd name="T33" fmla="*/ 3 h 124"/>
                          <a:gd name="T34" fmla="*/ 0 w 201"/>
                          <a:gd name="T35" fmla="*/ 3 h 124"/>
                          <a:gd name="T36" fmla="*/ 0 w 201"/>
                          <a:gd name="T37" fmla="*/ 3 h 124"/>
                          <a:gd name="T38" fmla="*/ 0 w 201"/>
                          <a:gd name="T39" fmla="*/ 4 h 124"/>
                          <a:gd name="T40" fmla="*/ 0 w 201"/>
                          <a:gd name="T41" fmla="*/ 4 h 124"/>
                          <a:gd name="T42" fmla="*/ 0 w 201"/>
                          <a:gd name="T43" fmla="*/ 4 h 124"/>
                          <a:gd name="T44" fmla="*/ 0 w 201"/>
                          <a:gd name="T45" fmla="*/ 4 h 124"/>
                          <a:gd name="T46" fmla="*/ 0 w 201"/>
                          <a:gd name="T47" fmla="*/ 4 h 124"/>
                          <a:gd name="T48" fmla="*/ 0 w 201"/>
                          <a:gd name="T49" fmla="*/ 4 h 124"/>
                          <a:gd name="T50" fmla="*/ 0 w 201"/>
                          <a:gd name="T51" fmla="*/ 4 h 124"/>
                          <a:gd name="T52" fmla="*/ 1 w 201"/>
                          <a:gd name="T53" fmla="*/ 4 h 124"/>
                          <a:gd name="T54" fmla="*/ 1 w 201"/>
                          <a:gd name="T55" fmla="*/ 4 h 124"/>
                          <a:gd name="T56" fmla="*/ 1 w 201"/>
                          <a:gd name="T57" fmla="*/ 4 h 124"/>
                          <a:gd name="T58" fmla="*/ 1 w 201"/>
                          <a:gd name="T59" fmla="*/ 4 h 124"/>
                          <a:gd name="T60" fmla="*/ 2 w 201"/>
                          <a:gd name="T61" fmla="*/ 4 h 124"/>
                          <a:gd name="T62" fmla="*/ 2 w 201"/>
                          <a:gd name="T63" fmla="*/ 4 h 124"/>
                          <a:gd name="T64" fmla="*/ 2 w 201"/>
                          <a:gd name="T65" fmla="*/ 4 h 124"/>
                          <a:gd name="T66" fmla="*/ 2 w 201"/>
                          <a:gd name="T67" fmla="*/ 4 h 124"/>
                          <a:gd name="T68" fmla="*/ 2 w 201"/>
                          <a:gd name="T69" fmla="*/ 4 h 124"/>
                          <a:gd name="T70" fmla="*/ 2 w 201"/>
                          <a:gd name="T71" fmla="*/ 4 h 124"/>
                          <a:gd name="T72" fmla="*/ 2 w 201"/>
                          <a:gd name="T73" fmla="*/ 4 h 124"/>
                          <a:gd name="T74" fmla="*/ 2 w 201"/>
                          <a:gd name="T75" fmla="*/ 5 h 124"/>
                          <a:gd name="T76" fmla="*/ 2 w 201"/>
                          <a:gd name="T77" fmla="*/ 5 h 124"/>
                          <a:gd name="T78" fmla="*/ 3 w 201"/>
                          <a:gd name="T79" fmla="*/ 5 h 124"/>
                          <a:gd name="T80" fmla="*/ 3 w 201"/>
                          <a:gd name="T81" fmla="*/ 5 h 124"/>
                          <a:gd name="T82" fmla="*/ 3 w 201"/>
                          <a:gd name="T83" fmla="*/ 5 h 124"/>
                          <a:gd name="T84" fmla="*/ 3 w 201"/>
                          <a:gd name="T85" fmla="*/ 5 h 124"/>
                          <a:gd name="T86" fmla="*/ 4 w 201"/>
                          <a:gd name="T87" fmla="*/ 5 h 124"/>
                          <a:gd name="T88" fmla="*/ 4 w 201"/>
                          <a:gd name="T89" fmla="*/ 4 h 124"/>
                          <a:gd name="T90" fmla="*/ 5 w 201"/>
                          <a:gd name="T91" fmla="*/ 4 h 124"/>
                          <a:gd name="T92" fmla="*/ 5 w 201"/>
                          <a:gd name="T93" fmla="*/ 4 h 124"/>
                          <a:gd name="T94" fmla="*/ 5 w 201"/>
                          <a:gd name="T95" fmla="*/ 4 h 124"/>
                          <a:gd name="T96" fmla="*/ 6 w 201"/>
                          <a:gd name="T97" fmla="*/ 4 h 124"/>
                          <a:gd name="T98" fmla="*/ 6 w 201"/>
                          <a:gd name="T99" fmla="*/ 4 h 124"/>
                          <a:gd name="T100" fmla="*/ 6 w 201"/>
                          <a:gd name="T101" fmla="*/ 4 h 124"/>
                          <a:gd name="T102" fmla="*/ 6 w 201"/>
                          <a:gd name="T103" fmla="*/ 4 h 124"/>
                          <a:gd name="T104" fmla="*/ 7 w 201"/>
                          <a:gd name="T105" fmla="*/ 4 h 124"/>
                          <a:gd name="T106" fmla="*/ 7 w 201"/>
                          <a:gd name="T107" fmla="*/ 3 h 124"/>
                          <a:gd name="T108" fmla="*/ 7 w 201"/>
                          <a:gd name="T109" fmla="*/ 3 h 124"/>
                          <a:gd name="T110" fmla="*/ 7 w 201"/>
                          <a:gd name="T111" fmla="*/ 3 h 124"/>
                          <a:gd name="T112" fmla="*/ 7 w 201"/>
                          <a:gd name="T113" fmla="*/ 3 h 124"/>
                          <a:gd name="T114" fmla="*/ 7 w 201"/>
                          <a:gd name="T115" fmla="*/ 1 h 1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1" h="124">
                            <a:moveTo>
                              <a:pt x="178" y="20"/>
                            </a:moveTo>
                            <a:lnTo>
                              <a:pt x="168" y="12"/>
                            </a:lnTo>
                            <a:lnTo>
                              <a:pt x="159" y="7"/>
                            </a:lnTo>
                            <a:lnTo>
                              <a:pt x="148" y="3"/>
                            </a:lnTo>
                            <a:lnTo>
                              <a:pt x="137" y="1"/>
                            </a:lnTo>
                            <a:lnTo>
                              <a:pt x="126" y="0"/>
                            </a:lnTo>
                            <a:lnTo>
                              <a:pt x="114" y="1"/>
                            </a:lnTo>
                            <a:lnTo>
                              <a:pt x="103" y="3"/>
                            </a:lnTo>
                            <a:lnTo>
                              <a:pt x="92" y="6"/>
                            </a:lnTo>
                            <a:lnTo>
                              <a:pt x="87" y="12"/>
                            </a:lnTo>
                            <a:lnTo>
                              <a:pt x="81" y="19"/>
                            </a:lnTo>
                            <a:lnTo>
                              <a:pt x="74" y="25"/>
                            </a:lnTo>
                            <a:lnTo>
                              <a:pt x="68" y="30"/>
                            </a:lnTo>
                            <a:lnTo>
                              <a:pt x="53" y="42"/>
                            </a:lnTo>
                            <a:lnTo>
                              <a:pt x="40" y="52"/>
                            </a:lnTo>
                            <a:lnTo>
                              <a:pt x="27" y="63"/>
                            </a:lnTo>
                            <a:lnTo>
                              <a:pt x="16" y="75"/>
                            </a:lnTo>
                            <a:lnTo>
                              <a:pt x="11" y="82"/>
                            </a:lnTo>
                            <a:lnTo>
                              <a:pt x="7" y="89"/>
                            </a:lnTo>
                            <a:lnTo>
                              <a:pt x="3" y="97"/>
                            </a:lnTo>
                            <a:lnTo>
                              <a:pt x="0" y="107"/>
                            </a:lnTo>
                            <a:lnTo>
                              <a:pt x="1" y="110"/>
                            </a:lnTo>
                            <a:lnTo>
                              <a:pt x="3" y="112"/>
                            </a:lnTo>
                            <a:lnTo>
                              <a:pt x="5" y="112"/>
                            </a:lnTo>
                            <a:lnTo>
                              <a:pt x="7" y="111"/>
                            </a:lnTo>
                            <a:lnTo>
                              <a:pt x="12" y="108"/>
                            </a:lnTo>
                            <a:lnTo>
                              <a:pt x="16" y="104"/>
                            </a:lnTo>
                            <a:lnTo>
                              <a:pt x="23" y="102"/>
                            </a:lnTo>
                            <a:lnTo>
                              <a:pt x="30" y="101"/>
                            </a:lnTo>
                            <a:lnTo>
                              <a:pt x="39" y="100"/>
                            </a:lnTo>
                            <a:lnTo>
                              <a:pt x="47" y="101"/>
                            </a:lnTo>
                            <a:lnTo>
                              <a:pt x="51" y="101"/>
                            </a:lnTo>
                            <a:lnTo>
                              <a:pt x="54" y="103"/>
                            </a:lnTo>
                            <a:lnTo>
                              <a:pt x="58" y="105"/>
                            </a:lnTo>
                            <a:lnTo>
                              <a:pt x="61" y="107"/>
                            </a:lnTo>
                            <a:lnTo>
                              <a:pt x="64" y="110"/>
                            </a:lnTo>
                            <a:lnTo>
                              <a:pt x="66" y="114"/>
                            </a:lnTo>
                            <a:lnTo>
                              <a:pt x="67" y="118"/>
                            </a:lnTo>
                            <a:lnTo>
                              <a:pt x="67" y="123"/>
                            </a:lnTo>
                            <a:lnTo>
                              <a:pt x="74" y="124"/>
                            </a:lnTo>
                            <a:lnTo>
                              <a:pt x="81" y="124"/>
                            </a:lnTo>
                            <a:lnTo>
                              <a:pt x="88" y="123"/>
                            </a:lnTo>
                            <a:lnTo>
                              <a:pt x="94" y="122"/>
                            </a:lnTo>
                            <a:lnTo>
                              <a:pt x="106" y="118"/>
                            </a:lnTo>
                            <a:lnTo>
                              <a:pt x="117" y="113"/>
                            </a:lnTo>
                            <a:lnTo>
                              <a:pt x="130" y="107"/>
                            </a:lnTo>
                            <a:lnTo>
                              <a:pt x="142" y="101"/>
                            </a:lnTo>
                            <a:lnTo>
                              <a:pt x="148" y="98"/>
                            </a:lnTo>
                            <a:lnTo>
                              <a:pt x="154" y="96"/>
                            </a:lnTo>
                            <a:lnTo>
                              <a:pt x="161" y="95"/>
                            </a:lnTo>
                            <a:lnTo>
                              <a:pt x="168" y="94"/>
                            </a:lnTo>
                            <a:lnTo>
                              <a:pt x="173" y="93"/>
                            </a:lnTo>
                            <a:lnTo>
                              <a:pt x="177" y="91"/>
                            </a:lnTo>
                            <a:lnTo>
                              <a:pt x="183" y="89"/>
                            </a:lnTo>
                            <a:lnTo>
                              <a:pt x="186" y="86"/>
                            </a:lnTo>
                            <a:lnTo>
                              <a:pt x="194" y="80"/>
                            </a:lnTo>
                            <a:lnTo>
                              <a:pt x="201" y="73"/>
                            </a:lnTo>
                            <a:lnTo>
                              <a:pt x="178" y="2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3" name="Freeform 212"/>
                      <p:cNvSpPr>
                        <a:spLocks noChangeAspect="1"/>
                      </p:cNvSpPr>
                      <p:nvPr/>
                    </p:nvSpPr>
                    <p:spPr bwMode="auto">
                      <a:xfrm>
                        <a:off x="911" y="1762"/>
                        <a:ext cx="94" cy="57"/>
                      </a:xfrm>
                      <a:custGeom>
                        <a:avLst/>
                        <a:gdLst>
                          <a:gd name="T0" fmla="*/ 4 w 283"/>
                          <a:gd name="T1" fmla="*/ 0 h 171"/>
                          <a:gd name="T2" fmla="*/ 4 w 283"/>
                          <a:gd name="T3" fmla="*/ 0 h 171"/>
                          <a:gd name="T4" fmla="*/ 3 w 283"/>
                          <a:gd name="T5" fmla="*/ 1 h 171"/>
                          <a:gd name="T6" fmla="*/ 2 w 283"/>
                          <a:gd name="T7" fmla="*/ 1 h 171"/>
                          <a:gd name="T8" fmla="*/ 1 w 283"/>
                          <a:gd name="T9" fmla="*/ 2 h 171"/>
                          <a:gd name="T10" fmla="*/ 0 w 283"/>
                          <a:gd name="T11" fmla="*/ 2 h 171"/>
                          <a:gd name="T12" fmla="*/ 0 w 283"/>
                          <a:gd name="T13" fmla="*/ 4 h 171"/>
                          <a:gd name="T14" fmla="*/ 0 w 283"/>
                          <a:gd name="T15" fmla="*/ 4 h 171"/>
                          <a:gd name="T16" fmla="*/ 1 w 283"/>
                          <a:gd name="T17" fmla="*/ 4 h 171"/>
                          <a:gd name="T18" fmla="*/ 1 w 283"/>
                          <a:gd name="T19" fmla="*/ 5 h 171"/>
                          <a:gd name="T20" fmla="*/ 1 w 283"/>
                          <a:gd name="T21" fmla="*/ 5 h 171"/>
                          <a:gd name="T22" fmla="*/ 1 w 283"/>
                          <a:gd name="T23" fmla="*/ 5 h 171"/>
                          <a:gd name="T24" fmla="*/ 1 w 283"/>
                          <a:gd name="T25" fmla="*/ 6 h 171"/>
                          <a:gd name="T26" fmla="*/ 2 w 283"/>
                          <a:gd name="T27" fmla="*/ 5 h 171"/>
                          <a:gd name="T28" fmla="*/ 2 w 283"/>
                          <a:gd name="T29" fmla="*/ 5 h 171"/>
                          <a:gd name="T30" fmla="*/ 3 w 283"/>
                          <a:gd name="T31" fmla="*/ 6 h 171"/>
                          <a:gd name="T32" fmla="*/ 3 w 283"/>
                          <a:gd name="T33" fmla="*/ 6 h 171"/>
                          <a:gd name="T34" fmla="*/ 4 w 283"/>
                          <a:gd name="T35" fmla="*/ 6 h 171"/>
                          <a:gd name="T36" fmla="*/ 5 w 283"/>
                          <a:gd name="T37" fmla="*/ 5 h 171"/>
                          <a:gd name="T38" fmla="*/ 6 w 283"/>
                          <a:gd name="T39" fmla="*/ 5 h 171"/>
                          <a:gd name="T40" fmla="*/ 6 w 283"/>
                          <a:gd name="T41" fmla="*/ 5 h 171"/>
                          <a:gd name="T42" fmla="*/ 7 w 283"/>
                          <a:gd name="T43" fmla="*/ 5 h 171"/>
                          <a:gd name="T44" fmla="*/ 7 w 283"/>
                          <a:gd name="T45" fmla="*/ 5 h 171"/>
                          <a:gd name="T46" fmla="*/ 7 w 283"/>
                          <a:gd name="T47" fmla="*/ 5 h 171"/>
                          <a:gd name="T48" fmla="*/ 8 w 283"/>
                          <a:gd name="T49" fmla="*/ 5 h 171"/>
                          <a:gd name="T50" fmla="*/ 10 w 283"/>
                          <a:gd name="T51" fmla="*/ 3 h 171"/>
                          <a:gd name="T52" fmla="*/ 10 w 283"/>
                          <a:gd name="T53" fmla="*/ 3 h 171"/>
                          <a:gd name="T54" fmla="*/ 10 w 283"/>
                          <a:gd name="T55" fmla="*/ 2 h 171"/>
                          <a:gd name="T56" fmla="*/ 9 w 283"/>
                          <a:gd name="T57" fmla="*/ 2 h 171"/>
                          <a:gd name="T58" fmla="*/ 9 w 283"/>
                          <a:gd name="T59" fmla="*/ 1 h 171"/>
                          <a:gd name="T60" fmla="*/ 8 w 283"/>
                          <a:gd name="T61" fmla="*/ 2 h 171"/>
                          <a:gd name="T62" fmla="*/ 8 w 283"/>
                          <a:gd name="T63" fmla="*/ 2 h 171"/>
                          <a:gd name="T64" fmla="*/ 7 w 283"/>
                          <a:gd name="T65" fmla="*/ 2 h 171"/>
                          <a:gd name="T66" fmla="*/ 7 w 283"/>
                          <a:gd name="T67" fmla="*/ 1 h 171"/>
                          <a:gd name="T68" fmla="*/ 6 w 283"/>
                          <a:gd name="T69" fmla="*/ 1 h 171"/>
                          <a:gd name="T70" fmla="*/ 5 w 283"/>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3" h="171">
                            <a:moveTo>
                              <a:pt x="129" y="0"/>
                            </a:moveTo>
                            <a:lnTo>
                              <a:pt x="116" y="9"/>
                            </a:lnTo>
                            <a:lnTo>
                              <a:pt x="107" y="10"/>
                            </a:lnTo>
                            <a:lnTo>
                              <a:pt x="98" y="10"/>
                            </a:lnTo>
                            <a:lnTo>
                              <a:pt x="89" y="12"/>
                            </a:lnTo>
                            <a:lnTo>
                              <a:pt x="81" y="14"/>
                            </a:lnTo>
                            <a:lnTo>
                              <a:pt x="66" y="19"/>
                            </a:lnTo>
                            <a:lnTo>
                              <a:pt x="51" y="26"/>
                            </a:lnTo>
                            <a:lnTo>
                              <a:pt x="37" y="33"/>
                            </a:lnTo>
                            <a:lnTo>
                              <a:pt x="25" y="42"/>
                            </a:lnTo>
                            <a:lnTo>
                              <a:pt x="12" y="51"/>
                            </a:lnTo>
                            <a:lnTo>
                              <a:pt x="0" y="61"/>
                            </a:lnTo>
                            <a:lnTo>
                              <a:pt x="6" y="82"/>
                            </a:lnTo>
                            <a:lnTo>
                              <a:pt x="10" y="102"/>
                            </a:lnTo>
                            <a:lnTo>
                              <a:pt x="11" y="107"/>
                            </a:lnTo>
                            <a:lnTo>
                              <a:pt x="13" y="111"/>
                            </a:lnTo>
                            <a:lnTo>
                              <a:pt x="16" y="115"/>
                            </a:lnTo>
                            <a:lnTo>
                              <a:pt x="19" y="120"/>
                            </a:lnTo>
                            <a:lnTo>
                              <a:pt x="22" y="123"/>
                            </a:lnTo>
                            <a:lnTo>
                              <a:pt x="27" y="126"/>
                            </a:lnTo>
                            <a:lnTo>
                              <a:pt x="32" y="128"/>
                            </a:lnTo>
                            <a:lnTo>
                              <a:pt x="38" y="130"/>
                            </a:lnTo>
                            <a:lnTo>
                              <a:pt x="38" y="136"/>
                            </a:lnTo>
                            <a:lnTo>
                              <a:pt x="37" y="141"/>
                            </a:lnTo>
                            <a:lnTo>
                              <a:pt x="36" y="145"/>
                            </a:lnTo>
                            <a:lnTo>
                              <a:pt x="33" y="149"/>
                            </a:lnTo>
                            <a:lnTo>
                              <a:pt x="39" y="148"/>
                            </a:lnTo>
                            <a:lnTo>
                              <a:pt x="44" y="148"/>
                            </a:lnTo>
                            <a:lnTo>
                              <a:pt x="49" y="148"/>
                            </a:lnTo>
                            <a:lnTo>
                              <a:pt x="53" y="148"/>
                            </a:lnTo>
                            <a:lnTo>
                              <a:pt x="61" y="151"/>
                            </a:lnTo>
                            <a:lnTo>
                              <a:pt x="69" y="155"/>
                            </a:lnTo>
                            <a:lnTo>
                              <a:pt x="75" y="159"/>
                            </a:lnTo>
                            <a:lnTo>
                              <a:pt x="82" y="164"/>
                            </a:lnTo>
                            <a:lnTo>
                              <a:pt x="88" y="168"/>
                            </a:lnTo>
                            <a:lnTo>
                              <a:pt x="95" y="171"/>
                            </a:lnTo>
                            <a:lnTo>
                              <a:pt x="125" y="138"/>
                            </a:lnTo>
                            <a:lnTo>
                              <a:pt x="133" y="136"/>
                            </a:lnTo>
                            <a:lnTo>
                              <a:pt x="141" y="135"/>
                            </a:lnTo>
                            <a:lnTo>
                              <a:pt x="150" y="135"/>
                            </a:lnTo>
                            <a:lnTo>
                              <a:pt x="159" y="135"/>
                            </a:lnTo>
                            <a:lnTo>
                              <a:pt x="168" y="136"/>
                            </a:lnTo>
                            <a:lnTo>
                              <a:pt x="176" y="137"/>
                            </a:lnTo>
                            <a:lnTo>
                              <a:pt x="185" y="140"/>
                            </a:lnTo>
                            <a:lnTo>
                              <a:pt x="191" y="143"/>
                            </a:lnTo>
                            <a:lnTo>
                              <a:pt x="193" y="139"/>
                            </a:lnTo>
                            <a:lnTo>
                              <a:pt x="196" y="135"/>
                            </a:lnTo>
                            <a:lnTo>
                              <a:pt x="198" y="133"/>
                            </a:lnTo>
                            <a:lnTo>
                              <a:pt x="201" y="131"/>
                            </a:lnTo>
                            <a:lnTo>
                              <a:pt x="208" y="130"/>
                            </a:lnTo>
                            <a:lnTo>
                              <a:pt x="216" y="129"/>
                            </a:lnTo>
                            <a:lnTo>
                              <a:pt x="283" y="84"/>
                            </a:lnTo>
                            <a:lnTo>
                              <a:pt x="276" y="80"/>
                            </a:lnTo>
                            <a:lnTo>
                              <a:pt x="271" y="76"/>
                            </a:lnTo>
                            <a:lnTo>
                              <a:pt x="266" y="72"/>
                            </a:lnTo>
                            <a:lnTo>
                              <a:pt x="261" y="67"/>
                            </a:lnTo>
                            <a:lnTo>
                              <a:pt x="257" y="61"/>
                            </a:lnTo>
                            <a:lnTo>
                              <a:pt x="254" y="53"/>
                            </a:lnTo>
                            <a:lnTo>
                              <a:pt x="252" y="46"/>
                            </a:lnTo>
                            <a:lnTo>
                              <a:pt x="250" y="38"/>
                            </a:lnTo>
                            <a:lnTo>
                              <a:pt x="234" y="43"/>
                            </a:lnTo>
                            <a:lnTo>
                              <a:pt x="226" y="44"/>
                            </a:lnTo>
                            <a:lnTo>
                              <a:pt x="219" y="45"/>
                            </a:lnTo>
                            <a:lnTo>
                              <a:pt x="212" y="45"/>
                            </a:lnTo>
                            <a:lnTo>
                              <a:pt x="204" y="45"/>
                            </a:lnTo>
                            <a:lnTo>
                              <a:pt x="197" y="43"/>
                            </a:lnTo>
                            <a:lnTo>
                              <a:pt x="190" y="41"/>
                            </a:lnTo>
                            <a:lnTo>
                              <a:pt x="183" y="38"/>
                            </a:lnTo>
                            <a:lnTo>
                              <a:pt x="175" y="35"/>
                            </a:lnTo>
                            <a:lnTo>
                              <a:pt x="162" y="27"/>
                            </a:lnTo>
                            <a:lnTo>
                              <a:pt x="150" y="18"/>
                            </a:lnTo>
                            <a:lnTo>
                              <a:pt x="139" y="9"/>
                            </a:lnTo>
                            <a:lnTo>
                              <a:pt x="129"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4" name="Freeform 213"/>
                      <p:cNvSpPr>
                        <a:spLocks noChangeAspect="1"/>
                      </p:cNvSpPr>
                      <p:nvPr/>
                    </p:nvSpPr>
                    <p:spPr bwMode="auto">
                      <a:xfrm>
                        <a:off x="871" y="1806"/>
                        <a:ext cx="109" cy="52"/>
                      </a:xfrm>
                      <a:custGeom>
                        <a:avLst/>
                        <a:gdLst>
                          <a:gd name="T0" fmla="*/ 12 w 326"/>
                          <a:gd name="T1" fmla="*/ 3 h 153"/>
                          <a:gd name="T2" fmla="*/ 11 w 326"/>
                          <a:gd name="T3" fmla="*/ 3 h 153"/>
                          <a:gd name="T4" fmla="*/ 11 w 326"/>
                          <a:gd name="T5" fmla="*/ 3 h 153"/>
                          <a:gd name="T6" fmla="*/ 11 w 326"/>
                          <a:gd name="T7" fmla="*/ 3 h 153"/>
                          <a:gd name="T8" fmla="*/ 10 w 326"/>
                          <a:gd name="T9" fmla="*/ 4 h 153"/>
                          <a:gd name="T10" fmla="*/ 10 w 326"/>
                          <a:gd name="T11" fmla="*/ 5 h 153"/>
                          <a:gd name="T12" fmla="*/ 9 w 326"/>
                          <a:gd name="T13" fmla="*/ 5 h 153"/>
                          <a:gd name="T14" fmla="*/ 9 w 326"/>
                          <a:gd name="T15" fmla="*/ 5 h 153"/>
                          <a:gd name="T16" fmla="*/ 8 w 326"/>
                          <a:gd name="T17" fmla="*/ 6 h 153"/>
                          <a:gd name="T18" fmla="*/ 7 w 326"/>
                          <a:gd name="T19" fmla="*/ 6 h 153"/>
                          <a:gd name="T20" fmla="*/ 6 w 326"/>
                          <a:gd name="T21" fmla="*/ 6 h 153"/>
                          <a:gd name="T22" fmla="*/ 6 w 326"/>
                          <a:gd name="T23" fmla="*/ 6 h 153"/>
                          <a:gd name="T24" fmla="*/ 5 w 326"/>
                          <a:gd name="T25" fmla="*/ 6 h 153"/>
                          <a:gd name="T26" fmla="*/ 5 w 326"/>
                          <a:gd name="T27" fmla="*/ 5 h 153"/>
                          <a:gd name="T28" fmla="*/ 4 w 326"/>
                          <a:gd name="T29" fmla="*/ 5 h 153"/>
                          <a:gd name="T30" fmla="*/ 3 w 326"/>
                          <a:gd name="T31" fmla="*/ 5 h 153"/>
                          <a:gd name="T32" fmla="*/ 3 w 326"/>
                          <a:gd name="T33" fmla="*/ 5 h 153"/>
                          <a:gd name="T34" fmla="*/ 2 w 326"/>
                          <a:gd name="T35" fmla="*/ 5 h 153"/>
                          <a:gd name="T36" fmla="*/ 2 w 326"/>
                          <a:gd name="T37" fmla="*/ 5 h 153"/>
                          <a:gd name="T38" fmla="*/ 1 w 326"/>
                          <a:gd name="T39" fmla="*/ 5 h 153"/>
                          <a:gd name="T40" fmla="*/ 1 w 326"/>
                          <a:gd name="T41" fmla="*/ 5 h 153"/>
                          <a:gd name="T42" fmla="*/ 0 w 326"/>
                          <a:gd name="T43" fmla="*/ 3 h 153"/>
                          <a:gd name="T44" fmla="*/ 1 w 326"/>
                          <a:gd name="T45" fmla="*/ 3 h 153"/>
                          <a:gd name="T46" fmla="*/ 1 w 326"/>
                          <a:gd name="T47" fmla="*/ 3 h 153"/>
                          <a:gd name="T48" fmla="*/ 3 w 326"/>
                          <a:gd name="T49" fmla="*/ 3 h 153"/>
                          <a:gd name="T50" fmla="*/ 4 w 326"/>
                          <a:gd name="T51" fmla="*/ 3 h 153"/>
                          <a:gd name="T52" fmla="*/ 4 w 326"/>
                          <a:gd name="T53" fmla="*/ 3 h 153"/>
                          <a:gd name="T54" fmla="*/ 5 w 326"/>
                          <a:gd name="T55" fmla="*/ 3 h 153"/>
                          <a:gd name="T56" fmla="*/ 5 w 326"/>
                          <a:gd name="T57" fmla="*/ 3 h 153"/>
                          <a:gd name="T58" fmla="*/ 5 w 326"/>
                          <a:gd name="T59" fmla="*/ 2 h 153"/>
                          <a:gd name="T60" fmla="*/ 5 w 326"/>
                          <a:gd name="T61" fmla="*/ 2 h 153"/>
                          <a:gd name="T62" fmla="*/ 5 w 326"/>
                          <a:gd name="T63" fmla="*/ 1 h 153"/>
                          <a:gd name="T64" fmla="*/ 5 w 326"/>
                          <a:gd name="T65" fmla="*/ 1 h 153"/>
                          <a:gd name="T66" fmla="*/ 5 w 326"/>
                          <a:gd name="T67" fmla="*/ 1 h 153"/>
                          <a:gd name="T68" fmla="*/ 6 w 326"/>
                          <a:gd name="T69" fmla="*/ 1 h 153"/>
                          <a:gd name="T70" fmla="*/ 6 w 326"/>
                          <a:gd name="T71" fmla="*/ 0 h 153"/>
                          <a:gd name="T72" fmla="*/ 6 w 326"/>
                          <a:gd name="T73" fmla="*/ 0 h 153"/>
                          <a:gd name="T74" fmla="*/ 7 w 326"/>
                          <a:gd name="T75" fmla="*/ 1 h 153"/>
                          <a:gd name="T76" fmla="*/ 7 w 326"/>
                          <a:gd name="T77" fmla="*/ 1 h 153"/>
                          <a:gd name="T78" fmla="*/ 8 w 326"/>
                          <a:gd name="T79" fmla="*/ 1 h 153"/>
                          <a:gd name="T80" fmla="*/ 9 w 326"/>
                          <a:gd name="T81" fmla="*/ 0 h 153"/>
                          <a:gd name="T82" fmla="*/ 10 w 326"/>
                          <a:gd name="T83" fmla="*/ 0 h 153"/>
                          <a:gd name="T84" fmla="*/ 11 w 326"/>
                          <a:gd name="T85" fmla="*/ 0 h 153"/>
                          <a:gd name="T86" fmla="*/ 11 w 326"/>
                          <a:gd name="T87" fmla="*/ 0 h 153"/>
                          <a:gd name="T88" fmla="*/ 11 w 326"/>
                          <a:gd name="T89" fmla="*/ 1 h 153"/>
                          <a:gd name="T90" fmla="*/ 12 w 326"/>
                          <a:gd name="T91" fmla="*/ 2 h 153"/>
                          <a:gd name="T92" fmla="*/ 12 w 326"/>
                          <a:gd name="T93" fmla="*/ 3 h 153"/>
                          <a:gd name="T94" fmla="*/ 12 w 326"/>
                          <a:gd name="T95" fmla="*/ 3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6" h="153">
                            <a:moveTo>
                              <a:pt x="325" y="82"/>
                            </a:moveTo>
                            <a:lnTo>
                              <a:pt x="318" y="80"/>
                            </a:lnTo>
                            <a:lnTo>
                              <a:pt x="312" y="80"/>
                            </a:lnTo>
                            <a:lnTo>
                              <a:pt x="307" y="80"/>
                            </a:lnTo>
                            <a:lnTo>
                              <a:pt x="303" y="81"/>
                            </a:lnTo>
                            <a:lnTo>
                              <a:pt x="298" y="83"/>
                            </a:lnTo>
                            <a:lnTo>
                              <a:pt x="294" y="86"/>
                            </a:lnTo>
                            <a:lnTo>
                              <a:pt x="291" y="89"/>
                            </a:lnTo>
                            <a:lnTo>
                              <a:pt x="288" y="93"/>
                            </a:lnTo>
                            <a:lnTo>
                              <a:pt x="279" y="111"/>
                            </a:lnTo>
                            <a:lnTo>
                              <a:pt x="271" y="125"/>
                            </a:lnTo>
                            <a:lnTo>
                              <a:pt x="263" y="123"/>
                            </a:lnTo>
                            <a:lnTo>
                              <a:pt x="256" y="122"/>
                            </a:lnTo>
                            <a:lnTo>
                              <a:pt x="249" y="123"/>
                            </a:lnTo>
                            <a:lnTo>
                              <a:pt x="243" y="124"/>
                            </a:lnTo>
                            <a:lnTo>
                              <a:pt x="230" y="130"/>
                            </a:lnTo>
                            <a:lnTo>
                              <a:pt x="218" y="137"/>
                            </a:lnTo>
                            <a:lnTo>
                              <a:pt x="207" y="144"/>
                            </a:lnTo>
                            <a:lnTo>
                              <a:pt x="195" y="150"/>
                            </a:lnTo>
                            <a:lnTo>
                              <a:pt x="188" y="152"/>
                            </a:lnTo>
                            <a:lnTo>
                              <a:pt x="181" y="153"/>
                            </a:lnTo>
                            <a:lnTo>
                              <a:pt x="173" y="153"/>
                            </a:lnTo>
                            <a:lnTo>
                              <a:pt x="166" y="152"/>
                            </a:lnTo>
                            <a:lnTo>
                              <a:pt x="158" y="152"/>
                            </a:lnTo>
                            <a:lnTo>
                              <a:pt x="151" y="150"/>
                            </a:lnTo>
                            <a:lnTo>
                              <a:pt x="144" y="147"/>
                            </a:lnTo>
                            <a:lnTo>
                              <a:pt x="136" y="143"/>
                            </a:lnTo>
                            <a:lnTo>
                              <a:pt x="122" y="135"/>
                            </a:lnTo>
                            <a:lnTo>
                              <a:pt x="106" y="126"/>
                            </a:lnTo>
                            <a:lnTo>
                              <a:pt x="99" y="122"/>
                            </a:lnTo>
                            <a:lnTo>
                              <a:pt x="92" y="119"/>
                            </a:lnTo>
                            <a:lnTo>
                              <a:pt x="85" y="118"/>
                            </a:lnTo>
                            <a:lnTo>
                              <a:pt x="78" y="117"/>
                            </a:lnTo>
                            <a:lnTo>
                              <a:pt x="71" y="118"/>
                            </a:lnTo>
                            <a:lnTo>
                              <a:pt x="65" y="122"/>
                            </a:lnTo>
                            <a:lnTo>
                              <a:pt x="58" y="127"/>
                            </a:lnTo>
                            <a:lnTo>
                              <a:pt x="52" y="135"/>
                            </a:lnTo>
                            <a:lnTo>
                              <a:pt x="48" y="132"/>
                            </a:lnTo>
                            <a:lnTo>
                              <a:pt x="44" y="131"/>
                            </a:lnTo>
                            <a:lnTo>
                              <a:pt x="40" y="131"/>
                            </a:lnTo>
                            <a:lnTo>
                              <a:pt x="36" y="131"/>
                            </a:lnTo>
                            <a:lnTo>
                              <a:pt x="29" y="133"/>
                            </a:lnTo>
                            <a:lnTo>
                              <a:pt x="23" y="138"/>
                            </a:lnTo>
                            <a:lnTo>
                              <a:pt x="0" y="85"/>
                            </a:lnTo>
                            <a:lnTo>
                              <a:pt x="8" y="82"/>
                            </a:lnTo>
                            <a:lnTo>
                              <a:pt x="17" y="81"/>
                            </a:lnTo>
                            <a:lnTo>
                              <a:pt x="27" y="81"/>
                            </a:lnTo>
                            <a:lnTo>
                              <a:pt x="38" y="81"/>
                            </a:lnTo>
                            <a:lnTo>
                              <a:pt x="63" y="84"/>
                            </a:lnTo>
                            <a:lnTo>
                              <a:pt x="87" y="86"/>
                            </a:lnTo>
                            <a:lnTo>
                              <a:pt x="98" y="86"/>
                            </a:lnTo>
                            <a:lnTo>
                              <a:pt x="109" y="85"/>
                            </a:lnTo>
                            <a:lnTo>
                              <a:pt x="114" y="84"/>
                            </a:lnTo>
                            <a:lnTo>
                              <a:pt x="119" y="83"/>
                            </a:lnTo>
                            <a:lnTo>
                              <a:pt x="124" y="81"/>
                            </a:lnTo>
                            <a:lnTo>
                              <a:pt x="128" y="79"/>
                            </a:lnTo>
                            <a:lnTo>
                              <a:pt x="132" y="76"/>
                            </a:lnTo>
                            <a:lnTo>
                              <a:pt x="135" y="73"/>
                            </a:lnTo>
                            <a:lnTo>
                              <a:pt x="138" y="69"/>
                            </a:lnTo>
                            <a:lnTo>
                              <a:pt x="140" y="64"/>
                            </a:lnTo>
                            <a:lnTo>
                              <a:pt x="142" y="59"/>
                            </a:lnTo>
                            <a:lnTo>
                              <a:pt x="143" y="53"/>
                            </a:lnTo>
                            <a:lnTo>
                              <a:pt x="144" y="46"/>
                            </a:lnTo>
                            <a:lnTo>
                              <a:pt x="144" y="38"/>
                            </a:lnTo>
                            <a:lnTo>
                              <a:pt x="143" y="34"/>
                            </a:lnTo>
                            <a:lnTo>
                              <a:pt x="143" y="31"/>
                            </a:lnTo>
                            <a:lnTo>
                              <a:pt x="144" y="27"/>
                            </a:lnTo>
                            <a:lnTo>
                              <a:pt x="145" y="24"/>
                            </a:lnTo>
                            <a:lnTo>
                              <a:pt x="148" y="19"/>
                            </a:lnTo>
                            <a:lnTo>
                              <a:pt x="151" y="14"/>
                            </a:lnTo>
                            <a:lnTo>
                              <a:pt x="157" y="13"/>
                            </a:lnTo>
                            <a:lnTo>
                              <a:pt x="162" y="13"/>
                            </a:lnTo>
                            <a:lnTo>
                              <a:pt x="167" y="13"/>
                            </a:lnTo>
                            <a:lnTo>
                              <a:pt x="171" y="13"/>
                            </a:lnTo>
                            <a:lnTo>
                              <a:pt x="179" y="16"/>
                            </a:lnTo>
                            <a:lnTo>
                              <a:pt x="187" y="20"/>
                            </a:lnTo>
                            <a:lnTo>
                              <a:pt x="193" y="24"/>
                            </a:lnTo>
                            <a:lnTo>
                              <a:pt x="200" y="29"/>
                            </a:lnTo>
                            <a:lnTo>
                              <a:pt x="206" y="33"/>
                            </a:lnTo>
                            <a:lnTo>
                              <a:pt x="213" y="36"/>
                            </a:lnTo>
                            <a:lnTo>
                              <a:pt x="243" y="3"/>
                            </a:lnTo>
                            <a:lnTo>
                              <a:pt x="251" y="1"/>
                            </a:lnTo>
                            <a:lnTo>
                              <a:pt x="259" y="0"/>
                            </a:lnTo>
                            <a:lnTo>
                              <a:pt x="268" y="0"/>
                            </a:lnTo>
                            <a:lnTo>
                              <a:pt x="277" y="0"/>
                            </a:lnTo>
                            <a:lnTo>
                              <a:pt x="286" y="1"/>
                            </a:lnTo>
                            <a:lnTo>
                              <a:pt x="294" y="2"/>
                            </a:lnTo>
                            <a:lnTo>
                              <a:pt x="303" y="5"/>
                            </a:lnTo>
                            <a:lnTo>
                              <a:pt x="309" y="8"/>
                            </a:lnTo>
                            <a:lnTo>
                              <a:pt x="306" y="28"/>
                            </a:lnTo>
                            <a:lnTo>
                              <a:pt x="313" y="40"/>
                            </a:lnTo>
                            <a:lnTo>
                              <a:pt x="320" y="54"/>
                            </a:lnTo>
                            <a:lnTo>
                              <a:pt x="323" y="60"/>
                            </a:lnTo>
                            <a:lnTo>
                              <a:pt x="325" y="67"/>
                            </a:lnTo>
                            <a:lnTo>
                              <a:pt x="326" y="74"/>
                            </a:lnTo>
                            <a:lnTo>
                              <a:pt x="325" y="8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5" name="Freeform 214"/>
                      <p:cNvSpPr>
                        <a:spLocks noChangeAspect="1"/>
                      </p:cNvSpPr>
                      <p:nvPr/>
                    </p:nvSpPr>
                    <p:spPr bwMode="auto">
                      <a:xfrm>
                        <a:off x="662" y="1757"/>
                        <a:ext cx="185" cy="187"/>
                      </a:xfrm>
                      <a:custGeom>
                        <a:avLst/>
                        <a:gdLst>
                          <a:gd name="T0" fmla="*/ 14 w 671"/>
                          <a:gd name="T1" fmla="*/ 12 h 679"/>
                          <a:gd name="T2" fmla="*/ 13 w 671"/>
                          <a:gd name="T3" fmla="*/ 11 h 679"/>
                          <a:gd name="T4" fmla="*/ 13 w 671"/>
                          <a:gd name="T5" fmla="*/ 11 h 679"/>
                          <a:gd name="T6" fmla="*/ 13 w 671"/>
                          <a:gd name="T7" fmla="*/ 10 h 679"/>
                          <a:gd name="T8" fmla="*/ 13 w 671"/>
                          <a:gd name="T9" fmla="*/ 10 h 679"/>
                          <a:gd name="T10" fmla="*/ 13 w 671"/>
                          <a:gd name="T11" fmla="*/ 10 h 679"/>
                          <a:gd name="T12" fmla="*/ 13 w 671"/>
                          <a:gd name="T13" fmla="*/ 10 h 679"/>
                          <a:gd name="T14" fmla="*/ 13 w 671"/>
                          <a:gd name="T15" fmla="*/ 9 h 679"/>
                          <a:gd name="T16" fmla="*/ 13 w 671"/>
                          <a:gd name="T17" fmla="*/ 9 h 679"/>
                          <a:gd name="T18" fmla="*/ 13 w 671"/>
                          <a:gd name="T19" fmla="*/ 9 h 679"/>
                          <a:gd name="T20" fmla="*/ 13 w 671"/>
                          <a:gd name="T21" fmla="*/ 9 h 679"/>
                          <a:gd name="T22" fmla="*/ 13 w 671"/>
                          <a:gd name="T23" fmla="*/ 9 h 679"/>
                          <a:gd name="T24" fmla="*/ 13 w 671"/>
                          <a:gd name="T25" fmla="*/ 9 h 679"/>
                          <a:gd name="T26" fmla="*/ 13 w 671"/>
                          <a:gd name="T27" fmla="*/ 8 h 679"/>
                          <a:gd name="T28" fmla="*/ 13 w 671"/>
                          <a:gd name="T29" fmla="*/ 8 h 679"/>
                          <a:gd name="T30" fmla="*/ 13 w 671"/>
                          <a:gd name="T31" fmla="*/ 8 h 679"/>
                          <a:gd name="T32" fmla="*/ 12 w 671"/>
                          <a:gd name="T33" fmla="*/ 8 h 679"/>
                          <a:gd name="T34" fmla="*/ 12 w 671"/>
                          <a:gd name="T35" fmla="*/ 8 h 679"/>
                          <a:gd name="T36" fmla="*/ 12 w 671"/>
                          <a:gd name="T37" fmla="*/ 8 h 679"/>
                          <a:gd name="T38" fmla="*/ 12 w 671"/>
                          <a:gd name="T39" fmla="*/ 8 h 679"/>
                          <a:gd name="T40" fmla="*/ 12 w 671"/>
                          <a:gd name="T41" fmla="*/ 8 h 679"/>
                          <a:gd name="T42" fmla="*/ 11 w 671"/>
                          <a:gd name="T43" fmla="*/ 8 h 679"/>
                          <a:gd name="T44" fmla="*/ 12 w 671"/>
                          <a:gd name="T45" fmla="*/ 8 h 679"/>
                          <a:gd name="T46" fmla="*/ 12 w 671"/>
                          <a:gd name="T47" fmla="*/ 7 h 679"/>
                          <a:gd name="T48" fmla="*/ 12 w 671"/>
                          <a:gd name="T49" fmla="*/ 7 h 679"/>
                          <a:gd name="T50" fmla="*/ 13 w 671"/>
                          <a:gd name="T51" fmla="*/ 6 h 679"/>
                          <a:gd name="T52" fmla="*/ 14 w 671"/>
                          <a:gd name="T53" fmla="*/ 6 h 679"/>
                          <a:gd name="T54" fmla="*/ 14 w 671"/>
                          <a:gd name="T55" fmla="*/ 6 h 679"/>
                          <a:gd name="T56" fmla="*/ 14 w 671"/>
                          <a:gd name="T57" fmla="*/ 5 h 679"/>
                          <a:gd name="T58" fmla="*/ 14 w 671"/>
                          <a:gd name="T59" fmla="*/ 4 h 679"/>
                          <a:gd name="T60" fmla="*/ 14 w 671"/>
                          <a:gd name="T61" fmla="*/ 4 h 679"/>
                          <a:gd name="T62" fmla="*/ 14 w 671"/>
                          <a:gd name="T63" fmla="*/ 3 h 679"/>
                          <a:gd name="T64" fmla="*/ 14 w 671"/>
                          <a:gd name="T65" fmla="*/ 3 h 679"/>
                          <a:gd name="T66" fmla="*/ 14 w 671"/>
                          <a:gd name="T67" fmla="*/ 3 h 679"/>
                          <a:gd name="T68" fmla="*/ 13 w 671"/>
                          <a:gd name="T69" fmla="*/ 2 h 679"/>
                          <a:gd name="T70" fmla="*/ 12 w 671"/>
                          <a:gd name="T71" fmla="*/ 2 h 679"/>
                          <a:gd name="T72" fmla="*/ 11 w 671"/>
                          <a:gd name="T73" fmla="*/ 2 h 679"/>
                          <a:gd name="T74" fmla="*/ 11 w 671"/>
                          <a:gd name="T75" fmla="*/ 2 h 679"/>
                          <a:gd name="T76" fmla="*/ 11 w 671"/>
                          <a:gd name="T77" fmla="*/ 2 h 679"/>
                          <a:gd name="T78" fmla="*/ 10 w 671"/>
                          <a:gd name="T79" fmla="*/ 2 h 679"/>
                          <a:gd name="T80" fmla="*/ 10 w 671"/>
                          <a:gd name="T81" fmla="*/ 2 h 679"/>
                          <a:gd name="T82" fmla="*/ 10 w 671"/>
                          <a:gd name="T83" fmla="*/ 2 h 679"/>
                          <a:gd name="T84" fmla="*/ 10 w 671"/>
                          <a:gd name="T85" fmla="*/ 2 h 679"/>
                          <a:gd name="T86" fmla="*/ 10 w 671"/>
                          <a:gd name="T87" fmla="*/ 2 h 679"/>
                          <a:gd name="T88" fmla="*/ 10 w 671"/>
                          <a:gd name="T89" fmla="*/ 1 h 679"/>
                          <a:gd name="T90" fmla="*/ 9 w 671"/>
                          <a:gd name="T91" fmla="*/ 1 h 679"/>
                          <a:gd name="T92" fmla="*/ 9 w 671"/>
                          <a:gd name="T93" fmla="*/ 0 h 679"/>
                          <a:gd name="T94" fmla="*/ 7 w 671"/>
                          <a:gd name="T95" fmla="*/ 2 h 679"/>
                          <a:gd name="T96" fmla="*/ 3 w 671"/>
                          <a:gd name="T97" fmla="*/ 4 h 679"/>
                          <a:gd name="T98" fmla="*/ 0 w 671"/>
                          <a:gd name="T99" fmla="*/ 5 h 679"/>
                          <a:gd name="T100" fmla="*/ 3 w 671"/>
                          <a:gd name="T101" fmla="*/ 7 h 679"/>
                          <a:gd name="T102" fmla="*/ 4 w 671"/>
                          <a:gd name="T103" fmla="*/ 10 h 679"/>
                          <a:gd name="T104" fmla="*/ 3 w 671"/>
                          <a:gd name="T105" fmla="*/ 13 h 679"/>
                          <a:gd name="T106" fmla="*/ 4 w 671"/>
                          <a:gd name="T107" fmla="*/ 13 h 679"/>
                          <a:gd name="T108" fmla="*/ 4 w 671"/>
                          <a:gd name="T109" fmla="*/ 13 h 679"/>
                          <a:gd name="T110" fmla="*/ 6 w 671"/>
                          <a:gd name="T111" fmla="*/ 13 h 679"/>
                          <a:gd name="T112" fmla="*/ 7 w 671"/>
                          <a:gd name="T113" fmla="*/ 14 h 679"/>
                          <a:gd name="T114" fmla="*/ 7 w 671"/>
                          <a:gd name="T115" fmla="*/ 14 h 679"/>
                          <a:gd name="T116" fmla="*/ 8 w 671"/>
                          <a:gd name="T117" fmla="*/ 14 h 679"/>
                          <a:gd name="T118" fmla="*/ 9 w 671"/>
                          <a:gd name="T119" fmla="*/ 14 h 679"/>
                          <a:gd name="T120" fmla="*/ 14 w 671"/>
                          <a:gd name="T121" fmla="*/ 12 h 6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1" h="679">
                            <a:moveTo>
                              <a:pt x="646" y="577"/>
                            </a:moveTo>
                            <a:lnTo>
                              <a:pt x="639" y="565"/>
                            </a:lnTo>
                            <a:lnTo>
                              <a:pt x="634" y="553"/>
                            </a:lnTo>
                            <a:lnTo>
                              <a:pt x="630" y="539"/>
                            </a:lnTo>
                            <a:lnTo>
                              <a:pt x="627" y="526"/>
                            </a:lnTo>
                            <a:lnTo>
                              <a:pt x="623" y="513"/>
                            </a:lnTo>
                            <a:lnTo>
                              <a:pt x="618" y="502"/>
                            </a:lnTo>
                            <a:lnTo>
                              <a:pt x="613" y="496"/>
                            </a:lnTo>
                            <a:lnTo>
                              <a:pt x="610" y="492"/>
                            </a:lnTo>
                            <a:lnTo>
                              <a:pt x="606" y="488"/>
                            </a:lnTo>
                            <a:lnTo>
                              <a:pt x="600" y="484"/>
                            </a:lnTo>
                            <a:lnTo>
                              <a:pt x="620" y="464"/>
                            </a:lnTo>
                            <a:lnTo>
                              <a:pt x="622" y="460"/>
                            </a:lnTo>
                            <a:lnTo>
                              <a:pt x="623" y="456"/>
                            </a:lnTo>
                            <a:lnTo>
                              <a:pt x="622" y="453"/>
                            </a:lnTo>
                            <a:lnTo>
                              <a:pt x="620" y="449"/>
                            </a:lnTo>
                            <a:lnTo>
                              <a:pt x="616" y="439"/>
                            </a:lnTo>
                            <a:lnTo>
                              <a:pt x="610" y="432"/>
                            </a:lnTo>
                            <a:lnTo>
                              <a:pt x="607" y="429"/>
                            </a:lnTo>
                            <a:lnTo>
                              <a:pt x="606" y="424"/>
                            </a:lnTo>
                            <a:lnTo>
                              <a:pt x="606" y="420"/>
                            </a:lnTo>
                            <a:lnTo>
                              <a:pt x="606" y="417"/>
                            </a:lnTo>
                            <a:lnTo>
                              <a:pt x="607" y="414"/>
                            </a:lnTo>
                            <a:lnTo>
                              <a:pt x="611" y="411"/>
                            </a:lnTo>
                            <a:lnTo>
                              <a:pt x="617" y="407"/>
                            </a:lnTo>
                            <a:lnTo>
                              <a:pt x="624" y="405"/>
                            </a:lnTo>
                            <a:lnTo>
                              <a:pt x="624" y="398"/>
                            </a:lnTo>
                            <a:lnTo>
                              <a:pt x="623" y="394"/>
                            </a:lnTo>
                            <a:lnTo>
                              <a:pt x="620" y="389"/>
                            </a:lnTo>
                            <a:lnTo>
                              <a:pt x="617" y="385"/>
                            </a:lnTo>
                            <a:lnTo>
                              <a:pt x="613" y="383"/>
                            </a:lnTo>
                            <a:lnTo>
                              <a:pt x="608" y="380"/>
                            </a:lnTo>
                            <a:lnTo>
                              <a:pt x="605" y="378"/>
                            </a:lnTo>
                            <a:lnTo>
                              <a:pt x="600" y="378"/>
                            </a:lnTo>
                            <a:lnTo>
                              <a:pt x="590" y="377"/>
                            </a:lnTo>
                            <a:lnTo>
                              <a:pt x="580" y="378"/>
                            </a:lnTo>
                            <a:lnTo>
                              <a:pt x="571" y="379"/>
                            </a:lnTo>
                            <a:lnTo>
                              <a:pt x="563" y="382"/>
                            </a:lnTo>
                            <a:lnTo>
                              <a:pt x="558" y="386"/>
                            </a:lnTo>
                            <a:lnTo>
                              <a:pt x="552" y="390"/>
                            </a:lnTo>
                            <a:lnTo>
                              <a:pt x="550" y="391"/>
                            </a:lnTo>
                            <a:lnTo>
                              <a:pt x="547" y="391"/>
                            </a:lnTo>
                            <a:lnTo>
                              <a:pt x="545" y="389"/>
                            </a:lnTo>
                            <a:lnTo>
                              <a:pt x="544" y="385"/>
                            </a:lnTo>
                            <a:lnTo>
                              <a:pt x="547" y="373"/>
                            </a:lnTo>
                            <a:lnTo>
                              <a:pt x="552" y="364"/>
                            </a:lnTo>
                            <a:lnTo>
                              <a:pt x="557" y="355"/>
                            </a:lnTo>
                            <a:lnTo>
                              <a:pt x="563" y="347"/>
                            </a:lnTo>
                            <a:lnTo>
                              <a:pt x="576" y="332"/>
                            </a:lnTo>
                            <a:lnTo>
                              <a:pt x="592" y="319"/>
                            </a:lnTo>
                            <a:lnTo>
                              <a:pt x="607" y="307"/>
                            </a:lnTo>
                            <a:lnTo>
                              <a:pt x="625" y="293"/>
                            </a:lnTo>
                            <a:lnTo>
                              <a:pt x="633" y="287"/>
                            </a:lnTo>
                            <a:lnTo>
                              <a:pt x="641" y="279"/>
                            </a:lnTo>
                            <a:lnTo>
                              <a:pt x="648" y="271"/>
                            </a:lnTo>
                            <a:lnTo>
                              <a:pt x="654" y="264"/>
                            </a:lnTo>
                            <a:lnTo>
                              <a:pt x="654" y="249"/>
                            </a:lnTo>
                            <a:lnTo>
                              <a:pt x="655" y="235"/>
                            </a:lnTo>
                            <a:lnTo>
                              <a:pt x="658" y="222"/>
                            </a:lnTo>
                            <a:lnTo>
                              <a:pt x="660" y="208"/>
                            </a:lnTo>
                            <a:lnTo>
                              <a:pt x="664" y="195"/>
                            </a:lnTo>
                            <a:lnTo>
                              <a:pt x="667" y="182"/>
                            </a:lnTo>
                            <a:lnTo>
                              <a:pt x="670" y="169"/>
                            </a:lnTo>
                            <a:lnTo>
                              <a:pt x="671" y="152"/>
                            </a:lnTo>
                            <a:lnTo>
                              <a:pt x="663" y="150"/>
                            </a:lnTo>
                            <a:lnTo>
                              <a:pt x="654" y="148"/>
                            </a:lnTo>
                            <a:lnTo>
                              <a:pt x="646" y="144"/>
                            </a:lnTo>
                            <a:lnTo>
                              <a:pt x="637" y="141"/>
                            </a:lnTo>
                            <a:lnTo>
                              <a:pt x="623" y="131"/>
                            </a:lnTo>
                            <a:lnTo>
                              <a:pt x="607" y="120"/>
                            </a:lnTo>
                            <a:lnTo>
                              <a:pt x="581" y="96"/>
                            </a:lnTo>
                            <a:lnTo>
                              <a:pt x="556" y="71"/>
                            </a:lnTo>
                            <a:lnTo>
                              <a:pt x="538" y="102"/>
                            </a:lnTo>
                            <a:lnTo>
                              <a:pt x="534" y="102"/>
                            </a:lnTo>
                            <a:lnTo>
                              <a:pt x="530" y="102"/>
                            </a:lnTo>
                            <a:lnTo>
                              <a:pt x="527" y="101"/>
                            </a:lnTo>
                            <a:lnTo>
                              <a:pt x="524" y="100"/>
                            </a:lnTo>
                            <a:lnTo>
                              <a:pt x="517" y="95"/>
                            </a:lnTo>
                            <a:lnTo>
                              <a:pt x="511" y="91"/>
                            </a:lnTo>
                            <a:lnTo>
                              <a:pt x="505" y="87"/>
                            </a:lnTo>
                            <a:lnTo>
                              <a:pt x="498" y="82"/>
                            </a:lnTo>
                            <a:lnTo>
                              <a:pt x="494" y="82"/>
                            </a:lnTo>
                            <a:lnTo>
                              <a:pt x="491" y="82"/>
                            </a:lnTo>
                            <a:lnTo>
                              <a:pt x="487" y="82"/>
                            </a:lnTo>
                            <a:lnTo>
                              <a:pt x="482" y="85"/>
                            </a:lnTo>
                            <a:lnTo>
                              <a:pt x="481" y="78"/>
                            </a:lnTo>
                            <a:lnTo>
                              <a:pt x="480" y="75"/>
                            </a:lnTo>
                            <a:lnTo>
                              <a:pt x="477" y="71"/>
                            </a:lnTo>
                            <a:lnTo>
                              <a:pt x="475" y="69"/>
                            </a:lnTo>
                            <a:lnTo>
                              <a:pt x="469" y="65"/>
                            </a:lnTo>
                            <a:lnTo>
                              <a:pt x="463" y="63"/>
                            </a:lnTo>
                            <a:lnTo>
                              <a:pt x="449" y="63"/>
                            </a:lnTo>
                            <a:lnTo>
                              <a:pt x="434" y="59"/>
                            </a:lnTo>
                            <a:cubicBezTo>
                              <a:pt x="434" y="59"/>
                              <a:pt x="419" y="29"/>
                              <a:pt x="404" y="0"/>
                            </a:cubicBezTo>
                            <a:cubicBezTo>
                              <a:pt x="369" y="26"/>
                              <a:pt x="359" y="20"/>
                              <a:pt x="345" y="22"/>
                            </a:cubicBezTo>
                            <a:cubicBezTo>
                              <a:pt x="335" y="56"/>
                              <a:pt x="342" y="44"/>
                              <a:pt x="324" y="86"/>
                            </a:cubicBezTo>
                            <a:cubicBezTo>
                              <a:pt x="305" y="106"/>
                              <a:pt x="243" y="200"/>
                              <a:pt x="160" y="124"/>
                            </a:cubicBezTo>
                            <a:cubicBezTo>
                              <a:pt x="137" y="121"/>
                              <a:pt x="174" y="173"/>
                              <a:pt x="154" y="199"/>
                            </a:cubicBezTo>
                            <a:cubicBezTo>
                              <a:pt x="141" y="221"/>
                              <a:pt x="150" y="201"/>
                              <a:pt x="124" y="206"/>
                            </a:cubicBezTo>
                            <a:lnTo>
                              <a:pt x="0" y="228"/>
                            </a:lnTo>
                            <a:cubicBezTo>
                              <a:pt x="0" y="228"/>
                              <a:pt x="21" y="254"/>
                              <a:pt x="0" y="259"/>
                            </a:cubicBezTo>
                            <a:cubicBezTo>
                              <a:pt x="17" y="298"/>
                              <a:pt x="131" y="273"/>
                              <a:pt x="126" y="311"/>
                            </a:cubicBezTo>
                            <a:cubicBezTo>
                              <a:pt x="117" y="368"/>
                              <a:pt x="161" y="373"/>
                              <a:pt x="174" y="412"/>
                            </a:cubicBezTo>
                            <a:cubicBezTo>
                              <a:pt x="184" y="437"/>
                              <a:pt x="188" y="453"/>
                              <a:pt x="188" y="461"/>
                            </a:cubicBezTo>
                            <a:lnTo>
                              <a:pt x="176" y="461"/>
                            </a:lnTo>
                            <a:lnTo>
                              <a:pt x="147" y="601"/>
                            </a:lnTo>
                            <a:lnTo>
                              <a:pt x="160" y="609"/>
                            </a:lnTo>
                            <a:lnTo>
                              <a:pt x="173" y="616"/>
                            </a:lnTo>
                            <a:lnTo>
                              <a:pt x="189" y="622"/>
                            </a:lnTo>
                            <a:lnTo>
                              <a:pt x="202" y="628"/>
                            </a:lnTo>
                            <a:lnTo>
                              <a:pt x="230" y="637"/>
                            </a:lnTo>
                            <a:lnTo>
                              <a:pt x="260" y="644"/>
                            </a:lnTo>
                            <a:lnTo>
                              <a:pt x="286" y="650"/>
                            </a:lnTo>
                            <a:lnTo>
                              <a:pt x="313" y="657"/>
                            </a:lnTo>
                            <a:lnTo>
                              <a:pt x="325" y="661"/>
                            </a:lnTo>
                            <a:lnTo>
                              <a:pt x="339" y="667"/>
                            </a:lnTo>
                            <a:lnTo>
                              <a:pt x="350" y="672"/>
                            </a:lnTo>
                            <a:lnTo>
                              <a:pt x="362" y="679"/>
                            </a:lnTo>
                            <a:lnTo>
                              <a:pt x="408" y="671"/>
                            </a:lnTo>
                            <a:cubicBezTo>
                              <a:pt x="408" y="671"/>
                              <a:pt x="406" y="666"/>
                              <a:pt x="405" y="661"/>
                            </a:cubicBezTo>
                            <a:cubicBezTo>
                              <a:pt x="452" y="532"/>
                              <a:pt x="578" y="613"/>
                              <a:pt x="578" y="613"/>
                            </a:cubicBezTo>
                            <a:lnTo>
                              <a:pt x="646" y="577"/>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186" name="Freeform 215"/>
                      <p:cNvSpPr>
                        <a:spLocks noChangeAspect="1"/>
                      </p:cNvSpPr>
                      <p:nvPr/>
                    </p:nvSpPr>
                    <p:spPr bwMode="auto">
                      <a:xfrm>
                        <a:off x="1058" y="1908"/>
                        <a:ext cx="89" cy="55"/>
                      </a:xfrm>
                      <a:custGeom>
                        <a:avLst/>
                        <a:gdLst>
                          <a:gd name="T0" fmla="*/ 0 w 321"/>
                          <a:gd name="T1" fmla="*/ 2 h 202"/>
                          <a:gd name="T2" fmla="*/ 0 w 321"/>
                          <a:gd name="T3" fmla="*/ 2 h 202"/>
                          <a:gd name="T4" fmla="*/ 0 w 321"/>
                          <a:gd name="T5" fmla="*/ 1 h 202"/>
                          <a:gd name="T6" fmla="*/ 0 w 321"/>
                          <a:gd name="T7" fmla="*/ 1 h 202"/>
                          <a:gd name="T8" fmla="*/ 0 w 321"/>
                          <a:gd name="T9" fmla="*/ 1 h 202"/>
                          <a:gd name="T10" fmla="*/ 0 w 321"/>
                          <a:gd name="T11" fmla="*/ 1 h 202"/>
                          <a:gd name="T12" fmla="*/ 0 w 321"/>
                          <a:gd name="T13" fmla="*/ 1 h 202"/>
                          <a:gd name="T14" fmla="*/ 0 w 321"/>
                          <a:gd name="T15" fmla="*/ 1 h 202"/>
                          <a:gd name="T16" fmla="*/ 0 w 321"/>
                          <a:gd name="T17" fmla="*/ 0 h 202"/>
                          <a:gd name="T18" fmla="*/ 0 w 321"/>
                          <a:gd name="T19" fmla="*/ 0 h 202"/>
                          <a:gd name="T20" fmla="*/ 1 w 321"/>
                          <a:gd name="T21" fmla="*/ 0 h 202"/>
                          <a:gd name="T22" fmla="*/ 1 w 321"/>
                          <a:gd name="T23" fmla="*/ 0 h 202"/>
                          <a:gd name="T24" fmla="*/ 1 w 321"/>
                          <a:gd name="T25" fmla="*/ 0 h 202"/>
                          <a:gd name="T26" fmla="*/ 1 w 321"/>
                          <a:gd name="T27" fmla="*/ 1 h 202"/>
                          <a:gd name="T28" fmla="*/ 2 w 321"/>
                          <a:gd name="T29" fmla="*/ 1 h 202"/>
                          <a:gd name="T30" fmla="*/ 3 w 321"/>
                          <a:gd name="T31" fmla="*/ 1 h 202"/>
                          <a:gd name="T32" fmla="*/ 4 w 321"/>
                          <a:gd name="T33" fmla="*/ 1 h 202"/>
                          <a:gd name="T34" fmla="*/ 4 w 321"/>
                          <a:gd name="T35" fmla="*/ 0 h 202"/>
                          <a:gd name="T36" fmla="*/ 5 w 321"/>
                          <a:gd name="T37" fmla="*/ 0 h 202"/>
                          <a:gd name="T38" fmla="*/ 7 w 321"/>
                          <a:gd name="T39" fmla="*/ 1 h 202"/>
                          <a:gd name="T40" fmla="*/ 6 w 321"/>
                          <a:gd name="T41" fmla="*/ 3 h 202"/>
                          <a:gd name="T42" fmla="*/ 5 w 321"/>
                          <a:gd name="T43" fmla="*/ 3 h 202"/>
                          <a:gd name="T44" fmla="*/ 5 w 321"/>
                          <a:gd name="T45" fmla="*/ 3 h 202"/>
                          <a:gd name="T46" fmla="*/ 5 w 321"/>
                          <a:gd name="T47" fmla="*/ 3 h 202"/>
                          <a:gd name="T48" fmla="*/ 4 w 321"/>
                          <a:gd name="T49" fmla="*/ 4 h 202"/>
                          <a:gd name="T50" fmla="*/ 4 w 321"/>
                          <a:gd name="T51" fmla="*/ 4 h 202"/>
                          <a:gd name="T52" fmla="*/ 3 w 321"/>
                          <a:gd name="T53" fmla="*/ 4 h 202"/>
                          <a:gd name="T54" fmla="*/ 3 w 321"/>
                          <a:gd name="T55" fmla="*/ 4 h 202"/>
                          <a:gd name="T56" fmla="*/ 2 w 321"/>
                          <a:gd name="T57" fmla="*/ 4 h 202"/>
                          <a:gd name="T58" fmla="*/ 2 w 321"/>
                          <a:gd name="T59" fmla="*/ 4 h 202"/>
                          <a:gd name="T60" fmla="*/ 2 w 321"/>
                          <a:gd name="T61" fmla="*/ 4 h 202"/>
                          <a:gd name="T62" fmla="*/ 2 w 321"/>
                          <a:gd name="T63" fmla="*/ 4 h 202"/>
                          <a:gd name="T64" fmla="*/ 1 w 321"/>
                          <a:gd name="T65" fmla="*/ 4 h 202"/>
                          <a:gd name="T66" fmla="*/ 1 w 321"/>
                          <a:gd name="T67" fmla="*/ 4 h 202"/>
                          <a:gd name="T68" fmla="*/ 1 w 321"/>
                          <a:gd name="T69" fmla="*/ 4 h 2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1" h="202">
                            <a:moveTo>
                              <a:pt x="26" y="185"/>
                            </a:moveTo>
                            <a:lnTo>
                              <a:pt x="8" y="123"/>
                            </a:lnTo>
                            <a:lnTo>
                              <a:pt x="0" y="91"/>
                            </a:lnTo>
                            <a:lnTo>
                              <a:pt x="1" y="84"/>
                            </a:lnTo>
                            <a:lnTo>
                              <a:pt x="5" y="77"/>
                            </a:lnTo>
                            <a:lnTo>
                              <a:pt x="10" y="70"/>
                            </a:lnTo>
                            <a:lnTo>
                              <a:pt x="13" y="64"/>
                            </a:lnTo>
                            <a:lnTo>
                              <a:pt x="17" y="57"/>
                            </a:lnTo>
                            <a:lnTo>
                              <a:pt x="18" y="48"/>
                            </a:lnTo>
                            <a:lnTo>
                              <a:pt x="17" y="46"/>
                            </a:lnTo>
                            <a:lnTo>
                              <a:pt x="16" y="42"/>
                            </a:lnTo>
                            <a:lnTo>
                              <a:pt x="13" y="38"/>
                            </a:lnTo>
                            <a:lnTo>
                              <a:pt x="10" y="35"/>
                            </a:lnTo>
                            <a:lnTo>
                              <a:pt x="6" y="32"/>
                            </a:lnTo>
                            <a:lnTo>
                              <a:pt x="5" y="29"/>
                            </a:lnTo>
                            <a:lnTo>
                              <a:pt x="4" y="26"/>
                            </a:lnTo>
                            <a:lnTo>
                              <a:pt x="2" y="23"/>
                            </a:lnTo>
                            <a:lnTo>
                              <a:pt x="4" y="17"/>
                            </a:lnTo>
                            <a:lnTo>
                              <a:pt x="7" y="11"/>
                            </a:lnTo>
                            <a:lnTo>
                              <a:pt x="12" y="6"/>
                            </a:lnTo>
                            <a:lnTo>
                              <a:pt x="17" y="2"/>
                            </a:lnTo>
                            <a:lnTo>
                              <a:pt x="23" y="0"/>
                            </a:lnTo>
                            <a:lnTo>
                              <a:pt x="29" y="0"/>
                            </a:lnTo>
                            <a:lnTo>
                              <a:pt x="34" y="6"/>
                            </a:lnTo>
                            <a:lnTo>
                              <a:pt x="40" y="10"/>
                            </a:lnTo>
                            <a:lnTo>
                              <a:pt x="47" y="14"/>
                            </a:lnTo>
                            <a:lnTo>
                              <a:pt x="55" y="18"/>
                            </a:lnTo>
                            <a:lnTo>
                              <a:pt x="70" y="24"/>
                            </a:lnTo>
                            <a:lnTo>
                              <a:pt x="85" y="28"/>
                            </a:lnTo>
                            <a:lnTo>
                              <a:pt x="118" y="34"/>
                            </a:lnTo>
                            <a:lnTo>
                              <a:pt x="148" y="38"/>
                            </a:lnTo>
                            <a:lnTo>
                              <a:pt x="154" y="32"/>
                            </a:lnTo>
                            <a:lnTo>
                              <a:pt x="160" y="26"/>
                            </a:lnTo>
                            <a:lnTo>
                              <a:pt x="166" y="22"/>
                            </a:lnTo>
                            <a:lnTo>
                              <a:pt x="171" y="18"/>
                            </a:lnTo>
                            <a:lnTo>
                              <a:pt x="183" y="12"/>
                            </a:lnTo>
                            <a:lnTo>
                              <a:pt x="196" y="10"/>
                            </a:lnTo>
                            <a:lnTo>
                              <a:pt x="221" y="7"/>
                            </a:lnTo>
                            <a:lnTo>
                              <a:pt x="246" y="4"/>
                            </a:lnTo>
                            <a:lnTo>
                              <a:pt x="321" y="29"/>
                            </a:lnTo>
                            <a:cubicBezTo>
                              <a:pt x="321" y="29"/>
                              <a:pt x="311" y="73"/>
                              <a:pt x="281" y="88"/>
                            </a:cubicBezTo>
                            <a:cubicBezTo>
                              <a:pt x="277" y="118"/>
                              <a:pt x="274" y="149"/>
                              <a:pt x="274" y="149"/>
                            </a:cubicBezTo>
                            <a:lnTo>
                              <a:pt x="262" y="147"/>
                            </a:lnTo>
                            <a:lnTo>
                              <a:pt x="252" y="147"/>
                            </a:lnTo>
                            <a:lnTo>
                              <a:pt x="243" y="147"/>
                            </a:lnTo>
                            <a:lnTo>
                              <a:pt x="233" y="149"/>
                            </a:lnTo>
                            <a:lnTo>
                              <a:pt x="225" y="154"/>
                            </a:lnTo>
                            <a:lnTo>
                              <a:pt x="216" y="158"/>
                            </a:lnTo>
                            <a:lnTo>
                              <a:pt x="208" y="164"/>
                            </a:lnTo>
                            <a:lnTo>
                              <a:pt x="200" y="168"/>
                            </a:lnTo>
                            <a:lnTo>
                              <a:pt x="185" y="178"/>
                            </a:lnTo>
                            <a:lnTo>
                              <a:pt x="172" y="188"/>
                            </a:lnTo>
                            <a:lnTo>
                              <a:pt x="160" y="196"/>
                            </a:lnTo>
                            <a:lnTo>
                              <a:pt x="148" y="201"/>
                            </a:lnTo>
                            <a:lnTo>
                              <a:pt x="141" y="202"/>
                            </a:lnTo>
                            <a:lnTo>
                              <a:pt x="135" y="202"/>
                            </a:lnTo>
                            <a:lnTo>
                              <a:pt x="127" y="201"/>
                            </a:lnTo>
                            <a:lnTo>
                              <a:pt x="121" y="200"/>
                            </a:lnTo>
                            <a:lnTo>
                              <a:pt x="113" y="196"/>
                            </a:lnTo>
                            <a:lnTo>
                              <a:pt x="106" y="190"/>
                            </a:lnTo>
                            <a:lnTo>
                              <a:pt x="99" y="183"/>
                            </a:lnTo>
                            <a:lnTo>
                              <a:pt x="91" y="174"/>
                            </a:lnTo>
                            <a:lnTo>
                              <a:pt x="85" y="182"/>
                            </a:lnTo>
                            <a:lnTo>
                              <a:pt x="78" y="188"/>
                            </a:lnTo>
                            <a:lnTo>
                              <a:pt x="71" y="191"/>
                            </a:lnTo>
                            <a:lnTo>
                              <a:pt x="63" y="194"/>
                            </a:lnTo>
                            <a:lnTo>
                              <a:pt x="54" y="194"/>
                            </a:lnTo>
                            <a:lnTo>
                              <a:pt x="44" y="192"/>
                            </a:lnTo>
                            <a:lnTo>
                              <a:pt x="36" y="190"/>
                            </a:lnTo>
                            <a:lnTo>
                              <a:pt x="26" y="185"/>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187" name="Freeform 216"/>
                      <p:cNvSpPr>
                        <a:spLocks noChangeAspect="1"/>
                      </p:cNvSpPr>
                      <p:nvPr/>
                    </p:nvSpPr>
                    <p:spPr bwMode="auto">
                      <a:xfrm>
                        <a:off x="968" y="1889"/>
                        <a:ext cx="44" cy="47"/>
                      </a:xfrm>
                      <a:custGeom>
                        <a:avLst/>
                        <a:gdLst>
                          <a:gd name="T0" fmla="*/ 2 w 131"/>
                          <a:gd name="T1" fmla="*/ 5 h 141"/>
                          <a:gd name="T2" fmla="*/ 0 w 131"/>
                          <a:gd name="T3" fmla="*/ 1 h 141"/>
                          <a:gd name="T4" fmla="*/ 0 w 131"/>
                          <a:gd name="T5" fmla="*/ 0 h 141"/>
                          <a:gd name="T6" fmla="*/ 5 w 131"/>
                          <a:gd name="T7" fmla="*/ 0 h 141"/>
                          <a:gd name="T8" fmla="*/ 4 w 131"/>
                          <a:gd name="T9" fmla="*/ 1 h 141"/>
                          <a:gd name="T10" fmla="*/ 3 w 131"/>
                          <a:gd name="T11" fmla="*/ 3 h 141"/>
                          <a:gd name="T12" fmla="*/ 3 w 131"/>
                          <a:gd name="T13" fmla="*/ 4 h 141"/>
                          <a:gd name="T14" fmla="*/ 2 w 131"/>
                          <a:gd name="T15" fmla="*/ 5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41">
                            <a:moveTo>
                              <a:pt x="48" y="141"/>
                            </a:moveTo>
                            <a:lnTo>
                              <a:pt x="0" y="18"/>
                            </a:lnTo>
                            <a:lnTo>
                              <a:pt x="6" y="5"/>
                            </a:lnTo>
                            <a:lnTo>
                              <a:pt x="131" y="0"/>
                            </a:lnTo>
                            <a:lnTo>
                              <a:pt x="107" y="37"/>
                            </a:lnTo>
                            <a:lnTo>
                              <a:pt x="87" y="74"/>
                            </a:lnTo>
                            <a:lnTo>
                              <a:pt x="67" y="110"/>
                            </a:lnTo>
                            <a:lnTo>
                              <a:pt x="48" y="14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8" name="Freeform 217"/>
                      <p:cNvSpPr>
                        <a:spLocks noChangeAspect="1"/>
                      </p:cNvSpPr>
                      <p:nvPr/>
                    </p:nvSpPr>
                    <p:spPr bwMode="auto">
                      <a:xfrm>
                        <a:off x="984" y="1863"/>
                        <a:ext cx="82" cy="87"/>
                      </a:xfrm>
                      <a:custGeom>
                        <a:avLst/>
                        <a:gdLst>
                          <a:gd name="T0" fmla="*/ 4 w 296"/>
                          <a:gd name="T1" fmla="*/ 6 h 315"/>
                          <a:gd name="T2" fmla="*/ 3 w 296"/>
                          <a:gd name="T3" fmla="*/ 6 h 315"/>
                          <a:gd name="T4" fmla="*/ 3 w 296"/>
                          <a:gd name="T5" fmla="*/ 6 h 315"/>
                          <a:gd name="T6" fmla="*/ 2 w 296"/>
                          <a:gd name="T7" fmla="*/ 6 h 315"/>
                          <a:gd name="T8" fmla="*/ 2 w 296"/>
                          <a:gd name="T9" fmla="*/ 6 h 315"/>
                          <a:gd name="T10" fmla="*/ 2 w 296"/>
                          <a:gd name="T11" fmla="*/ 6 h 315"/>
                          <a:gd name="T12" fmla="*/ 2 w 296"/>
                          <a:gd name="T13" fmla="*/ 6 h 315"/>
                          <a:gd name="T14" fmla="*/ 1 w 296"/>
                          <a:gd name="T15" fmla="*/ 7 h 315"/>
                          <a:gd name="T16" fmla="*/ 2 w 296"/>
                          <a:gd name="T17" fmla="*/ 2 h 315"/>
                          <a:gd name="T18" fmla="*/ 2 w 296"/>
                          <a:gd name="T19" fmla="*/ 1 h 315"/>
                          <a:gd name="T20" fmla="*/ 2 w 296"/>
                          <a:gd name="T21" fmla="*/ 1 h 315"/>
                          <a:gd name="T22" fmla="*/ 2 w 296"/>
                          <a:gd name="T23" fmla="*/ 1 h 315"/>
                          <a:gd name="T24" fmla="*/ 2 w 296"/>
                          <a:gd name="T25" fmla="*/ 0 h 315"/>
                          <a:gd name="T26" fmla="*/ 2 w 296"/>
                          <a:gd name="T27" fmla="*/ 0 h 315"/>
                          <a:gd name="T28" fmla="*/ 2 w 296"/>
                          <a:gd name="T29" fmla="*/ 0 h 315"/>
                          <a:gd name="T30" fmla="*/ 3 w 296"/>
                          <a:gd name="T31" fmla="*/ 0 h 315"/>
                          <a:gd name="T32" fmla="*/ 4 w 296"/>
                          <a:gd name="T33" fmla="*/ 0 h 315"/>
                          <a:gd name="T34" fmla="*/ 4 w 296"/>
                          <a:gd name="T35" fmla="*/ 1 h 315"/>
                          <a:gd name="T36" fmla="*/ 4 w 296"/>
                          <a:gd name="T37" fmla="*/ 1 h 315"/>
                          <a:gd name="T38" fmla="*/ 4 w 296"/>
                          <a:gd name="T39" fmla="*/ 1 h 315"/>
                          <a:gd name="T40" fmla="*/ 5 w 296"/>
                          <a:gd name="T41" fmla="*/ 1 h 315"/>
                          <a:gd name="T42" fmla="*/ 5 w 296"/>
                          <a:gd name="T43" fmla="*/ 2 h 315"/>
                          <a:gd name="T44" fmla="*/ 5 w 296"/>
                          <a:gd name="T45" fmla="*/ 2 h 315"/>
                          <a:gd name="T46" fmla="*/ 5 w 296"/>
                          <a:gd name="T47" fmla="*/ 2 h 315"/>
                          <a:gd name="T48" fmla="*/ 5 w 296"/>
                          <a:gd name="T49" fmla="*/ 2 h 315"/>
                          <a:gd name="T50" fmla="*/ 5 w 296"/>
                          <a:gd name="T51" fmla="*/ 2 h 315"/>
                          <a:gd name="T52" fmla="*/ 6 w 296"/>
                          <a:gd name="T53" fmla="*/ 3 h 315"/>
                          <a:gd name="T54" fmla="*/ 6 w 296"/>
                          <a:gd name="T55" fmla="*/ 3 h 315"/>
                          <a:gd name="T56" fmla="*/ 6 w 296"/>
                          <a:gd name="T57" fmla="*/ 3 h 315"/>
                          <a:gd name="T58" fmla="*/ 6 w 296"/>
                          <a:gd name="T59" fmla="*/ 3 h 315"/>
                          <a:gd name="T60" fmla="*/ 6 w 296"/>
                          <a:gd name="T61" fmla="*/ 3 h 315"/>
                          <a:gd name="T62" fmla="*/ 6 w 296"/>
                          <a:gd name="T63" fmla="*/ 4 h 315"/>
                          <a:gd name="T64" fmla="*/ 6 w 296"/>
                          <a:gd name="T65" fmla="*/ 4 h 315"/>
                          <a:gd name="T66" fmla="*/ 6 w 296"/>
                          <a:gd name="T67" fmla="*/ 4 h 315"/>
                          <a:gd name="T68" fmla="*/ 6 w 296"/>
                          <a:gd name="T69" fmla="*/ 4 h 315"/>
                          <a:gd name="T70" fmla="*/ 6 w 296"/>
                          <a:gd name="T71" fmla="*/ 4 h 315"/>
                          <a:gd name="T72" fmla="*/ 6 w 296"/>
                          <a:gd name="T73" fmla="*/ 4 h 315"/>
                          <a:gd name="T74" fmla="*/ 6 w 296"/>
                          <a:gd name="T75" fmla="*/ 5 h 315"/>
                          <a:gd name="T76" fmla="*/ 6 w 296"/>
                          <a:gd name="T77" fmla="*/ 5 h 315"/>
                          <a:gd name="T78" fmla="*/ 6 w 296"/>
                          <a:gd name="T79" fmla="*/ 5 h 315"/>
                          <a:gd name="T80" fmla="*/ 6 w 296"/>
                          <a:gd name="T81" fmla="*/ 6 h 3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6" h="315">
                            <a:moveTo>
                              <a:pt x="275" y="284"/>
                            </a:moveTo>
                            <a:lnTo>
                              <a:pt x="173" y="307"/>
                            </a:lnTo>
                            <a:lnTo>
                              <a:pt x="162" y="297"/>
                            </a:lnTo>
                            <a:lnTo>
                              <a:pt x="149" y="287"/>
                            </a:lnTo>
                            <a:lnTo>
                              <a:pt x="141" y="284"/>
                            </a:lnTo>
                            <a:lnTo>
                              <a:pt x="133" y="279"/>
                            </a:lnTo>
                            <a:lnTo>
                              <a:pt x="126" y="276"/>
                            </a:lnTo>
                            <a:lnTo>
                              <a:pt x="117" y="274"/>
                            </a:lnTo>
                            <a:lnTo>
                              <a:pt x="110" y="273"/>
                            </a:lnTo>
                            <a:lnTo>
                              <a:pt x="103" y="274"/>
                            </a:lnTo>
                            <a:lnTo>
                              <a:pt x="94" y="276"/>
                            </a:lnTo>
                            <a:lnTo>
                              <a:pt x="88" y="280"/>
                            </a:lnTo>
                            <a:lnTo>
                              <a:pt x="82" y="286"/>
                            </a:lnTo>
                            <a:lnTo>
                              <a:pt x="77" y="293"/>
                            </a:lnTo>
                            <a:lnTo>
                              <a:pt x="72" y="303"/>
                            </a:lnTo>
                            <a:lnTo>
                              <a:pt x="70" y="315"/>
                            </a:lnTo>
                            <a:lnTo>
                              <a:pt x="0" y="261"/>
                            </a:lnTo>
                            <a:lnTo>
                              <a:pt x="100" y="91"/>
                            </a:lnTo>
                            <a:lnTo>
                              <a:pt x="97" y="78"/>
                            </a:lnTo>
                            <a:lnTo>
                              <a:pt x="94" y="69"/>
                            </a:lnTo>
                            <a:lnTo>
                              <a:pt x="92" y="65"/>
                            </a:lnTo>
                            <a:lnTo>
                              <a:pt x="88" y="60"/>
                            </a:lnTo>
                            <a:lnTo>
                              <a:pt x="85" y="57"/>
                            </a:lnTo>
                            <a:lnTo>
                              <a:pt x="80" y="53"/>
                            </a:lnTo>
                            <a:lnTo>
                              <a:pt x="93" y="19"/>
                            </a:lnTo>
                            <a:lnTo>
                              <a:pt x="97" y="14"/>
                            </a:lnTo>
                            <a:lnTo>
                              <a:pt x="103" y="11"/>
                            </a:lnTo>
                            <a:lnTo>
                              <a:pt x="106" y="7"/>
                            </a:lnTo>
                            <a:lnTo>
                              <a:pt x="112" y="5"/>
                            </a:lnTo>
                            <a:lnTo>
                              <a:pt x="123" y="1"/>
                            </a:lnTo>
                            <a:lnTo>
                              <a:pt x="135" y="0"/>
                            </a:lnTo>
                            <a:lnTo>
                              <a:pt x="146" y="0"/>
                            </a:lnTo>
                            <a:lnTo>
                              <a:pt x="158" y="1"/>
                            </a:lnTo>
                            <a:lnTo>
                              <a:pt x="169" y="5"/>
                            </a:lnTo>
                            <a:lnTo>
                              <a:pt x="179" y="10"/>
                            </a:lnTo>
                            <a:lnTo>
                              <a:pt x="186" y="29"/>
                            </a:lnTo>
                            <a:lnTo>
                              <a:pt x="193" y="48"/>
                            </a:lnTo>
                            <a:lnTo>
                              <a:pt x="198" y="56"/>
                            </a:lnTo>
                            <a:lnTo>
                              <a:pt x="205" y="63"/>
                            </a:lnTo>
                            <a:lnTo>
                              <a:pt x="209" y="66"/>
                            </a:lnTo>
                            <a:lnTo>
                              <a:pt x="214" y="69"/>
                            </a:lnTo>
                            <a:lnTo>
                              <a:pt x="219" y="70"/>
                            </a:lnTo>
                            <a:lnTo>
                              <a:pt x="225" y="71"/>
                            </a:lnTo>
                            <a:lnTo>
                              <a:pt x="219" y="84"/>
                            </a:lnTo>
                            <a:lnTo>
                              <a:pt x="216" y="95"/>
                            </a:lnTo>
                            <a:lnTo>
                              <a:pt x="215" y="100"/>
                            </a:lnTo>
                            <a:lnTo>
                              <a:pt x="215" y="104"/>
                            </a:lnTo>
                            <a:lnTo>
                              <a:pt x="216" y="107"/>
                            </a:lnTo>
                            <a:lnTo>
                              <a:pt x="217" y="110"/>
                            </a:lnTo>
                            <a:lnTo>
                              <a:pt x="221" y="115"/>
                            </a:lnTo>
                            <a:lnTo>
                              <a:pt x="227" y="118"/>
                            </a:lnTo>
                            <a:lnTo>
                              <a:pt x="234" y="122"/>
                            </a:lnTo>
                            <a:lnTo>
                              <a:pt x="242" y="123"/>
                            </a:lnTo>
                            <a:lnTo>
                              <a:pt x="260" y="128"/>
                            </a:lnTo>
                            <a:lnTo>
                              <a:pt x="275" y="133"/>
                            </a:lnTo>
                            <a:lnTo>
                              <a:pt x="283" y="139"/>
                            </a:lnTo>
                            <a:lnTo>
                              <a:pt x="289" y="145"/>
                            </a:lnTo>
                            <a:lnTo>
                              <a:pt x="291" y="147"/>
                            </a:lnTo>
                            <a:lnTo>
                              <a:pt x="294" y="152"/>
                            </a:lnTo>
                            <a:lnTo>
                              <a:pt x="295" y="156"/>
                            </a:lnTo>
                            <a:lnTo>
                              <a:pt x="296" y="161"/>
                            </a:lnTo>
                            <a:lnTo>
                              <a:pt x="290" y="161"/>
                            </a:lnTo>
                            <a:lnTo>
                              <a:pt x="284" y="163"/>
                            </a:lnTo>
                            <a:lnTo>
                              <a:pt x="279" y="167"/>
                            </a:lnTo>
                            <a:lnTo>
                              <a:pt x="274" y="171"/>
                            </a:lnTo>
                            <a:lnTo>
                              <a:pt x="271" y="177"/>
                            </a:lnTo>
                            <a:lnTo>
                              <a:pt x="269" y="183"/>
                            </a:lnTo>
                            <a:lnTo>
                              <a:pt x="271" y="187"/>
                            </a:lnTo>
                            <a:lnTo>
                              <a:pt x="272" y="189"/>
                            </a:lnTo>
                            <a:lnTo>
                              <a:pt x="273" y="193"/>
                            </a:lnTo>
                            <a:lnTo>
                              <a:pt x="277" y="196"/>
                            </a:lnTo>
                            <a:lnTo>
                              <a:pt x="280" y="199"/>
                            </a:lnTo>
                            <a:lnTo>
                              <a:pt x="283" y="203"/>
                            </a:lnTo>
                            <a:lnTo>
                              <a:pt x="284" y="206"/>
                            </a:lnTo>
                            <a:lnTo>
                              <a:pt x="285" y="209"/>
                            </a:lnTo>
                            <a:lnTo>
                              <a:pt x="284" y="217"/>
                            </a:lnTo>
                            <a:lnTo>
                              <a:pt x="280" y="224"/>
                            </a:lnTo>
                            <a:lnTo>
                              <a:pt x="277" y="231"/>
                            </a:lnTo>
                            <a:lnTo>
                              <a:pt x="272" y="238"/>
                            </a:lnTo>
                            <a:lnTo>
                              <a:pt x="268" y="245"/>
                            </a:lnTo>
                            <a:lnTo>
                              <a:pt x="267" y="252"/>
                            </a:lnTo>
                            <a:lnTo>
                              <a:pt x="275" y="28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89" name="Freeform 218"/>
                      <p:cNvSpPr>
                        <a:spLocks noChangeAspect="1"/>
                      </p:cNvSpPr>
                      <p:nvPr/>
                    </p:nvSpPr>
                    <p:spPr bwMode="auto">
                      <a:xfrm>
                        <a:off x="1032" y="1941"/>
                        <a:ext cx="33" cy="30"/>
                      </a:xfrm>
                      <a:custGeom>
                        <a:avLst/>
                        <a:gdLst>
                          <a:gd name="T0" fmla="*/ 3 w 100"/>
                          <a:gd name="T1" fmla="*/ 0 h 91"/>
                          <a:gd name="T2" fmla="*/ 0 w 100"/>
                          <a:gd name="T3" fmla="*/ 1 h 91"/>
                          <a:gd name="T4" fmla="*/ 0 w 100"/>
                          <a:gd name="T5" fmla="*/ 1 h 91"/>
                          <a:gd name="T6" fmla="*/ 0 w 100"/>
                          <a:gd name="T7" fmla="*/ 2 h 91"/>
                          <a:gd name="T8" fmla="*/ 0 w 100"/>
                          <a:gd name="T9" fmla="*/ 2 h 91"/>
                          <a:gd name="T10" fmla="*/ 0 w 100"/>
                          <a:gd name="T11" fmla="*/ 3 h 91"/>
                          <a:gd name="T12" fmla="*/ 0 w 100"/>
                          <a:gd name="T13" fmla="*/ 3 h 91"/>
                          <a:gd name="T14" fmla="*/ 0 w 100"/>
                          <a:gd name="T15" fmla="*/ 3 h 91"/>
                          <a:gd name="T16" fmla="*/ 1 w 100"/>
                          <a:gd name="T17" fmla="*/ 3 h 91"/>
                          <a:gd name="T18" fmla="*/ 1 w 100"/>
                          <a:gd name="T19" fmla="*/ 3 h 91"/>
                          <a:gd name="T20" fmla="*/ 1 w 100"/>
                          <a:gd name="T21" fmla="*/ 3 h 91"/>
                          <a:gd name="T22" fmla="*/ 1 w 100"/>
                          <a:gd name="T23" fmla="*/ 3 h 91"/>
                          <a:gd name="T24" fmla="*/ 2 w 100"/>
                          <a:gd name="T25" fmla="*/ 3 h 91"/>
                          <a:gd name="T26" fmla="*/ 2 w 100"/>
                          <a:gd name="T27" fmla="*/ 3 h 91"/>
                          <a:gd name="T28" fmla="*/ 3 w 100"/>
                          <a:gd name="T29" fmla="*/ 3 h 91"/>
                          <a:gd name="T30" fmla="*/ 3 w 100"/>
                          <a:gd name="T31" fmla="*/ 3 h 91"/>
                          <a:gd name="T32" fmla="*/ 3 w 100"/>
                          <a:gd name="T33" fmla="*/ 2 h 91"/>
                          <a:gd name="T34" fmla="*/ 3 w 100"/>
                          <a:gd name="T35" fmla="*/ 2 h 91"/>
                          <a:gd name="T36" fmla="*/ 4 w 100"/>
                          <a:gd name="T37" fmla="*/ 2 h 91"/>
                          <a:gd name="T38" fmla="*/ 4 w 100"/>
                          <a:gd name="T39" fmla="*/ 2 h 91"/>
                          <a:gd name="T40" fmla="*/ 3 w 100"/>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91">
                            <a:moveTo>
                              <a:pt x="85" y="0"/>
                            </a:moveTo>
                            <a:lnTo>
                              <a:pt x="0" y="19"/>
                            </a:lnTo>
                            <a:lnTo>
                              <a:pt x="0" y="39"/>
                            </a:lnTo>
                            <a:lnTo>
                              <a:pt x="1" y="57"/>
                            </a:lnTo>
                            <a:lnTo>
                              <a:pt x="2" y="66"/>
                            </a:lnTo>
                            <a:lnTo>
                              <a:pt x="4" y="75"/>
                            </a:lnTo>
                            <a:lnTo>
                              <a:pt x="6" y="83"/>
                            </a:lnTo>
                            <a:lnTo>
                              <a:pt x="10" y="91"/>
                            </a:lnTo>
                            <a:lnTo>
                              <a:pt x="15" y="88"/>
                            </a:lnTo>
                            <a:lnTo>
                              <a:pt x="20" y="85"/>
                            </a:lnTo>
                            <a:lnTo>
                              <a:pt x="26" y="83"/>
                            </a:lnTo>
                            <a:lnTo>
                              <a:pt x="32" y="81"/>
                            </a:lnTo>
                            <a:lnTo>
                              <a:pt x="45" y="78"/>
                            </a:lnTo>
                            <a:lnTo>
                              <a:pt x="57" y="76"/>
                            </a:lnTo>
                            <a:lnTo>
                              <a:pt x="71" y="73"/>
                            </a:lnTo>
                            <a:lnTo>
                              <a:pt x="82" y="69"/>
                            </a:lnTo>
                            <a:lnTo>
                              <a:pt x="88" y="66"/>
                            </a:lnTo>
                            <a:lnTo>
                              <a:pt x="92" y="63"/>
                            </a:lnTo>
                            <a:lnTo>
                              <a:pt x="97" y="58"/>
                            </a:lnTo>
                            <a:lnTo>
                              <a:pt x="100" y="52"/>
                            </a:lnTo>
                            <a:lnTo>
                              <a:pt x="85"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90" name="Freeform 219"/>
                      <p:cNvSpPr>
                        <a:spLocks noChangeAspect="1"/>
                      </p:cNvSpPr>
                      <p:nvPr/>
                    </p:nvSpPr>
                    <p:spPr bwMode="auto">
                      <a:xfrm>
                        <a:off x="578" y="1668"/>
                        <a:ext cx="64" cy="78"/>
                      </a:xfrm>
                      <a:custGeom>
                        <a:avLst/>
                        <a:gdLst>
                          <a:gd name="T0" fmla="*/ 3 w 234"/>
                          <a:gd name="T1" fmla="*/ 0 h 282"/>
                          <a:gd name="T2" fmla="*/ 2 w 234"/>
                          <a:gd name="T3" fmla="*/ 1 h 282"/>
                          <a:gd name="T4" fmla="*/ 2 w 234"/>
                          <a:gd name="T5" fmla="*/ 2 h 282"/>
                          <a:gd name="T6" fmla="*/ 2 w 234"/>
                          <a:gd name="T7" fmla="*/ 2 h 282"/>
                          <a:gd name="T8" fmla="*/ 1 w 234"/>
                          <a:gd name="T9" fmla="*/ 2 h 282"/>
                          <a:gd name="T10" fmla="*/ 0 w 234"/>
                          <a:gd name="T11" fmla="*/ 2 h 282"/>
                          <a:gd name="T12" fmla="*/ 1 w 234"/>
                          <a:gd name="T13" fmla="*/ 3 h 282"/>
                          <a:gd name="T14" fmla="*/ 1 w 234"/>
                          <a:gd name="T15" fmla="*/ 4 h 282"/>
                          <a:gd name="T16" fmla="*/ 1 w 234"/>
                          <a:gd name="T17" fmla="*/ 4 h 282"/>
                          <a:gd name="T18" fmla="*/ 0 w 234"/>
                          <a:gd name="T19" fmla="*/ 5 h 282"/>
                          <a:gd name="T20" fmla="*/ 0 w 234"/>
                          <a:gd name="T21" fmla="*/ 6 h 282"/>
                          <a:gd name="T22" fmla="*/ 2 w 234"/>
                          <a:gd name="T23" fmla="*/ 5 h 282"/>
                          <a:gd name="T24" fmla="*/ 3 w 234"/>
                          <a:gd name="T25" fmla="*/ 5 h 282"/>
                          <a:gd name="T26" fmla="*/ 5 w 234"/>
                          <a:gd name="T27" fmla="*/ 5 h 282"/>
                          <a:gd name="T28" fmla="*/ 5 w 234"/>
                          <a:gd name="T29" fmla="*/ 3 h 282"/>
                          <a:gd name="T30" fmla="*/ 5 w 234"/>
                          <a:gd name="T31" fmla="*/ 2 h 282"/>
                          <a:gd name="T32" fmla="*/ 4 w 234"/>
                          <a:gd name="T33" fmla="*/ 2 h 282"/>
                          <a:gd name="T34" fmla="*/ 4 w 234"/>
                          <a:gd name="T35" fmla="*/ 2 h 282"/>
                          <a:gd name="T36" fmla="*/ 4 w 234"/>
                          <a:gd name="T37" fmla="*/ 2 h 282"/>
                          <a:gd name="T38" fmla="*/ 4 w 234"/>
                          <a:gd name="T39" fmla="*/ 2 h 282"/>
                          <a:gd name="T40" fmla="*/ 4 w 234"/>
                          <a:gd name="T41" fmla="*/ 2 h 282"/>
                          <a:gd name="T42" fmla="*/ 3 w 234"/>
                          <a:gd name="T43" fmla="*/ 2 h 282"/>
                          <a:gd name="T44" fmla="*/ 3 w 234"/>
                          <a:gd name="T45" fmla="*/ 2 h 282"/>
                          <a:gd name="T46" fmla="*/ 3 w 234"/>
                          <a:gd name="T47" fmla="*/ 1 h 282"/>
                          <a:gd name="T48" fmla="*/ 3 w 234"/>
                          <a:gd name="T49" fmla="*/ 1 h 282"/>
                          <a:gd name="T50" fmla="*/ 3 w 234"/>
                          <a:gd name="T51" fmla="*/ 1 h 282"/>
                          <a:gd name="T52" fmla="*/ 3 w 234"/>
                          <a:gd name="T53" fmla="*/ 1 h 282"/>
                          <a:gd name="T54" fmla="*/ 3 w 234"/>
                          <a:gd name="T55" fmla="*/ 1 h 282"/>
                          <a:gd name="T56" fmla="*/ 3 w 234"/>
                          <a:gd name="T57" fmla="*/ 1 h 282"/>
                          <a:gd name="T58" fmla="*/ 3 w 234"/>
                          <a:gd name="T59" fmla="*/ 1 h 282"/>
                          <a:gd name="T60" fmla="*/ 3 w 234"/>
                          <a:gd name="T61" fmla="*/ 1 h 282"/>
                          <a:gd name="T62" fmla="*/ 3 w 234"/>
                          <a:gd name="T63" fmla="*/ 0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4" h="282">
                            <a:moveTo>
                              <a:pt x="141" y="19"/>
                            </a:moveTo>
                            <a:cubicBezTo>
                              <a:pt x="141" y="19"/>
                              <a:pt x="114" y="0"/>
                              <a:pt x="80" y="53"/>
                            </a:cubicBezTo>
                            <a:cubicBezTo>
                              <a:pt x="93" y="64"/>
                              <a:pt x="104" y="70"/>
                              <a:pt x="106" y="76"/>
                            </a:cubicBezTo>
                            <a:cubicBezTo>
                              <a:pt x="106" y="76"/>
                              <a:pt x="101" y="83"/>
                              <a:pt x="97" y="91"/>
                            </a:cubicBezTo>
                            <a:cubicBezTo>
                              <a:pt x="67" y="96"/>
                              <a:pt x="63" y="80"/>
                              <a:pt x="49" y="83"/>
                            </a:cubicBezTo>
                            <a:cubicBezTo>
                              <a:pt x="49" y="83"/>
                              <a:pt x="29" y="96"/>
                              <a:pt x="10" y="109"/>
                            </a:cubicBezTo>
                            <a:cubicBezTo>
                              <a:pt x="15" y="141"/>
                              <a:pt x="24" y="154"/>
                              <a:pt x="61" y="160"/>
                            </a:cubicBezTo>
                            <a:cubicBezTo>
                              <a:pt x="60" y="166"/>
                              <a:pt x="60" y="172"/>
                              <a:pt x="60" y="172"/>
                            </a:cubicBezTo>
                            <a:cubicBezTo>
                              <a:pt x="60" y="172"/>
                              <a:pt x="15" y="168"/>
                              <a:pt x="39" y="200"/>
                            </a:cubicBezTo>
                            <a:cubicBezTo>
                              <a:pt x="24" y="215"/>
                              <a:pt x="14" y="216"/>
                              <a:pt x="10" y="230"/>
                            </a:cubicBezTo>
                            <a:cubicBezTo>
                              <a:pt x="18" y="259"/>
                              <a:pt x="0" y="280"/>
                              <a:pt x="15" y="282"/>
                            </a:cubicBezTo>
                            <a:cubicBezTo>
                              <a:pt x="130" y="282"/>
                              <a:pt x="82" y="248"/>
                              <a:pt x="106" y="242"/>
                            </a:cubicBezTo>
                            <a:cubicBezTo>
                              <a:pt x="106" y="242"/>
                              <a:pt x="130" y="273"/>
                              <a:pt x="162" y="247"/>
                            </a:cubicBezTo>
                            <a:cubicBezTo>
                              <a:pt x="181" y="244"/>
                              <a:pt x="201" y="217"/>
                              <a:pt x="222" y="224"/>
                            </a:cubicBezTo>
                            <a:cubicBezTo>
                              <a:pt x="222" y="190"/>
                              <a:pt x="234" y="201"/>
                              <a:pt x="222" y="156"/>
                            </a:cubicBezTo>
                            <a:cubicBezTo>
                              <a:pt x="214" y="130"/>
                              <a:pt x="222" y="93"/>
                              <a:pt x="222" y="93"/>
                            </a:cubicBezTo>
                            <a:lnTo>
                              <a:pt x="216" y="88"/>
                            </a:lnTo>
                            <a:lnTo>
                              <a:pt x="210" y="85"/>
                            </a:lnTo>
                            <a:lnTo>
                              <a:pt x="202" y="82"/>
                            </a:lnTo>
                            <a:lnTo>
                              <a:pt x="192" y="80"/>
                            </a:lnTo>
                            <a:lnTo>
                              <a:pt x="174" y="77"/>
                            </a:lnTo>
                            <a:lnTo>
                              <a:pt x="156" y="75"/>
                            </a:lnTo>
                            <a:lnTo>
                              <a:pt x="149" y="72"/>
                            </a:lnTo>
                            <a:lnTo>
                              <a:pt x="142" y="70"/>
                            </a:lnTo>
                            <a:lnTo>
                              <a:pt x="137" y="66"/>
                            </a:lnTo>
                            <a:lnTo>
                              <a:pt x="132" y="60"/>
                            </a:lnTo>
                            <a:lnTo>
                              <a:pt x="131" y="58"/>
                            </a:lnTo>
                            <a:lnTo>
                              <a:pt x="131" y="54"/>
                            </a:lnTo>
                            <a:lnTo>
                              <a:pt x="131" y="50"/>
                            </a:lnTo>
                            <a:lnTo>
                              <a:pt x="131" y="45"/>
                            </a:lnTo>
                            <a:lnTo>
                              <a:pt x="135" y="33"/>
                            </a:lnTo>
                            <a:lnTo>
                              <a:pt x="141" y="1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191" name="Group 220"/>
                      <p:cNvGrpSpPr>
                        <a:grpSpLocks noChangeAspect="1"/>
                      </p:cNvGrpSpPr>
                      <p:nvPr/>
                    </p:nvGrpSpPr>
                    <p:grpSpPr bwMode="auto">
                      <a:xfrm>
                        <a:off x="614" y="1589"/>
                        <a:ext cx="143" cy="191"/>
                        <a:chOff x="374" y="1564"/>
                        <a:chExt cx="143" cy="191"/>
                      </a:xfrm>
                      <a:grpFill/>
                    </p:grpSpPr>
                    <p:sp>
                      <p:nvSpPr>
                        <p:cNvPr id="207" name="Freeform 580"/>
                        <p:cNvSpPr>
                          <a:spLocks noChangeAspect="1"/>
                        </p:cNvSpPr>
                        <p:nvPr/>
                      </p:nvSpPr>
                      <p:spPr bwMode="auto">
                        <a:xfrm>
                          <a:off x="374" y="1643"/>
                          <a:ext cx="29" cy="26"/>
                        </a:xfrm>
                        <a:custGeom>
                          <a:avLst/>
                          <a:gdLst>
                            <a:gd name="T0" fmla="*/ 0 w 104"/>
                            <a:gd name="T1" fmla="*/ 1 h 94"/>
                            <a:gd name="T2" fmla="*/ 1 w 104"/>
                            <a:gd name="T3" fmla="*/ 0 h 94"/>
                            <a:gd name="T4" fmla="*/ 2 w 104"/>
                            <a:gd name="T5" fmla="*/ 1 h 94"/>
                            <a:gd name="T6" fmla="*/ 2 w 104"/>
                            <a:gd name="T7" fmla="*/ 2 h 94"/>
                            <a:gd name="T8" fmla="*/ 2 w 104"/>
                            <a:gd name="T9" fmla="*/ 2 h 94"/>
                            <a:gd name="T10" fmla="*/ 2 w 104"/>
                            <a:gd name="T11" fmla="*/ 2 h 94"/>
                            <a:gd name="T12" fmla="*/ 2 w 104"/>
                            <a:gd name="T13" fmla="*/ 2 h 94"/>
                            <a:gd name="T14" fmla="*/ 1 w 104"/>
                            <a:gd name="T15" fmla="*/ 2 h 94"/>
                            <a:gd name="T16" fmla="*/ 1 w 104"/>
                            <a:gd name="T17" fmla="*/ 2 h 94"/>
                            <a:gd name="T18" fmla="*/ 1 w 104"/>
                            <a:gd name="T19" fmla="*/ 2 h 94"/>
                            <a:gd name="T20" fmla="*/ 1 w 104"/>
                            <a:gd name="T21" fmla="*/ 2 h 94"/>
                            <a:gd name="T22" fmla="*/ 0 w 104"/>
                            <a:gd name="T23" fmla="*/ 2 h 94"/>
                            <a:gd name="T24" fmla="*/ 0 w 104"/>
                            <a:gd name="T25" fmla="*/ 2 h 94"/>
                            <a:gd name="T26" fmla="*/ 0 w 104"/>
                            <a:gd name="T27" fmla="*/ 1 h 94"/>
                            <a:gd name="T28" fmla="*/ 0 w 104"/>
                            <a:gd name="T29" fmla="*/ 1 h 94"/>
                            <a:gd name="T30" fmla="*/ 0 w 104"/>
                            <a:gd name="T31" fmla="*/ 1 h 94"/>
                            <a:gd name="T32" fmla="*/ 0 w 104"/>
                            <a:gd name="T33" fmla="*/ 1 h 94"/>
                            <a:gd name="T34" fmla="*/ 0 w 104"/>
                            <a:gd name="T35" fmla="*/ 1 h 94"/>
                            <a:gd name="T36" fmla="*/ 0 w 104"/>
                            <a:gd name="T37" fmla="*/ 1 h 94"/>
                            <a:gd name="T38" fmla="*/ 0 w 104"/>
                            <a:gd name="T39" fmla="*/ 1 h 94"/>
                            <a:gd name="T40" fmla="*/ 0 w 104"/>
                            <a:gd name="T41" fmla="*/ 1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94">
                              <a:moveTo>
                                <a:pt x="9" y="20"/>
                              </a:moveTo>
                              <a:lnTo>
                                <a:pt x="22" y="0"/>
                              </a:lnTo>
                              <a:cubicBezTo>
                                <a:pt x="22" y="0"/>
                                <a:pt x="88" y="11"/>
                                <a:pt x="104" y="65"/>
                              </a:cubicBezTo>
                              <a:cubicBezTo>
                                <a:pt x="97" y="76"/>
                                <a:pt x="91" y="88"/>
                                <a:pt x="91" y="88"/>
                              </a:cubicBezTo>
                              <a:lnTo>
                                <a:pt x="89" y="94"/>
                              </a:lnTo>
                              <a:lnTo>
                                <a:pt x="83" y="89"/>
                              </a:lnTo>
                              <a:lnTo>
                                <a:pt x="77" y="85"/>
                              </a:lnTo>
                              <a:lnTo>
                                <a:pt x="69" y="83"/>
                              </a:lnTo>
                              <a:lnTo>
                                <a:pt x="60" y="81"/>
                              </a:lnTo>
                              <a:lnTo>
                                <a:pt x="42" y="78"/>
                              </a:lnTo>
                              <a:lnTo>
                                <a:pt x="25" y="76"/>
                              </a:lnTo>
                              <a:lnTo>
                                <a:pt x="18" y="73"/>
                              </a:lnTo>
                              <a:lnTo>
                                <a:pt x="11" y="71"/>
                              </a:lnTo>
                              <a:lnTo>
                                <a:pt x="6" y="67"/>
                              </a:lnTo>
                              <a:lnTo>
                                <a:pt x="1" y="61"/>
                              </a:lnTo>
                              <a:lnTo>
                                <a:pt x="0" y="59"/>
                              </a:lnTo>
                              <a:lnTo>
                                <a:pt x="0" y="55"/>
                              </a:lnTo>
                              <a:lnTo>
                                <a:pt x="0" y="50"/>
                              </a:lnTo>
                              <a:lnTo>
                                <a:pt x="0" y="45"/>
                              </a:lnTo>
                              <a:lnTo>
                                <a:pt x="4" y="33"/>
                              </a:lnTo>
                              <a:lnTo>
                                <a:pt x="9" y="2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208" name="Group 581"/>
                        <p:cNvGrpSpPr>
                          <a:grpSpLocks noChangeAspect="1"/>
                        </p:cNvGrpSpPr>
                        <p:nvPr/>
                      </p:nvGrpSpPr>
                      <p:grpSpPr bwMode="auto">
                        <a:xfrm>
                          <a:off x="378" y="1564"/>
                          <a:ext cx="139" cy="191"/>
                          <a:chOff x="840" y="2277"/>
                          <a:chExt cx="503" cy="693"/>
                        </a:xfrm>
                        <a:grpFill/>
                      </p:grpSpPr>
                      <p:sp>
                        <p:nvSpPr>
                          <p:cNvPr id="209" name="Freeform 582"/>
                          <p:cNvSpPr>
                            <a:spLocks noChangeAspect="1"/>
                          </p:cNvSpPr>
                          <p:nvPr/>
                        </p:nvSpPr>
                        <p:spPr bwMode="auto">
                          <a:xfrm>
                            <a:off x="920" y="2277"/>
                            <a:ext cx="423" cy="693"/>
                          </a:xfrm>
                          <a:custGeom>
                            <a:avLst/>
                            <a:gdLst>
                              <a:gd name="T0" fmla="*/ 126 w 423"/>
                              <a:gd name="T1" fmla="*/ 62 h 693"/>
                              <a:gd name="T2" fmla="*/ 115 w 423"/>
                              <a:gd name="T3" fmla="*/ 102 h 693"/>
                              <a:gd name="T4" fmla="*/ 222 w 423"/>
                              <a:gd name="T5" fmla="*/ 92 h 693"/>
                              <a:gd name="T6" fmla="*/ 213 w 423"/>
                              <a:gd name="T7" fmla="*/ 156 h 693"/>
                              <a:gd name="T8" fmla="*/ 185 w 423"/>
                              <a:gd name="T9" fmla="*/ 238 h 693"/>
                              <a:gd name="T10" fmla="*/ 214 w 423"/>
                              <a:gd name="T11" fmla="*/ 244 h 693"/>
                              <a:gd name="T12" fmla="*/ 265 w 423"/>
                              <a:gd name="T13" fmla="*/ 347 h 693"/>
                              <a:gd name="T14" fmla="*/ 288 w 423"/>
                              <a:gd name="T15" fmla="*/ 352 h 693"/>
                              <a:gd name="T16" fmla="*/ 329 w 423"/>
                              <a:gd name="T17" fmla="*/ 483 h 693"/>
                              <a:gd name="T18" fmla="*/ 411 w 423"/>
                              <a:gd name="T19" fmla="*/ 498 h 693"/>
                              <a:gd name="T20" fmla="*/ 369 w 423"/>
                              <a:gd name="T21" fmla="*/ 581 h 693"/>
                              <a:gd name="T22" fmla="*/ 423 w 423"/>
                              <a:gd name="T23" fmla="*/ 587 h 693"/>
                              <a:gd name="T24" fmla="*/ 318 w 423"/>
                              <a:gd name="T25" fmla="*/ 646 h 693"/>
                              <a:gd name="T26" fmla="*/ 196 w 423"/>
                              <a:gd name="T27" fmla="*/ 656 h 693"/>
                              <a:gd name="T28" fmla="*/ 123 w 423"/>
                              <a:gd name="T29" fmla="*/ 683 h 693"/>
                              <a:gd name="T30" fmla="*/ 13 w 423"/>
                              <a:gd name="T31" fmla="*/ 693 h 693"/>
                              <a:gd name="T32" fmla="*/ 13 w 423"/>
                              <a:gd name="T33" fmla="*/ 679 h 693"/>
                              <a:gd name="T34" fmla="*/ 51 w 423"/>
                              <a:gd name="T35" fmla="*/ 664 h 693"/>
                              <a:gd name="T36" fmla="*/ 149 w 423"/>
                              <a:gd name="T37" fmla="*/ 614 h 693"/>
                              <a:gd name="T38" fmla="*/ 161 w 423"/>
                              <a:gd name="T39" fmla="*/ 587 h 693"/>
                              <a:gd name="T40" fmla="*/ 74 w 423"/>
                              <a:gd name="T41" fmla="*/ 574 h 693"/>
                              <a:gd name="T42" fmla="*/ 100 w 423"/>
                              <a:gd name="T43" fmla="*/ 485 h 693"/>
                              <a:gd name="T44" fmla="*/ 77 w 423"/>
                              <a:gd name="T45" fmla="*/ 493 h 693"/>
                              <a:gd name="T46" fmla="*/ 84 w 423"/>
                              <a:gd name="T47" fmla="*/ 458 h 693"/>
                              <a:gd name="T48" fmla="*/ 150 w 423"/>
                              <a:gd name="T49" fmla="*/ 445 h 693"/>
                              <a:gd name="T50" fmla="*/ 152 w 423"/>
                              <a:gd name="T51" fmla="*/ 405 h 693"/>
                              <a:gd name="T52" fmla="*/ 132 w 423"/>
                              <a:gd name="T53" fmla="*/ 317 h 693"/>
                              <a:gd name="T54" fmla="*/ 49 w 423"/>
                              <a:gd name="T55" fmla="*/ 338 h 693"/>
                              <a:gd name="T56" fmla="*/ 43 w 423"/>
                              <a:gd name="T57" fmla="*/ 325 h 693"/>
                              <a:gd name="T58" fmla="*/ 70 w 423"/>
                              <a:gd name="T59" fmla="*/ 300 h 693"/>
                              <a:gd name="T60" fmla="*/ 48 w 423"/>
                              <a:gd name="T61" fmla="*/ 266 h 693"/>
                              <a:gd name="T62" fmla="*/ 10 w 423"/>
                              <a:gd name="T63" fmla="*/ 298 h 693"/>
                              <a:gd name="T64" fmla="*/ 15 w 423"/>
                              <a:gd name="T65" fmla="*/ 229 h 693"/>
                              <a:gd name="T66" fmla="*/ 48 w 423"/>
                              <a:gd name="T67" fmla="*/ 181 h 693"/>
                              <a:gd name="T68" fmla="*/ 41 w 423"/>
                              <a:gd name="T69" fmla="*/ 176 h 693"/>
                              <a:gd name="T70" fmla="*/ 12 w 423"/>
                              <a:gd name="T71" fmla="*/ 172 h 693"/>
                              <a:gd name="T72" fmla="*/ 12 w 423"/>
                              <a:gd name="T73" fmla="*/ 162 h 693"/>
                              <a:gd name="T74" fmla="*/ 16 w 423"/>
                              <a:gd name="T75" fmla="*/ 96 h 693"/>
                              <a:gd name="T76" fmla="*/ 33 w 423"/>
                              <a:gd name="T77" fmla="*/ 80 h 693"/>
                              <a:gd name="T78" fmla="*/ 57 w 423"/>
                              <a:gd name="T79" fmla="*/ 15 h 693"/>
                              <a:gd name="T80" fmla="*/ 166 w 423"/>
                              <a:gd name="T81" fmla="*/ 0 h 693"/>
                              <a:gd name="T82" fmla="*/ 126 w 423"/>
                              <a:gd name="T83" fmla="*/ 62 h 6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3" h="693">
                                <a:moveTo>
                                  <a:pt x="126" y="62"/>
                                </a:moveTo>
                                <a:cubicBezTo>
                                  <a:pt x="117" y="83"/>
                                  <a:pt x="106" y="93"/>
                                  <a:pt x="115" y="102"/>
                                </a:cubicBezTo>
                                <a:cubicBezTo>
                                  <a:pt x="130" y="114"/>
                                  <a:pt x="206" y="83"/>
                                  <a:pt x="222" y="92"/>
                                </a:cubicBezTo>
                                <a:cubicBezTo>
                                  <a:pt x="234" y="110"/>
                                  <a:pt x="202" y="129"/>
                                  <a:pt x="213" y="156"/>
                                </a:cubicBezTo>
                                <a:cubicBezTo>
                                  <a:pt x="159" y="189"/>
                                  <a:pt x="205" y="192"/>
                                  <a:pt x="185" y="238"/>
                                </a:cubicBezTo>
                                <a:cubicBezTo>
                                  <a:pt x="199" y="241"/>
                                  <a:pt x="214" y="244"/>
                                  <a:pt x="214" y="244"/>
                                </a:cubicBezTo>
                                <a:lnTo>
                                  <a:pt x="265" y="347"/>
                                </a:lnTo>
                                <a:cubicBezTo>
                                  <a:pt x="265" y="347"/>
                                  <a:pt x="276" y="349"/>
                                  <a:pt x="288" y="352"/>
                                </a:cubicBezTo>
                                <a:cubicBezTo>
                                  <a:pt x="292" y="404"/>
                                  <a:pt x="363" y="452"/>
                                  <a:pt x="329" y="483"/>
                                </a:cubicBezTo>
                                <a:cubicBezTo>
                                  <a:pt x="354" y="506"/>
                                  <a:pt x="399" y="459"/>
                                  <a:pt x="411" y="498"/>
                                </a:cubicBezTo>
                                <a:cubicBezTo>
                                  <a:pt x="390" y="539"/>
                                  <a:pt x="369" y="581"/>
                                  <a:pt x="369" y="581"/>
                                </a:cubicBezTo>
                                <a:cubicBezTo>
                                  <a:pt x="369" y="581"/>
                                  <a:pt x="396" y="584"/>
                                  <a:pt x="423" y="587"/>
                                </a:cubicBezTo>
                                <a:cubicBezTo>
                                  <a:pt x="418" y="632"/>
                                  <a:pt x="330" y="609"/>
                                  <a:pt x="318" y="646"/>
                                </a:cubicBezTo>
                                <a:cubicBezTo>
                                  <a:pt x="306" y="654"/>
                                  <a:pt x="199" y="635"/>
                                  <a:pt x="196" y="656"/>
                                </a:cubicBezTo>
                                <a:cubicBezTo>
                                  <a:pt x="136" y="635"/>
                                  <a:pt x="123" y="683"/>
                                  <a:pt x="123" y="683"/>
                                </a:cubicBezTo>
                                <a:lnTo>
                                  <a:pt x="13" y="693"/>
                                </a:lnTo>
                                <a:lnTo>
                                  <a:pt x="13" y="679"/>
                                </a:lnTo>
                                <a:cubicBezTo>
                                  <a:pt x="13" y="679"/>
                                  <a:pt x="30" y="674"/>
                                  <a:pt x="51" y="664"/>
                                </a:cubicBezTo>
                                <a:cubicBezTo>
                                  <a:pt x="99" y="638"/>
                                  <a:pt x="106" y="608"/>
                                  <a:pt x="149" y="614"/>
                                </a:cubicBezTo>
                                <a:cubicBezTo>
                                  <a:pt x="166" y="603"/>
                                  <a:pt x="173" y="594"/>
                                  <a:pt x="161" y="587"/>
                                </a:cubicBezTo>
                                <a:cubicBezTo>
                                  <a:pt x="120" y="600"/>
                                  <a:pt x="115" y="564"/>
                                  <a:pt x="74" y="574"/>
                                </a:cubicBezTo>
                                <a:cubicBezTo>
                                  <a:pt x="54" y="548"/>
                                  <a:pt x="121" y="518"/>
                                  <a:pt x="100" y="485"/>
                                </a:cubicBezTo>
                                <a:cubicBezTo>
                                  <a:pt x="88" y="489"/>
                                  <a:pt x="80" y="497"/>
                                  <a:pt x="77" y="493"/>
                                </a:cubicBezTo>
                                <a:lnTo>
                                  <a:pt x="84" y="458"/>
                                </a:lnTo>
                                <a:cubicBezTo>
                                  <a:pt x="84" y="458"/>
                                  <a:pt x="117" y="451"/>
                                  <a:pt x="150" y="445"/>
                                </a:cubicBezTo>
                                <a:cubicBezTo>
                                  <a:pt x="172" y="437"/>
                                  <a:pt x="155" y="426"/>
                                  <a:pt x="152" y="405"/>
                                </a:cubicBezTo>
                                <a:cubicBezTo>
                                  <a:pt x="106" y="378"/>
                                  <a:pt x="141" y="332"/>
                                  <a:pt x="132" y="317"/>
                                </a:cubicBezTo>
                                <a:cubicBezTo>
                                  <a:pt x="106" y="324"/>
                                  <a:pt x="64" y="337"/>
                                  <a:pt x="49" y="338"/>
                                </a:cubicBezTo>
                                <a:cubicBezTo>
                                  <a:pt x="49" y="338"/>
                                  <a:pt x="46" y="331"/>
                                  <a:pt x="43" y="325"/>
                                </a:cubicBezTo>
                                <a:cubicBezTo>
                                  <a:pt x="48" y="309"/>
                                  <a:pt x="70" y="300"/>
                                  <a:pt x="70" y="300"/>
                                </a:cubicBezTo>
                                <a:cubicBezTo>
                                  <a:pt x="70" y="300"/>
                                  <a:pt x="69" y="279"/>
                                  <a:pt x="48" y="266"/>
                                </a:cubicBezTo>
                                <a:cubicBezTo>
                                  <a:pt x="38" y="266"/>
                                  <a:pt x="16" y="304"/>
                                  <a:pt x="10" y="298"/>
                                </a:cubicBezTo>
                                <a:cubicBezTo>
                                  <a:pt x="0" y="288"/>
                                  <a:pt x="25" y="254"/>
                                  <a:pt x="15" y="229"/>
                                </a:cubicBezTo>
                                <a:cubicBezTo>
                                  <a:pt x="21" y="210"/>
                                  <a:pt x="44" y="190"/>
                                  <a:pt x="48" y="181"/>
                                </a:cubicBezTo>
                                <a:lnTo>
                                  <a:pt x="41" y="176"/>
                                </a:lnTo>
                                <a:lnTo>
                                  <a:pt x="12" y="172"/>
                                </a:lnTo>
                                <a:cubicBezTo>
                                  <a:pt x="12" y="172"/>
                                  <a:pt x="12" y="167"/>
                                  <a:pt x="12" y="162"/>
                                </a:cubicBezTo>
                                <a:cubicBezTo>
                                  <a:pt x="39" y="144"/>
                                  <a:pt x="16" y="96"/>
                                  <a:pt x="16" y="96"/>
                                </a:cubicBezTo>
                                <a:cubicBezTo>
                                  <a:pt x="16" y="96"/>
                                  <a:pt x="28" y="96"/>
                                  <a:pt x="33" y="80"/>
                                </a:cubicBezTo>
                                <a:cubicBezTo>
                                  <a:pt x="45" y="47"/>
                                  <a:pt x="57" y="15"/>
                                  <a:pt x="57" y="15"/>
                                </a:cubicBezTo>
                                <a:cubicBezTo>
                                  <a:pt x="97" y="21"/>
                                  <a:pt x="115" y="38"/>
                                  <a:pt x="166" y="0"/>
                                </a:cubicBezTo>
                                <a:cubicBezTo>
                                  <a:pt x="177" y="24"/>
                                  <a:pt x="171" y="15"/>
                                  <a:pt x="126" y="62"/>
                                </a:cubicBezTo>
                                <a:close/>
                              </a:path>
                            </a:pathLst>
                          </a:custGeom>
                          <a:grpFill/>
                          <a:ln w="6350">
                            <a:solidFill>
                              <a:schemeClr val="bg1"/>
                            </a:solidFill>
                            <a:round/>
                            <a:headEnd/>
                            <a:tailEnd/>
                          </a:ln>
                        </p:spPr>
                        <p:txBody>
                          <a:bodyPr/>
                          <a:lstStyle/>
                          <a:p>
                            <a:pPr algn="ctr">
                              <a:buClr>
                                <a:srgbClr val="FFFFFF"/>
                              </a:buClr>
                              <a:defRPr/>
                            </a:pPr>
                            <a:endParaRPr lang="ja-JP" altLang="en-US" b="1" dirty="0">
                              <a:solidFill>
                                <a:srgbClr val="FFFFFF"/>
                              </a:solidFill>
                              <a:latin typeface="Arial" pitchFamily="34" charset="0"/>
                              <a:ea typeface="ＭＳ Ｐゴシック" charset="0"/>
                              <a:cs typeface="Arial" charset="0"/>
                            </a:endParaRPr>
                          </a:p>
                        </p:txBody>
                      </p:sp>
                      <p:sp>
                        <p:nvSpPr>
                          <p:cNvPr id="210" name="Freeform 583"/>
                          <p:cNvSpPr>
                            <a:spLocks noChangeAspect="1"/>
                          </p:cNvSpPr>
                          <p:nvPr/>
                        </p:nvSpPr>
                        <p:spPr bwMode="auto">
                          <a:xfrm>
                            <a:off x="840" y="2298"/>
                            <a:ext cx="86" cy="66"/>
                          </a:xfrm>
                          <a:custGeom>
                            <a:avLst/>
                            <a:gdLst>
                              <a:gd name="T0" fmla="*/ 86 w 86"/>
                              <a:gd name="T1" fmla="*/ 9 h 66"/>
                              <a:gd name="T2" fmla="*/ 74 w 86"/>
                              <a:gd name="T3" fmla="*/ 0 h 66"/>
                              <a:gd name="T4" fmla="*/ 36 w 86"/>
                              <a:gd name="T5" fmla="*/ 66 h 66"/>
                              <a:gd name="T6" fmla="*/ 86 w 86"/>
                              <a:gd name="T7" fmla="*/ 9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66">
                                <a:moveTo>
                                  <a:pt x="86" y="9"/>
                                </a:moveTo>
                                <a:cubicBezTo>
                                  <a:pt x="81" y="6"/>
                                  <a:pt x="79" y="2"/>
                                  <a:pt x="74" y="0"/>
                                </a:cubicBezTo>
                                <a:cubicBezTo>
                                  <a:pt x="66" y="10"/>
                                  <a:pt x="0" y="23"/>
                                  <a:pt x="36" y="66"/>
                                </a:cubicBezTo>
                                <a:cubicBezTo>
                                  <a:pt x="41" y="66"/>
                                  <a:pt x="80" y="20"/>
                                  <a:pt x="86" y="9"/>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11" name="Freeform 584"/>
                          <p:cNvSpPr>
                            <a:spLocks noChangeAspect="1"/>
                          </p:cNvSpPr>
                          <p:nvPr/>
                        </p:nvSpPr>
                        <p:spPr bwMode="auto">
                          <a:xfrm>
                            <a:off x="897" y="2371"/>
                            <a:ext cx="29" cy="46"/>
                          </a:xfrm>
                          <a:custGeom>
                            <a:avLst/>
                            <a:gdLst>
                              <a:gd name="T0" fmla="*/ 11 w 29"/>
                              <a:gd name="T1" fmla="*/ 1 h 46"/>
                              <a:gd name="T2" fmla="*/ 29 w 29"/>
                              <a:gd name="T3" fmla="*/ 28 h 46"/>
                              <a:gd name="T4" fmla="*/ 18 w 29"/>
                              <a:gd name="T5" fmla="*/ 40 h 46"/>
                              <a:gd name="T6" fmla="*/ 0 w 29"/>
                              <a:gd name="T7" fmla="*/ 28 h 46"/>
                              <a:gd name="T8" fmla="*/ 11 w 29"/>
                              <a:gd name="T9" fmla="*/ 1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6">
                                <a:moveTo>
                                  <a:pt x="11" y="1"/>
                                </a:moveTo>
                                <a:cubicBezTo>
                                  <a:pt x="19" y="9"/>
                                  <a:pt x="25" y="17"/>
                                  <a:pt x="29" y="28"/>
                                </a:cubicBezTo>
                                <a:cubicBezTo>
                                  <a:pt x="27" y="38"/>
                                  <a:pt x="28" y="46"/>
                                  <a:pt x="18" y="40"/>
                                </a:cubicBezTo>
                                <a:cubicBezTo>
                                  <a:pt x="13" y="34"/>
                                  <a:pt x="8" y="30"/>
                                  <a:pt x="0" y="28"/>
                                </a:cubicBezTo>
                                <a:cubicBezTo>
                                  <a:pt x="2" y="24"/>
                                  <a:pt x="11" y="0"/>
                                  <a:pt x="11" y="1"/>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nvGrpSpPr>
                      <p:cNvPr id="192" name="Group 226"/>
                      <p:cNvGrpSpPr>
                        <a:grpSpLocks noChangeAspect="1"/>
                      </p:cNvGrpSpPr>
                      <p:nvPr/>
                    </p:nvGrpSpPr>
                    <p:grpSpPr bwMode="auto">
                      <a:xfrm>
                        <a:off x="802" y="1002"/>
                        <a:ext cx="420" cy="611"/>
                        <a:chOff x="562" y="977"/>
                        <a:chExt cx="420" cy="611"/>
                      </a:xfrm>
                      <a:grpFill/>
                    </p:grpSpPr>
                    <p:sp>
                      <p:nvSpPr>
                        <p:cNvPr id="198" name="Freeform 227"/>
                        <p:cNvSpPr>
                          <a:spLocks noChangeAspect="1"/>
                        </p:cNvSpPr>
                        <p:nvPr/>
                      </p:nvSpPr>
                      <p:spPr bwMode="auto">
                        <a:xfrm>
                          <a:off x="562" y="1255"/>
                          <a:ext cx="386" cy="333"/>
                        </a:xfrm>
                        <a:custGeom>
                          <a:avLst/>
                          <a:gdLst>
                            <a:gd name="T0" fmla="*/ 29 w 1394"/>
                            <a:gd name="T1" fmla="*/ 1 h 1204"/>
                            <a:gd name="T2" fmla="*/ 25 w 1394"/>
                            <a:gd name="T3" fmla="*/ 0 h 1204"/>
                            <a:gd name="T4" fmla="*/ 23 w 1394"/>
                            <a:gd name="T5" fmla="*/ 2 h 1204"/>
                            <a:gd name="T6" fmla="*/ 20 w 1394"/>
                            <a:gd name="T7" fmla="*/ 2 h 1204"/>
                            <a:gd name="T8" fmla="*/ 18 w 1394"/>
                            <a:gd name="T9" fmla="*/ 2 h 1204"/>
                            <a:gd name="T10" fmla="*/ 13 w 1394"/>
                            <a:gd name="T11" fmla="*/ 4 h 1204"/>
                            <a:gd name="T12" fmla="*/ 13 w 1394"/>
                            <a:gd name="T13" fmla="*/ 6 h 1204"/>
                            <a:gd name="T14" fmla="*/ 11 w 1394"/>
                            <a:gd name="T15" fmla="*/ 7 h 1204"/>
                            <a:gd name="T16" fmla="*/ 7 w 1394"/>
                            <a:gd name="T17" fmla="*/ 13 h 1204"/>
                            <a:gd name="T18" fmla="*/ 3 w 1394"/>
                            <a:gd name="T19" fmla="*/ 16 h 1204"/>
                            <a:gd name="T20" fmla="*/ 0 w 1394"/>
                            <a:gd name="T21" fmla="*/ 19 h 1204"/>
                            <a:gd name="T22" fmla="*/ 0 w 1394"/>
                            <a:gd name="T23" fmla="*/ 21 h 1204"/>
                            <a:gd name="T24" fmla="*/ 1 w 1394"/>
                            <a:gd name="T25" fmla="*/ 22 h 1204"/>
                            <a:gd name="T26" fmla="*/ 1 w 1394"/>
                            <a:gd name="T27" fmla="*/ 24 h 1204"/>
                            <a:gd name="T28" fmla="*/ 8 w 1394"/>
                            <a:gd name="T29" fmla="*/ 23 h 1204"/>
                            <a:gd name="T30" fmla="*/ 8 w 1394"/>
                            <a:gd name="T31" fmla="*/ 21 h 1204"/>
                            <a:gd name="T32" fmla="*/ 9 w 1394"/>
                            <a:gd name="T33" fmla="*/ 20 h 1204"/>
                            <a:gd name="T34" fmla="*/ 9 w 1394"/>
                            <a:gd name="T35" fmla="*/ 20 h 1204"/>
                            <a:gd name="T36" fmla="*/ 9 w 1394"/>
                            <a:gd name="T37" fmla="*/ 19 h 1204"/>
                            <a:gd name="T38" fmla="*/ 9 w 1394"/>
                            <a:gd name="T39" fmla="*/ 19 h 1204"/>
                            <a:gd name="T40" fmla="*/ 9 w 1394"/>
                            <a:gd name="T41" fmla="*/ 19 h 1204"/>
                            <a:gd name="T42" fmla="*/ 9 w 1394"/>
                            <a:gd name="T43" fmla="*/ 18 h 1204"/>
                            <a:gd name="T44" fmla="*/ 9 w 1394"/>
                            <a:gd name="T45" fmla="*/ 17 h 1204"/>
                            <a:gd name="T46" fmla="*/ 9 w 1394"/>
                            <a:gd name="T47" fmla="*/ 15 h 1204"/>
                            <a:gd name="T48" fmla="*/ 9 w 1394"/>
                            <a:gd name="T49" fmla="*/ 14 h 1204"/>
                            <a:gd name="T50" fmla="*/ 10 w 1394"/>
                            <a:gd name="T51" fmla="*/ 13 h 1204"/>
                            <a:gd name="T52" fmla="*/ 11 w 1394"/>
                            <a:gd name="T53" fmla="*/ 13 h 1204"/>
                            <a:gd name="T54" fmla="*/ 11 w 1394"/>
                            <a:gd name="T55" fmla="*/ 12 h 1204"/>
                            <a:gd name="T56" fmla="*/ 11 w 1394"/>
                            <a:gd name="T57" fmla="*/ 10 h 1204"/>
                            <a:gd name="T58" fmla="*/ 11 w 1394"/>
                            <a:gd name="T59" fmla="*/ 10 h 1204"/>
                            <a:gd name="T60" fmla="*/ 12 w 1394"/>
                            <a:gd name="T61" fmla="*/ 9 h 1204"/>
                            <a:gd name="T62" fmla="*/ 12 w 1394"/>
                            <a:gd name="T63" fmla="*/ 9 h 1204"/>
                            <a:gd name="T64" fmla="*/ 12 w 1394"/>
                            <a:gd name="T65" fmla="*/ 8 h 1204"/>
                            <a:gd name="T66" fmla="*/ 13 w 1394"/>
                            <a:gd name="T67" fmla="*/ 7 h 1204"/>
                            <a:gd name="T68" fmla="*/ 13 w 1394"/>
                            <a:gd name="T69" fmla="*/ 7 h 1204"/>
                            <a:gd name="T70" fmla="*/ 14 w 1394"/>
                            <a:gd name="T71" fmla="*/ 6 h 1204"/>
                            <a:gd name="T72" fmla="*/ 15 w 1394"/>
                            <a:gd name="T73" fmla="*/ 6 h 1204"/>
                            <a:gd name="T74" fmla="*/ 15 w 1394"/>
                            <a:gd name="T75" fmla="*/ 6 h 1204"/>
                            <a:gd name="T76" fmla="*/ 16 w 1394"/>
                            <a:gd name="T77" fmla="*/ 5 h 1204"/>
                            <a:gd name="T78" fmla="*/ 17 w 1394"/>
                            <a:gd name="T79" fmla="*/ 5 h 1204"/>
                            <a:gd name="T80" fmla="*/ 17 w 1394"/>
                            <a:gd name="T81" fmla="*/ 5 h 1204"/>
                            <a:gd name="T82" fmla="*/ 17 w 1394"/>
                            <a:gd name="T83" fmla="*/ 4 h 1204"/>
                            <a:gd name="T84" fmla="*/ 18 w 1394"/>
                            <a:gd name="T85" fmla="*/ 4 h 1204"/>
                            <a:gd name="T86" fmla="*/ 18 w 1394"/>
                            <a:gd name="T87" fmla="*/ 4 h 1204"/>
                            <a:gd name="T88" fmla="*/ 19 w 1394"/>
                            <a:gd name="T89" fmla="*/ 3 h 1204"/>
                            <a:gd name="T90" fmla="*/ 20 w 1394"/>
                            <a:gd name="T91" fmla="*/ 4 h 1204"/>
                            <a:gd name="T92" fmla="*/ 23 w 1394"/>
                            <a:gd name="T93" fmla="*/ 5 h 1204"/>
                            <a:gd name="T94" fmla="*/ 23 w 1394"/>
                            <a:gd name="T95" fmla="*/ 4 h 1204"/>
                            <a:gd name="T96" fmla="*/ 23 w 1394"/>
                            <a:gd name="T97" fmla="*/ 3 h 1204"/>
                            <a:gd name="T98" fmla="*/ 24 w 1394"/>
                            <a:gd name="T99" fmla="*/ 2 h 1204"/>
                            <a:gd name="T100" fmla="*/ 25 w 1394"/>
                            <a:gd name="T101" fmla="*/ 2 h 1204"/>
                            <a:gd name="T102" fmla="*/ 26 w 1394"/>
                            <a:gd name="T103" fmla="*/ 2 h 1204"/>
                            <a:gd name="T104" fmla="*/ 27 w 1394"/>
                            <a:gd name="T105" fmla="*/ 3 h 1204"/>
                            <a:gd name="T106" fmla="*/ 28 w 1394"/>
                            <a:gd name="T107" fmla="*/ 4 h 1204"/>
                            <a:gd name="T108" fmla="*/ 28 w 1394"/>
                            <a:gd name="T109" fmla="*/ 4 h 1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4" h="1204">
                              <a:moveTo>
                                <a:pt x="1339" y="139"/>
                              </a:moveTo>
                              <a:cubicBezTo>
                                <a:pt x="1339" y="139"/>
                                <a:pt x="1328" y="143"/>
                                <a:pt x="1318" y="147"/>
                              </a:cubicBezTo>
                              <a:cubicBezTo>
                                <a:pt x="1286" y="91"/>
                                <a:pt x="1394" y="88"/>
                                <a:pt x="1382" y="59"/>
                              </a:cubicBezTo>
                              <a:cubicBezTo>
                                <a:pt x="1380" y="55"/>
                                <a:pt x="1379" y="53"/>
                                <a:pt x="1368" y="51"/>
                              </a:cubicBezTo>
                              <a:cubicBezTo>
                                <a:pt x="1355" y="73"/>
                                <a:pt x="1330" y="52"/>
                                <a:pt x="1311" y="45"/>
                              </a:cubicBezTo>
                              <a:cubicBezTo>
                                <a:pt x="1311" y="45"/>
                                <a:pt x="1250" y="64"/>
                                <a:pt x="1253" y="10"/>
                              </a:cubicBezTo>
                              <a:cubicBezTo>
                                <a:pt x="1227" y="5"/>
                                <a:pt x="1201" y="0"/>
                                <a:pt x="1201" y="0"/>
                              </a:cubicBezTo>
                              <a:lnTo>
                                <a:pt x="1190" y="13"/>
                              </a:lnTo>
                              <a:cubicBezTo>
                                <a:pt x="1185" y="25"/>
                                <a:pt x="1224" y="37"/>
                                <a:pt x="1172" y="73"/>
                              </a:cubicBezTo>
                              <a:cubicBezTo>
                                <a:pt x="1148" y="69"/>
                                <a:pt x="1165" y="20"/>
                                <a:pt x="1156" y="13"/>
                              </a:cubicBezTo>
                              <a:lnTo>
                                <a:pt x="1118" y="33"/>
                              </a:lnTo>
                              <a:cubicBezTo>
                                <a:pt x="1118" y="33"/>
                                <a:pt x="1096" y="62"/>
                                <a:pt x="1075" y="91"/>
                              </a:cubicBezTo>
                              <a:cubicBezTo>
                                <a:pt x="1046" y="91"/>
                                <a:pt x="1089" y="39"/>
                                <a:pt x="1081" y="27"/>
                              </a:cubicBezTo>
                              <a:cubicBezTo>
                                <a:pt x="1081" y="27"/>
                                <a:pt x="1043" y="7"/>
                                <a:pt x="1025" y="19"/>
                              </a:cubicBezTo>
                              <a:cubicBezTo>
                                <a:pt x="1025" y="19"/>
                                <a:pt x="1047" y="46"/>
                                <a:pt x="982" y="77"/>
                              </a:cubicBezTo>
                              <a:cubicBezTo>
                                <a:pt x="973" y="90"/>
                                <a:pt x="976" y="101"/>
                                <a:pt x="972" y="100"/>
                              </a:cubicBezTo>
                              <a:cubicBezTo>
                                <a:pt x="956" y="99"/>
                                <a:pt x="968" y="70"/>
                                <a:pt x="956" y="68"/>
                              </a:cubicBezTo>
                              <a:cubicBezTo>
                                <a:pt x="929" y="76"/>
                                <a:pt x="921" y="36"/>
                                <a:pt x="857" y="73"/>
                              </a:cubicBezTo>
                              <a:cubicBezTo>
                                <a:pt x="871" y="86"/>
                                <a:pt x="885" y="92"/>
                                <a:pt x="885" y="100"/>
                              </a:cubicBezTo>
                              <a:lnTo>
                                <a:pt x="857" y="121"/>
                              </a:lnTo>
                              <a:cubicBezTo>
                                <a:pt x="857" y="121"/>
                                <a:pt x="818" y="144"/>
                                <a:pt x="805" y="113"/>
                              </a:cubicBezTo>
                              <a:cubicBezTo>
                                <a:pt x="791" y="145"/>
                                <a:pt x="776" y="114"/>
                                <a:pt x="748" y="122"/>
                              </a:cubicBezTo>
                              <a:cubicBezTo>
                                <a:pt x="750" y="175"/>
                                <a:pt x="672" y="139"/>
                                <a:pt x="639" y="153"/>
                              </a:cubicBezTo>
                              <a:cubicBezTo>
                                <a:pt x="633" y="166"/>
                                <a:pt x="627" y="179"/>
                                <a:pt x="627" y="179"/>
                              </a:cubicBezTo>
                              <a:cubicBezTo>
                                <a:pt x="627" y="179"/>
                                <a:pt x="659" y="175"/>
                                <a:pt x="666" y="185"/>
                              </a:cubicBezTo>
                              <a:cubicBezTo>
                                <a:pt x="639" y="223"/>
                                <a:pt x="603" y="223"/>
                                <a:pt x="603" y="223"/>
                              </a:cubicBezTo>
                              <a:lnTo>
                                <a:pt x="603" y="237"/>
                              </a:lnTo>
                              <a:cubicBezTo>
                                <a:pt x="603" y="237"/>
                                <a:pt x="630" y="244"/>
                                <a:pt x="618" y="256"/>
                              </a:cubicBezTo>
                              <a:cubicBezTo>
                                <a:pt x="591" y="271"/>
                                <a:pt x="580" y="262"/>
                                <a:pt x="569" y="273"/>
                              </a:cubicBezTo>
                              <a:cubicBezTo>
                                <a:pt x="569" y="273"/>
                                <a:pt x="537" y="304"/>
                                <a:pt x="550" y="324"/>
                              </a:cubicBezTo>
                              <a:cubicBezTo>
                                <a:pt x="536" y="334"/>
                                <a:pt x="522" y="318"/>
                                <a:pt x="518" y="324"/>
                              </a:cubicBezTo>
                              <a:lnTo>
                                <a:pt x="523" y="358"/>
                              </a:lnTo>
                              <a:lnTo>
                                <a:pt x="462" y="402"/>
                              </a:lnTo>
                              <a:cubicBezTo>
                                <a:pt x="462" y="402"/>
                                <a:pt x="434" y="426"/>
                                <a:pt x="450" y="452"/>
                              </a:cubicBezTo>
                              <a:cubicBezTo>
                                <a:pt x="440" y="476"/>
                                <a:pt x="377" y="471"/>
                                <a:pt x="404" y="545"/>
                              </a:cubicBezTo>
                              <a:cubicBezTo>
                                <a:pt x="375" y="549"/>
                                <a:pt x="342" y="555"/>
                                <a:pt x="345" y="615"/>
                              </a:cubicBezTo>
                              <a:cubicBezTo>
                                <a:pt x="326" y="616"/>
                                <a:pt x="287" y="592"/>
                                <a:pt x="264" y="668"/>
                              </a:cubicBezTo>
                              <a:cubicBezTo>
                                <a:pt x="282" y="669"/>
                                <a:pt x="303" y="658"/>
                                <a:pt x="300" y="671"/>
                              </a:cubicBezTo>
                              <a:cubicBezTo>
                                <a:pt x="256" y="688"/>
                                <a:pt x="252" y="738"/>
                                <a:pt x="212" y="706"/>
                              </a:cubicBezTo>
                              <a:cubicBezTo>
                                <a:pt x="183" y="720"/>
                                <a:pt x="129" y="735"/>
                                <a:pt x="127" y="753"/>
                              </a:cubicBezTo>
                              <a:cubicBezTo>
                                <a:pt x="139" y="760"/>
                                <a:pt x="162" y="757"/>
                                <a:pt x="151" y="767"/>
                              </a:cubicBezTo>
                              <a:cubicBezTo>
                                <a:pt x="151" y="767"/>
                                <a:pt x="106" y="789"/>
                                <a:pt x="62" y="811"/>
                              </a:cubicBezTo>
                              <a:cubicBezTo>
                                <a:pt x="5" y="853"/>
                                <a:pt x="36" y="873"/>
                                <a:pt x="36" y="873"/>
                              </a:cubicBezTo>
                              <a:cubicBezTo>
                                <a:pt x="13" y="877"/>
                                <a:pt x="2" y="876"/>
                                <a:pt x="12" y="893"/>
                              </a:cubicBezTo>
                              <a:cubicBezTo>
                                <a:pt x="26" y="893"/>
                                <a:pt x="38" y="885"/>
                                <a:pt x="40" y="894"/>
                              </a:cubicBezTo>
                              <a:cubicBezTo>
                                <a:pt x="44" y="916"/>
                                <a:pt x="0" y="921"/>
                                <a:pt x="24" y="947"/>
                              </a:cubicBezTo>
                              <a:cubicBezTo>
                                <a:pt x="16" y="952"/>
                                <a:pt x="9" y="957"/>
                                <a:pt x="9" y="957"/>
                              </a:cubicBezTo>
                              <a:lnTo>
                                <a:pt x="16" y="982"/>
                              </a:lnTo>
                              <a:cubicBezTo>
                                <a:pt x="16" y="982"/>
                                <a:pt x="12" y="1009"/>
                                <a:pt x="29" y="1010"/>
                              </a:cubicBezTo>
                              <a:cubicBezTo>
                                <a:pt x="52" y="996"/>
                                <a:pt x="76" y="982"/>
                                <a:pt x="76" y="982"/>
                              </a:cubicBezTo>
                              <a:lnTo>
                                <a:pt x="82" y="992"/>
                              </a:lnTo>
                              <a:lnTo>
                                <a:pt x="44" y="1046"/>
                              </a:lnTo>
                              <a:lnTo>
                                <a:pt x="22" y="1056"/>
                              </a:lnTo>
                              <a:lnTo>
                                <a:pt x="21" y="1077"/>
                              </a:lnTo>
                              <a:lnTo>
                                <a:pt x="59" y="1082"/>
                              </a:lnTo>
                              <a:lnTo>
                                <a:pt x="28" y="1115"/>
                              </a:lnTo>
                              <a:cubicBezTo>
                                <a:pt x="28" y="1115"/>
                                <a:pt x="102" y="1204"/>
                                <a:pt x="155" y="1163"/>
                              </a:cubicBezTo>
                              <a:cubicBezTo>
                                <a:pt x="155" y="1163"/>
                                <a:pt x="201" y="1203"/>
                                <a:pt x="287" y="1069"/>
                              </a:cubicBezTo>
                              <a:cubicBezTo>
                                <a:pt x="311" y="1066"/>
                                <a:pt x="324" y="1093"/>
                                <a:pt x="324" y="1093"/>
                              </a:cubicBezTo>
                              <a:lnTo>
                                <a:pt x="362" y="1082"/>
                              </a:lnTo>
                              <a:lnTo>
                                <a:pt x="374" y="1046"/>
                              </a:lnTo>
                              <a:lnTo>
                                <a:pt x="387" y="1014"/>
                              </a:lnTo>
                              <a:lnTo>
                                <a:pt x="394" y="997"/>
                              </a:lnTo>
                              <a:lnTo>
                                <a:pt x="399" y="980"/>
                              </a:lnTo>
                              <a:lnTo>
                                <a:pt x="400" y="972"/>
                              </a:lnTo>
                              <a:lnTo>
                                <a:pt x="401" y="962"/>
                              </a:lnTo>
                              <a:lnTo>
                                <a:pt x="403" y="952"/>
                              </a:lnTo>
                              <a:lnTo>
                                <a:pt x="403" y="941"/>
                              </a:lnTo>
                              <a:lnTo>
                                <a:pt x="403" y="938"/>
                              </a:lnTo>
                              <a:lnTo>
                                <a:pt x="405" y="933"/>
                              </a:lnTo>
                              <a:lnTo>
                                <a:pt x="406" y="931"/>
                              </a:lnTo>
                              <a:lnTo>
                                <a:pt x="409" y="928"/>
                              </a:lnTo>
                              <a:lnTo>
                                <a:pt x="414" y="923"/>
                              </a:lnTo>
                              <a:lnTo>
                                <a:pt x="420" y="920"/>
                              </a:lnTo>
                              <a:lnTo>
                                <a:pt x="426" y="915"/>
                              </a:lnTo>
                              <a:lnTo>
                                <a:pt x="430" y="910"/>
                              </a:lnTo>
                              <a:lnTo>
                                <a:pt x="432" y="908"/>
                              </a:lnTo>
                              <a:lnTo>
                                <a:pt x="433" y="904"/>
                              </a:lnTo>
                              <a:lnTo>
                                <a:pt x="433" y="899"/>
                              </a:lnTo>
                              <a:lnTo>
                                <a:pt x="433" y="894"/>
                              </a:lnTo>
                              <a:lnTo>
                                <a:pt x="426" y="891"/>
                              </a:lnTo>
                              <a:lnTo>
                                <a:pt x="420" y="886"/>
                              </a:lnTo>
                              <a:lnTo>
                                <a:pt x="416" y="881"/>
                              </a:lnTo>
                              <a:lnTo>
                                <a:pt x="414" y="876"/>
                              </a:lnTo>
                              <a:lnTo>
                                <a:pt x="412" y="870"/>
                              </a:lnTo>
                              <a:lnTo>
                                <a:pt x="411" y="864"/>
                              </a:lnTo>
                              <a:lnTo>
                                <a:pt x="411" y="857"/>
                              </a:lnTo>
                              <a:lnTo>
                                <a:pt x="412" y="851"/>
                              </a:lnTo>
                              <a:lnTo>
                                <a:pt x="414" y="839"/>
                              </a:lnTo>
                              <a:lnTo>
                                <a:pt x="412" y="827"/>
                              </a:lnTo>
                              <a:lnTo>
                                <a:pt x="410" y="822"/>
                              </a:lnTo>
                              <a:lnTo>
                                <a:pt x="406" y="818"/>
                              </a:lnTo>
                              <a:lnTo>
                                <a:pt x="400" y="815"/>
                              </a:lnTo>
                              <a:lnTo>
                                <a:pt x="392" y="811"/>
                              </a:lnTo>
                              <a:lnTo>
                                <a:pt x="404" y="706"/>
                              </a:lnTo>
                              <a:lnTo>
                                <a:pt x="406" y="699"/>
                              </a:lnTo>
                              <a:lnTo>
                                <a:pt x="410" y="692"/>
                              </a:lnTo>
                              <a:lnTo>
                                <a:pt x="414" y="685"/>
                              </a:lnTo>
                              <a:lnTo>
                                <a:pt x="418" y="677"/>
                              </a:lnTo>
                              <a:lnTo>
                                <a:pt x="429" y="664"/>
                              </a:lnTo>
                              <a:lnTo>
                                <a:pt x="441" y="651"/>
                              </a:lnTo>
                              <a:lnTo>
                                <a:pt x="456" y="639"/>
                              </a:lnTo>
                              <a:lnTo>
                                <a:pt x="471" y="630"/>
                              </a:lnTo>
                              <a:lnTo>
                                <a:pt x="479" y="627"/>
                              </a:lnTo>
                              <a:lnTo>
                                <a:pt x="487" y="624"/>
                              </a:lnTo>
                              <a:lnTo>
                                <a:pt x="494" y="622"/>
                              </a:lnTo>
                              <a:lnTo>
                                <a:pt x="501" y="621"/>
                              </a:lnTo>
                              <a:lnTo>
                                <a:pt x="499" y="610"/>
                              </a:lnTo>
                              <a:lnTo>
                                <a:pt x="498" y="600"/>
                              </a:lnTo>
                              <a:lnTo>
                                <a:pt x="498" y="590"/>
                              </a:lnTo>
                              <a:lnTo>
                                <a:pt x="498" y="580"/>
                              </a:lnTo>
                              <a:lnTo>
                                <a:pt x="501" y="558"/>
                              </a:lnTo>
                              <a:lnTo>
                                <a:pt x="507" y="538"/>
                              </a:lnTo>
                              <a:lnTo>
                                <a:pt x="515" y="517"/>
                              </a:lnTo>
                              <a:lnTo>
                                <a:pt x="522" y="497"/>
                              </a:lnTo>
                              <a:lnTo>
                                <a:pt x="524" y="486"/>
                              </a:lnTo>
                              <a:lnTo>
                                <a:pt x="527" y="476"/>
                              </a:lnTo>
                              <a:lnTo>
                                <a:pt x="528" y="467"/>
                              </a:lnTo>
                              <a:lnTo>
                                <a:pt x="528" y="456"/>
                              </a:lnTo>
                              <a:lnTo>
                                <a:pt x="539" y="456"/>
                              </a:lnTo>
                              <a:lnTo>
                                <a:pt x="546" y="453"/>
                              </a:lnTo>
                              <a:lnTo>
                                <a:pt x="552" y="450"/>
                              </a:lnTo>
                              <a:lnTo>
                                <a:pt x="556" y="446"/>
                              </a:lnTo>
                              <a:lnTo>
                                <a:pt x="558" y="441"/>
                              </a:lnTo>
                              <a:lnTo>
                                <a:pt x="559" y="436"/>
                              </a:lnTo>
                              <a:lnTo>
                                <a:pt x="560" y="430"/>
                              </a:lnTo>
                              <a:lnTo>
                                <a:pt x="560" y="423"/>
                              </a:lnTo>
                              <a:lnTo>
                                <a:pt x="562" y="411"/>
                              </a:lnTo>
                              <a:lnTo>
                                <a:pt x="565" y="399"/>
                              </a:lnTo>
                              <a:lnTo>
                                <a:pt x="568" y="393"/>
                              </a:lnTo>
                              <a:lnTo>
                                <a:pt x="573" y="388"/>
                              </a:lnTo>
                              <a:lnTo>
                                <a:pt x="580" y="385"/>
                              </a:lnTo>
                              <a:lnTo>
                                <a:pt x="588" y="381"/>
                              </a:lnTo>
                              <a:lnTo>
                                <a:pt x="591" y="371"/>
                              </a:lnTo>
                              <a:lnTo>
                                <a:pt x="594" y="363"/>
                              </a:lnTo>
                              <a:lnTo>
                                <a:pt x="598" y="353"/>
                              </a:lnTo>
                              <a:lnTo>
                                <a:pt x="604" y="345"/>
                              </a:lnTo>
                              <a:lnTo>
                                <a:pt x="609" y="336"/>
                              </a:lnTo>
                              <a:lnTo>
                                <a:pt x="617" y="328"/>
                              </a:lnTo>
                              <a:lnTo>
                                <a:pt x="623" y="321"/>
                              </a:lnTo>
                              <a:lnTo>
                                <a:pt x="632" y="314"/>
                              </a:lnTo>
                              <a:lnTo>
                                <a:pt x="640" y="306"/>
                              </a:lnTo>
                              <a:lnTo>
                                <a:pt x="648" y="300"/>
                              </a:lnTo>
                              <a:lnTo>
                                <a:pt x="657" y="294"/>
                              </a:lnTo>
                              <a:lnTo>
                                <a:pt x="666" y="289"/>
                              </a:lnTo>
                              <a:lnTo>
                                <a:pt x="676" y="285"/>
                              </a:lnTo>
                              <a:lnTo>
                                <a:pt x="687" y="280"/>
                              </a:lnTo>
                              <a:lnTo>
                                <a:pt x="697" y="277"/>
                              </a:lnTo>
                              <a:lnTo>
                                <a:pt x="707" y="275"/>
                              </a:lnTo>
                              <a:lnTo>
                                <a:pt x="709" y="268"/>
                              </a:lnTo>
                              <a:lnTo>
                                <a:pt x="712" y="261"/>
                              </a:lnTo>
                              <a:lnTo>
                                <a:pt x="716" y="256"/>
                              </a:lnTo>
                              <a:lnTo>
                                <a:pt x="721" y="251"/>
                              </a:lnTo>
                              <a:lnTo>
                                <a:pt x="727" y="246"/>
                              </a:lnTo>
                              <a:lnTo>
                                <a:pt x="732" y="242"/>
                              </a:lnTo>
                              <a:lnTo>
                                <a:pt x="739" y="240"/>
                              </a:lnTo>
                              <a:lnTo>
                                <a:pt x="745" y="238"/>
                              </a:lnTo>
                              <a:lnTo>
                                <a:pt x="759" y="235"/>
                              </a:lnTo>
                              <a:lnTo>
                                <a:pt x="774" y="234"/>
                              </a:lnTo>
                              <a:lnTo>
                                <a:pt x="786" y="235"/>
                              </a:lnTo>
                              <a:lnTo>
                                <a:pt x="795" y="236"/>
                              </a:lnTo>
                              <a:lnTo>
                                <a:pt x="800" y="239"/>
                              </a:lnTo>
                              <a:lnTo>
                                <a:pt x="805" y="239"/>
                              </a:lnTo>
                              <a:lnTo>
                                <a:pt x="809" y="238"/>
                              </a:lnTo>
                              <a:lnTo>
                                <a:pt x="812" y="235"/>
                              </a:lnTo>
                              <a:lnTo>
                                <a:pt x="816" y="229"/>
                              </a:lnTo>
                              <a:lnTo>
                                <a:pt x="819" y="222"/>
                              </a:lnTo>
                              <a:lnTo>
                                <a:pt x="823" y="214"/>
                              </a:lnTo>
                              <a:lnTo>
                                <a:pt x="829" y="204"/>
                              </a:lnTo>
                              <a:lnTo>
                                <a:pt x="833" y="201"/>
                              </a:lnTo>
                              <a:lnTo>
                                <a:pt x="836" y="198"/>
                              </a:lnTo>
                              <a:lnTo>
                                <a:pt x="841" y="197"/>
                              </a:lnTo>
                              <a:lnTo>
                                <a:pt x="847" y="195"/>
                              </a:lnTo>
                              <a:lnTo>
                                <a:pt x="851" y="182"/>
                              </a:lnTo>
                              <a:lnTo>
                                <a:pt x="857" y="174"/>
                              </a:lnTo>
                              <a:lnTo>
                                <a:pt x="863" y="169"/>
                              </a:lnTo>
                              <a:lnTo>
                                <a:pt x="869" y="165"/>
                              </a:lnTo>
                              <a:lnTo>
                                <a:pt x="875" y="163"/>
                              </a:lnTo>
                              <a:lnTo>
                                <a:pt x="881" y="163"/>
                              </a:lnTo>
                              <a:lnTo>
                                <a:pt x="887" y="164"/>
                              </a:lnTo>
                              <a:lnTo>
                                <a:pt x="894" y="168"/>
                              </a:lnTo>
                              <a:lnTo>
                                <a:pt x="901" y="170"/>
                              </a:lnTo>
                              <a:lnTo>
                                <a:pt x="925" y="191"/>
                              </a:lnTo>
                              <a:lnTo>
                                <a:pt x="948" y="212"/>
                              </a:lnTo>
                              <a:lnTo>
                                <a:pt x="978" y="212"/>
                              </a:lnTo>
                              <a:lnTo>
                                <a:pt x="1010" y="214"/>
                              </a:lnTo>
                              <a:lnTo>
                                <a:pt x="1040" y="216"/>
                              </a:lnTo>
                              <a:lnTo>
                                <a:pt x="1071" y="217"/>
                              </a:lnTo>
                              <a:lnTo>
                                <a:pt x="1076" y="214"/>
                              </a:lnTo>
                              <a:lnTo>
                                <a:pt x="1080" y="207"/>
                              </a:lnTo>
                              <a:lnTo>
                                <a:pt x="1082" y="203"/>
                              </a:lnTo>
                              <a:lnTo>
                                <a:pt x="1084" y="198"/>
                              </a:lnTo>
                              <a:lnTo>
                                <a:pt x="1086" y="188"/>
                              </a:lnTo>
                              <a:lnTo>
                                <a:pt x="1086" y="177"/>
                              </a:lnTo>
                              <a:lnTo>
                                <a:pt x="1086" y="168"/>
                              </a:lnTo>
                              <a:lnTo>
                                <a:pt x="1084" y="158"/>
                              </a:lnTo>
                              <a:lnTo>
                                <a:pt x="1084" y="150"/>
                              </a:lnTo>
                              <a:lnTo>
                                <a:pt x="1087" y="142"/>
                              </a:lnTo>
                              <a:lnTo>
                                <a:pt x="1099" y="130"/>
                              </a:lnTo>
                              <a:lnTo>
                                <a:pt x="1111" y="122"/>
                              </a:lnTo>
                              <a:lnTo>
                                <a:pt x="1124" y="115"/>
                              </a:lnTo>
                              <a:lnTo>
                                <a:pt x="1136" y="110"/>
                              </a:lnTo>
                              <a:lnTo>
                                <a:pt x="1150" y="104"/>
                              </a:lnTo>
                              <a:lnTo>
                                <a:pt x="1163" y="100"/>
                              </a:lnTo>
                              <a:lnTo>
                                <a:pt x="1176" y="98"/>
                              </a:lnTo>
                              <a:lnTo>
                                <a:pt x="1190" y="95"/>
                              </a:lnTo>
                              <a:lnTo>
                                <a:pt x="1201" y="99"/>
                              </a:lnTo>
                              <a:lnTo>
                                <a:pt x="1213" y="103"/>
                              </a:lnTo>
                              <a:lnTo>
                                <a:pt x="1225" y="109"/>
                              </a:lnTo>
                              <a:lnTo>
                                <a:pt x="1237" y="115"/>
                              </a:lnTo>
                              <a:lnTo>
                                <a:pt x="1263" y="128"/>
                              </a:lnTo>
                              <a:lnTo>
                                <a:pt x="1284" y="144"/>
                              </a:lnTo>
                              <a:lnTo>
                                <a:pt x="1290" y="195"/>
                              </a:lnTo>
                              <a:lnTo>
                                <a:pt x="1293" y="197"/>
                              </a:lnTo>
                              <a:lnTo>
                                <a:pt x="1296" y="197"/>
                              </a:lnTo>
                              <a:lnTo>
                                <a:pt x="1300" y="195"/>
                              </a:lnTo>
                              <a:lnTo>
                                <a:pt x="1304" y="194"/>
                              </a:lnTo>
                              <a:lnTo>
                                <a:pt x="1311" y="191"/>
                              </a:lnTo>
                              <a:lnTo>
                                <a:pt x="1318" y="185"/>
                              </a:lnTo>
                              <a:lnTo>
                                <a:pt x="1324" y="176"/>
                              </a:lnTo>
                              <a:lnTo>
                                <a:pt x="1329" y="165"/>
                              </a:lnTo>
                              <a:lnTo>
                                <a:pt x="1335" y="153"/>
                              </a:lnTo>
                              <a:lnTo>
                                <a:pt x="1339" y="13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199" name="Group 228"/>
                        <p:cNvGrpSpPr>
                          <a:grpSpLocks noChangeAspect="1"/>
                        </p:cNvGrpSpPr>
                        <p:nvPr/>
                      </p:nvGrpSpPr>
                      <p:grpSpPr bwMode="auto">
                        <a:xfrm>
                          <a:off x="648" y="977"/>
                          <a:ext cx="334" cy="132"/>
                          <a:chOff x="1814" y="152"/>
                          <a:chExt cx="1208" cy="478"/>
                        </a:xfrm>
                        <a:grpFill/>
                      </p:grpSpPr>
                      <p:sp>
                        <p:nvSpPr>
                          <p:cNvPr id="200" name="Freeform 229"/>
                          <p:cNvSpPr>
                            <a:spLocks noChangeAspect="1"/>
                          </p:cNvSpPr>
                          <p:nvPr/>
                        </p:nvSpPr>
                        <p:spPr bwMode="auto">
                          <a:xfrm>
                            <a:off x="2212" y="152"/>
                            <a:ext cx="475" cy="178"/>
                          </a:xfrm>
                          <a:custGeom>
                            <a:avLst/>
                            <a:gdLst>
                              <a:gd name="T0" fmla="*/ 321 w 475"/>
                              <a:gd name="T1" fmla="*/ 59 h 178"/>
                              <a:gd name="T2" fmla="*/ 336 w 475"/>
                              <a:gd name="T3" fmla="*/ 40 h 178"/>
                              <a:gd name="T4" fmla="*/ 404 w 475"/>
                              <a:gd name="T5" fmla="*/ 55 h 178"/>
                              <a:gd name="T6" fmla="*/ 475 w 475"/>
                              <a:gd name="T7" fmla="*/ 59 h 178"/>
                              <a:gd name="T8" fmla="*/ 460 w 475"/>
                              <a:gd name="T9" fmla="*/ 94 h 178"/>
                              <a:gd name="T10" fmla="*/ 412 w 475"/>
                              <a:gd name="T11" fmla="*/ 118 h 178"/>
                              <a:gd name="T12" fmla="*/ 393 w 475"/>
                              <a:gd name="T13" fmla="*/ 150 h 178"/>
                              <a:gd name="T14" fmla="*/ 331 w 475"/>
                              <a:gd name="T15" fmla="*/ 171 h 178"/>
                              <a:gd name="T16" fmla="*/ 216 w 475"/>
                              <a:gd name="T17" fmla="*/ 154 h 178"/>
                              <a:gd name="T18" fmla="*/ 111 w 475"/>
                              <a:gd name="T19" fmla="*/ 138 h 178"/>
                              <a:gd name="T20" fmla="*/ 198 w 475"/>
                              <a:gd name="T21" fmla="*/ 104 h 178"/>
                              <a:gd name="T22" fmla="*/ 109 w 475"/>
                              <a:gd name="T23" fmla="*/ 105 h 178"/>
                              <a:gd name="T24" fmla="*/ 22 w 475"/>
                              <a:gd name="T25" fmla="*/ 102 h 178"/>
                              <a:gd name="T26" fmla="*/ 10 w 475"/>
                              <a:gd name="T27" fmla="*/ 40 h 178"/>
                              <a:gd name="T28" fmla="*/ 71 w 475"/>
                              <a:gd name="T29" fmla="*/ 59 h 178"/>
                              <a:gd name="T30" fmla="*/ 79 w 475"/>
                              <a:gd name="T31" fmla="*/ 35 h 178"/>
                              <a:gd name="T32" fmla="*/ 214 w 475"/>
                              <a:gd name="T33" fmla="*/ 67 h 178"/>
                              <a:gd name="T34" fmla="*/ 220 w 475"/>
                              <a:gd name="T35" fmla="*/ 12 h 178"/>
                              <a:gd name="T36" fmla="*/ 286 w 475"/>
                              <a:gd name="T37" fmla="*/ 74 h 178"/>
                              <a:gd name="T38" fmla="*/ 321 w 475"/>
                              <a:gd name="T39" fmla="*/ 59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5" h="178">
                                <a:moveTo>
                                  <a:pt x="321" y="59"/>
                                </a:moveTo>
                                <a:lnTo>
                                  <a:pt x="336" y="40"/>
                                </a:lnTo>
                                <a:lnTo>
                                  <a:pt x="404" y="55"/>
                                </a:lnTo>
                                <a:lnTo>
                                  <a:pt x="475" y="59"/>
                                </a:lnTo>
                                <a:lnTo>
                                  <a:pt x="460" y="94"/>
                                </a:lnTo>
                                <a:lnTo>
                                  <a:pt x="412" y="118"/>
                                </a:lnTo>
                                <a:lnTo>
                                  <a:pt x="393" y="150"/>
                                </a:lnTo>
                                <a:cubicBezTo>
                                  <a:pt x="393" y="150"/>
                                  <a:pt x="338" y="136"/>
                                  <a:pt x="331" y="171"/>
                                </a:cubicBezTo>
                                <a:cubicBezTo>
                                  <a:pt x="302" y="172"/>
                                  <a:pt x="244" y="178"/>
                                  <a:pt x="216" y="154"/>
                                </a:cubicBezTo>
                                <a:cubicBezTo>
                                  <a:pt x="179" y="148"/>
                                  <a:pt x="138" y="164"/>
                                  <a:pt x="111" y="138"/>
                                </a:cubicBezTo>
                                <a:cubicBezTo>
                                  <a:pt x="108" y="130"/>
                                  <a:pt x="198" y="109"/>
                                  <a:pt x="198" y="104"/>
                                </a:cubicBezTo>
                                <a:cubicBezTo>
                                  <a:pt x="188" y="86"/>
                                  <a:pt x="137" y="108"/>
                                  <a:pt x="109" y="105"/>
                                </a:cubicBezTo>
                                <a:cubicBezTo>
                                  <a:pt x="109" y="105"/>
                                  <a:pt x="66" y="118"/>
                                  <a:pt x="22" y="102"/>
                                </a:cubicBezTo>
                                <a:cubicBezTo>
                                  <a:pt x="42" y="74"/>
                                  <a:pt x="0" y="58"/>
                                  <a:pt x="10" y="40"/>
                                </a:cubicBezTo>
                                <a:cubicBezTo>
                                  <a:pt x="40" y="49"/>
                                  <a:pt x="71" y="59"/>
                                  <a:pt x="71" y="59"/>
                                </a:cubicBezTo>
                                <a:lnTo>
                                  <a:pt x="79" y="35"/>
                                </a:lnTo>
                                <a:cubicBezTo>
                                  <a:pt x="79" y="35"/>
                                  <a:pt x="154" y="40"/>
                                  <a:pt x="214" y="67"/>
                                </a:cubicBezTo>
                                <a:cubicBezTo>
                                  <a:pt x="224" y="54"/>
                                  <a:pt x="208" y="11"/>
                                  <a:pt x="220" y="12"/>
                                </a:cubicBezTo>
                                <a:cubicBezTo>
                                  <a:pt x="266" y="0"/>
                                  <a:pt x="269" y="66"/>
                                  <a:pt x="286" y="74"/>
                                </a:cubicBezTo>
                                <a:lnTo>
                                  <a:pt x="321" y="5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1" name="Freeform 230"/>
                          <p:cNvSpPr>
                            <a:spLocks noChangeAspect="1"/>
                          </p:cNvSpPr>
                          <p:nvPr/>
                        </p:nvSpPr>
                        <p:spPr bwMode="auto">
                          <a:xfrm>
                            <a:off x="1832" y="208"/>
                            <a:ext cx="578" cy="422"/>
                          </a:xfrm>
                          <a:custGeom>
                            <a:avLst/>
                            <a:gdLst>
                              <a:gd name="T0" fmla="*/ 317 w 578"/>
                              <a:gd name="T1" fmla="*/ 33 h 422"/>
                              <a:gd name="T2" fmla="*/ 367 w 578"/>
                              <a:gd name="T3" fmla="*/ 68 h 422"/>
                              <a:gd name="T4" fmla="*/ 378 w 578"/>
                              <a:gd name="T5" fmla="*/ 115 h 422"/>
                              <a:gd name="T6" fmla="*/ 401 w 578"/>
                              <a:gd name="T7" fmla="*/ 95 h 422"/>
                              <a:gd name="T8" fmla="*/ 578 w 578"/>
                              <a:gd name="T9" fmla="*/ 152 h 422"/>
                              <a:gd name="T10" fmla="*/ 552 w 578"/>
                              <a:gd name="T11" fmla="*/ 180 h 422"/>
                              <a:gd name="T12" fmla="*/ 435 w 578"/>
                              <a:gd name="T13" fmla="*/ 249 h 422"/>
                              <a:gd name="T14" fmla="*/ 402 w 578"/>
                              <a:gd name="T15" fmla="*/ 254 h 422"/>
                              <a:gd name="T16" fmla="*/ 412 w 578"/>
                              <a:gd name="T17" fmla="*/ 291 h 422"/>
                              <a:gd name="T18" fmla="*/ 354 w 578"/>
                              <a:gd name="T19" fmla="*/ 379 h 422"/>
                              <a:gd name="T20" fmla="*/ 341 w 578"/>
                              <a:gd name="T21" fmla="*/ 416 h 422"/>
                              <a:gd name="T22" fmla="*/ 312 w 578"/>
                              <a:gd name="T23" fmla="*/ 422 h 422"/>
                              <a:gd name="T24" fmla="*/ 275 w 578"/>
                              <a:gd name="T25" fmla="*/ 401 h 422"/>
                              <a:gd name="T26" fmla="*/ 280 w 578"/>
                              <a:gd name="T27" fmla="*/ 362 h 422"/>
                              <a:gd name="T28" fmla="*/ 246 w 578"/>
                              <a:gd name="T29" fmla="*/ 380 h 422"/>
                              <a:gd name="T30" fmla="*/ 170 w 578"/>
                              <a:gd name="T31" fmla="*/ 336 h 422"/>
                              <a:gd name="T32" fmla="*/ 194 w 578"/>
                              <a:gd name="T33" fmla="*/ 309 h 422"/>
                              <a:gd name="T34" fmla="*/ 155 w 578"/>
                              <a:gd name="T35" fmla="*/ 291 h 422"/>
                              <a:gd name="T36" fmla="*/ 161 w 578"/>
                              <a:gd name="T37" fmla="*/ 249 h 422"/>
                              <a:gd name="T38" fmla="*/ 241 w 578"/>
                              <a:gd name="T39" fmla="*/ 249 h 422"/>
                              <a:gd name="T40" fmla="*/ 282 w 578"/>
                              <a:gd name="T41" fmla="*/ 226 h 422"/>
                              <a:gd name="T42" fmla="*/ 314 w 578"/>
                              <a:gd name="T43" fmla="*/ 221 h 422"/>
                              <a:gd name="T44" fmla="*/ 230 w 578"/>
                              <a:gd name="T45" fmla="*/ 205 h 422"/>
                              <a:gd name="T46" fmla="*/ 194 w 578"/>
                              <a:gd name="T47" fmla="*/ 187 h 422"/>
                              <a:gd name="T48" fmla="*/ 165 w 578"/>
                              <a:gd name="T49" fmla="*/ 222 h 422"/>
                              <a:gd name="T50" fmla="*/ 114 w 578"/>
                              <a:gd name="T51" fmla="*/ 221 h 422"/>
                              <a:gd name="T52" fmla="*/ 48 w 578"/>
                              <a:gd name="T53" fmla="*/ 156 h 422"/>
                              <a:gd name="T54" fmla="*/ 57 w 578"/>
                              <a:gd name="T55" fmla="*/ 108 h 422"/>
                              <a:gd name="T56" fmla="*/ 11 w 578"/>
                              <a:gd name="T57" fmla="*/ 104 h 422"/>
                              <a:gd name="T58" fmla="*/ 9 w 578"/>
                              <a:gd name="T59" fmla="*/ 50 h 422"/>
                              <a:gd name="T60" fmla="*/ 74 w 578"/>
                              <a:gd name="T61" fmla="*/ 53 h 422"/>
                              <a:gd name="T62" fmla="*/ 103 w 578"/>
                              <a:gd name="T63" fmla="*/ 28 h 422"/>
                              <a:gd name="T64" fmla="*/ 174 w 578"/>
                              <a:gd name="T65" fmla="*/ 45 h 422"/>
                              <a:gd name="T66" fmla="*/ 116 w 578"/>
                              <a:gd name="T67" fmla="*/ 90 h 422"/>
                              <a:gd name="T68" fmla="*/ 162 w 578"/>
                              <a:gd name="T69" fmla="*/ 104 h 422"/>
                              <a:gd name="T70" fmla="*/ 218 w 578"/>
                              <a:gd name="T71" fmla="*/ 59 h 422"/>
                              <a:gd name="T72" fmla="*/ 254 w 578"/>
                              <a:gd name="T73" fmla="*/ 118 h 422"/>
                              <a:gd name="T74" fmla="*/ 265 w 578"/>
                              <a:gd name="T75" fmla="*/ 3 h 422"/>
                              <a:gd name="T76" fmla="*/ 317 w 578"/>
                              <a:gd name="T77" fmla="*/ 33 h 4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8" h="422">
                                <a:moveTo>
                                  <a:pt x="317" y="33"/>
                                </a:moveTo>
                                <a:cubicBezTo>
                                  <a:pt x="342" y="50"/>
                                  <a:pt x="367" y="68"/>
                                  <a:pt x="367" y="68"/>
                                </a:cubicBezTo>
                                <a:cubicBezTo>
                                  <a:pt x="367" y="68"/>
                                  <a:pt x="354" y="104"/>
                                  <a:pt x="378" y="115"/>
                                </a:cubicBezTo>
                                <a:cubicBezTo>
                                  <a:pt x="389" y="105"/>
                                  <a:pt x="386" y="110"/>
                                  <a:pt x="401" y="95"/>
                                </a:cubicBezTo>
                                <a:cubicBezTo>
                                  <a:pt x="401" y="95"/>
                                  <a:pt x="508" y="168"/>
                                  <a:pt x="578" y="152"/>
                                </a:cubicBezTo>
                                <a:cubicBezTo>
                                  <a:pt x="565" y="166"/>
                                  <a:pt x="552" y="180"/>
                                  <a:pt x="552" y="180"/>
                                </a:cubicBezTo>
                                <a:cubicBezTo>
                                  <a:pt x="552" y="180"/>
                                  <a:pt x="428" y="160"/>
                                  <a:pt x="435" y="249"/>
                                </a:cubicBezTo>
                                <a:cubicBezTo>
                                  <a:pt x="418" y="251"/>
                                  <a:pt x="402" y="254"/>
                                  <a:pt x="402" y="254"/>
                                </a:cubicBezTo>
                                <a:lnTo>
                                  <a:pt x="412" y="291"/>
                                </a:lnTo>
                                <a:cubicBezTo>
                                  <a:pt x="412" y="291"/>
                                  <a:pt x="360" y="294"/>
                                  <a:pt x="354" y="379"/>
                                </a:cubicBezTo>
                                <a:cubicBezTo>
                                  <a:pt x="347" y="397"/>
                                  <a:pt x="341" y="416"/>
                                  <a:pt x="341" y="416"/>
                                </a:cubicBezTo>
                                <a:lnTo>
                                  <a:pt x="312" y="422"/>
                                </a:lnTo>
                                <a:lnTo>
                                  <a:pt x="275" y="401"/>
                                </a:lnTo>
                                <a:lnTo>
                                  <a:pt x="280" y="362"/>
                                </a:lnTo>
                                <a:lnTo>
                                  <a:pt x="246" y="380"/>
                                </a:lnTo>
                                <a:lnTo>
                                  <a:pt x="170" y="336"/>
                                </a:lnTo>
                                <a:lnTo>
                                  <a:pt x="194" y="309"/>
                                </a:lnTo>
                                <a:lnTo>
                                  <a:pt x="155" y="291"/>
                                </a:lnTo>
                                <a:lnTo>
                                  <a:pt x="161" y="249"/>
                                </a:lnTo>
                                <a:cubicBezTo>
                                  <a:pt x="161" y="249"/>
                                  <a:pt x="201" y="249"/>
                                  <a:pt x="241" y="249"/>
                                </a:cubicBezTo>
                                <a:cubicBezTo>
                                  <a:pt x="274" y="254"/>
                                  <a:pt x="282" y="226"/>
                                  <a:pt x="282" y="226"/>
                                </a:cubicBezTo>
                                <a:lnTo>
                                  <a:pt x="314" y="221"/>
                                </a:lnTo>
                                <a:cubicBezTo>
                                  <a:pt x="314" y="221"/>
                                  <a:pt x="314" y="170"/>
                                  <a:pt x="230" y="205"/>
                                </a:cubicBezTo>
                                <a:cubicBezTo>
                                  <a:pt x="206" y="198"/>
                                  <a:pt x="194" y="187"/>
                                  <a:pt x="194" y="187"/>
                                </a:cubicBezTo>
                                <a:cubicBezTo>
                                  <a:pt x="194" y="187"/>
                                  <a:pt x="188" y="222"/>
                                  <a:pt x="165" y="222"/>
                                </a:cubicBezTo>
                                <a:cubicBezTo>
                                  <a:pt x="165" y="222"/>
                                  <a:pt x="140" y="218"/>
                                  <a:pt x="114" y="221"/>
                                </a:cubicBezTo>
                                <a:cubicBezTo>
                                  <a:pt x="102" y="194"/>
                                  <a:pt x="81" y="188"/>
                                  <a:pt x="48" y="156"/>
                                </a:cubicBezTo>
                                <a:cubicBezTo>
                                  <a:pt x="38" y="136"/>
                                  <a:pt x="66" y="118"/>
                                  <a:pt x="57" y="108"/>
                                </a:cubicBezTo>
                                <a:cubicBezTo>
                                  <a:pt x="51" y="99"/>
                                  <a:pt x="34" y="106"/>
                                  <a:pt x="11" y="104"/>
                                </a:cubicBezTo>
                                <a:cubicBezTo>
                                  <a:pt x="0" y="78"/>
                                  <a:pt x="9" y="50"/>
                                  <a:pt x="9" y="50"/>
                                </a:cubicBezTo>
                                <a:cubicBezTo>
                                  <a:pt x="9" y="50"/>
                                  <a:pt x="56" y="38"/>
                                  <a:pt x="74" y="53"/>
                                </a:cubicBezTo>
                                <a:cubicBezTo>
                                  <a:pt x="74" y="53"/>
                                  <a:pt x="88" y="40"/>
                                  <a:pt x="103" y="28"/>
                                </a:cubicBezTo>
                                <a:cubicBezTo>
                                  <a:pt x="116" y="56"/>
                                  <a:pt x="138" y="36"/>
                                  <a:pt x="174" y="45"/>
                                </a:cubicBezTo>
                                <a:cubicBezTo>
                                  <a:pt x="176" y="70"/>
                                  <a:pt x="145" y="67"/>
                                  <a:pt x="116" y="90"/>
                                </a:cubicBezTo>
                                <a:cubicBezTo>
                                  <a:pt x="116" y="104"/>
                                  <a:pt x="150" y="88"/>
                                  <a:pt x="162" y="104"/>
                                </a:cubicBezTo>
                                <a:cubicBezTo>
                                  <a:pt x="162" y="104"/>
                                  <a:pt x="186" y="58"/>
                                  <a:pt x="218" y="59"/>
                                </a:cubicBezTo>
                                <a:cubicBezTo>
                                  <a:pt x="218" y="59"/>
                                  <a:pt x="224" y="114"/>
                                  <a:pt x="254" y="118"/>
                                </a:cubicBezTo>
                                <a:cubicBezTo>
                                  <a:pt x="272" y="108"/>
                                  <a:pt x="232" y="4"/>
                                  <a:pt x="265" y="3"/>
                                </a:cubicBezTo>
                                <a:cubicBezTo>
                                  <a:pt x="284" y="0"/>
                                  <a:pt x="298" y="48"/>
                                  <a:pt x="317" y="3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2" name="Freeform 231"/>
                          <p:cNvSpPr>
                            <a:spLocks noChangeAspect="1"/>
                          </p:cNvSpPr>
                          <p:nvPr/>
                        </p:nvSpPr>
                        <p:spPr bwMode="auto">
                          <a:xfrm>
                            <a:off x="1814" y="348"/>
                            <a:ext cx="104" cy="93"/>
                          </a:xfrm>
                          <a:custGeom>
                            <a:avLst/>
                            <a:gdLst>
                              <a:gd name="T0" fmla="*/ 0 w 104"/>
                              <a:gd name="T1" fmla="*/ 0 h 93"/>
                              <a:gd name="T2" fmla="*/ 10 w 104"/>
                              <a:gd name="T3" fmla="*/ 50 h 93"/>
                              <a:gd name="T4" fmla="*/ 74 w 104"/>
                              <a:gd name="T5" fmla="*/ 90 h 93"/>
                              <a:gd name="T6" fmla="*/ 104 w 104"/>
                              <a:gd name="T7" fmla="*/ 80 h 93"/>
                              <a:gd name="T8" fmla="*/ 0 w 10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93">
                                <a:moveTo>
                                  <a:pt x="0" y="0"/>
                                </a:moveTo>
                                <a:cubicBezTo>
                                  <a:pt x="2" y="26"/>
                                  <a:pt x="6" y="32"/>
                                  <a:pt x="10" y="50"/>
                                </a:cubicBezTo>
                                <a:cubicBezTo>
                                  <a:pt x="24" y="66"/>
                                  <a:pt x="58" y="85"/>
                                  <a:pt x="74" y="90"/>
                                </a:cubicBezTo>
                                <a:cubicBezTo>
                                  <a:pt x="87" y="88"/>
                                  <a:pt x="100" y="93"/>
                                  <a:pt x="104" y="80"/>
                                </a:cubicBezTo>
                                <a:cubicBezTo>
                                  <a:pt x="66" y="64"/>
                                  <a:pt x="46" y="10"/>
                                  <a:pt x="0"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3" name="Freeform 232"/>
                          <p:cNvSpPr>
                            <a:spLocks noChangeAspect="1"/>
                          </p:cNvSpPr>
                          <p:nvPr/>
                        </p:nvSpPr>
                        <p:spPr bwMode="auto">
                          <a:xfrm>
                            <a:off x="2320" y="400"/>
                            <a:ext cx="108" cy="51"/>
                          </a:xfrm>
                          <a:custGeom>
                            <a:avLst/>
                            <a:gdLst>
                              <a:gd name="T0" fmla="*/ 108 w 108"/>
                              <a:gd name="T1" fmla="*/ 0 h 51"/>
                              <a:gd name="T2" fmla="*/ 64 w 108"/>
                              <a:gd name="T3" fmla="*/ 50 h 51"/>
                              <a:gd name="T4" fmla="*/ 10 w 108"/>
                              <a:gd name="T5" fmla="*/ 48 h 51"/>
                              <a:gd name="T6" fmla="*/ 10 w 108"/>
                              <a:gd name="T7" fmla="*/ 18 h 51"/>
                              <a:gd name="T8" fmla="*/ 60 w 108"/>
                              <a:gd name="T9" fmla="*/ 10 h 51"/>
                              <a:gd name="T10" fmla="*/ 108 w 108"/>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51">
                                <a:moveTo>
                                  <a:pt x="108" y="0"/>
                                </a:moveTo>
                                <a:cubicBezTo>
                                  <a:pt x="105" y="40"/>
                                  <a:pt x="102" y="46"/>
                                  <a:pt x="64" y="50"/>
                                </a:cubicBezTo>
                                <a:cubicBezTo>
                                  <a:pt x="46" y="49"/>
                                  <a:pt x="28" y="51"/>
                                  <a:pt x="10" y="48"/>
                                </a:cubicBezTo>
                                <a:cubicBezTo>
                                  <a:pt x="0" y="47"/>
                                  <a:pt x="7" y="27"/>
                                  <a:pt x="10" y="18"/>
                                </a:cubicBezTo>
                                <a:cubicBezTo>
                                  <a:pt x="13" y="10"/>
                                  <a:pt x="48" y="11"/>
                                  <a:pt x="60" y="10"/>
                                </a:cubicBezTo>
                                <a:cubicBezTo>
                                  <a:pt x="77" y="8"/>
                                  <a:pt x="92" y="4"/>
                                  <a:pt x="108" y="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4" name="Freeform 233"/>
                          <p:cNvSpPr>
                            <a:spLocks noChangeAspect="1"/>
                          </p:cNvSpPr>
                          <p:nvPr/>
                        </p:nvSpPr>
                        <p:spPr bwMode="auto">
                          <a:xfrm>
                            <a:off x="2354" y="426"/>
                            <a:ext cx="190" cy="122"/>
                          </a:xfrm>
                          <a:custGeom>
                            <a:avLst/>
                            <a:gdLst>
                              <a:gd name="T0" fmla="*/ 100 w 190"/>
                              <a:gd name="T1" fmla="*/ 0 h 122"/>
                              <a:gd name="T2" fmla="*/ 62 w 190"/>
                              <a:gd name="T3" fmla="*/ 34 h 122"/>
                              <a:gd name="T4" fmla="*/ 16 w 190"/>
                              <a:gd name="T5" fmla="*/ 46 h 122"/>
                              <a:gd name="T6" fmla="*/ 0 w 190"/>
                              <a:gd name="T7" fmla="*/ 98 h 122"/>
                              <a:gd name="T8" fmla="*/ 114 w 190"/>
                              <a:gd name="T9" fmla="*/ 120 h 122"/>
                              <a:gd name="T10" fmla="*/ 162 w 190"/>
                              <a:gd name="T11" fmla="*/ 108 h 122"/>
                              <a:gd name="T12" fmla="*/ 190 w 190"/>
                              <a:gd name="T13" fmla="*/ 66 h 122"/>
                              <a:gd name="T14" fmla="*/ 130 w 190"/>
                              <a:gd name="T15" fmla="*/ 42 h 122"/>
                              <a:gd name="T16" fmla="*/ 100 w 190"/>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 h="122">
                                <a:moveTo>
                                  <a:pt x="100" y="0"/>
                                </a:moveTo>
                                <a:cubicBezTo>
                                  <a:pt x="96" y="38"/>
                                  <a:pt x="100" y="31"/>
                                  <a:pt x="62" y="34"/>
                                </a:cubicBezTo>
                                <a:cubicBezTo>
                                  <a:pt x="48" y="42"/>
                                  <a:pt x="26" y="35"/>
                                  <a:pt x="16" y="46"/>
                                </a:cubicBezTo>
                                <a:cubicBezTo>
                                  <a:pt x="22" y="70"/>
                                  <a:pt x="24" y="68"/>
                                  <a:pt x="0" y="98"/>
                                </a:cubicBezTo>
                                <a:cubicBezTo>
                                  <a:pt x="18" y="122"/>
                                  <a:pt x="90" y="88"/>
                                  <a:pt x="114" y="120"/>
                                </a:cubicBezTo>
                                <a:cubicBezTo>
                                  <a:pt x="134" y="119"/>
                                  <a:pt x="142" y="113"/>
                                  <a:pt x="162" y="108"/>
                                </a:cubicBezTo>
                                <a:cubicBezTo>
                                  <a:pt x="176" y="98"/>
                                  <a:pt x="160" y="90"/>
                                  <a:pt x="190" y="66"/>
                                </a:cubicBezTo>
                                <a:cubicBezTo>
                                  <a:pt x="180" y="47"/>
                                  <a:pt x="149" y="48"/>
                                  <a:pt x="130" y="42"/>
                                </a:cubicBezTo>
                                <a:cubicBezTo>
                                  <a:pt x="130" y="6"/>
                                  <a:pt x="111" y="1"/>
                                  <a:pt x="100"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5" name="Freeform 234"/>
                          <p:cNvSpPr>
                            <a:spLocks noChangeAspect="1"/>
                          </p:cNvSpPr>
                          <p:nvPr/>
                        </p:nvSpPr>
                        <p:spPr bwMode="auto">
                          <a:xfrm>
                            <a:off x="2716" y="341"/>
                            <a:ext cx="128" cy="38"/>
                          </a:xfrm>
                          <a:custGeom>
                            <a:avLst/>
                            <a:gdLst>
                              <a:gd name="T0" fmla="*/ 68 w 128"/>
                              <a:gd name="T1" fmla="*/ 33 h 38"/>
                              <a:gd name="T2" fmla="*/ 118 w 128"/>
                              <a:gd name="T3" fmla="*/ 31 h 38"/>
                              <a:gd name="T4" fmla="*/ 56 w 128"/>
                              <a:gd name="T5" fmla="*/ 1 h 38"/>
                              <a:gd name="T6" fmla="*/ 0 w 128"/>
                              <a:gd name="T7" fmla="*/ 21 h 38"/>
                              <a:gd name="T8" fmla="*/ 68 w 128"/>
                              <a:gd name="T9" fmla="*/ 33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8">
                                <a:moveTo>
                                  <a:pt x="68" y="33"/>
                                </a:moveTo>
                                <a:cubicBezTo>
                                  <a:pt x="87" y="33"/>
                                  <a:pt x="119" y="38"/>
                                  <a:pt x="118" y="31"/>
                                </a:cubicBezTo>
                                <a:cubicBezTo>
                                  <a:pt x="128" y="0"/>
                                  <a:pt x="76" y="4"/>
                                  <a:pt x="56" y="1"/>
                                </a:cubicBezTo>
                                <a:cubicBezTo>
                                  <a:pt x="34" y="4"/>
                                  <a:pt x="18" y="9"/>
                                  <a:pt x="0" y="21"/>
                                </a:cubicBezTo>
                                <a:cubicBezTo>
                                  <a:pt x="42" y="27"/>
                                  <a:pt x="48" y="31"/>
                                  <a:pt x="68" y="33"/>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06" name="Freeform 235"/>
                          <p:cNvSpPr>
                            <a:spLocks noChangeAspect="1"/>
                          </p:cNvSpPr>
                          <p:nvPr/>
                        </p:nvSpPr>
                        <p:spPr bwMode="auto">
                          <a:xfrm>
                            <a:off x="2932" y="200"/>
                            <a:ext cx="90" cy="41"/>
                          </a:xfrm>
                          <a:custGeom>
                            <a:avLst/>
                            <a:gdLst>
                              <a:gd name="T0" fmla="*/ 0 w 90"/>
                              <a:gd name="T1" fmla="*/ 18 h 41"/>
                              <a:gd name="T2" fmla="*/ 10 w 90"/>
                              <a:gd name="T3" fmla="*/ 40 h 41"/>
                              <a:gd name="T4" fmla="*/ 90 w 90"/>
                              <a:gd name="T5" fmla="*/ 20 h 41"/>
                              <a:gd name="T6" fmla="*/ 30 w 90"/>
                              <a:gd name="T7" fmla="*/ 14 h 41"/>
                              <a:gd name="T8" fmla="*/ 0 w 90"/>
                              <a:gd name="T9" fmla="*/ 1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1">
                                <a:moveTo>
                                  <a:pt x="0" y="18"/>
                                </a:moveTo>
                                <a:cubicBezTo>
                                  <a:pt x="1" y="27"/>
                                  <a:pt x="6" y="33"/>
                                  <a:pt x="10" y="40"/>
                                </a:cubicBezTo>
                                <a:cubicBezTo>
                                  <a:pt x="27" y="41"/>
                                  <a:pt x="85" y="25"/>
                                  <a:pt x="90" y="20"/>
                                </a:cubicBezTo>
                                <a:cubicBezTo>
                                  <a:pt x="76" y="0"/>
                                  <a:pt x="51" y="13"/>
                                  <a:pt x="30" y="14"/>
                                </a:cubicBezTo>
                                <a:cubicBezTo>
                                  <a:pt x="20" y="15"/>
                                  <a:pt x="10" y="18"/>
                                  <a:pt x="0" y="18"/>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nvGrpSpPr>
                      <p:cNvPr id="193" name="Group 236"/>
                      <p:cNvGrpSpPr>
                        <a:grpSpLocks noChangeAspect="1"/>
                      </p:cNvGrpSpPr>
                      <p:nvPr/>
                    </p:nvGrpSpPr>
                    <p:grpSpPr bwMode="auto">
                      <a:xfrm>
                        <a:off x="828" y="1845"/>
                        <a:ext cx="166" cy="210"/>
                        <a:chOff x="2892" y="2020"/>
                        <a:chExt cx="166" cy="210"/>
                      </a:xfrm>
                      <a:grpFill/>
                    </p:grpSpPr>
                    <p:sp>
                      <p:nvSpPr>
                        <p:cNvPr id="194" name="Freeform 237"/>
                        <p:cNvSpPr>
                          <a:spLocks noChangeAspect="1"/>
                        </p:cNvSpPr>
                        <p:nvPr/>
                      </p:nvSpPr>
                      <p:spPr bwMode="auto">
                        <a:xfrm>
                          <a:off x="2892" y="2020"/>
                          <a:ext cx="166" cy="182"/>
                        </a:xfrm>
                        <a:custGeom>
                          <a:avLst/>
                          <a:gdLst>
                            <a:gd name="T0" fmla="*/ 11 w 166"/>
                            <a:gd name="T1" fmla="*/ 68 h 182"/>
                            <a:gd name="T2" fmla="*/ 8 w 166"/>
                            <a:gd name="T3" fmla="*/ 61 h 182"/>
                            <a:gd name="T4" fmla="*/ 6 w 166"/>
                            <a:gd name="T5" fmla="*/ 54 h 182"/>
                            <a:gd name="T6" fmla="*/ 4 w 166"/>
                            <a:gd name="T7" fmla="*/ 49 h 182"/>
                            <a:gd name="T8" fmla="*/ 2 w 166"/>
                            <a:gd name="T9" fmla="*/ 47 h 182"/>
                            <a:gd name="T10" fmla="*/ 6 w 166"/>
                            <a:gd name="T11" fmla="*/ 40 h 182"/>
                            <a:gd name="T12" fmla="*/ 6 w 166"/>
                            <a:gd name="T13" fmla="*/ 38 h 182"/>
                            <a:gd name="T14" fmla="*/ 6 w 166"/>
                            <a:gd name="T15" fmla="*/ 36 h 182"/>
                            <a:gd name="T16" fmla="*/ 3 w 166"/>
                            <a:gd name="T17" fmla="*/ 31 h 182"/>
                            <a:gd name="T18" fmla="*/ 2 w 166"/>
                            <a:gd name="T19" fmla="*/ 29 h 182"/>
                            <a:gd name="T20" fmla="*/ 2 w 166"/>
                            <a:gd name="T21" fmla="*/ 27 h 182"/>
                            <a:gd name="T22" fmla="*/ 3 w 166"/>
                            <a:gd name="T23" fmla="*/ 25 h 182"/>
                            <a:gd name="T24" fmla="*/ 7 w 166"/>
                            <a:gd name="T25" fmla="*/ 24 h 182"/>
                            <a:gd name="T26" fmla="*/ 11 w 166"/>
                            <a:gd name="T27" fmla="*/ 24 h 182"/>
                            <a:gd name="T28" fmla="*/ 16 w 166"/>
                            <a:gd name="T29" fmla="*/ 23 h 182"/>
                            <a:gd name="T30" fmla="*/ 23 w 166"/>
                            <a:gd name="T31" fmla="*/ 20 h 182"/>
                            <a:gd name="T32" fmla="*/ 32 w 166"/>
                            <a:gd name="T33" fmla="*/ 16 h 182"/>
                            <a:gd name="T34" fmla="*/ 36 w 166"/>
                            <a:gd name="T35" fmla="*/ 15 h 182"/>
                            <a:gd name="T36" fmla="*/ 40 w 166"/>
                            <a:gd name="T37" fmla="*/ 14 h 182"/>
                            <a:gd name="T38" fmla="*/ 43 w 166"/>
                            <a:gd name="T39" fmla="*/ 13 h 182"/>
                            <a:gd name="T40" fmla="*/ 46 w 166"/>
                            <a:gd name="T41" fmla="*/ 11 h 182"/>
                            <a:gd name="T42" fmla="*/ 51 w 166"/>
                            <a:gd name="T43" fmla="*/ 7 h 182"/>
                            <a:gd name="T44" fmla="*/ 56 w 166"/>
                            <a:gd name="T45" fmla="*/ 5 h 182"/>
                            <a:gd name="T46" fmla="*/ 58 w 166"/>
                            <a:gd name="T47" fmla="*/ 5 h 182"/>
                            <a:gd name="T48" fmla="*/ 61 w 166"/>
                            <a:gd name="T49" fmla="*/ 6 h 182"/>
                            <a:gd name="T50" fmla="*/ 65 w 166"/>
                            <a:gd name="T51" fmla="*/ 2 h 182"/>
                            <a:gd name="T52" fmla="*/ 70 w 166"/>
                            <a:gd name="T53" fmla="*/ 0 h 182"/>
                            <a:gd name="T54" fmla="*/ 74 w 166"/>
                            <a:gd name="T55" fmla="*/ 1 h 182"/>
                            <a:gd name="T56" fmla="*/ 79 w 166"/>
                            <a:gd name="T57" fmla="*/ 3 h 182"/>
                            <a:gd name="T58" fmla="*/ 89 w 166"/>
                            <a:gd name="T59" fmla="*/ 9 h 182"/>
                            <a:gd name="T60" fmla="*/ 94 w 166"/>
                            <a:gd name="T61" fmla="*/ 11 h 182"/>
                            <a:gd name="T62" fmla="*/ 99 w 166"/>
                            <a:gd name="T63" fmla="*/ 12 h 182"/>
                            <a:gd name="T64" fmla="*/ 98 w 166"/>
                            <a:gd name="T65" fmla="*/ 24 h 182"/>
                            <a:gd name="T66" fmla="*/ 98 w 166"/>
                            <a:gd name="T67" fmla="*/ 29 h 182"/>
                            <a:gd name="T68" fmla="*/ 99 w 166"/>
                            <a:gd name="T69" fmla="*/ 33 h 182"/>
                            <a:gd name="T70" fmla="*/ 77 w 166"/>
                            <a:gd name="T71" fmla="*/ 53 h 182"/>
                            <a:gd name="T72" fmla="*/ 134 w 166"/>
                            <a:gd name="T73" fmla="*/ 114 h 182"/>
                            <a:gd name="T74" fmla="*/ 166 w 166"/>
                            <a:gd name="T75" fmla="*/ 141 h 182"/>
                            <a:gd name="T76" fmla="*/ 155 w 166"/>
                            <a:gd name="T77" fmla="*/ 143 h 182"/>
                            <a:gd name="T78" fmla="*/ 142 w 166"/>
                            <a:gd name="T79" fmla="*/ 147 h 182"/>
                            <a:gd name="T80" fmla="*/ 147 w 166"/>
                            <a:gd name="T81" fmla="*/ 167 h 182"/>
                            <a:gd name="T82" fmla="*/ 136 w 166"/>
                            <a:gd name="T83" fmla="*/ 180 h 182"/>
                            <a:gd name="T84" fmla="*/ 96 w 166"/>
                            <a:gd name="T85" fmla="*/ 120 h 182"/>
                            <a:gd name="T86" fmla="*/ 58 w 166"/>
                            <a:gd name="T87" fmla="*/ 89 h 182"/>
                            <a:gd name="T88" fmla="*/ 33 w 166"/>
                            <a:gd name="T89" fmla="*/ 61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 h="182">
                              <a:moveTo>
                                <a:pt x="13" y="71"/>
                              </a:moveTo>
                              <a:lnTo>
                                <a:pt x="11" y="68"/>
                              </a:lnTo>
                              <a:lnTo>
                                <a:pt x="9" y="65"/>
                              </a:lnTo>
                              <a:lnTo>
                                <a:pt x="8" y="61"/>
                              </a:lnTo>
                              <a:lnTo>
                                <a:pt x="7" y="57"/>
                              </a:lnTo>
                              <a:lnTo>
                                <a:pt x="6" y="54"/>
                              </a:lnTo>
                              <a:lnTo>
                                <a:pt x="5" y="51"/>
                              </a:lnTo>
                              <a:lnTo>
                                <a:pt x="4" y="49"/>
                              </a:lnTo>
                              <a:lnTo>
                                <a:pt x="3" y="48"/>
                              </a:lnTo>
                              <a:lnTo>
                                <a:pt x="2" y="47"/>
                              </a:lnTo>
                              <a:lnTo>
                                <a:pt x="0" y="46"/>
                              </a:lnTo>
                              <a:lnTo>
                                <a:pt x="6" y="40"/>
                              </a:lnTo>
                              <a:lnTo>
                                <a:pt x="6" y="39"/>
                              </a:lnTo>
                              <a:lnTo>
                                <a:pt x="6" y="38"/>
                              </a:lnTo>
                              <a:lnTo>
                                <a:pt x="6" y="37"/>
                              </a:lnTo>
                              <a:lnTo>
                                <a:pt x="6" y="36"/>
                              </a:lnTo>
                              <a:lnTo>
                                <a:pt x="4" y="33"/>
                              </a:lnTo>
                              <a:lnTo>
                                <a:pt x="3" y="31"/>
                              </a:lnTo>
                              <a:lnTo>
                                <a:pt x="2" y="30"/>
                              </a:lnTo>
                              <a:lnTo>
                                <a:pt x="2" y="29"/>
                              </a:lnTo>
                              <a:lnTo>
                                <a:pt x="2" y="28"/>
                              </a:lnTo>
                              <a:lnTo>
                                <a:pt x="2" y="27"/>
                              </a:lnTo>
                              <a:lnTo>
                                <a:pt x="2" y="26"/>
                              </a:lnTo>
                              <a:lnTo>
                                <a:pt x="3" y="25"/>
                              </a:lnTo>
                              <a:lnTo>
                                <a:pt x="5" y="24"/>
                              </a:lnTo>
                              <a:lnTo>
                                <a:pt x="7" y="24"/>
                              </a:lnTo>
                              <a:lnTo>
                                <a:pt x="9" y="24"/>
                              </a:lnTo>
                              <a:lnTo>
                                <a:pt x="11" y="24"/>
                              </a:lnTo>
                              <a:lnTo>
                                <a:pt x="14" y="24"/>
                              </a:lnTo>
                              <a:lnTo>
                                <a:pt x="16" y="23"/>
                              </a:lnTo>
                              <a:lnTo>
                                <a:pt x="20" y="22"/>
                              </a:lnTo>
                              <a:lnTo>
                                <a:pt x="23" y="20"/>
                              </a:lnTo>
                              <a:lnTo>
                                <a:pt x="28" y="18"/>
                              </a:lnTo>
                              <a:lnTo>
                                <a:pt x="32" y="16"/>
                              </a:lnTo>
                              <a:lnTo>
                                <a:pt x="34" y="15"/>
                              </a:lnTo>
                              <a:lnTo>
                                <a:pt x="36" y="15"/>
                              </a:lnTo>
                              <a:lnTo>
                                <a:pt x="38" y="14"/>
                              </a:lnTo>
                              <a:lnTo>
                                <a:pt x="40" y="14"/>
                              </a:lnTo>
                              <a:lnTo>
                                <a:pt x="42" y="14"/>
                              </a:lnTo>
                              <a:lnTo>
                                <a:pt x="43" y="13"/>
                              </a:lnTo>
                              <a:lnTo>
                                <a:pt x="45" y="12"/>
                              </a:lnTo>
                              <a:lnTo>
                                <a:pt x="46" y="11"/>
                              </a:lnTo>
                              <a:lnTo>
                                <a:pt x="49" y="9"/>
                              </a:lnTo>
                              <a:lnTo>
                                <a:pt x="51" y="7"/>
                              </a:lnTo>
                              <a:lnTo>
                                <a:pt x="53" y="5"/>
                              </a:lnTo>
                              <a:lnTo>
                                <a:pt x="56" y="5"/>
                              </a:lnTo>
                              <a:lnTo>
                                <a:pt x="57" y="5"/>
                              </a:lnTo>
                              <a:lnTo>
                                <a:pt x="58" y="5"/>
                              </a:lnTo>
                              <a:lnTo>
                                <a:pt x="60" y="5"/>
                              </a:lnTo>
                              <a:lnTo>
                                <a:pt x="61" y="6"/>
                              </a:lnTo>
                              <a:lnTo>
                                <a:pt x="63" y="3"/>
                              </a:lnTo>
                              <a:lnTo>
                                <a:pt x="65" y="2"/>
                              </a:lnTo>
                              <a:lnTo>
                                <a:pt x="67" y="0"/>
                              </a:lnTo>
                              <a:lnTo>
                                <a:pt x="70" y="0"/>
                              </a:lnTo>
                              <a:lnTo>
                                <a:pt x="72" y="0"/>
                              </a:lnTo>
                              <a:lnTo>
                                <a:pt x="74" y="1"/>
                              </a:lnTo>
                              <a:lnTo>
                                <a:pt x="77" y="2"/>
                              </a:lnTo>
                              <a:lnTo>
                                <a:pt x="79" y="3"/>
                              </a:lnTo>
                              <a:lnTo>
                                <a:pt x="84" y="6"/>
                              </a:lnTo>
                              <a:lnTo>
                                <a:pt x="89" y="9"/>
                              </a:lnTo>
                              <a:lnTo>
                                <a:pt x="92" y="10"/>
                              </a:lnTo>
                              <a:lnTo>
                                <a:pt x="94" y="11"/>
                              </a:lnTo>
                              <a:lnTo>
                                <a:pt x="96" y="12"/>
                              </a:lnTo>
                              <a:lnTo>
                                <a:pt x="99" y="12"/>
                              </a:lnTo>
                              <a:lnTo>
                                <a:pt x="99" y="19"/>
                              </a:lnTo>
                              <a:lnTo>
                                <a:pt x="98" y="24"/>
                              </a:lnTo>
                              <a:lnTo>
                                <a:pt x="98" y="27"/>
                              </a:lnTo>
                              <a:lnTo>
                                <a:pt x="98" y="29"/>
                              </a:lnTo>
                              <a:lnTo>
                                <a:pt x="99" y="31"/>
                              </a:lnTo>
                              <a:lnTo>
                                <a:pt x="99" y="33"/>
                              </a:lnTo>
                              <a:lnTo>
                                <a:pt x="97" y="36"/>
                              </a:lnTo>
                              <a:cubicBezTo>
                                <a:pt x="78" y="32"/>
                                <a:pt x="77" y="53"/>
                                <a:pt x="77" y="53"/>
                              </a:cubicBezTo>
                              <a:cubicBezTo>
                                <a:pt x="95" y="64"/>
                                <a:pt x="87" y="75"/>
                                <a:pt x="112" y="100"/>
                              </a:cubicBezTo>
                              <a:cubicBezTo>
                                <a:pt x="121" y="110"/>
                                <a:pt x="122" y="111"/>
                                <a:pt x="134" y="114"/>
                              </a:cubicBezTo>
                              <a:cubicBezTo>
                                <a:pt x="136" y="119"/>
                                <a:pt x="136" y="123"/>
                                <a:pt x="147" y="127"/>
                              </a:cubicBezTo>
                              <a:cubicBezTo>
                                <a:pt x="163" y="133"/>
                                <a:pt x="166" y="141"/>
                                <a:pt x="166" y="141"/>
                              </a:cubicBezTo>
                              <a:cubicBezTo>
                                <a:pt x="166" y="141"/>
                                <a:pt x="166" y="144"/>
                                <a:pt x="166" y="148"/>
                              </a:cubicBezTo>
                              <a:cubicBezTo>
                                <a:pt x="160" y="150"/>
                                <a:pt x="160" y="144"/>
                                <a:pt x="155" y="143"/>
                              </a:cubicBezTo>
                              <a:cubicBezTo>
                                <a:pt x="151" y="142"/>
                                <a:pt x="147" y="141"/>
                                <a:pt x="147" y="141"/>
                              </a:cubicBezTo>
                              <a:cubicBezTo>
                                <a:pt x="145" y="142"/>
                                <a:pt x="142" y="143"/>
                                <a:pt x="142" y="147"/>
                              </a:cubicBezTo>
                              <a:cubicBezTo>
                                <a:pt x="145" y="154"/>
                                <a:pt x="156" y="161"/>
                                <a:pt x="153" y="163"/>
                              </a:cubicBezTo>
                              <a:cubicBezTo>
                                <a:pt x="150" y="167"/>
                                <a:pt x="147" y="167"/>
                                <a:pt x="147" y="167"/>
                              </a:cubicBezTo>
                              <a:cubicBezTo>
                                <a:pt x="147" y="167"/>
                                <a:pt x="142" y="172"/>
                                <a:pt x="142" y="178"/>
                              </a:cubicBezTo>
                              <a:cubicBezTo>
                                <a:pt x="141" y="182"/>
                                <a:pt x="136" y="180"/>
                                <a:pt x="136" y="180"/>
                              </a:cubicBezTo>
                              <a:cubicBezTo>
                                <a:pt x="134" y="176"/>
                                <a:pt x="135" y="168"/>
                                <a:pt x="134" y="155"/>
                              </a:cubicBezTo>
                              <a:cubicBezTo>
                                <a:pt x="128" y="143"/>
                                <a:pt x="111" y="135"/>
                                <a:pt x="96" y="120"/>
                              </a:cubicBezTo>
                              <a:cubicBezTo>
                                <a:pt x="84" y="123"/>
                                <a:pt x="76" y="107"/>
                                <a:pt x="69" y="102"/>
                              </a:cubicBezTo>
                              <a:cubicBezTo>
                                <a:pt x="62" y="99"/>
                                <a:pt x="58" y="89"/>
                                <a:pt x="58" y="89"/>
                              </a:cubicBezTo>
                              <a:cubicBezTo>
                                <a:pt x="54" y="71"/>
                                <a:pt x="45" y="65"/>
                                <a:pt x="45" y="65"/>
                              </a:cubicBezTo>
                              <a:cubicBezTo>
                                <a:pt x="41" y="60"/>
                                <a:pt x="33" y="61"/>
                                <a:pt x="33" y="61"/>
                              </a:cubicBezTo>
                              <a:lnTo>
                                <a:pt x="13" y="7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95" name="Freeform 238"/>
                        <p:cNvSpPr>
                          <a:spLocks noChangeAspect="1"/>
                        </p:cNvSpPr>
                        <p:nvPr/>
                      </p:nvSpPr>
                      <p:spPr bwMode="auto">
                        <a:xfrm>
                          <a:off x="2916" y="2105"/>
                          <a:ext cx="14" cy="29"/>
                        </a:xfrm>
                        <a:custGeom>
                          <a:avLst/>
                          <a:gdLst>
                            <a:gd name="T0" fmla="*/ 1 w 53"/>
                            <a:gd name="T1" fmla="*/ 0 h 106"/>
                            <a:gd name="T2" fmla="*/ 0 w 53"/>
                            <a:gd name="T3" fmla="*/ 1 h 106"/>
                            <a:gd name="T4" fmla="*/ 0 w 53"/>
                            <a:gd name="T5" fmla="*/ 2 h 106"/>
                            <a:gd name="T6" fmla="*/ 1 w 53"/>
                            <a:gd name="T7" fmla="*/ 2 h 106"/>
                            <a:gd name="T8" fmla="*/ 1 w 53"/>
                            <a:gd name="T9" fmla="*/ 2 h 106"/>
                            <a:gd name="T10" fmla="*/ 1 w 53"/>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6">
                              <a:moveTo>
                                <a:pt x="46" y="8"/>
                              </a:moveTo>
                              <a:cubicBezTo>
                                <a:pt x="38" y="0"/>
                                <a:pt x="10" y="22"/>
                                <a:pt x="5" y="34"/>
                              </a:cubicBezTo>
                              <a:cubicBezTo>
                                <a:pt x="0" y="46"/>
                                <a:pt x="3" y="72"/>
                                <a:pt x="14" y="80"/>
                              </a:cubicBezTo>
                              <a:cubicBezTo>
                                <a:pt x="19" y="94"/>
                                <a:pt x="8" y="106"/>
                                <a:pt x="41" y="106"/>
                              </a:cubicBezTo>
                              <a:cubicBezTo>
                                <a:pt x="51" y="101"/>
                                <a:pt x="49" y="95"/>
                                <a:pt x="52" y="85"/>
                              </a:cubicBezTo>
                              <a:cubicBezTo>
                                <a:pt x="53" y="69"/>
                                <a:pt x="51" y="18"/>
                                <a:pt x="46" y="8"/>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96" name="Freeform 239"/>
                        <p:cNvSpPr>
                          <a:spLocks noChangeAspect="1"/>
                        </p:cNvSpPr>
                        <p:nvPr/>
                      </p:nvSpPr>
                      <p:spPr bwMode="auto">
                        <a:xfrm>
                          <a:off x="2914" y="2143"/>
                          <a:ext cx="19" cy="37"/>
                        </a:xfrm>
                        <a:custGeom>
                          <a:avLst/>
                          <a:gdLst>
                            <a:gd name="T0" fmla="*/ 1 w 69"/>
                            <a:gd name="T1" fmla="*/ 0 h 134"/>
                            <a:gd name="T2" fmla="*/ 0 w 69"/>
                            <a:gd name="T3" fmla="*/ 1 h 134"/>
                            <a:gd name="T4" fmla="*/ 0 w 69"/>
                            <a:gd name="T5" fmla="*/ 2 h 134"/>
                            <a:gd name="T6" fmla="*/ 0 w 69"/>
                            <a:gd name="T7" fmla="*/ 3 h 134"/>
                            <a:gd name="T8" fmla="*/ 1 w 69"/>
                            <a:gd name="T9" fmla="*/ 2 h 134"/>
                            <a:gd name="T10" fmla="*/ 1 w 69"/>
                            <a:gd name="T11" fmla="*/ 1 h 134"/>
                            <a:gd name="T12" fmla="*/ 1 w 69"/>
                            <a:gd name="T13" fmla="*/ 0 h 134"/>
                            <a:gd name="T14" fmla="*/ 1 w 69"/>
                            <a:gd name="T15" fmla="*/ 0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134">
                              <a:moveTo>
                                <a:pt x="35" y="0"/>
                              </a:moveTo>
                              <a:cubicBezTo>
                                <a:pt x="29" y="10"/>
                                <a:pt x="15" y="19"/>
                                <a:pt x="4" y="21"/>
                              </a:cubicBezTo>
                              <a:cubicBezTo>
                                <a:pt x="0" y="39"/>
                                <a:pt x="3" y="57"/>
                                <a:pt x="7" y="74"/>
                              </a:cubicBezTo>
                              <a:cubicBezTo>
                                <a:pt x="9" y="92"/>
                                <a:pt x="4" y="111"/>
                                <a:pt x="14" y="134"/>
                              </a:cubicBezTo>
                              <a:cubicBezTo>
                                <a:pt x="31" y="129"/>
                                <a:pt x="45" y="131"/>
                                <a:pt x="53" y="119"/>
                              </a:cubicBezTo>
                              <a:cubicBezTo>
                                <a:pt x="58" y="109"/>
                                <a:pt x="67" y="82"/>
                                <a:pt x="68" y="65"/>
                              </a:cubicBezTo>
                              <a:cubicBezTo>
                                <a:pt x="67" y="51"/>
                                <a:pt x="69" y="29"/>
                                <a:pt x="58" y="17"/>
                              </a:cubicBezTo>
                              <a:cubicBezTo>
                                <a:pt x="51" y="10"/>
                                <a:pt x="39" y="7"/>
                                <a:pt x="35"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97" name="Freeform 240"/>
                        <p:cNvSpPr>
                          <a:spLocks noChangeAspect="1"/>
                        </p:cNvSpPr>
                        <p:nvPr/>
                      </p:nvSpPr>
                      <p:spPr bwMode="auto">
                        <a:xfrm>
                          <a:off x="2979" y="2201"/>
                          <a:ext cx="39" cy="29"/>
                        </a:xfrm>
                        <a:custGeom>
                          <a:avLst/>
                          <a:gdLst>
                            <a:gd name="T0" fmla="*/ 1 w 140"/>
                            <a:gd name="T1" fmla="*/ 0 h 103"/>
                            <a:gd name="T2" fmla="*/ 3 w 140"/>
                            <a:gd name="T3" fmla="*/ 0 h 103"/>
                            <a:gd name="T4" fmla="*/ 3 w 140"/>
                            <a:gd name="T5" fmla="*/ 2 h 103"/>
                            <a:gd name="T6" fmla="*/ 0 w 140"/>
                            <a:gd name="T7" fmla="*/ 1 h 103"/>
                            <a:gd name="T8" fmla="*/ 1 w 140"/>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03">
                              <a:moveTo>
                                <a:pt x="23" y="0"/>
                              </a:moveTo>
                              <a:cubicBezTo>
                                <a:pt x="57" y="1"/>
                                <a:pt x="91" y="0"/>
                                <a:pt x="125" y="1"/>
                              </a:cubicBezTo>
                              <a:cubicBezTo>
                                <a:pt x="140" y="17"/>
                                <a:pt x="139" y="77"/>
                                <a:pt x="111" y="103"/>
                              </a:cubicBezTo>
                              <a:cubicBezTo>
                                <a:pt x="84" y="88"/>
                                <a:pt x="15" y="46"/>
                                <a:pt x="0" y="28"/>
                              </a:cubicBezTo>
                              <a:cubicBezTo>
                                <a:pt x="0" y="20"/>
                                <a:pt x="2" y="3"/>
                                <a:pt x="23"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nvGrpSpPr>
                    <p:cNvPr id="21" name="Group 241"/>
                    <p:cNvGrpSpPr>
                      <a:grpSpLocks noChangeAspect="1"/>
                    </p:cNvGrpSpPr>
                    <p:nvPr/>
                  </p:nvGrpSpPr>
                  <p:grpSpPr bwMode="auto">
                    <a:xfrm>
                      <a:off x="1109" y="1683"/>
                      <a:ext cx="916" cy="949"/>
                      <a:chOff x="1109" y="1683"/>
                      <a:chExt cx="916" cy="949"/>
                    </a:xfrm>
                    <a:grpFill/>
                  </p:grpSpPr>
                  <p:grpSp>
                    <p:nvGrpSpPr>
                      <p:cNvPr id="129" name="Group 242"/>
                      <p:cNvGrpSpPr>
                        <a:grpSpLocks noChangeAspect="1"/>
                      </p:cNvGrpSpPr>
                      <p:nvPr/>
                    </p:nvGrpSpPr>
                    <p:grpSpPr bwMode="auto">
                      <a:xfrm>
                        <a:off x="1109" y="1949"/>
                        <a:ext cx="269" cy="121"/>
                        <a:chOff x="2614" y="3578"/>
                        <a:chExt cx="976" cy="438"/>
                      </a:xfrm>
                      <a:grpFill/>
                    </p:grpSpPr>
                    <p:sp>
                      <p:nvSpPr>
                        <p:cNvPr id="156" name="Freeform 243"/>
                        <p:cNvSpPr>
                          <a:spLocks noChangeAspect="1"/>
                        </p:cNvSpPr>
                        <p:nvPr/>
                      </p:nvSpPr>
                      <p:spPr bwMode="auto">
                        <a:xfrm>
                          <a:off x="2614" y="3582"/>
                          <a:ext cx="976" cy="434"/>
                        </a:xfrm>
                        <a:custGeom>
                          <a:avLst/>
                          <a:gdLst>
                            <a:gd name="T0" fmla="*/ 801 w 976"/>
                            <a:gd name="T1" fmla="*/ 51 h 434"/>
                            <a:gd name="T2" fmla="*/ 717 w 976"/>
                            <a:gd name="T3" fmla="*/ 65 h 434"/>
                            <a:gd name="T4" fmla="*/ 609 w 976"/>
                            <a:gd name="T5" fmla="*/ 72 h 434"/>
                            <a:gd name="T6" fmla="*/ 475 w 976"/>
                            <a:gd name="T7" fmla="*/ 0 h 434"/>
                            <a:gd name="T8" fmla="*/ 337 w 976"/>
                            <a:gd name="T9" fmla="*/ 32 h 434"/>
                            <a:gd name="T10" fmla="*/ 207 w 976"/>
                            <a:gd name="T11" fmla="*/ 65 h 434"/>
                            <a:gd name="T12" fmla="*/ 40 w 976"/>
                            <a:gd name="T13" fmla="*/ 116 h 434"/>
                            <a:gd name="T14" fmla="*/ 29 w 976"/>
                            <a:gd name="T15" fmla="*/ 217 h 434"/>
                            <a:gd name="T16" fmla="*/ 29 w 976"/>
                            <a:gd name="T17" fmla="*/ 303 h 434"/>
                            <a:gd name="T18" fmla="*/ 98 w 976"/>
                            <a:gd name="T19" fmla="*/ 357 h 434"/>
                            <a:gd name="T20" fmla="*/ 170 w 976"/>
                            <a:gd name="T21" fmla="*/ 390 h 434"/>
                            <a:gd name="T22" fmla="*/ 236 w 976"/>
                            <a:gd name="T23" fmla="*/ 368 h 434"/>
                            <a:gd name="T24" fmla="*/ 301 w 976"/>
                            <a:gd name="T25" fmla="*/ 390 h 434"/>
                            <a:gd name="T26" fmla="*/ 391 w 976"/>
                            <a:gd name="T27" fmla="*/ 397 h 434"/>
                            <a:gd name="T28" fmla="*/ 500 w 976"/>
                            <a:gd name="T29" fmla="*/ 386 h 434"/>
                            <a:gd name="T30" fmla="*/ 505 w 976"/>
                            <a:gd name="T31" fmla="*/ 431 h 434"/>
                            <a:gd name="T32" fmla="*/ 544 w 976"/>
                            <a:gd name="T33" fmla="*/ 419 h 434"/>
                            <a:gd name="T34" fmla="*/ 574 w 976"/>
                            <a:gd name="T35" fmla="*/ 383 h 434"/>
                            <a:gd name="T36" fmla="*/ 664 w 976"/>
                            <a:gd name="T37" fmla="*/ 377 h 434"/>
                            <a:gd name="T38" fmla="*/ 854 w 976"/>
                            <a:gd name="T39" fmla="*/ 348 h 434"/>
                            <a:gd name="T40" fmla="*/ 976 w 976"/>
                            <a:gd name="T41" fmla="*/ 323 h 434"/>
                            <a:gd name="T42" fmla="*/ 958 w 976"/>
                            <a:gd name="T43" fmla="*/ 185 h 434"/>
                            <a:gd name="T44" fmla="*/ 976 w 976"/>
                            <a:gd name="T45" fmla="*/ 171 h 434"/>
                            <a:gd name="T46" fmla="*/ 904 w 976"/>
                            <a:gd name="T47" fmla="*/ 77 h 434"/>
                            <a:gd name="T48" fmla="*/ 859 w 976"/>
                            <a:gd name="T49" fmla="*/ 42 h 434"/>
                            <a:gd name="T50" fmla="*/ 841 w 976"/>
                            <a:gd name="T51" fmla="*/ 56 h 434"/>
                            <a:gd name="T52" fmla="*/ 815 w 976"/>
                            <a:gd name="T53" fmla="*/ 47 h 434"/>
                            <a:gd name="T54" fmla="*/ 801 w 976"/>
                            <a:gd name="T55" fmla="*/ 51 h 434"/>
                            <a:gd name="T56" fmla="*/ 801 w 976"/>
                            <a:gd name="T57" fmla="*/ 51 h 4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6" h="434">
                              <a:moveTo>
                                <a:pt x="801" y="51"/>
                              </a:moveTo>
                              <a:cubicBezTo>
                                <a:pt x="768" y="54"/>
                                <a:pt x="746" y="61"/>
                                <a:pt x="717" y="65"/>
                              </a:cubicBezTo>
                              <a:cubicBezTo>
                                <a:pt x="681" y="83"/>
                                <a:pt x="656" y="76"/>
                                <a:pt x="609" y="72"/>
                              </a:cubicBezTo>
                              <a:cubicBezTo>
                                <a:pt x="569" y="43"/>
                                <a:pt x="522" y="11"/>
                                <a:pt x="475" y="0"/>
                              </a:cubicBezTo>
                              <a:cubicBezTo>
                                <a:pt x="424" y="7"/>
                                <a:pt x="388" y="25"/>
                                <a:pt x="337" y="32"/>
                              </a:cubicBezTo>
                              <a:cubicBezTo>
                                <a:pt x="290" y="54"/>
                                <a:pt x="261" y="61"/>
                                <a:pt x="207" y="65"/>
                              </a:cubicBezTo>
                              <a:cubicBezTo>
                                <a:pt x="109" y="112"/>
                                <a:pt x="210" y="105"/>
                                <a:pt x="40" y="116"/>
                              </a:cubicBezTo>
                              <a:cubicBezTo>
                                <a:pt x="0" y="148"/>
                                <a:pt x="18" y="173"/>
                                <a:pt x="29" y="217"/>
                              </a:cubicBezTo>
                              <a:cubicBezTo>
                                <a:pt x="22" y="264"/>
                                <a:pt x="0" y="264"/>
                                <a:pt x="29" y="303"/>
                              </a:cubicBezTo>
                              <a:cubicBezTo>
                                <a:pt x="36" y="339"/>
                                <a:pt x="62" y="350"/>
                                <a:pt x="98" y="357"/>
                              </a:cubicBezTo>
                              <a:cubicBezTo>
                                <a:pt x="123" y="368"/>
                                <a:pt x="145" y="386"/>
                                <a:pt x="170" y="390"/>
                              </a:cubicBezTo>
                              <a:cubicBezTo>
                                <a:pt x="203" y="386"/>
                                <a:pt x="207" y="379"/>
                                <a:pt x="236" y="368"/>
                              </a:cubicBezTo>
                              <a:cubicBezTo>
                                <a:pt x="261" y="375"/>
                                <a:pt x="275" y="386"/>
                                <a:pt x="301" y="390"/>
                              </a:cubicBezTo>
                              <a:cubicBezTo>
                                <a:pt x="337" y="408"/>
                                <a:pt x="351" y="404"/>
                                <a:pt x="391" y="397"/>
                              </a:cubicBezTo>
                              <a:cubicBezTo>
                                <a:pt x="431" y="375"/>
                                <a:pt x="453" y="379"/>
                                <a:pt x="500" y="386"/>
                              </a:cubicBezTo>
                              <a:cubicBezTo>
                                <a:pt x="518" y="398"/>
                                <a:pt x="498" y="426"/>
                                <a:pt x="505" y="431"/>
                              </a:cubicBezTo>
                              <a:cubicBezTo>
                                <a:pt x="527" y="428"/>
                                <a:pt x="530" y="434"/>
                                <a:pt x="544" y="419"/>
                              </a:cubicBezTo>
                              <a:cubicBezTo>
                                <a:pt x="565" y="392"/>
                                <a:pt x="554" y="408"/>
                                <a:pt x="574" y="383"/>
                              </a:cubicBezTo>
                              <a:cubicBezTo>
                                <a:pt x="599" y="389"/>
                                <a:pt x="626" y="351"/>
                                <a:pt x="664" y="377"/>
                              </a:cubicBezTo>
                              <a:cubicBezTo>
                                <a:pt x="734" y="372"/>
                                <a:pt x="778" y="344"/>
                                <a:pt x="854" y="348"/>
                              </a:cubicBezTo>
                              <a:cubicBezTo>
                                <a:pt x="902" y="282"/>
                                <a:pt x="947" y="362"/>
                                <a:pt x="976" y="323"/>
                              </a:cubicBezTo>
                              <a:cubicBezTo>
                                <a:pt x="965" y="245"/>
                                <a:pt x="963" y="221"/>
                                <a:pt x="958" y="185"/>
                              </a:cubicBezTo>
                              <a:cubicBezTo>
                                <a:pt x="968" y="177"/>
                                <a:pt x="965" y="180"/>
                                <a:pt x="976" y="171"/>
                              </a:cubicBezTo>
                              <a:cubicBezTo>
                                <a:pt x="934" y="118"/>
                                <a:pt x="924" y="98"/>
                                <a:pt x="904" y="77"/>
                              </a:cubicBezTo>
                              <a:cubicBezTo>
                                <a:pt x="884" y="56"/>
                                <a:pt x="869" y="45"/>
                                <a:pt x="859" y="42"/>
                              </a:cubicBezTo>
                              <a:cubicBezTo>
                                <a:pt x="848" y="36"/>
                                <a:pt x="848" y="55"/>
                                <a:pt x="841" y="56"/>
                              </a:cubicBezTo>
                              <a:cubicBezTo>
                                <a:pt x="834" y="57"/>
                                <a:pt x="822" y="48"/>
                                <a:pt x="815" y="47"/>
                              </a:cubicBezTo>
                              <a:cubicBezTo>
                                <a:pt x="808" y="46"/>
                                <a:pt x="803" y="50"/>
                                <a:pt x="801" y="51"/>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7" name="Freeform 244"/>
                        <p:cNvSpPr>
                          <a:spLocks noChangeAspect="1"/>
                        </p:cNvSpPr>
                        <p:nvPr/>
                      </p:nvSpPr>
                      <p:spPr bwMode="auto">
                        <a:xfrm>
                          <a:off x="2617" y="3578"/>
                          <a:ext cx="137" cy="105"/>
                        </a:xfrm>
                        <a:custGeom>
                          <a:avLst/>
                          <a:gdLst>
                            <a:gd name="T0" fmla="*/ 85 w 137"/>
                            <a:gd name="T1" fmla="*/ 2 h 105"/>
                            <a:gd name="T2" fmla="*/ 92 w 137"/>
                            <a:gd name="T3" fmla="*/ 8 h 105"/>
                            <a:gd name="T4" fmla="*/ 121 w 137"/>
                            <a:gd name="T5" fmla="*/ 61 h 105"/>
                            <a:gd name="T6" fmla="*/ 18 w 137"/>
                            <a:gd name="T7" fmla="*/ 105 h 105"/>
                            <a:gd name="T8" fmla="*/ 1 w 137"/>
                            <a:gd name="T9" fmla="*/ 103 h 105"/>
                            <a:gd name="T10" fmla="*/ 0 w 137"/>
                            <a:gd name="T11" fmla="*/ 97 h 105"/>
                            <a:gd name="T12" fmla="*/ 0 w 137"/>
                            <a:gd name="T13" fmla="*/ 91 h 105"/>
                            <a:gd name="T14" fmla="*/ 1 w 137"/>
                            <a:gd name="T15" fmla="*/ 85 h 105"/>
                            <a:gd name="T16" fmla="*/ 2 w 137"/>
                            <a:gd name="T17" fmla="*/ 80 h 105"/>
                            <a:gd name="T18" fmla="*/ 7 w 137"/>
                            <a:gd name="T19" fmla="*/ 70 h 105"/>
                            <a:gd name="T20" fmla="*/ 12 w 137"/>
                            <a:gd name="T21" fmla="*/ 60 h 105"/>
                            <a:gd name="T22" fmla="*/ 17 w 137"/>
                            <a:gd name="T23" fmla="*/ 51 h 105"/>
                            <a:gd name="T24" fmla="*/ 18 w 137"/>
                            <a:gd name="T25" fmla="*/ 40 h 105"/>
                            <a:gd name="T26" fmla="*/ 18 w 137"/>
                            <a:gd name="T27" fmla="*/ 35 h 105"/>
                            <a:gd name="T28" fmla="*/ 17 w 137"/>
                            <a:gd name="T29" fmla="*/ 31 h 105"/>
                            <a:gd name="T30" fmla="*/ 14 w 137"/>
                            <a:gd name="T31" fmla="*/ 26 h 105"/>
                            <a:gd name="T32" fmla="*/ 11 w 137"/>
                            <a:gd name="T33" fmla="*/ 21 h 105"/>
                            <a:gd name="T34" fmla="*/ 19 w 137"/>
                            <a:gd name="T35" fmla="*/ 17 h 105"/>
                            <a:gd name="T36" fmla="*/ 27 w 137"/>
                            <a:gd name="T37" fmla="*/ 11 h 105"/>
                            <a:gd name="T38" fmla="*/ 36 w 137"/>
                            <a:gd name="T39" fmla="*/ 7 h 105"/>
                            <a:gd name="T40" fmla="*/ 44 w 137"/>
                            <a:gd name="T41" fmla="*/ 2 h 105"/>
                            <a:gd name="T42" fmla="*/ 54 w 137"/>
                            <a:gd name="T43" fmla="*/ 0 h 105"/>
                            <a:gd name="T44" fmla="*/ 63 w 137"/>
                            <a:gd name="T45" fmla="*/ 0 h 105"/>
                            <a:gd name="T46" fmla="*/ 73 w 137"/>
                            <a:gd name="T47" fmla="*/ 0 h 105"/>
                            <a:gd name="T48" fmla="*/ 85 w 137"/>
                            <a:gd name="T49" fmla="*/ 2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105">
                              <a:moveTo>
                                <a:pt x="85" y="2"/>
                              </a:moveTo>
                              <a:lnTo>
                                <a:pt x="92" y="8"/>
                              </a:lnTo>
                              <a:cubicBezTo>
                                <a:pt x="92" y="8"/>
                                <a:pt x="137" y="28"/>
                                <a:pt x="121" y="61"/>
                              </a:cubicBezTo>
                              <a:cubicBezTo>
                                <a:pt x="69" y="83"/>
                                <a:pt x="38" y="98"/>
                                <a:pt x="18" y="105"/>
                              </a:cubicBezTo>
                              <a:lnTo>
                                <a:pt x="1" y="103"/>
                              </a:lnTo>
                              <a:lnTo>
                                <a:pt x="0" y="97"/>
                              </a:lnTo>
                              <a:lnTo>
                                <a:pt x="0" y="91"/>
                              </a:lnTo>
                              <a:lnTo>
                                <a:pt x="1" y="85"/>
                              </a:lnTo>
                              <a:lnTo>
                                <a:pt x="2" y="80"/>
                              </a:lnTo>
                              <a:lnTo>
                                <a:pt x="7" y="70"/>
                              </a:lnTo>
                              <a:lnTo>
                                <a:pt x="12" y="60"/>
                              </a:lnTo>
                              <a:lnTo>
                                <a:pt x="17" y="51"/>
                              </a:lnTo>
                              <a:lnTo>
                                <a:pt x="18" y="40"/>
                              </a:lnTo>
                              <a:lnTo>
                                <a:pt x="18" y="35"/>
                              </a:lnTo>
                              <a:lnTo>
                                <a:pt x="17" y="31"/>
                              </a:lnTo>
                              <a:lnTo>
                                <a:pt x="14" y="26"/>
                              </a:lnTo>
                              <a:lnTo>
                                <a:pt x="11" y="21"/>
                              </a:lnTo>
                              <a:lnTo>
                                <a:pt x="19" y="17"/>
                              </a:lnTo>
                              <a:lnTo>
                                <a:pt x="27" y="11"/>
                              </a:lnTo>
                              <a:lnTo>
                                <a:pt x="36" y="7"/>
                              </a:lnTo>
                              <a:lnTo>
                                <a:pt x="44" y="2"/>
                              </a:lnTo>
                              <a:lnTo>
                                <a:pt x="54" y="0"/>
                              </a:lnTo>
                              <a:lnTo>
                                <a:pt x="63" y="0"/>
                              </a:lnTo>
                              <a:lnTo>
                                <a:pt x="73" y="0"/>
                              </a:lnTo>
                              <a:lnTo>
                                <a:pt x="85" y="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130" name="Freeform 245"/>
                      <p:cNvSpPr>
                        <a:spLocks noChangeAspect="1"/>
                      </p:cNvSpPr>
                      <p:nvPr/>
                    </p:nvSpPr>
                    <p:spPr bwMode="auto">
                      <a:xfrm>
                        <a:off x="1405" y="1963"/>
                        <a:ext cx="58" cy="62"/>
                      </a:xfrm>
                      <a:custGeom>
                        <a:avLst/>
                        <a:gdLst>
                          <a:gd name="T0" fmla="*/ 4 w 209"/>
                          <a:gd name="T1" fmla="*/ 2 h 223"/>
                          <a:gd name="T2" fmla="*/ 3 w 209"/>
                          <a:gd name="T3" fmla="*/ 4 h 223"/>
                          <a:gd name="T4" fmla="*/ 2 w 209"/>
                          <a:gd name="T5" fmla="*/ 4 h 223"/>
                          <a:gd name="T6" fmla="*/ 2 w 209"/>
                          <a:gd name="T7" fmla="*/ 4 h 223"/>
                          <a:gd name="T8" fmla="*/ 1 w 209"/>
                          <a:gd name="T9" fmla="*/ 4 h 223"/>
                          <a:gd name="T10" fmla="*/ 1 w 209"/>
                          <a:gd name="T11" fmla="*/ 3 h 223"/>
                          <a:gd name="T12" fmla="*/ 0 w 209"/>
                          <a:gd name="T13" fmla="*/ 2 h 223"/>
                          <a:gd name="T14" fmla="*/ 0 w 209"/>
                          <a:gd name="T15" fmla="*/ 2 h 223"/>
                          <a:gd name="T16" fmla="*/ 1 w 209"/>
                          <a:gd name="T17" fmla="*/ 0 h 223"/>
                          <a:gd name="T18" fmla="*/ 2 w 209"/>
                          <a:gd name="T19" fmla="*/ 1 h 223"/>
                          <a:gd name="T20" fmla="*/ 3 w 209"/>
                          <a:gd name="T21" fmla="*/ 0 h 223"/>
                          <a:gd name="T22" fmla="*/ 4 w 209"/>
                          <a:gd name="T23" fmla="*/ 1 h 223"/>
                          <a:gd name="T24" fmla="*/ 4 w 209"/>
                          <a:gd name="T25" fmla="*/ 2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223">
                            <a:moveTo>
                              <a:pt x="175" y="90"/>
                            </a:moveTo>
                            <a:cubicBezTo>
                              <a:pt x="160" y="145"/>
                              <a:pt x="167" y="193"/>
                              <a:pt x="131" y="206"/>
                            </a:cubicBezTo>
                            <a:cubicBezTo>
                              <a:pt x="116" y="223"/>
                              <a:pt x="118" y="200"/>
                              <a:pt x="103" y="191"/>
                            </a:cubicBezTo>
                            <a:cubicBezTo>
                              <a:pt x="95" y="185"/>
                              <a:pt x="95" y="166"/>
                              <a:pt x="84" y="162"/>
                            </a:cubicBezTo>
                            <a:cubicBezTo>
                              <a:pt x="75" y="152"/>
                              <a:pt x="62" y="154"/>
                              <a:pt x="35" y="164"/>
                            </a:cubicBezTo>
                            <a:cubicBezTo>
                              <a:pt x="45" y="146"/>
                              <a:pt x="48" y="150"/>
                              <a:pt x="48" y="132"/>
                            </a:cubicBezTo>
                            <a:cubicBezTo>
                              <a:pt x="39" y="116"/>
                              <a:pt x="23" y="111"/>
                              <a:pt x="15" y="101"/>
                            </a:cubicBezTo>
                            <a:cubicBezTo>
                              <a:pt x="7" y="91"/>
                              <a:pt x="0" y="88"/>
                              <a:pt x="2" y="71"/>
                            </a:cubicBezTo>
                            <a:cubicBezTo>
                              <a:pt x="8" y="33"/>
                              <a:pt x="8" y="59"/>
                              <a:pt x="29" y="0"/>
                            </a:cubicBezTo>
                            <a:cubicBezTo>
                              <a:pt x="65" y="2"/>
                              <a:pt x="84" y="20"/>
                              <a:pt x="105" y="35"/>
                            </a:cubicBezTo>
                            <a:cubicBezTo>
                              <a:pt x="118" y="29"/>
                              <a:pt x="129" y="16"/>
                              <a:pt x="139" y="16"/>
                            </a:cubicBezTo>
                            <a:cubicBezTo>
                              <a:pt x="158" y="14"/>
                              <a:pt x="200" y="54"/>
                              <a:pt x="209" y="69"/>
                            </a:cubicBezTo>
                            <a:cubicBezTo>
                              <a:pt x="189" y="71"/>
                              <a:pt x="175" y="90"/>
                              <a:pt x="175" y="90"/>
                            </a:cubicBezTo>
                            <a:close/>
                          </a:path>
                        </a:pathLst>
                      </a:custGeom>
                      <a:grpFill/>
                      <a:ln w="6350" cap="flat" cmpd="sng">
                        <a:solidFill>
                          <a:schemeClr val="bg1"/>
                        </a:solidFill>
                        <a:prstDash val="solid"/>
                        <a:round/>
                        <a:headEnd type="none" w="med" len="med"/>
                        <a:tailEnd type="none" w="med" len="med"/>
                      </a:ln>
                      <a:effectLst/>
                      <a:extLst/>
                    </p:spPr>
                    <p:txBody>
                      <a:bodyPr wrap="none" anchor="ct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1" name="Freeform 246"/>
                      <p:cNvSpPr>
                        <a:spLocks noChangeAspect="1"/>
                      </p:cNvSpPr>
                      <p:nvPr/>
                    </p:nvSpPr>
                    <p:spPr bwMode="auto">
                      <a:xfrm>
                        <a:off x="1871" y="2566"/>
                        <a:ext cx="50" cy="66"/>
                      </a:xfrm>
                      <a:custGeom>
                        <a:avLst/>
                        <a:gdLst>
                          <a:gd name="T0" fmla="*/ 2 w 181"/>
                          <a:gd name="T1" fmla="*/ 1 h 240"/>
                          <a:gd name="T2" fmla="*/ 3 w 181"/>
                          <a:gd name="T3" fmla="*/ 4 h 240"/>
                          <a:gd name="T4" fmla="*/ 1 w 181"/>
                          <a:gd name="T5" fmla="*/ 5 h 240"/>
                          <a:gd name="T6" fmla="*/ 1 w 181"/>
                          <a:gd name="T7" fmla="*/ 1 h 240"/>
                          <a:gd name="T8" fmla="*/ 2 w 181"/>
                          <a:gd name="T9" fmla="*/ 0 h 240"/>
                          <a:gd name="T10" fmla="*/ 2 w 181"/>
                          <a:gd name="T11" fmla="*/ 1 h 2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240">
                            <a:moveTo>
                              <a:pt x="110" y="28"/>
                            </a:moveTo>
                            <a:cubicBezTo>
                              <a:pt x="112" y="68"/>
                              <a:pt x="181" y="149"/>
                              <a:pt x="164" y="191"/>
                            </a:cubicBezTo>
                            <a:cubicBezTo>
                              <a:pt x="164" y="191"/>
                              <a:pt x="100" y="240"/>
                              <a:pt x="65" y="225"/>
                            </a:cubicBezTo>
                            <a:cubicBezTo>
                              <a:pt x="0" y="192"/>
                              <a:pt x="46" y="105"/>
                              <a:pt x="40" y="33"/>
                            </a:cubicBezTo>
                            <a:cubicBezTo>
                              <a:pt x="55" y="16"/>
                              <a:pt x="71" y="0"/>
                              <a:pt x="71" y="0"/>
                            </a:cubicBezTo>
                            <a:cubicBezTo>
                              <a:pt x="71" y="0"/>
                              <a:pt x="84" y="14"/>
                              <a:pt x="110" y="2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2" name="Freeform 247"/>
                      <p:cNvSpPr>
                        <a:spLocks noChangeAspect="1"/>
                      </p:cNvSpPr>
                      <p:nvPr/>
                    </p:nvSpPr>
                    <p:spPr bwMode="auto">
                      <a:xfrm>
                        <a:off x="1726" y="2078"/>
                        <a:ext cx="299" cy="514"/>
                      </a:xfrm>
                      <a:custGeom>
                        <a:avLst/>
                        <a:gdLst>
                          <a:gd name="T0" fmla="*/ 19 w 1084"/>
                          <a:gd name="T1" fmla="*/ 13 h 1859"/>
                          <a:gd name="T2" fmla="*/ 18 w 1084"/>
                          <a:gd name="T3" fmla="*/ 12 h 1859"/>
                          <a:gd name="T4" fmla="*/ 18 w 1084"/>
                          <a:gd name="T5" fmla="*/ 12 h 1859"/>
                          <a:gd name="T6" fmla="*/ 15 w 1084"/>
                          <a:gd name="T7" fmla="*/ 12 h 1859"/>
                          <a:gd name="T8" fmla="*/ 15 w 1084"/>
                          <a:gd name="T9" fmla="*/ 11 h 1859"/>
                          <a:gd name="T10" fmla="*/ 14 w 1084"/>
                          <a:gd name="T11" fmla="*/ 10 h 1859"/>
                          <a:gd name="T12" fmla="*/ 13 w 1084"/>
                          <a:gd name="T13" fmla="*/ 9 h 1859"/>
                          <a:gd name="T14" fmla="*/ 12 w 1084"/>
                          <a:gd name="T15" fmla="*/ 6 h 1859"/>
                          <a:gd name="T16" fmla="*/ 11 w 1084"/>
                          <a:gd name="T17" fmla="*/ 5 h 1859"/>
                          <a:gd name="T18" fmla="*/ 12 w 1084"/>
                          <a:gd name="T19" fmla="*/ 4 h 1859"/>
                          <a:gd name="T20" fmla="*/ 12 w 1084"/>
                          <a:gd name="T21" fmla="*/ 4 h 1859"/>
                          <a:gd name="T22" fmla="*/ 12 w 1084"/>
                          <a:gd name="T23" fmla="*/ 4 h 1859"/>
                          <a:gd name="T24" fmla="*/ 12 w 1084"/>
                          <a:gd name="T25" fmla="*/ 3 h 1859"/>
                          <a:gd name="T26" fmla="*/ 11 w 1084"/>
                          <a:gd name="T27" fmla="*/ 2 h 1859"/>
                          <a:gd name="T28" fmla="*/ 10 w 1084"/>
                          <a:gd name="T29" fmla="*/ 0 h 1859"/>
                          <a:gd name="T30" fmla="*/ 10 w 1084"/>
                          <a:gd name="T31" fmla="*/ 0 h 1859"/>
                          <a:gd name="T32" fmla="*/ 9 w 1084"/>
                          <a:gd name="T33" fmla="*/ 0 h 1859"/>
                          <a:gd name="T34" fmla="*/ 9 w 1084"/>
                          <a:gd name="T35" fmla="*/ 1 h 1859"/>
                          <a:gd name="T36" fmla="*/ 8 w 1084"/>
                          <a:gd name="T37" fmla="*/ 1 h 1859"/>
                          <a:gd name="T38" fmla="*/ 7 w 1084"/>
                          <a:gd name="T39" fmla="*/ 1 h 1859"/>
                          <a:gd name="T40" fmla="*/ 6 w 1084"/>
                          <a:gd name="T41" fmla="*/ 2 h 1859"/>
                          <a:gd name="T42" fmla="*/ 6 w 1084"/>
                          <a:gd name="T43" fmla="*/ 3 h 1859"/>
                          <a:gd name="T44" fmla="*/ 7 w 1084"/>
                          <a:gd name="T45" fmla="*/ 4 h 1859"/>
                          <a:gd name="T46" fmla="*/ 7 w 1084"/>
                          <a:gd name="T47" fmla="*/ 4 h 1859"/>
                          <a:gd name="T48" fmla="*/ 7 w 1084"/>
                          <a:gd name="T49" fmla="*/ 5 h 1859"/>
                          <a:gd name="T50" fmla="*/ 7 w 1084"/>
                          <a:gd name="T51" fmla="*/ 5 h 1859"/>
                          <a:gd name="T52" fmla="*/ 7 w 1084"/>
                          <a:gd name="T53" fmla="*/ 6 h 1859"/>
                          <a:gd name="T54" fmla="*/ 7 w 1084"/>
                          <a:gd name="T55" fmla="*/ 7 h 1859"/>
                          <a:gd name="T56" fmla="*/ 6 w 1084"/>
                          <a:gd name="T57" fmla="*/ 9 h 1859"/>
                          <a:gd name="T58" fmla="*/ 5 w 1084"/>
                          <a:gd name="T59" fmla="*/ 10 h 1859"/>
                          <a:gd name="T60" fmla="*/ 4 w 1084"/>
                          <a:gd name="T61" fmla="*/ 11 h 1859"/>
                          <a:gd name="T62" fmla="*/ 3 w 1084"/>
                          <a:gd name="T63" fmla="*/ 11 h 1859"/>
                          <a:gd name="T64" fmla="*/ 3 w 1084"/>
                          <a:gd name="T65" fmla="*/ 11 h 1859"/>
                          <a:gd name="T66" fmla="*/ 1 w 1084"/>
                          <a:gd name="T67" fmla="*/ 12 h 1859"/>
                          <a:gd name="T68" fmla="*/ 1 w 1084"/>
                          <a:gd name="T69" fmla="*/ 13 h 1859"/>
                          <a:gd name="T70" fmla="*/ 2 w 1084"/>
                          <a:gd name="T71" fmla="*/ 13 h 1859"/>
                          <a:gd name="T72" fmla="*/ 2 w 1084"/>
                          <a:gd name="T73" fmla="*/ 14 h 1859"/>
                          <a:gd name="T74" fmla="*/ 2 w 1084"/>
                          <a:gd name="T75" fmla="*/ 14 h 1859"/>
                          <a:gd name="T76" fmla="*/ 2 w 1084"/>
                          <a:gd name="T77" fmla="*/ 15 h 1859"/>
                          <a:gd name="T78" fmla="*/ 3 w 1084"/>
                          <a:gd name="T79" fmla="*/ 16 h 1859"/>
                          <a:gd name="T80" fmla="*/ 3 w 1084"/>
                          <a:gd name="T81" fmla="*/ 16 h 1859"/>
                          <a:gd name="T82" fmla="*/ 3 w 1084"/>
                          <a:gd name="T83" fmla="*/ 16 h 1859"/>
                          <a:gd name="T84" fmla="*/ 2 w 1084"/>
                          <a:gd name="T85" fmla="*/ 17 h 1859"/>
                          <a:gd name="T86" fmla="*/ 1 w 1084"/>
                          <a:gd name="T87" fmla="*/ 17 h 1859"/>
                          <a:gd name="T88" fmla="*/ 0 w 1084"/>
                          <a:gd name="T89" fmla="*/ 18 h 1859"/>
                          <a:gd name="T90" fmla="*/ 4 w 1084"/>
                          <a:gd name="T91" fmla="*/ 21 h 1859"/>
                          <a:gd name="T92" fmla="*/ 6 w 1084"/>
                          <a:gd name="T93" fmla="*/ 30 h 1859"/>
                          <a:gd name="T94" fmla="*/ 10 w 1084"/>
                          <a:gd name="T95" fmla="*/ 39 h 1859"/>
                          <a:gd name="T96" fmla="*/ 13 w 1084"/>
                          <a:gd name="T97" fmla="*/ 32 h 1859"/>
                          <a:gd name="T98" fmla="*/ 18 w 1084"/>
                          <a:gd name="T99" fmla="*/ 23 h 1859"/>
                          <a:gd name="T100" fmla="*/ 22 w 1084"/>
                          <a:gd name="T101" fmla="*/ 16 h 1859"/>
                          <a:gd name="T102" fmla="*/ 22 w 1084"/>
                          <a:gd name="T103" fmla="*/ 15 h 1859"/>
                          <a:gd name="T104" fmla="*/ 22 w 1084"/>
                          <a:gd name="T105" fmla="*/ 15 h 1859"/>
                          <a:gd name="T106" fmla="*/ 22 w 1084"/>
                          <a:gd name="T107" fmla="*/ 14 h 1859"/>
                          <a:gd name="T108" fmla="*/ 22 w 1084"/>
                          <a:gd name="T109" fmla="*/ 13 h 1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4" h="1859">
                            <a:moveTo>
                              <a:pt x="1037" y="607"/>
                            </a:moveTo>
                            <a:lnTo>
                              <a:pt x="1013" y="621"/>
                            </a:lnTo>
                            <a:lnTo>
                              <a:pt x="904" y="604"/>
                            </a:lnTo>
                            <a:lnTo>
                              <a:pt x="903" y="599"/>
                            </a:lnTo>
                            <a:lnTo>
                              <a:pt x="901" y="593"/>
                            </a:lnTo>
                            <a:lnTo>
                              <a:pt x="897" y="590"/>
                            </a:lnTo>
                            <a:lnTo>
                              <a:pt x="893" y="587"/>
                            </a:lnTo>
                            <a:lnTo>
                              <a:pt x="884" y="585"/>
                            </a:lnTo>
                            <a:lnTo>
                              <a:pt x="873" y="584"/>
                            </a:lnTo>
                            <a:lnTo>
                              <a:pt x="862" y="581"/>
                            </a:lnTo>
                            <a:lnTo>
                              <a:pt x="852" y="578"/>
                            </a:lnTo>
                            <a:lnTo>
                              <a:pt x="848" y="574"/>
                            </a:lnTo>
                            <a:lnTo>
                              <a:pt x="845" y="570"/>
                            </a:lnTo>
                            <a:lnTo>
                              <a:pt x="843" y="566"/>
                            </a:lnTo>
                            <a:lnTo>
                              <a:pt x="840" y="560"/>
                            </a:lnTo>
                            <a:lnTo>
                              <a:pt x="739" y="548"/>
                            </a:lnTo>
                            <a:lnTo>
                              <a:pt x="732" y="537"/>
                            </a:lnTo>
                            <a:lnTo>
                              <a:pt x="721" y="528"/>
                            </a:lnTo>
                            <a:lnTo>
                              <a:pt x="711" y="518"/>
                            </a:lnTo>
                            <a:lnTo>
                              <a:pt x="702" y="510"/>
                            </a:lnTo>
                            <a:lnTo>
                              <a:pt x="680" y="496"/>
                            </a:lnTo>
                            <a:lnTo>
                              <a:pt x="660" y="483"/>
                            </a:lnTo>
                            <a:lnTo>
                              <a:pt x="648" y="477"/>
                            </a:lnTo>
                            <a:lnTo>
                              <a:pt x="639" y="469"/>
                            </a:lnTo>
                            <a:lnTo>
                              <a:pt x="631" y="461"/>
                            </a:lnTo>
                            <a:lnTo>
                              <a:pt x="622" y="453"/>
                            </a:lnTo>
                            <a:lnTo>
                              <a:pt x="616" y="443"/>
                            </a:lnTo>
                            <a:lnTo>
                              <a:pt x="611" y="432"/>
                            </a:lnTo>
                            <a:lnTo>
                              <a:pt x="609" y="421"/>
                            </a:lnTo>
                            <a:lnTo>
                              <a:pt x="607" y="408"/>
                            </a:lnTo>
                            <a:lnTo>
                              <a:pt x="639" y="367"/>
                            </a:lnTo>
                            <a:lnTo>
                              <a:pt x="547" y="268"/>
                            </a:lnTo>
                            <a:lnTo>
                              <a:pt x="544" y="258"/>
                            </a:lnTo>
                            <a:lnTo>
                              <a:pt x="541" y="247"/>
                            </a:lnTo>
                            <a:lnTo>
                              <a:pt x="540" y="235"/>
                            </a:lnTo>
                            <a:lnTo>
                              <a:pt x="540" y="221"/>
                            </a:lnTo>
                            <a:lnTo>
                              <a:pt x="541" y="215"/>
                            </a:lnTo>
                            <a:lnTo>
                              <a:pt x="543" y="209"/>
                            </a:lnTo>
                            <a:lnTo>
                              <a:pt x="545" y="205"/>
                            </a:lnTo>
                            <a:lnTo>
                              <a:pt x="549" y="200"/>
                            </a:lnTo>
                            <a:lnTo>
                              <a:pt x="552" y="196"/>
                            </a:lnTo>
                            <a:lnTo>
                              <a:pt x="557" y="193"/>
                            </a:lnTo>
                            <a:lnTo>
                              <a:pt x="563" y="189"/>
                            </a:lnTo>
                            <a:lnTo>
                              <a:pt x="570" y="187"/>
                            </a:lnTo>
                            <a:lnTo>
                              <a:pt x="573" y="183"/>
                            </a:lnTo>
                            <a:lnTo>
                              <a:pt x="575" y="179"/>
                            </a:lnTo>
                            <a:lnTo>
                              <a:pt x="576" y="176"/>
                            </a:lnTo>
                            <a:lnTo>
                              <a:pt x="576" y="172"/>
                            </a:lnTo>
                            <a:lnTo>
                              <a:pt x="574" y="165"/>
                            </a:lnTo>
                            <a:lnTo>
                              <a:pt x="570" y="156"/>
                            </a:lnTo>
                            <a:lnTo>
                              <a:pt x="559" y="141"/>
                            </a:lnTo>
                            <a:lnTo>
                              <a:pt x="549" y="126"/>
                            </a:lnTo>
                            <a:lnTo>
                              <a:pt x="549" y="118"/>
                            </a:lnTo>
                            <a:lnTo>
                              <a:pt x="547" y="108"/>
                            </a:lnTo>
                            <a:lnTo>
                              <a:pt x="546" y="100"/>
                            </a:lnTo>
                            <a:lnTo>
                              <a:pt x="544" y="93"/>
                            </a:lnTo>
                            <a:lnTo>
                              <a:pt x="539" y="76"/>
                            </a:lnTo>
                            <a:lnTo>
                              <a:pt x="532" y="61"/>
                            </a:lnTo>
                            <a:lnTo>
                              <a:pt x="515" y="34"/>
                            </a:lnTo>
                            <a:lnTo>
                              <a:pt x="496" y="6"/>
                            </a:lnTo>
                            <a:lnTo>
                              <a:pt x="491" y="4"/>
                            </a:lnTo>
                            <a:lnTo>
                              <a:pt x="487" y="1"/>
                            </a:lnTo>
                            <a:lnTo>
                              <a:pt x="484" y="0"/>
                            </a:lnTo>
                            <a:lnTo>
                              <a:pt x="480" y="0"/>
                            </a:lnTo>
                            <a:lnTo>
                              <a:pt x="473" y="0"/>
                            </a:lnTo>
                            <a:lnTo>
                              <a:pt x="465" y="2"/>
                            </a:lnTo>
                            <a:lnTo>
                              <a:pt x="458" y="5"/>
                            </a:lnTo>
                            <a:lnTo>
                              <a:pt x="450" y="8"/>
                            </a:lnTo>
                            <a:lnTo>
                              <a:pt x="441" y="11"/>
                            </a:lnTo>
                            <a:lnTo>
                              <a:pt x="432" y="12"/>
                            </a:lnTo>
                            <a:lnTo>
                              <a:pt x="426" y="40"/>
                            </a:lnTo>
                            <a:lnTo>
                              <a:pt x="418" y="43"/>
                            </a:lnTo>
                            <a:lnTo>
                              <a:pt x="410" y="46"/>
                            </a:lnTo>
                            <a:lnTo>
                              <a:pt x="400" y="48"/>
                            </a:lnTo>
                            <a:lnTo>
                              <a:pt x="391" y="49"/>
                            </a:lnTo>
                            <a:lnTo>
                              <a:pt x="369" y="53"/>
                            </a:lnTo>
                            <a:lnTo>
                              <a:pt x="346" y="55"/>
                            </a:lnTo>
                            <a:lnTo>
                              <a:pt x="336" y="58"/>
                            </a:lnTo>
                            <a:lnTo>
                              <a:pt x="327" y="61"/>
                            </a:lnTo>
                            <a:lnTo>
                              <a:pt x="318" y="65"/>
                            </a:lnTo>
                            <a:lnTo>
                              <a:pt x="311" y="71"/>
                            </a:lnTo>
                            <a:lnTo>
                              <a:pt x="306" y="78"/>
                            </a:lnTo>
                            <a:lnTo>
                              <a:pt x="301" y="87"/>
                            </a:lnTo>
                            <a:lnTo>
                              <a:pt x="300" y="99"/>
                            </a:lnTo>
                            <a:lnTo>
                              <a:pt x="300" y="112"/>
                            </a:lnTo>
                            <a:lnTo>
                              <a:pt x="299" y="117"/>
                            </a:lnTo>
                            <a:lnTo>
                              <a:pt x="299" y="122"/>
                            </a:lnTo>
                            <a:lnTo>
                              <a:pt x="300" y="126"/>
                            </a:lnTo>
                            <a:lnTo>
                              <a:pt x="301" y="132"/>
                            </a:lnTo>
                            <a:lnTo>
                              <a:pt x="306" y="141"/>
                            </a:lnTo>
                            <a:lnTo>
                              <a:pt x="312" y="150"/>
                            </a:lnTo>
                            <a:lnTo>
                              <a:pt x="327" y="170"/>
                            </a:lnTo>
                            <a:lnTo>
                              <a:pt x="342" y="187"/>
                            </a:lnTo>
                            <a:lnTo>
                              <a:pt x="348" y="195"/>
                            </a:lnTo>
                            <a:lnTo>
                              <a:pt x="355" y="203"/>
                            </a:lnTo>
                            <a:lnTo>
                              <a:pt x="358" y="211"/>
                            </a:lnTo>
                            <a:lnTo>
                              <a:pt x="359" y="219"/>
                            </a:lnTo>
                            <a:lnTo>
                              <a:pt x="358" y="224"/>
                            </a:lnTo>
                            <a:lnTo>
                              <a:pt x="357" y="229"/>
                            </a:lnTo>
                            <a:lnTo>
                              <a:pt x="356" y="233"/>
                            </a:lnTo>
                            <a:lnTo>
                              <a:pt x="352" y="238"/>
                            </a:lnTo>
                            <a:lnTo>
                              <a:pt x="348" y="243"/>
                            </a:lnTo>
                            <a:lnTo>
                              <a:pt x="344" y="248"/>
                            </a:lnTo>
                            <a:lnTo>
                              <a:pt x="338" y="252"/>
                            </a:lnTo>
                            <a:lnTo>
                              <a:pt x="330" y="256"/>
                            </a:lnTo>
                            <a:lnTo>
                              <a:pt x="333" y="271"/>
                            </a:lnTo>
                            <a:lnTo>
                              <a:pt x="333" y="285"/>
                            </a:lnTo>
                            <a:lnTo>
                              <a:pt x="330" y="297"/>
                            </a:lnTo>
                            <a:lnTo>
                              <a:pt x="328" y="312"/>
                            </a:lnTo>
                            <a:lnTo>
                              <a:pt x="324" y="324"/>
                            </a:lnTo>
                            <a:lnTo>
                              <a:pt x="318" y="335"/>
                            </a:lnTo>
                            <a:lnTo>
                              <a:pt x="314" y="347"/>
                            </a:lnTo>
                            <a:lnTo>
                              <a:pt x="306" y="357"/>
                            </a:lnTo>
                            <a:lnTo>
                              <a:pt x="291" y="380"/>
                            </a:lnTo>
                            <a:lnTo>
                              <a:pt x="276" y="401"/>
                            </a:lnTo>
                            <a:lnTo>
                              <a:pt x="269" y="412"/>
                            </a:lnTo>
                            <a:lnTo>
                              <a:pt x="262" y="424"/>
                            </a:lnTo>
                            <a:lnTo>
                              <a:pt x="256" y="434"/>
                            </a:lnTo>
                            <a:lnTo>
                              <a:pt x="250" y="446"/>
                            </a:lnTo>
                            <a:lnTo>
                              <a:pt x="241" y="454"/>
                            </a:lnTo>
                            <a:lnTo>
                              <a:pt x="233" y="461"/>
                            </a:lnTo>
                            <a:lnTo>
                              <a:pt x="225" y="469"/>
                            </a:lnTo>
                            <a:lnTo>
                              <a:pt x="217" y="478"/>
                            </a:lnTo>
                            <a:lnTo>
                              <a:pt x="203" y="496"/>
                            </a:lnTo>
                            <a:lnTo>
                              <a:pt x="188" y="511"/>
                            </a:lnTo>
                            <a:lnTo>
                              <a:pt x="180" y="520"/>
                            </a:lnTo>
                            <a:lnTo>
                              <a:pt x="172" y="527"/>
                            </a:lnTo>
                            <a:lnTo>
                              <a:pt x="164" y="533"/>
                            </a:lnTo>
                            <a:lnTo>
                              <a:pt x="156" y="537"/>
                            </a:lnTo>
                            <a:lnTo>
                              <a:pt x="146" y="539"/>
                            </a:lnTo>
                            <a:lnTo>
                              <a:pt x="136" y="540"/>
                            </a:lnTo>
                            <a:lnTo>
                              <a:pt x="127" y="539"/>
                            </a:lnTo>
                            <a:lnTo>
                              <a:pt x="116" y="537"/>
                            </a:lnTo>
                            <a:lnTo>
                              <a:pt x="96" y="558"/>
                            </a:lnTo>
                            <a:lnTo>
                              <a:pt x="75" y="580"/>
                            </a:lnTo>
                            <a:lnTo>
                              <a:pt x="70" y="585"/>
                            </a:lnTo>
                            <a:lnTo>
                              <a:pt x="66" y="591"/>
                            </a:lnTo>
                            <a:lnTo>
                              <a:pt x="64" y="598"/>
                            </a:lnTo>
                            <a:lnTo>
                              <a:pt x="61" y="604"/>
                            </a:lnTo>
                            <a:lnTo>
                              <a:pt x="60" y="610"/>
                            </a:lnTo>
                            <a:lnTo>
                              <a:pt x="60" y="616"/>
                            </a:lnTo>
                            <a:lnTo>
                              <a:pt x="63" y="622"/>
                            </a:lnTo>
                            <a:lnTo>
                              <a:pt x="65" y="629"/>
                            </a:lnTo>
                            <a:lnTo>
                              <a:pt x="76" y="631"/>
                            </a:lnTo>
                            <a:lnTo>
                              <a:pt x="86" y="634"/>
                            </a:lnTo>
                            <a:lnTo>
                              <a:pt x="92" y="637"/>
                            </a:lnTo>
                            <a:lnTo>
                              <a:pt x="95" y="641"/>
                            </a:lnTo>
                            <a:lnTo>
                              <a:pt x="98" y="646"/>
                            </a:lnTo>
                            <a:lnTo>
                              <a:pt x="100" y="651"/>
                            </a:lnTo>
                            <a:lnTo>
                              <a:pt x="100" y="657"/>
                            </a:lnTo>
                            <a:lnTo>
                              <a:pt x="101" y="663"/>
                            </a:lnTo>
                            <a:lnTo>
                              <a:pt x="101" y="676"/>
                            </a:lnTo>
                            <a:lnTo>
                              <a:pt x="105" y="690"/>
                            </a:lnTo>
                            <a:lnTo>
                              <a:pt x="109" y="696"/>
                            </a:lnTo>
                            <a:lnTo>
                              <a:pt x="113" y="700"/>
                            </a:lnTo>
                            <a:lnTo>
                              <a:pt x="119" y="705"/>
                            </a:lnTo>
                            <a:lnTo>
                              <a:pt x="129" y="710"/>
                            </a:lnTo>
                            <a:lnTo>
                              <a:pt x="130" y="720"/>
                            </a:lnTo>
                            <a:lnTo>
                              <a:pt x="134" y="731"/>
                            </a:lnTo>
                            <a:lnTo>
                              <a:pt x="139" y="743"/>
                            </a:lnTo>
                            <a:lnTo>
                              <a:pt x="142" y="753"/>
                            </a:lnTo>
                            <a:lnTo>
                              <a:pt x="143" y="758"/>
                            </a:lnTo>
                            <a:lnTo>
                              <a:pt x="143" y="763"/>
                            </a:lnTo>
                            <a:lnTo>
                              <a:pt x="143" y="767"/>
                            </a:lnTo>
                            <a:lnTo>
                              <a:pt x="142" y="770"/>
                            </a:lnTo>
                            <a:lnTo>
                              <a:pt x="140" y="774"/>
                            </a:lnTo>
                            <a:lnTo>
                              <a:pt x="135" y="776"/>
                            </a:lnTo>
                            <a:lnTo>
                              <a:pt x="130" y="779"/>
                            </a:lnTo>
                            <a:lnTo>
                              <a:pt x="123" y="780"/>
                            </a:lnTo>
                            <a:lnTo>
                              <a:pt x="111" y="781"/>
                            </a:lnTo>
                            <a:lnTo>
                              <a:pt x="95" y="782"/>
                            </a:lnTo>
                            <a:lnTo>
                              <a:pt x="76" y="787"/>
                            </a:lnTo>
                            <a:lnTo>
                              <a:pt x="57" y="793"/>
                            </a:lnTo>
                            <a:lnTo>
                              <a:pt x="47" y="797"/>
                            </a:lnTo>
                            <a:lnTo>
                              <a:pt x="39" y="802"/>
                            </a:lnTo>
                            <a:lnTo>
                              <a:pt x="30" y="808"/>
                            </a:lnTo>
                            <a:lnTo>
                              <a:pt x="22" y="814"/>
                            </a:lnTo>
                            <a:lnTo>
                              <a:pt x="16" y="822"/>
                            </a:lnTo>
                            <a:lnTo>
                              <a:pt x="10" y="830"/>
                            </a:lnTo>
                            <a:lnTo>
                              <a:pt x="4" y="840"/>
                            </a:lnTo>
                            <a:lnTo>
                              <a:pt x="0" y="851"/>
                            </a:lnTo>
                            <a:cubicBezTo>
                              <a:pt x="0" y="851"/>
                              <a:pt x="4" y="886"/>
                              <a:pt x="104" y="871"/>
                            </a:cubicBezTo>
                            <a:cubicBezTo>
                              <a:pt x="112" y="899"/>
                              <a:pt x="19" y="912"/>
                              <a:pt x="19" y="912"/>
                            </a:cubicBezTo>
                            <a:cubicBezTo>
                              <a:pt x="30" y="932"/>
                              <a:pt x="70" y="1036"/>
                              <a:pt x="168" y="989"/>
                            </a:cubicBezTo>
                            <a:cubicBezTo>
                              <a:pt x="176" y="947"/>
                              <a:pt x="184" y="906"/>
                              <a:pt x="184" y="906"/>
                            </a:cubicBezTo>
                            <a:cubicBezTo>
                              <a:pt x="184" y="906"/>
                              <a:pt x="191" y="909"/>
                              <a:pt x="198" y="912"/>
                            </a:cubicBezTo>
                            <a:cubicBezTo>
                              <a:pt x="217" y="1018"/>
                              <a:pt x="195" y="1052"/>
                              <a:pt x="195" y="1052"/>
                            </a:cubicBezTo>
                            <a:cubicBezTo>
                              <a:pt x="215" y="1264"/>
                              <a:pt x="254" y="1355"/>
                              <a:pt x="289" y="1424"/>
                            </a:cubicBezTo>
                            <a:cubicBezTo>
                              <a:pt x="310" y="1515"/>
                              <a:pt x="306" y="1511"/>
                              <a:pt x="323" y="1598"/>
                            </a:cubicBezTo>
                            <a:cubicBezTo>
                              <a:pt x="370" y="1639"/>
                              <a:pt x="379" y="1675"/>
                              <a:pt x="394" y="1717"/>
                            </a:cubicBezTo>
                            <a:cubicBezTo>
                              <a:pt x="410" y="1742"/>
                              <a:pt x="403" y="1802"/>
                              <a:pt x="421" y="1821"/>
                            </a:cubicBezTo>
                            <a:cubicBezTo>
                              <a:pt x="435" y="1844"/>
                              <a:pt x="443" y="1859"/>
                              <a:pt x="476" y="1856"/>
                            </a:cubicBezTo>
                            <a:cubicBezTo>
                              <a:pt x="503" y="1850"/>
                              <a:pt x="502" y="1817"/>
                              <a:pt x="525" y="1792"/>
                            </a:cubicBezTo>
                            <a:cubicBezTo>
                              <a:pt x="518" y="1727"/>
                              <a:pt x="575" y="1703"/>
                              <a:pt x="575" y="1703"/>
                            </a:cubicBezTo>
                            <a:cubicBezTo>
                              <a:pt x="583" y="1677"/>
                              <a:pt x="575" y="1668"/>
                              <a:pt x="575" y="1633"/>
                            </a:cubicBezTo>
                            <a:cubicBezTo>
                              <a:pt x="613" y="1582"/>
                              <a:pt x="611" y="1513"/>
                              <a:pt x="611" y="1513"/>
                            </a:cubicBezTo>
                            <a:cubicBezTo>
                              <a:pt x="616" y="1430"/>
                              <a:pt x="575" y="1409"/>
                              <a:pt x="622" y="1348"/>
                            </a:cubicBezTo>
                            <a:cubicBezTo>
                              <a:pt x="668" y="1331"/>
                              <a:pt x="659" y="1330"/>
                              <a:pt x="697" y="1313"/>
                            </a:cubicBezTo>
                            <a:cubicBezTo>
                              <a:pt x="707" y="1262"/>
                              <a:pt x="810" y="1176"/>
                              <a:pt x="810" y="1176"/>
                            </a:cubicBezTo>
                            <a:cubicBezTo>
                              <a:pt x="840" y="1141"/>
                              <a:pt x="856" y="1115"/>
                              <a:pt x="879" y="1104"/>
                            </a:cubicBezTo>
                            <a:cubicBezTo>
                              <a:pt x="1009" y="1037"/>
                              <a:pt x="956" y="1003"/>
                              <a:pt x="969" y="982"/>
                            </a:cubicBezTo>
                            <a:cubicBezTo>
                              <a:pt x="1030" y="934"/>
                              <a:pt x="1084" y="952"/>
                              <a:pt x="1084" y="952"/>
                            </a:cubicBezTo>
                            <a:lnTo>
                              <a:pt x="1066" y="797"/>
                            </a:lnTo>
                            <a:lnTo>
                              <a:pt x="1055" y="775"/>
                            </a:lnTo>
                            <a:lnTo>
                              <a:pt x="1045" y="753"/>
                            </a:lnTo>
                            <a:lnTo>
                              <a:pt x="1044" y="747"/>
                            </a:lnTo>
                            <a:lnTo>
                              <a:pt x="1044" y="743"/>
                            </a:lnTo>
                            <a:lnTo>
                              <a:pt x="1045" y="735"/>
                            </a:lnTo>
                            <a:lnTo>
                              <a:pt x="1047" y="731"/>
                            </a:lnTo>
                            <a:lnTo>
                              <a:pt x="1049" y="726"/>
                            </a:lnTo>
                            <a:lnTo>
                              <a:pt x="1054" y="721"/>
                            </a:lnTo>
                            <a:lnTo>
                              <a:pt x="1060" y="715"/>
                            </a:lnTo>
                            <a:lnTo>
                              <a:pt x="1067" y="710"/>
                            </a:lnTo>
                            <a:lnTo>
                              <a:pt x="1066" y="698"/>
                            </a:lnTo>
                            <a:lnTo>
                              <a:pt x="1062" y="686"/>
                            </a:lnTo>
                            <a:lnTo>
                              <a:pt x="1057" y="673"/>
                            </a:lnTo>
                            <a:lnTo>
                              <a:pt x="1053" y="658"/>
                            </a:lnTo>
                            <a:lnTo>
                              <a:pt x="1047" y="645"/>
                            </a:lnTo>
                            <a:lnTo>
                              <a:pt x="1042" y="632"/>
                            </a:lnTo>
                            <a:lnTo>
                              <a:pt x="1038" y="619"/>
                            </a:lnTo>
                            <a:lnTo>
                              <a:pt x="1037" y="607"/>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133" name="Freeform 248"/>
                      <p:cNvSpPr>
                        <a:spLocks noChangeAspect="1"/>
                      </p:cNvSpPr>
                      <p:nvPr/>
                    </p:nvSpPr>
                    <p:spPr bwMode="auto">
                      <a:xfrm>
                        <a:off x="1893" y="2179"/>
                        <a:ext cx="120" cy="71"/>
                      </a:xfrm>
                      <a:custGeom>
                        <a:avLst/>
                        <a:gdLst>
                          <a:gd name="T0" fmla="*/ 1 w 359"/>
                          <a:gd name="T1" fmla="*/ 0 h 211"/>
                          <a:gd name="T2" fmla="*/ 2 w 359"/>
                          <a:gd name="T3" fmla="*/ 0 h 211"/>
                          <a:gd name="T4" fmla="*/ 2 w 359"/>
                          <a:gd name="T5" fmla="*/ 0 h 211"/>
                          <a:gd name="T6" fmla="*/ 3 w 359"/>
                          <a:gd name="T7" fmla="*/ 1 h 211"/>
                          <a:gd name="T8" fmla="*/ 4 w 359"/>
                          <a:gd name="T9" fmla="*/ 1 h 211"/>
                          <a:gd name="T10" fmla="*/ 5 w 359"/>
                          <a:gd name="T11" fmla="*/ 2 h 211"/>
                          <a:gd name="T12" fmla="*/ 5 w 359"/>
                          <a:gd name="T13" fmla="*/ 3 h 211"/>
                          <a:gd name="T14" fmla="*/ 6 w 359"/>
                          <a:gd name="T15" fmla="*/ 3 h 211"/>
                          <a:gd name="T16" fmla="*/ 7 w 359"/>
                          <a:gd name="T17" fmla="*/ 3 h 211"/>
                          <a:gd name="T18" fmla="*/ 7 w 359"/>
                          <a:gd name="T19" fmla="*/ 3 h 211"/>
                          <a:gd name="T20" fmla="*/ 8 w 359"/>
                          <a:gd name="T21" fmla="*/ 4 h 211"/>
                          <a:gd name="T22" fmla="*/ 8 w 359"/>
                          <a:gd name="T23" fmla="*/ 4 h 211"/>
                          <a:gd name="T24" fmla="*/ 9 w 359"/>
                          <a:gd name="T25" fmla="*/ 4 h 211"/>
                          <a:gd name="T26" fmla="*/ 10 w 359"/>
                          <a:gd name="T27" fmla="*/ 5 h 211"/>
                          <a:gd name="T28" fmla="*/ 12 w 359"/>
                          <a:gd name="T29" fmla="*/ 5 h 211"/>
                          <a:gd name="T30" fmla="*/ 13 w 359"/>
                          <a:gd name="T31" fmla="*/ 5 h 211"/>
                          <a:gd name="T32" fmla="*/ 13 w 359"/>
                          <a:gd name="T33" fmla="*/ 6 h 211"/>
                          <a:gd name="T34" fmla="*/ 13 w 359"/>
                          <a:gd name="T35" fmla="*/ 7 h 211"/>
                          <a:gd name="T36" fmla="*/ 13 w 359"/>
                          <a:gd name="T37" fmla="*/ 7 h 211"/>
                          <a:gd name="T38" fmla="*/ 13 w 359"/>
                          <a:gd name="T39" fmla="*/ 8 h 211"/>
                          <a:gd name="T40" fmla="*/ 9 w 359"/>
                          <a:gd name="T41" fmla="*/ 7 h 211"/>
                          <a:gd name="T42" fmla="*/ 9 w 359"/>
                          <a:gd name="T43" fmla="*/ 7 h 211"/>
                          <a:gd name="T44" fmla="*/ 9 w 359"/>
                          <a:gd name="T45" fmla="*/ 7 h 211"/>
                          <a:gd name="T46" fmla="*/ 8 w 359"/>
                          <a:gd name="T47" fmla="*/ 7 h 211"/>
                          <a:gd name="T48" fmla="*/ 7 w 359"/>
                          <a:gd name="T49" fmla="*/ 7 h 211"/>
                          <a:gd name="T50" fmla="*/ 7 w 359"/>
                          <a:gd name="T51" fmla="*/ 6 h 211"/>
                          <a:gd name="T52" fmla="*/ 4 w 359"/>
                          <a:gd name="T53" fmla="*/ 6 h 211"/>
                          <a:gd name="T54" fmla="*/ 4 w 359"/>
                          <a:gd name="T55" fmla="*/ 5 h 211"/>
                          <a:gd name="T56" fmla="*/ 3 w 359"/>
                          <a:gd name="T57" fmla="*/ 4 h 211"/>
                          <a:gd name="T58" fmla="*/ 2 w 359"/>
                          <a:gd name="T59" fmla="*/ 4 h 211"/>
                          <a:gd name="T60" fmla="*/ 1 w 359"/>
                          <a:gd name="T61" fmla="*/ 3 h 211"/>
                          <a:gd name="T62" fmla="*/ 0 w 359"/>
                          <a:gd name="T63" fmla="*/ 3 h 211"/>
                          <a:gd name="T64" fmla="*/ 0 w 359"/>
                          <a:gd name="T65" fmla="*/ 2 h 211"/>
                          <a:gd name="T66" fmla="*/ 0 w 359"/>
                          <a:gd name="T67" fmla="*/ 1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9" h="211">
                            <a:moveTo>
                              <a:pt x="27" y="0"/>
                            </a:moveTo>
                            <a:lnTo>
                              <a:pt x="34" y="0"/>
                            </a:lnTo>
                            <a:lnTo>
                              <a:pt x="42" y="0"/>
                            </a:lnTo>
                            <a:lnTo>
                              <a:pt x="48" y="1"/>
                            </a:lnTo>
                            <a:lnTo>
                              <a:pt x="54" y="3"/>
                            </a:lnTo>
                            <a:lnTo>
                              <a:pt x="66" y="7"/>
                            </a:lnTo>
                            <a:lnTo>
                              <a:pt x="77" y="14"/>
                            </a:lnTo>
                            <a:lnTo>
                              <a:pt x="87" y="21"/>
                            </a:lnTo>
                            <a:lnTo>
                              <a:pt x="96" y="29"/>
                            </a:lnTo>
                            <a:lnTo>
                              <a:pt x="107" y="37"/>
                            </a:lnTo>
                            <a:lnTo>
                              <a:pt x="116" y="46"/>
                            </a:lnTo>
                            <a:lnTo>
                              <a:pt x="125" y="54"/>
                            </a:lnTo>
                            <a:lnTo>
                              <a:pt x="134" y="63"/>
                            </a:lnTo>
                            <a:lnTo>
                              <a:pt x="144" y="71"/>
                            </a:lnTo>
                            <a:lnTo>
                              <a:pt x="154" y="77"/>
                            </a:lnTo>
                            <a:lnTo>
                              <a:pt x="166" y="83"/>
                            </a:lnTo>
                            <a:lnTo>
                              <a:pt x="177" y="86"/>
                            </a:lnTo>
                            <a:lnTo>
                              <a:pt x="184" y="87"/>
                            </a:lnTo>
                            <a:lnTo>
                              <a:pt x="190" y="88"/>
                            </a:lnTo>
                            <a:lnTo>
                              <a:pt x="197" y="88"/>
                            </a:lnTo>
                            <a:lnTo>
                              <a:pt x="204" y="87"/>
                            </a:lnTo>
                            <a:lnTo>
                              <a:pt x="210" y="96"/>
                            </a:lnTo>
                            <a:lnTo>
                              <a:pt x="216" y="103"/>
                            </a:lnTo>
                            <a:lnTo>
                              <a:pt x="225" y="109"/>
                            </a:lnTo>
                            <a:lnTo>
                              <a:pt x="233" y="114"/>
                            </a:lnTo>
                            <a:lnTo>
                              <a:pt x="241" y="118"/>
                            </a:lnTo>
                            <a:lnTo>
                              <a:pt x="251" y="121"/>
                            </a:lnTo>
                            <a:lnTo>
                              <a:pt x="260" y="123"/>
                            </a:lnTo>
                            <a:lnTo>
                              <a:pt x="270" y="124"/>
                            </a:lnTo>
                            <a:lnTo>
                              <a:pt x="311" y="126"/>
                            </a:lnTo>
                            <a:lnTo>
                              <a:pt x="348" y="131"/>
                            </a:lnTo>
                            <a:lnTo>
                              <a:pt x="351" y="139"/>
                            </a:lnTo>
                            <a:lnTo>
                              <a:pt x="354" y="147"/>
                            </a:lnTo>
                            <a:lnTo>
                              <a:pt x="357" y="156"/>
                            </a:lnTo>
                            <a:lnTo>
                              <a:pt x="358" y="164"/>
                            </a:lnTo>
                            <a:lnTo>
                              <a:pt x="359" y="172"/>
                            </a:lnTo>
                            <a:lnTo>
                              <a:pt x="359" y="180"/>
                            </a:lnTo>
                            <a:lnTo>
                              <a:pt x="358" y="189"/>
                            </a:lnTo>
                            <a:lnTo>
                              <a:pt x="357" y="199"/>
                            </a:lnTo>
                            <a:lnTo>
                              <a:pt x="337" y="211"/>
                            </a:lnTo>
                            <a:lnTo>
                              <a:pt x="247" y="197"/>
                            </a:lnTo>
                            <a:lnTo>
                              <a:pt x="246" y="193"/>
                            </a:lnTo>
                            <a:lnTo>
                              <a:pt x="244" y="188"/>
                            </a:lnTo>
                            <a:lnTo>
                              <a:pt x="241" y="185"/>
                            </a:lnTo>
                            <a:lnTo>
                              <a:pt x="238" y="183"/>
                            </a:lnTo>
                            <a:lnTo>
                              <a:pt x="230" y="181"/>
                            </a:lnTo>
                            <a:lnTo>
                              <a:pt x="221" y="180"/>
                            </a:lnTo>
                            <a:lnTo>
                              <a:pt x="212" y="178"/>
                            </a:lnTo>
                            <a:lnTo>
                              <a:pt x="204" y="175"/>
                            </a:lnTo>
                            <a:lnTo>
                              <a:pt x="200" y="172"/>
                            </a:lnTo>
                            <a:lnTo>
                              <a:pt x="198" y="169"/>
                            </a:lnTo>
                            <a:lnTo>
                              <a:pt x="196" y="165"/>
                            </a:lnTo>
                            <a:lnTo>
                              <a:pt x="194" y="160"/>
                            </a:lnTo>
                            <a:lnTo>
                              <a:pt x="110" y="150"/>
                            </a:lnTo>
                            <a:lnTo>
                              <a:pt x="104" y="141"/>
                            </a:lnTo>
                            <a:lnTo>
                              <a:pt x="95" y="134"/>
                            </a:lnTo>
                            <a:lnTo>
                              <a:pt x="87" y="125"/>
                            </a:lnTo>
                            <a:lnTo>
                              <a:pt x="79" y="119"/>
                            </a:lnTo>
                            <a:lnTo>
                              <a:pt x="61" y="107"/>
                            </a:lnTo>
                            <a:lnTo>
                              <a:pt x="44" y="96"/>
                            </a:lnTo>
                            <a:lnTo>
                              <a:pt x="34" y="91"/>
                            </a:lnTo>
                            <a:lnTo>
                              <a:pt x="27" y="85"/>
                            </a:lnTo>
                            <a:lnTo>
                              <a:pt x="20" y="78"/>
                            </a:lnTo>
                            <a:lnTo>
                              <a:pt x="13" y="71"/>
                            </a:lnTo>
                            <a:lnTo>
                              <a:pt x="8" y="63"/>
                            </a:lnTo>
                            <a:lnTo>
                              <a:pt x="4" y="54"/>
                            </a:lnTo>
                            <a:lnTo>
                              <a:pt x="2" y="45"/>
                            </a:lnTo>
                            <a:lnTo>
                              <a:pt x="0" y="34"/>
                            </a:lnTo>
                            <a:lnTo>
                              <a:pt x="27"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4" name="Freeform 249"/>
                      <p:cNvSpPr>
                        <a:spLocks noChangeAspect="1"/>
                      </p:cNvSpPr>
                      <p:nvPr/>
                    </p:nvSpPr>
                    <p:spPr bwMode="auto">
                      <a:xfrm>
                        <a:off x="1364" y="1967"/>
                        <a:ext cx="55" cy="42"/>
                      </a:xfrm>
                      <a:custGeom>
                        <a:avLst/>
                        <a:gdLst>
                          <a:gd name="T0" fmla="*/ 0 w 166"/>
                          <a:gd name="T1" fmla="*/ 1 h 126"/>
                          <a:gd name="T2" fmla="*/ 1 w 166"/>
                          <a:gd name="T3" fmla="*/ 0 h 126"/>
                          <a:gd name="T4" fmla="*/ 2 w 166"/>
                          <a:gd name="T5" fmla="*/ 0 h 126"/>
                          <a:gd name="T6" fmla="*/ 2 w 166"/>
                          <a:gd name="T7" fmla="*/ 0 h 126"/>
                          <a:gd name="T8" fmla="*/ 2 w 166"/>
                          <a:gd name="T9" fmla="*/ 0 h 126"/>
                          <a:gd name="T10" fmla="*/ 2 w 166"/>
                          <a:gd name="T11" fmla="*/ 0 h 126"/>
                          <a:gd name="T12" fmla="*/ 3 w 166"/>
                          <a:gd name="T13" fmla="*/ 0 h 126"/>
                          <a:gd name="T14" fmla="*/ 3 w 166"/>
                          <a:gd name="T15" fmla="*/ 1 h 126"/>
                          <a:gd name="T16" fmla="*/ 4 w 166"/>
                          <a:gd name="T17" fmla="*/ 1 h 126"/>
                          <a:gd name="T18" fmla="*/ 5 w 166"/>
                          <a:gd name="T19" fmla="*/ 2 h 126"/>
                          <a:gd name="T20" fmla="*/ 5 w 166"/>
                          <a:gd name="T21" fmla="*/ 2 h 126"/>
                          <a:gd name="T22" fmla="*/ 5 w 166"/>
                          <a:gd name="T23" fmla="*/ 2 h 126"/>
                          <a:gd name="T24" fmla="*/ 5 w 166"/>
                          <a:gd name="T25" fmla="*/ 2 h 126"/>
                          <a:gd name="T26" fmla="*/ 5 w 166"/>
                          <a:gd name="T27" fmla="*/ 3 h 126"/>
                          <a:gd name="T28" fmla="*/ 5 w 166"/>
                          <a:gd name="T29" fmla="*/ 3 h 126"/>
                          <a:gd name="T30" fmla="*/ 6 w 166"/>
                          <a:gd name="T31" fmla="*/ 3 h 126"/>
                          <a:gd name="T32" fmla="*/ 6 w 166"/>
                          <a:gd name="T33" fmla="*/ 3 h 126"/>
                          <a:gd name="T34" fmla="*/ 6 w 166"/>
                          <a:gd name="T35" fmla="*/ 3 h 126"/>
                          <a:gd name="T36" fmla="*/ 6 w 166"/>
                          <a:gd name="T37" fmla="*/ 3 h 126"/>
                          <a:gd name="T38" fmla="*/ 6 w 166"/>
                          <a:gd name="T39" fmla="*/ 4 h 126"/>
                          <a:gd name="T40" fmla="*/ 6 w 166"/>
                          <a:gd name="T41" fmla="*/ 4 h 126"/>
                          <a:gd name="T42" fmla="*/ 6 w 166"/>
                          <a:gd name="T43" fmla="*/ 4 h 126"/>
                          <a:gd name="T44" fmla="*/ 6 w 166"/>
                          <a:gd name="T45" fmla="*/ 4 h 126"/>
                          <a:gd name="T46" fmla="*/ 6 w 166"/>
                          <a:gd name="T47" fmla="*/ 5 h 126"/>
                          <a:gd name="T48" fmla="*/ 5 w 166"/>
                          <a:gd name="T49" fmla="*/ 4 h 126"/>
                          <a:gd name="T50" fmla="*/ 5 w 166"/>
                          <a:gd name="T51" fmla="*/ 4 h 126"/>
                          <a:gd name="T52" fmla="*/ 5 w 166"/>
                          <a:gd name="T53" fmla="*/ 4 h 126"/>
                          <a:gd name="T54" fmla="*/ 5 w 166"/>
                          <a:gd name="T55" fmla="*/ 4 h 126"/>
                          <a:gd name="T56" fmla="*/ 4 w 166"/>
                          <a:gd name="T57" fmla="*/ 4 h 126"/>
                          <a:gd name="T58" fmla="*/ 4 w 166"/>
                          <a:gd name="T59" fmla="*/ 3 h 126"/>
                          <a:gd name="T60" fmla="*/ 4 w 166"/>
                          <a:gd name="T61" fmla="*/ 3 h 126"/>
                          <a:gd name="T62" fmla="*/ 3 w 166"/>
                          <a:gd name="T63" fmla="*/ 3 h 126"/>
                          <a:gd name="T64" fmla="*/ 3 w 166"/>
                          <a:gd name="T65" fmla="*/ 4 h 126"/>
                          <a:gd name="T66" fmla="*/ 2 w 166"/>
                          <a:gd name="T67" fmla="*/ 3 h 126"/>
                          <a:gd name="T68" fmla="*/ 0 w 166"/>
                          <a:gd name="T69" fmla="*/ 1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26">
                            <a:moveTo>
                              <a:pt x="0" y="32"/>
                            </a:moveTo>
                            <a:lnTo>
                              <a:pt x="37" y="0"/>
                            </a:lnTo>
                            <a:lnTo>
                              <a:pt x="44" y="1"/>
                            </a:lnTo>
                            <a:lnTo>
                              <a:pt x="50" y="1"/>
                            </a:lnTo>
                            <a:lnTo>
                              <a:pt x="56" y="3"/>
                            </a:lnTo>
                            <a:lnTo>
                              <a:pt x="62" y="5"/>
                            </a:lnTo>
                            <a:lnTo>
                              <a:pt x="73" y="10"/>
                            </a:lnTo>
                            <a:lnTo>
                              <a:pt x="85" y="16"/>
                            </a:lnTo>
                            <a:lnTo>
                              <a:pt x="105" y="30"/>
                            </a:lnTo>
                            <a:lnTo>
                              <a:pt x="126" y="44"/>
                            </a:lnTo>
                            <a:lnTo>
                              <a:pt x="127" y="51"/>
                            </a:lnTo>
                            <a:lnTo>
                              <a:pt x="128" y="57"/>
                            </a:lnTo>
                            <a:lnTo>
                              <a:pt x="131" y="63"/>
                            </a:lnTo>
                            <a:lnTo>
                              <a:pt x="135" y="68"/>
                            </a:lnTo>
                            <a:lnTo>
                              <a:pt x="145" y="76"/>
                            </a:lnTo>
                            <a:lnTo>
                              <a:pt x="155" y="83"/>
                            </a:lnTo>
                            <a:lnTo>
                              <a:pt x="159" y="86"/>
                            </a:lnTo>
                            <a:lnTo>
                              <a:pt x="162" y="90"/>
                            </a:lnTo>
                            <a:lnTo>
                              <a:pt x="165" y="94"/>
                            </a:lnTo>
                            <a:lnTo>
                              <a:pt x="166" y="99"/>
                            </a:lnTo>
                            <a:lnTo>
                              <a:pt x="165" y="105"/>
                            </a:lnTo>
                            <a:lnTo>
                              <a:pt x="163" y="111"/>
                            </a:lnTo>
                            <a:lnTo>
                              <a:pt x="159" y="118"/>
                            </a:lnTo>
                            <a:lnTo>
                              <a:pt x="152" y="126"/>
                            </a:lnTo>
                            <a:lnTo>
                              <a:pt x="146" y="118"/>
                            </a:lnTo>
                            <a:lnTo>
                              <a:pt x="140" y="111"/>
                            </a:lnTo>
                            <a:lnTo>
                              <a:pt x="132" y="105"/>
                            </a:lnTo>
                            <a:lnTo>
                              <a:pt x="125" y="99"/>
                            </a:lnTo>
                            <a:lnTo>
                              <a:pt x="117" y="95"/>
                            </a:lnTo>
                            <a:lnTo>
                              <a:pt x="110" y="93"/>
                            </a:lnTo>
                            <a:lnTo>
                              <a:pt x="102" y="91"/>
                            </a:lnTo>
                            <a:lnTo>
                              <a:pt x="95" y="90"/>
                            </a:lnTo>
                            <a:lnTo>
                              <a:pt x="70" y="111"/>
                            </a:lnTo>
                            <a:lnTo>
                              <a:pt x="45" y="92"/>
                            </a:lnTo>
                            <a:lnTo>
                              <a:pt x="0" y="3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5" name="Freeform 250"/>
                      <p:cNvSpPr>
                        <a:spLocks noChangeAspect="1"/>
                      </p:cNvSpPr>
                      <p:nvPr/>
                    </p:nvSpPr>
                    <p:spPr bwMode="auto">
                      <a:xfrm>
                        <a:off x="1373" y="1997"/>
                        <a:ext cx="278" cy="278"/>
                      </a:xfrm>
                      <a:custGeom>
                        <a:avLst/>
                        <a:gdLst>
                          <a:gd name="T0" fmla="*/ 11 w 1008"/>
                          <a:gd name="T1" fmla="*/ 19 h 1005"/>
                          <a:gd name="T2" fmla="*/ 5 w 1008"/>
                          <a:gd name="T3" fmla="*/ 14 h 1005"/>
                          <a:gd name="T4" fmla="*/ 4 w 1008"/>
                          <a:gd name="T5" fmla="*/ 13 h 1005"/>
                          <a:gd name="T6" fmla="*/ 4 w 1008"/>
                          <a:gd name="T7" fmla="*/ 12 h 1005"/>
                          <a:gd name="T8" fmla="*/ 4 w 1008"/>
                          <a:gd name="T9" fmla="*/ 12 h 1005"/>
                          <a:gd name="T10" fmla="*/ 4 w 1008"/>
                          <a:gd name="T11" fmla="*/ 11 h 1005"/>
                          <a:gd name="T12" fmla="*/ 4 w 1008"/>
                          <a:gd name="T13" fmla="*/ 11 h 1005"/>
                          <a:gd name="T14" fmla="*/ 3 w 1008"/>
                          <a:gd name="T15" fmla="*/ 11 h 1005"/>
                          <a:gd name="T16" fmla="*/ 2 w 1008"/>
                          <a:gd name="T17" fmla="*/ 9 h 1005"/>
                          <a:gd name="T18" fmla="*/ 1 w 1008"/>
                          <a:gd name="T19" fmla="*/ 8 h 1005"/>
                          <a:gd name="T20" fmla="*/ 1 w 1008"/>
                          <a:gd name="T21" fmla="*/ 7 h 1005"/>
                          <a:gd name="T22" fmla="*/ 2 w 1008"/>
                          <a:gd name="T23" fmla="*/ 7 h 1005"/>
                          <a:gd name="T24" fmla="*/ 2 w 1008"/>
                          <a:gd name="T25" fmla="*/ 6 h 1005"/>
                          <a:gd name="T26" fmla="*/ 2 w 1008"/>
                          <a:gd name="T27" fmla="*/ 6 h 1005"/>
                          <a:gd name="T28" fmla="*/ 2 w 1008"/>
                          <a:gd name="T29" fmla="*/ 6 h 1005"/>
                          <a:gd name="T30" fmla="*/ 2 w 1008"/>
                          <a:gd name="T31" fmla="*/ 5 h 1005"/>
                          <a:gd name="T32" fmla="*/ 1 w 1008"/>
                          <a:gd name="T33" fmla="*/ 4 h 1005"/>
                          <a:gd name="T34" fmla="*/ 0 w 1008"/>
                          <a:gd name="T35" fmla="*/ 0 h 1005"/>
                          <a:gd name="T36" fmla="*/ 2 w 1008"/>
                          <a:gd name="T37" fmla="*/ 1 h 1005"/>
                          <a:gd name="T38" fmla="*/ 2 w 1008"/>
                          <a:gd name="T39" fmla="*/ 1 h 1005"/>
                          <a:gd name="T40" fmla="*/ 3 w 1008"/>
                          <a:gd name="T41" fmla="*/ 1 h 1005"/>
                          <a:gd name="T42" fmla="*/ 4 w 1008"/>
                          <a:gd name="T43" fmla="*/ 1 h 1005"/>
                          <a:gd name="T44" fmla="*/ 4 w 1008"/>
                          <a:gd name="T45" fmla="*/ 1 h 1005"/>
                          <a:gd name="T46" fmla="*/ 5 w 1008"/>
                          <a:gd name="T47" fmla="*/ 2 h 1005"/>
                          <a:gd name="T48" fmla="*/ 5 w 1008"/>
                          <a:gd name="T49" fmla="*/ 2 h 1005"/>
                          <a:gd name="T50" fmla="*/ 6 w 1008"/>
                          <a:gd name="T51" fmla="*/ 3 h 1005"/>
                          <a:gd name="T52" fmla="*/ 7 w 1008"/>
                          <a:gd name="T53" fmla="*/ 4 h 1005"/>
                          <a:gd name="T54" fmla="*/ 7 w 1008"/>
                          <a:gd name="T55" fmla="*/ 4 h 1005"/>
                          <a:gd name="T56" fmla="*/ 8 w 1008"/>
                          <a:gd name="T57" fmla="*/ 5 h 1005"/>
                          <a:gd name="T58" fmla="*/ 9 w 1008"/>
                          <a:gd name="T59" fmla="*/ 4 h 1005"/>
                          <a:gd name="T60" fmla="*/ 11 w 1008"/>
                          <a:gd name="T61" fmla="*/ 4 h 1005"/>
                          <a:gd name="T62" fmla="*/ 11 w 1008"/>
                          <a:gd name="T63" fmla="*/ 3 h 1005"/>
                          <a:gd name="T64" fmla="*/ 11 w 1008"/>
                          <a:gd name="T65" fmla="*/ 3 h 1005"/>
                          <a:gd name="T66" fmla="*/ 12 w 1008"/>
                          <a:gd name="T67" fmla="*/ 2 h 1005"/>
                          <a:gd name="T68" fmla="*/ 13 w 1008"/>
                          <a:gd name="T69" fmla="*/ 2 h 1005"/>
                          <a:gd name="T70" fmla="*/ 14 w 1008"/>
                          <a:gd name="T71" fmla="*/ 2 h 1005"/>
                          <a:gd name="T72" fmla="*/ 15 w 1008"/>
                          <a:gd name="T73" fmla="*/ 2 h 1005"/>
                          <a:gd name="T74" fmla="*/ 16 w 1008"/>
                          <a:gd name="T75" fmla="*/ 3 h 1005"/>
                          <a:gd name="T76" fmla="*/ 17 w 1008"/>
                          <a:gd name="T77" fmla="*/ 3 h 1005"/>
                          <a:gd name="T78" fmla="*/ 19 w 1008"/>
                          <a:gd name="T79" fmla="*/ 5 h 1005"/>
                          <a:gd name="T80" fmla="*/ 19 w 1008"/>
                          <a:gd name="T81" fmla="*/ 6 h 1005"/>
                          <a:gd name="T82" fmla="*/ 18 w 1008"/>
                          <a:gd name="T83" fmla="*/ 8 h 1005"/>
                          <a:gd name="T84" fmla="*/ 18 w 1008"/>
                          <a:gd name="T85" fmla="*/ 9 h 1005"/>
                          <a:gd name="T86" fmla="*/ 19 w 1008"/>
                          <a:gd name="T87" fmla="*/ 11 h 1005"/>
                          <a:gd name="T88" fmla="*/ 18 w 1008"/>
                          <a:gd name="T89" fmla="*/ 12 h 1005"/>
                          <a:gd name="T90" fmla="*/ 19 w 1008"/>
                          <a:gd name="T91" fmla="*/ 12 h 1005"/>
                          <a:gd name="T92" fmla="*/ 20 w 1008"/>
                          <a:gd name="T93" fmla="*/ 12 h 1005"/>
                          <a:gd name="T94" fmla="*/ 20 w 1008"/>
                          <a:gd name="T95" fmla="*/ 13 h 1005"/>
                          <a:gd name="T96" fmla="*/ 19 w 1008"/>
                          <a:gd name="T97" fmla="*/ 14 h 1005"/>
                          <a:gd name="T98" fmla="*/ 19 w 1008"/>
                          <a:gd name="T99" fmla="*/ 14 h 1005"/>
                          <a:gd name="T100" fmla="*/ 19 w 1008"/>
                          <a:gd name="T101" fmla="*/ 15 h 1005"/>
                          <a:gd name="T102" fmla="*/ 19 w 1008"/>
                          <a:gd name="T103" fmla="*/ 15 h 1005"/>
                          <a:gd name="T104" fmla="*/ 20 w 1008"/>
                          <a:gd name="T105" fmla="*/ 16 h 1005"/>
                          <a:gd name="T106" fmla="*/ 20 w 1008"/>
                          <a:gd name="T107" fmla="*/ 16 h 1005"/>
                          <a:gd name="T108" fmla="*/ 21 w 1008"/>
                          <a:gd name="T109" fmla="*/ 17 h 1005"/>
                          <a:gd name="T110" fmla="*/ 21 w 1008"/>
                          <a:gd name="T111" fmla="*/ 18 h 1005"/>
                          <a:gd name="T112" fmla="*/ 21 w 1008"/>
                          <a:gd name="T113" fmla="*/ 18 h 1005"/>
                          <a:gd name="T114" fmla="*/ 21 w 1008"/>
                          <a:gd name="T115" fmla="*/ 19 h 1005"/>
                          <a:gd name="T116" fmla="*/ 21 w 1008"/>
                          <a:gd name="T117" fmla="*/ 19 h 1005"/>
                          <a:gd name="T118" fmla="*/ 20 w 1008"/>
                          <a:gd name="T119" fmla="*/ 19 h 10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8" h="1005">
                            <a:moveTo>
                              <a:pt x="925" y="1005"/>
                            </a:moveTo>
                            <a:lnTo>
                              <a:pt x="838" y="1005"/>
                            </a:lnTo>
                            <a:cubicBezTo>
                              <a:pt x="838" y="1005"/>
                              <a:pt x="757" y="959"/>
                              <a:pt x="691" y="944"/>
                            </a:cubicBezTo>
                            <a:cubicBezTo>
                              <a:pt x="636" y="824"/>
                              <a:pt x="588" y="903"/>
                              <a:pt x="528" y="898"/>
                            </a:cubicBezTo>
                            <a:cubicBezTo>
                              <a:pt x="478" y="890"/>
                              <a:pt x="493" y="879"/>
                              <a:pt x="459" y="860"/>
                            </a:cubicBezTo>
                            <a:cubicBezTo>
                              <a:pt x="430" y="830"/>
                              <a:pt x="410" y="844"/>
                              <a:pt x="383" y="812"/>
                            </a:cubicBezTo>
                            <a:cubicBezTo>
                              <a:pt x="342" y="726"/>
                              <a:pt x="299" y="670"/>
                              <a:pt x="299" y="670"/>
                            </a:cubicBezTo>
                            <a:lnTo>
                              <a:pt x="241" y="684"/>
                            </a:lnTo>
                            <a:lnTo>
                              <a:pt x="223" y="659"/>
                            </a:lnTo>
                            <a:lnTo>
                              <a:pt x="209" y="635"/>
                            </a:lnTo>
                            <a:lnTo>
                              <a:pt x="200" y="623"/>
                            </a:lnTo>
                            <a:lnTo>
                              <a:pt x="195" y="611"/>
                            </a:lnTo>
                            <a:lnTo>
                              <a:pt x="191" y="599"/>
                            </a:lnTo>
                            <a:lnTo>
                              <a:pt x="187" y="586"/>
                            </a:lnTo>
                            <a:lnTo>
                              <a:pt x="187" y="581"/>
                            </a:lnTo>
                            <a:lnTo>
                              <a:pt x="187" y="577"/>
                            </a:lnTo>
                            <a:lnTo>
                              <a:pt x="188" y="572"/>
                            </a:lnTo>
                            <a:lnTo>
                              <a:pt x="189" y="569"/>
                            </a:lnTo>
                            <a:lnTo>
                              <a:pt x="194" y="559"/>
                            </a:lnTo>
                            <a:lnTo>
                              <a:pt x="199" y="551"/>
                            </a:lnTo>
                            <a:lnTo>
                              <a:pt x="201" y="546"/>
                            </a:lnTo>
                            <a:lnTo>
                              <a:pt x="203" y="542"/>
                            </a:lnTo>
                            <a:lnTo>
                              <a:pt x="204" y="537"/>
                            </a:lnTo>
                            <a:lnTo>
                              <a:pt x="203" y="534"/>
                            </a:lnTo>
                            <a:lnTo>
                              <a:pt x="201" y="529"/>
                            </a:lnTo>
                            <a:lnTo>
                              <a:pt x="199" y="525"/>
                            </a:lnTo>
                            <a:lnTo>
                              <a:pt x="195" y="519"/>
                            </a:lnTo>
                            <a:lnTo>
                              <a:pt x="189" y="516"/>
                            </a:lnTo>
                            <a:lnTo>
                              <a:pt x="182" y="513"/>
                            </a:lnTo>
                            <a:lnTo>
                              <a:pt x="175" y="510"/>
                            </a:lnTo>
                            <a:lnTo>
                              <a:pt x="169" y="506"/>
                            </a:lnTo>
                            <a:lnTo>
                              <a:pt x="163" y="501"/>
                            </a:lnTo>
                            <a:lnTo>
                              <a:pt x="152" y="492"/>
                            </a:lnTo>
                            <a:lnTo>
                              <a:pt x="141" y="481"/>
                            </a:lnTo>
                            <a:lnTo>
                              <a:pt x="119" y="456"/>
                            </a:lnTo>
                            <a:lnTo>
                              <a:pt x="98" y="430"/>
                            </a:lnTo>
                            <a:lnTo>
                              <a:pt x="90" y="418"/>
                            </a:lnTo>
                            <a:lnTo>
                              <a:pt x="82" y="405"/>
                            </a:lnTo>
                            <a:lnTo>
                              <a:pt x="75" y="390"/>
                            </a:lnTo>
                            <a:lnTo>
                              <a:pt x="69" y="375"/>
                            </a:lnTo>
                            <a:lnTo>
                              <a:pt x="68" y="368"/>
                            </a:lnTo>
                            <a:lnTo>
                              <a:pt x="66" y="360"/>
                            </a:lnTo>
                            <a:lnTo>
                              <a:pt x="68" y="354"/>
                            </a:lnTo>
                            <a:lnTo>
                              <a:pt x="70" y="348"/>
                            </a:lnTo>
                            <a:lnTo>
                              <a:pt x="74" y="342"/>
                            </a:lnTo>
                            <a:lnTo>
                              <a:pt x="78" y="337"/>
                            </a:lnTo>
                            <a:lnTo>
                              <a:pt x="86" y="334"/>
                            </a:lnTo>
                            <a:lnTo>
                              <a:pt x="95" y="330"/>
                            </a:lnTo>
                            <a:lnTo>
                              <a:pt x="96" y="315"/>
                            </a:lnTo>
                            <a:lnTo>
                              <a:pt x="99" y="296"/>
                            </a:lnTo>
                            <a:lnTo>
                              <a:pt x="100" y="293"/>
                            </a:lnTo>
                            <a:lnTo>
                              <a:pt x="101" y="289"/>
                            </a:lnTo>
                            <a:lnTo>
                              <a:pt x="104" y="286"/>
                            </a:lnTo>
                            <a:lnTo>
                              <a:pt x="106" y="283"/>
                            </a:lnTo>
                            <a:lnTo>
                              <a:pt x="110" y="282"/>
                            </a:lnTo>
                            <a:lnTo>
                              <a:pt x="113" y="280"/>
                            </a:lnTo>
                            <a:lnTo>
                              <a:pt x="118" y="280"/>
                            </a:lnTo>
                            <a:lnTo>
                              <a:pt x="124" y="280"/>
                            </a:lnTo>
                            <a:lnTo>
                              <a:pt x="121" y="271"/>
                            </a:lnTo>
                            <a:lnTo>
                              <a:pt x="111" y="268"/>
                            </a:lnTo>
                            <a:lnTo>
                              <a:pt x="102" y="263"/>
                            </a:lnTo>
                            <a:lnTo>
                              <a:pt x="95" y="258"/>
                            </a:lnTo>
                            <a:lnTo>
                              <a:pt x="88" y="251"/>
                            </a:lnTo>
                            <a:lnTo>
                              <a:pt x="77" y="235"/>
                            </a:lnTo>
                            <a:lnTo>
                              <a:pt x="66" y="216"/>
                            </a:lnTo>
                            <a:lnTo>
                              <a:pt x="57" y="198"/>
                            </a:lnTo>
                            <a:lnTo>
                              <a:pt x="46" y="181"/>
                            </a:lnTo>
                            <a:lnTo>
                              <a:pt x="41" y="172"/>
                            </a:lnTo>
                            <a:lnTo>
                              <a:pt x="35" y="165"/>
                            </a:lnTo>
                            <a:lnTo>
                              <a:pt x="28" y="157"/>
                            </a:lnTo>
                            <a:lnTo>
                              <a:pt x="20" y="151"/>
                            </a:lnTo>
                            <a:lnTo>
                              <a:pt x="0" y="11"/>
                            </a:lnTo>
                            <a:lnTo>
                              <a:pt x="20" y="0"/>
                            </a:lnTo>
                            <a:lnTo>
                              <a:pt x="51" y="23"/>
                            </a:lnTo>
                            <a:lnTo>
                              <a:pt x="75" y="41"/>
                            </a:lnTo>
                            <a:lnTo>
                              <a:pt x="80" y="45"/>
                            </a:lnTo>
                            <a:lnTo>
                              <a:pt x="83" y="48"/>
                            </a:lnTo>
                            <a:lnTo>
                              <a:pt x="88" y="51"/>
                            </a:lnTo>
                            <a:lnTo>
                              <a:pt x="93" y="53"/>
                            </a:lnTo>
                            <a:lnTo>
                              <a:pt x="101" y="55"/>
                            </a:lnTo>
                            <a:lnTo>
                              <a:pt x="111" y="54"/>
                            </a:lnTo>
                            <a:lnTo>
                              <a:pt x="121" y="53"/>
                            </a:lnTo>
                            <a:lnTo>
                              <a:pt x="129" y="49"/>
                            </a:lnTo>
                            <a:lnTo>
                              <a:pt x="140" y="46"/>
                            </a:lnTo>
                            <a:lnTo>
                              <a:pt x="150" y="41"/>
                            </a:lnTo>
                            <a:lnTo>
                              <a:pt x="159" y="36"/>
                            </a:lnTo>
                            <a:lnTo>
                              <a:pt x="169" y="33"/>
                            </a:lnTo>
                            <a:lnTo>
                              <a:pt x="178" y="29"/>
                            </a:lnTo>
                            <a:lnTo>
                              <a:pt x="187" y="28"/>
                            </a:lnTo>
                            <a:lnTo>
                              <a:pt x="197" y="35"/>
                            </a:lnTo>
                            <a:lnTo>
                              <a:pt x="204" y="42"/>
                            </a:lnTo>
                            <a:lnTo>
                              <a:pt x="212" y="51"/>
                            </a:lnTo>
                            <a:lnTo>
                              <a:pt x="218" y="59"/>
                            </a:lnTo>
                            <a:lnTo>
                              <a:pt x="225" y="66"/>
                            </a:lnTo>
                            <a:lnTo>
                              <a:pt x="233" y="74"/>
                            </a:lnTo>
                            <a:lnTo>
                              <a:pt x="236" y="76"/>
                            </a:lnTo>
                            <a:lnTo>
                              <a:pt x="241" y="78"/>
                            </a:lnTo>
                            <a:lnTo>
                              <a:pt x="246" y="80"/>
                            </a:lnTo>
                            <a:lnTo>
                              <a:pt x="251" y="81"/>
                            </a:lnTo>
                            <a:lnTo>
                              <a:pt x="253" y="93"/>
                            </a:lnTo>
                            <a:lnTo>
                              <a:pt x="256" y="102"/>
                            </a:lnTo>
                            <a:lnTo>
                              <a:pt x="259" y="111"/>
                            </a:lnTo>
                            <a:lnTo>
                              <a:pt x="263" y="119"/>
                            </a:lnTo>
                            <a:lnTo>
                              <a:pt x="268" y="127"/>
                            </a:lnTo>
                            <a:lnTo>
                              <a:pt x="272" y="134"/>
                            </a:lnTo>
                            <a:lnTo>
                              <a:pt x="280" y="140"/>
                            </a:lnTo>
                            <a:lnTo>
                              <a:pt x="286" y="147"/>
                            </a:lnTo>
                            <a:lnTo>
                              <a:pt x="311" y="171"/>
                            </a:lnTo>
                            <a:lnTo>
                              <a:pt x="338" y="198"/>
                            </a:lnTo>
                            <a:lnTo>
                              <a:pt x="342" y="202"/>
                            </a:lnTo>
                            <a:lnTo>
                              <a:pt x="348" y="206"/>
                            </a:lnTo>
                            <a:lnTo>
                              <a:pt x="354" y="210"/>
                            </a:lnTo>
                            <a:lnTo>
                              <a:pt x="361" y="212"/>
                            </a:lnTo>
                            <a:lnTo>
                              <a:pt x="371" y="216"/>
                            </a:lnTo>
                            <a:lnTo>
                              <a:pt x="382" y="217"/>
                            </a:lnTo>
                            <a:lnTo>
                              <a:pt x="393" y="216"/>
                            </a:lnTo>
                            <a:lnTo>
                              <a:pt x="405" y="213"/>
                            </a:lnTo>
                            <a:lnTo>
                              <a:pt x="416" y="210"/>
                            </a:lnTo>
                            <a:lnTo>
                              <a:pt x="428" y="205"/>
                            </a:lnTo>
                            <a:lnTo>
                              <a:pt x="451" y="195"/>
                            </a:lnTo>
                            <a:lnTo>
                              <a:pt x="473" y="187"/>
                            </a:lnTo>
                            <a:lnTo>
                              <a:pt x="484" y="184"/>
                            </a:lnTo>
                            <a:lnTo>
                              <a:pt x="496" y="182"/>
                            </a:lnTo>
                            <a:lnTo>
                              <a:pt x="508" y="182"/>
                            </a:lnTo>
                            <a:lnTo>
                              <a:pt x="518" y="184"/>
                            </a:lnTo>
                            <a:lnTo>
                              <a:pt x="517" y="174"/>
                            </a:lnTo>
                            <a:lnTo>
                              <a:pt x="515" y="158"/>
                            </a:lnTo>
                            <a:lnTo>
                              <a:pt x="515" y="152"/>
                            </a:lnTo>
                            <a:lnTo>
                              <a:pt x="514" y="145"/>
                            </a:lnTo>
                            <a:lnTo>
                              <a:pt x="515" y="139"/>
                            </a:lnTo>
                            <a:lnTo>
                              <a:pt x="516" y="134"/>
                            </a:lnTo>
                            <a:lnTo>
                              <a:pt x="526" y="133"/>
                            </a:lnTo>
                            <a:lnTo>
                              <a:pt x="534" y="131"/>
                            </a:lnTo>
                            <a:lnTo>
                              <a:pt x="543" y="129"/>
                            </a:lnTo>
                            <a:lnTo>
                              <a:pt x="551" y="125"/>
                            </a:lnTo>
                            <a:lnTo>
                              <a:pt x="568" y="118"/>
                            </a:lnTo>
                            <a:lnTo>
                              <a:pt x="584" y="108"/>
                            </a:lnTo>
                            <a:lnTo>
                              <a:pt x="599" y="100"/>
                            </a:lnTo>
                            <a:lnTo>
                              <a:pt x="616" y="92"/>
                            </a:lnTo>
                            <a:lnTo>
                              <a:pt x="625" y="88"/>
                            </a:lnTo>
                            <a:lnTo>
                              <a:pt x="634" y="83"/>
                            </a:lnTo>
                            <a:lnTo>
                              <a:pt x="645" y="81"/>
                            </a:lnTo>
                            <a:lnTo>
                              <a:pt x="655" y="80"/>
                            </a:lnTo>
                            <a:lnTo>
                              <a:pt x="663" y="89"/>
                            </a:lnTo>
                            <a:lnTo>
                              <a:pt x="674" y="98"/>
                            </a:lnTo>
                            <a:lnTo>
                              <a:pt x="684" y="104"/>
                            </a:lnTo>
                            <a:lnTo>
                              <a:pt x="695" y="107"/>
                            </a:lnTo>
                            <a:lnTo>
                              <a:pt x="717" y="113"/>
                            </a:lnTo>
                            <a:lnTo>
                              <a:pt x="739" y="118"/>
                            </a:lnTo>
                            <a:lnTo>
                              <a:pt x="750" y="121"/>
                            </a:lnTo>
                            <a:lnTo>
                              <a:pt x="760" y="124"/>
                            </a:lnTo>
                            <a:lnTo>
                              <a:pt x="769" y="129"/>
                            </a:lnTo>
                            <a:lnTo>
                              <a:pt x="779" y="134"/>
                            </a:lnTo>
                            <a:lnTo>
                              <a:pt x="787" y="141"/>
                            </a:lnTo>
                            <a:lnTo>
                              <a:pt x="795" y="151"/>
                            </a:lnTo>
                            <a:lnTo>
                              <a:pt x="801" y="164"/>
                            </a:lnTo>
                            <a:lnTo>
                              <a:pt x="807" y="178"/>
                            </a:lnTo>
                            <a:lnTo>
                              <a:pt x="898" y="224"/>
                            </a:lnTo>
                            <a:lnTo>
                              <a:pt x="901" y="237"/>
                            </a:lnTo>
                            <a:lnTo>
                              <a:pt x="902" y="249"/>
                            </a:lnTo>
                            <a:lnTo>
                              <a:pt x="903" y="260"/>
                            </a:lnTo>
                            <a:lnTo>
                              <a:pt x="903" y="271"/>
                            </a:lnTo>
                            <a:lnTo>
                              <a:pt x="903" y="284"/>
                            </a:lnTo>
                            <a:lnTo>
                              <a:pt x="901" y="296"/>
                            </a:lnTo>
                            <a:lnTo>
                              <a:pt x="898" y="310"/>
                            </a:lnTo>
                            <a:lnTo>
                              <a:pt x="895" y="323"/>
                            </a:lnTo>
                            <a:lnTo>
                              <a:pt x="887" y="348"/>
                            </a:lnTo>
                            <a:lnTo>
                              <a:pt x="879" y="376"/>
                            </a:lnTo>
                            <a:lnTo>
                              <a:pt x="874" y="388"/>
                            </a:lnTo>
                            <a:lnTo>
                              <a:pt x="872" y="399"/>
                            </a:lnTo>
                            <a:lnTo>
                              <a:pt x="871" y="410"/>
                            </a:lnTo>
                            <a:lnTo>
                              <a:pt x="871" y="422"/>
                            </a:lnTo>
                            <a:lnTo>
                              <a:pt x="874" y="443"/>
                            </a:lnTo>
                            <a:lnTo>
                              <a:pt x="880" y="466"/>
                            </a:lnTo>
                            <a:lnTo>
                              <a:pt x="885" y="488"/>
                            </a:lnTo>
                            <a:lnTo>
                              <a:pt x="890" y="509"/>
                            </a:lnTo>
                            <a:lnTo>
                              <a:pt x="890" y="519"/>
                            </a:lnTo>
                            <a:lnTo>
                              <a:pt x="890" y="531"/>
                            </a:lnTo>
                            <a:lnTo>
                              <a:pt x="887" y="542"/>
                            </a:lnTo>
                            <a:lnTo>
                              <a:pt x="885" y="553"/>
                            </a:lnTo>
                            <a:lnTo>
                              <a:pt x="891" y="559"/>
                            </a:lnTo>
                            <a:lnTo>
                              <a:pt x="899" y="564"/>
                            </a:lnTo>
                            <a:lnTo>
                              <a:pt x="908" y="568"/>
                            </a:lnTo>
                            <a:lnTo>
                              <a:pt x="916" y="571"/>
                            </a:lnTo>
                            <a:lnTo>
                              <a:pt x="925" y="575"/>
                            </a:lnTo>
                            <a:lnTo>
                              <a:pt x="932" y="581"/>
                            </a:lnTo>
                            <a:lnTo>
                              <a:pt x="934" y="584"/>
                            </a:lnTo>
                            <a:lnTo>
                              <a:pt x="936" y="588"/>
                            </a:lnTo>
                            <a:lnTo>
                              <a:pt x="937" y="592"/>
                            </a:lnTo>
                            <a:lnTo>
                              <a:pt x="937" y="599"/>
                            </a:lnTo>
                            <a:lnTo>
                              <a:pt x="937" y="606"/>
                            </a:lnTo>
                            <a:lnTo>
                              <a:pt x="936" y="613"/>
                            </a:lnTo>
                            <a:lnTo>
                              <a:pt x="932" y="621"/>
                            </a:lnTo>
                            <a:lnTo>
                              <a:pt x="928" y="628"/>
                            </a:lnTo>
                            <a:lnTo>
                              <a:pt x="918" y="642"/>
                            </a:lnTo>
                            <a:lnTo>
                              <a:pt x="908" y="656"/>
                            </a:lnTo>
                            <a:lnTo>
                              <a:pt x="904" y="662"/>
                            </a:lnTo>
                            <a:lnTo>
                              <a:pt x="901" y="670"/>
                            </a:lnTo>
                            <a:lnTo>
                              <a:pt x="898" y="676"/>
                            </a:lnTo>
                            <a:lnTo>
                              <a:pt x="897" y="683"/>
                            </a:lnTo>
                            <a:lnTo>
                              <a:pt x="898" y="689"/>
                            </a:lnTo>
                            <a:lnTo>
                              <a:pt x="902" y="697"/>
                            </a:lnTo>
                            <a:lnTo>
                              <a:pt x="907" y="704"/>
                            </a:lnTo>
                            <a:lnTo>
                              <a:pt x="915" y="710"/>
                            </a:lnTo>
                            <a:lnTo>
                              <a:pt x="915" y="716"/>
                            </a:lnTo>
                            <a:lnTo>
                              <a:pt x="915" y="722"/>
                            </a:lnTo>
                            <a:lnTo>
                              <a:pt x="918" y="728"/>
                            </a:lnTo>
                            <a:lnTo>
                              <a:pt x="920" y="734"/>
                            </a:lnTo>
                            <a:lnTo>
                              <a:pt x="926" y="746"/>
                            </a:lnTo>
                            <a:lnTo>
                              <a:pt x="936" y="756"/>
                            </a:lnTo>
                            <a:lnTo>
                              <a:pt x="945" y="764"/>
                            </a:lnTo>
                            <a:lnTo>
                              <a:pt x="956" y="771"/>
                            </a:lnTo>
                            <a:lnTo>
                              <a:pt x="961" y="774"/>
                            </a:lnTo>
                            <a:lnTo>
                              <a:pt x="967" y="776"/>
                            </a:lnTo>
                            <a:lnTo>
                              <a:pt x="973" y="777"/>
                            </a:lnTo>
                            <a:lnTo>
                              <a:pt x="978" y="778"/>
                            </a:lnTo>
                            <a:lnTo>
                              <a:pt x="981" y="788"/>
                            </a:lnTo>
                            <a:lnTo>
                              <a:pt x="981" y="799"/>
                            </a:lnTo>
                            <a:lnTo>
                              <a:pt x="981" y="810"/>
                            </a:lnTo>
                            <a:lnTo>
                              <a:pt x="981" y="823"/>
                            </a:lnTo>
                            <a:lnTo>
                              <a:pt x="981" y="828"/>
                            </a:lnTo>
                            <a:lnTo>
                              <a:pt x="983" y="833"/>
                            </a:lnTo>
                            <a:lnTo>
                              <a:pt x="984" y="838"/>
                            </a:lnTo>
                            <a:lnTo>
                              <a:pt x="986" y="842"/>
                            </a:lnTo>
                            <a:lnTo>
                              <a:pt x="989" y="846"/>
                            </a:lnTo>
                            <a:lnTo>
                              <a:pt x="994" y="850"/>
                            </a:lnTo>
                            <a:lnTo>
                              <a:pt x="998" y="852"/>
                            </a:lnTo>
                            <a:lnTo>
                              <a:pt x="1006" y="854"/>
                            </a:lnTo>
                            <a:lnTo>
                              <a:pt x="1008" y="859"/>
                            </a:lnTo>
                            <a:lnTo>
                              <a:pt x="1008" y="865"/>
                            </a:lnTo>
                            <a:lnTo>
                              <a:pt x="1008" y="870"/>
                            </a:lnTo>
                            <a:lnTo>
                              <a:pt x="1007" y="875"/>
                            </a:lnTo>
                            <a:lnTo>
                              <a:pt x="1006" y="880"/>
                            </a:lnTo>
                            <a:lnTo>
                              <a:pt x="1003" y="884"/>
                            </a:lnTo>
                            <a:lnTo>
                              <a:pt x="1001" y="889"/>
                            </a:lnTo>
                            <a:lnTo>
                              <a:pt x="996" y="893"/>
                            </a:lnTo>
                            <a:lnTo>
                              <a:pt x="989" y="899"/>
                            </a:lnTo>
                            <a:lnTo>
                              <a:pt x="980" y="904"/>
                            </a:lnTo>
                            <a:lnTo>
                              <a:pt x="973" y="906"/>
                            </a:lnTo>
                            <a:lnTo>
                              <a:pt x="965" y="907"/>
                            </a:lnTo>
                            <a:lnTo>
                              <a:pt x="925" y="100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6" name="Freeform 251"/>
                      <p:cNvSpPr>
                        <a:spLocks noChangeAspect="1"/>
                      </p:cNvSpPr>
                      <p:nvPr/>
                    </p:nvSpPr>
                    <p:spPr bwMode="auto">
                      <a:xfrm>
                        <a:off x="1749" y="1915"/>
                        <a:ext cx="151" cy="88"/>
                      </a:xfrm>
                      <a:custGeom>
                        <a:avLst/>
                        <a:gdLst>
                          <a:gd name="T0" fmla="*/ 17 w 453"/>
                          <a:gd name="T1" fmla="*/ 3 h 264"/>
                          <a:gd name="T2" fmla="*/ 16 w 453"/>
                          <a:gd name="T3" fmla="*/ 4 h 264"/>
                          <a:gd name="T4" fmla="*/ 16 w 453"/>
                          <a:gd name="T5" fmla="*/ 4 h 264"/>
                          <a:gd name="T6" fmla="*/ 15 w 453"/>
                          <a:gd name="T7" fmla="*/ 4 h 264"/>
                          <a:gd name="T8" fmla="*/ 15 w 453"/>
                          <a:gd name="T9" fmla="*/ 5 h 264"/>
                          <a:gd name="T10" fmla="*/ 14 w 453"/>
                          <a:gd name="T11" fmla="*/ 6 h 264"/>
                          <a:gd name="T12" fmla="*/ 12 w 453"/>
                          <a:gd name="T13" fmla="*/ 6 h 264"/>
                          <a:gd name="T14" fmla="*/ 12 w 453"/>
                          <a:gd name="T15" fmla="*/ 6 h 264"/>
                          <a:gd name="T16" fmla="*/ 11 w 453"/>
                          <a:gd name="T17" fmla="*/ 6 h 264"/>
                          <a:gd name="T18" fmla="*/ 10 w 453"/>
                          <a:gd name="T19" fmla="*/ 7 h 264"/>
                          <a:gd name="T20" fmla="*/ 10 w 453"/>
                          <a:gd name="T21" fmla="*/ 7 h 264"/>
                          <a:gd name="T22" fmla="*/ 9 w 453"/>
                          <a:gd name="T23" fmla="*/ 7 h 264"/>
                          <a:gd name="T24" fmla="*/ 8 w 453"/>
                          <a:gd name="T25" fmla="*/ 7 h 264"/>
                          <a:gd name="T26" fmla="*/ 8 w 453"/>
                          <a:gd name="T27" fmla="*/ 7 h 264"/>
                          <a:gd name="T28" fmla="*/ 7 w 453"/>
                          <a:gd name="T29" fmla="*/ 8 h 264"/>
                          <a:gd name="T30" fmla="*/ 6 w 453"/>
                          <a:gd name="T31" fmla="*/ 9 h 264"/>
                          <a:gd name="T32" fmla="*/ 0 w 453"/>
                          <a:gd name="T33" fmla="*/ 10 h 264"/>
                          <a:gd name="T34" fmla="*/ 0 w 453"/>
                          <a:gd name="T35" fmla="*/ 9 h 264"/>
                          <a:gd name="T36" fmla="*/ 0 w 453"/>
                          <a:gd name="T37" fmla="*/ 9 h 264"/>
                          <a:gd name="T38" fmla="*/ 0 w 453"/>
                          <a:gd name="T39" fmla="*/ 8 h 264"/>
                          <a:gd name="T40" fmla="*/ 1 w 453"/>
                          <a:gd name="T41" fmla="*/ 8 h 264"/>
                          <a:gd name="T42" fmla="*/ 1 w 453"/>
                          <a:gd name="T43" fmla="*/ 8 h 264"/>
                          <a:gd name="T44" fmla="*/ 3 w 453"/>
                          <a:gd name="T45" fmla="*/ 8 h 264"/>
                          <a:gd name="T46" fmla="*/ 4 w 453"/>
                          <a:gd name="T47" fmla="*/ 7 h 264"/>
                          <a:gd name="T48" fmla="*/ 4 w 453"/>
                          <a:gd name="T49" fmla="*/ 6 h 264"/>
                          <a:gd name="T50" fmla="*/ 4 w 453"/>
                          <a:gd name="T51" fmla="*/ 5 h 264"/>
                          <a:gd name="T52" fmla="*/ 4 w 453"/>
                          <a:gd name="T53" fmla="*/ 4 h 264"/>
                          <a:gd name="T54" fmla="*/ 2 w 453"/>
                          <a:gd name="T55" fmla="*/ 4 h 264"/>
                          <a:gd name="T56" fmla="*/ 2 w 453"/>
                          <a:gd name="T57" fmla="*/ 3 h 264"/>
                          <a:gd name="T58" fmla="*/ 2 w 453"/>
                          <a:gd name="T59" fmla="*/ 3 h 264"/>
                          <a:gd name="T60" fmla="*/ 2 w 453"/>
                          <a:gd name="T61" fmla="*/ 2 h 264"/>
                          <a:gd name="T62" fmla="*/ 2 w 453"/>
                          <a:gd name="T63" fmla="*/ 2 h 264"/>
                          <a:gd name="T64" fmla="*/ 3 w 453"/>
                          <a:gd name="T65" fmla="*/ 2 h 264"/>
                          <a:gd name="T66" fmla="*/ 5 w 453"/>
                          <a:gd name="T67" fmla="*/ 2 h 264"/>
                          <a:gd name="T68" fmla="*/ 5 w 453"/>
                          <a:gd name="T69" fmla="*/ 1 h 264"/>
                          <a:gd name="T70" fmla="*/ 6 w 453"/>
                          <a:gd name="T71" fmla="*/ 1 h 264"/>
                          <a:gd name="T72" fmla="*/ 8 w 453"/>
                          <a:gd name="T73" fmla="*/ 1 h 264"/>
                          <a:gd name="T74" fmla="*/ 10 w 453"/>
                          <a:gd name="T75" fmla="*/ 1 h 264"/>
                          <a:gd name="T76" fmla="*/ 11 w 453"/>
                          <a:gd name="T77" fmla="*/ 0 h 264"/>
                          <a:gd name="T78" fmla="*/ 12 w 453"/>
                          <a:gd name="T79" fmla="*/ 0 h 264"/>
                          <a:gd name="T80" fmla="*/ 13 w 453"/>
                          <a:gd name="T81" fmla="*/ 1 h 264"/>
                          <a:gd name="T82" fmla="*/ 15 w 453"/>
                          <a:gd name="T83" fmla="*/ 2 h 264"/>
                          <a:gd name="T84" fmla="*/ 16 w 453"/>
                          <a:gd name="T85" fmla="*/ 2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3" h="264">
                            <a:moveTo>
                              <a:pt x="453" y="64"/>
                            </a:moveTo>
                            <a:lnTo>
                              <a:pt x="450" y="72"/>
                            </a:lnTo>
                            <a:lnTo>
                              <a:pt x="448" y="81"/>
                            </a:lnTo>
                            <a:lnTo>
                              <a:pt x="447" y="89"/>
                            </a:lnTo>
                            <a:lnTo>
                              <a:pt x="448" y="97"/>
                            </a:lnTo>
                            <a:lnTo>
                              <a:pt x="439" y="105"/>
                            </a:lnTo>
                            <a:lnTo>
                              <a:pt x="429" y="112"/>
                            </a:lnTo>
                            <a:lnTo>
                              <a:pt x="424" y="114"/>
                            </a:lnTo>
                            <a:lnTo>
                              <a:pt x="420" y="115"/>
                            </a:lnTo>
                            <a:lnTo>
                              <a:pt x="417" y="115"/>
                            </a:lnTo>
                            <a:lnTo>
                              <a:pt x="414" y="114"/>
                            </a:lnTo>
                            <a:lnTo>
                              <a:pt x="412" y="113"/>
                            </a:lnTo>
                            <a:lnTo>
                              <a:pt x="409" y="111"/>
                            </a:lnTo>
                            <a:lnTo>
                              <a:pt x="404" y="121"/>
                            </a:lnTo>
                            <a:lnTo>
                              <a:pt x="396" y="131"/>
                            </a:lnTo>
                            <a:lnTo>
                              <a:pt x="388" y="140"/>
                            </a:lnTo>
                            <a:lnTo>
                              <a:pt x="378" y="148"/>
                            </a:lnTo>
                            <a:lnTo>
                              <a:pt x="367" y="155"/>
                            </a:lnTo>
                            <a:lnTo>
                              <a:pt x="357" y="161"/>
                            </a:lnTo>
                            <a:lnTo>
                              <a:pt x="345" y="166"/>
                            </a:lnTo>
                            <a:lnTo>
                              <a:pt x="335" y="170"/>
                            </a:lnTo>
                            <a:lnTo>
                              <a:pt x="327" y="167"/>
                            </a:lnTo>
                            <a:lnTo>
                              <a:pt x="320" y="165"/>
                            </a:lnTo>
                            <a:lnTo>
                              <a:pt x="314" y="164"/>
                            </a:lnTo>
                            <a:lnTo>
                              <a:pt x="309" y="165"/>
                            </a:lnTo>
                            <a:lnTo>
                              <a:pt x="304" y="168"/>
                            </a:lnTo>
                            <a:lnTo>
                              <a:pt x="299" y="171"/>
                            </a:lnTo>
                            <a:lnTo>
                              <a:pt x="293" y="174"/>
                            </a:lnTo>
                            <a:lnTo>
                              <a:pt x="289" y="179"/>
                            </a:lnTo>
                            <a:lnTo>
                              <a:pt x="280" y="188"/>
                            </a:lnTo>
                            <a:lnTo>
                              <a:pt x="271" y="196"/>
                            </a:lnTo>
                            <a:lnTo>
                              <a:pt x="266" y="200"/>
                            </a:lnTo>
                            <a:lnTo>
                              <a:pt x="260" y="202"/>
                            </a:lnTo>
                            <a:lnTo>
                              <a:pt x="254" y="203"/>
                            </a:lnTo>
                            <a:lnTo>
                              <a:pt x="248" y="203"/>
                            </a:lnTo>
                            <a:lnTo>
                              <a:pt x="242" y="198"/>
                            </a:lnTo>
                            <a:lnTo>
                              <a:pt x="235" y="195"/>
                            </a:lnTo>
                            <a:lnTo>
                              <a:pt x="230" y="193"/>
                            </a:lnTo>
                            <a:lnTo>
                              <a:pt x="224" y="193"/>
                            </a:lnTo>
                            <a:lnTo>
                              <a:pt x="219" y="193"/>
                            </a:lnTo>
                            <a:lnTo>
                              <a:pt x="214" y="195"/>
                            </a:lnTo>
                            <a:lnTo>
                              <a:pt x="210" y="197"/>
                            </a:lnTo>
                            <a:lnTo>
                              <a:pt x="205" y="201"/>
                            </a:lnTo>
                            <a:lnTo>
                              <a:pt x="196" y="208"/>
                            </a:lnTo>
                            <a:lnTo>
                              <a:pt x="187" y="215"/>
                            </a:lnTo>
                            <a:lnTo>
                              <a:pt x="177" y="222"/>
                            </a:lnTo>
                            <a:lnTo>
                              <a:pt x="166" y="227"/>
                            </a:lnTo>
                            <a:lnTo>
                              <a:pt x="153" y="246"/>
                            </a:lnTo>
                            <a:lnTo>
                              <a:pt x="20" y="263"/>
                            </a:lnTo>
                            <a:lnTo>
                              <a:pt x="16" y="264"/>
                            </a:lnTo>
                            <a:lnTo>
                              <a:pt x="12" y="264"/>
                            </a:lnTo>
                            <a:lnTo>
                              <a:pt x="8" y="262"/>
                            </a:lnTo>
                            <a:lnTo>
                              <a:pt x="5" y="259"/>
                            </a:lnTo>
                            <a:lnTo>
                              <a:pt x="2" y="255"/>
                            </a:lnTo>
                            <a:lnTo>
                              <a:pt x="0" y="251"/>
                            </a:lnTo>
                            <a:lnTo>
                              <a:pt x="0" y="246"/>
                            </a:lnTo>
                            <a:lnTo>
                              <a:pt x="1" y="241"/>
                            </a:lnTo>
                            <a:lnTo>
                              <a:pt x="2" y="237"/>
                            </a:lnTo>
                            <a:lnTo>
                              <a:pt x="3" y="232"/>
                            </a:lnTo>
                            <a:lnTo>
                              <a:pt x="4" y="229"/>
                            </a:lnTo>
                            <a:lnTo>
                              <a:pt x="6" y="225"/>
                            </a:lnTo>
                            <a:lnTo>
                              <a:pt x="11" y="220"/>
                            </a:lnTo>
                            <a:lnTo>
                              <a:pt x="18" y="216"/>
                            </a:lnTo>
                            <a:lnTo>
                              <a:pt x="25" y="213"/>
                            </a:lnTo>
                            <a:lnTo>
                              <a:pt x="32" y="211"/>
                            </a:lnTo>
                            <a:lnTo>
                              <a:pt x="40" y="210"/>
                            </a:lnTo>
                            <a:lnTo>
                              <a:pt x="48" y="209"/>
                            </a:lnTo>
                            <a:lnTo>
                              <a:pt x="59" y="209"/>
                            </a:lnTo>
                            <a:lnTo>
                              <a:pt x="68" y="209"/>
                            </a:lnTo>
                            <a:lnTo>
                              <a:pt x="78" y="200"/>
                            </a:lnTo>
                            <a:lnTo>
                              <a:pt x="88" y="189"/>
                            </a:lnTo>
                            <a:lnTo>
                              <a:pt x="97" y="180"/>
                            </a:lnTo>
                            <a:lnTo>
                              <a:pt x="103" y="170"/>
                            </a:lnTo>
                            <a:lnTo>
                              <a:pt x="106" y="165"/>
                            </a:lnTo>
                            <a:lnTo>
                              <a:pt x="108" y="159"/>
                            </a:lnTo>
                            <a:lnTo>
                              <a:pt x="109" y="154"/>
                            </a:lnTo>
                            <a:lnTo>
                              <a:pt x="110" y="148"/>
                            </a:lnTo>
                            <a:lnTo>
                              <a:pt x="110" y="142"/>
                            </a:lnTo>
                            <a:lnTo>
                              <a:pt x="109" y="134"/>
                            </a:lnTo>
                            <a:lnTo>
                              <a:pt x="107" y="128"/>
                            </a:lnTo>
                            <a:lnTo>
                              <a:pt x="104" y="120"/>
                            </a:lnTo>
                            <a:lnTo>
                              <a:pt x="53" y="111"/>
                            </a:lnTo>
                            <a:lnTo>
                              <a:pt x="48" y="108"/>
                            </a:lnTo>
                            <a:lnTo>
                              <a:pt x="46" y="104"/>
                            </a:lnTo>
                            <a:lnTo>
                              <a:pt x="45" y="99"/>
                            </a:lnTo>
                            <a:lnTo>
                              <a:pt x="46" y="95"/>
                            </a:lnTo>
                            <a:lnTo>
                              <a:pt x="47" y="91"/>
                            </a:lnTo>
                            <a:lnTo>
                              <a:pt x="50" y="86"/>
                            </a:lnTo>
                            <a:lnTo>
                              <a:pt x="53" y="82"/>
                            </a:lnTo>
                            <a:lnTo>
                              <a:pt x="58" y="79"/>
                            </a:lnTo>
                            <a:lnTo>
                              <a:pt x="58" y="67"/>
                            </a:lnTo>
                            <a:lnTo>
                              <a:pt x="59" y="59"/>
                            </a:lnTo>
                            <a:lnTo>
                              <a:pt x="61" y="56"/>
                            </a:lnTo>
                            <a:lnTo>
                              <a:pt x="62" y="53"/>
                            </a:lnTo>
                            <a:lnTo>
                              <a:pt x="64" y="51"/>
                            </a:lnTo>
                            <a:lnTo>
                              <a:pt x="67" y="49"/>
                            </a:lnTo>
                            <a:lnTo>
                              <a:pt x="72" y="47"/>
                            </a:lnTo>
                            <a:lnTo>
                              <a:pt x="79" y="45"/>
                            </a:lnTo>
                            <a:lnTo>
                              <a:pt x="86" y="45"/>
                            </a:lnTo>
                            <a:lnTo>
                              <a:pt x="94" y="46"/>
                            </a:lnTo>
                            <a:lnTo>
                              <a:pt x="110" y="47"/>
                            </a:lnTo>
                            <a:lnTo>
                              <a:pt x="126" y="47"/>
                            </a:lnTo>
                            <a:lnTo>
                              <a:pt x="133" y="45"/>
                            </a:lnTo>
                            <a:lnTo>
                              <a:pt x="140" y="42"/>
                            </a:lnTo>
                            <a:lnTo>
                              <a:pt x="142" y="39"/>
                            </a:lnTo>
                            <a:lnTo>
                              <a:pt x="145" y="36"/>
                            </a:lnTo>
                            <a:lnTo>
                              <a:pt x="147" y="33"/>
                            </a:lnTo>
                            <a:lnTo>
                              <a:pt x="149" y="29"/>
                            </a:lnTo>
                            <a:lnTo>
                              <a:pt x="169" y="27"/>
                            </a:lnTo>
                            <a:lnTo>
                              <a:pt x="191" y="25"/>
                            </a:lnTo>
                            <a:lnTo>
                              <a:pt x="213" y="24"/>
                            </a:lnTo>
                            <a:lnTo>
                              <a:pt x="235" y="23"/>
                            </a:lnTo>
                            <a:lnTo>
                              <a:pt x="257" y="21"/>
                            </a:lnTo>
                            <a:lnTo>
                              <a:pt x="277" y="16"/>
                            </a:lnTo>
                            <a:lnTo>
                              <a:pt x="287" y="13"/>
                            </a:lnTo>
                            <a:lnTo>
                              <a:pt x="297" y="9"/>
                            </a:lnTo>
                            <a:lnTo>
                              <a:pt x="306" y="5"/>
                            </a:lnTo>
                            <a:lnTo>
                              <a:pt x="314" y="0"/>
                            </a:lnTo>
                            <a:lnTo>
                              <a:pt x="321" y="7"/>
                            </a:lnTo>
                            <a:lnTo>
                              <a:pt x="328" y="13"/>
                            </a:lnTo>
                            <a:lnTo>
                              <a:pt x="335" y="19"/>
                            </a:lnTo>
                            <a:lnTo>
                              <a:pt x="343" y="24"/>
                            </a:lnTo>
                            <a:lnTo>
                              <a:pt x="361" y="31"/>
                            </a:lnTo>
                            <a:lnTo>
                              <a:pt x="379" y="37"/>
                            </a:lnTo>
                            <a:lnTo>
                              <a:pt x="397" y="42"/>
                            </a:lnTo>
                            <a:lnTo>
                              <a:pt x="417" y="48"/>
                            </a:lnTo>
                            <a:lnTo>
                              <a:pt x="426" y="51"/>
                            </a:lnTo>
                            <a:lnTo>
                              <a:pt x="435" y="55"/>
                            </a:lnTo>
                            <a:lnTo>
                              <a:pt x="444" y="59"/>
                            </a:lnTo>
                            <a:lnTo>
                              <a:pt x="453" y="6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7" name="Freeform 252"/>
                      <p:cNvSpPr>
                        <a:spLocks noChangeAspect="1" noEditPoints="1"/>
                      </p:cNvSpPr>
                      <p:nvPr/>
                    </p:nvSpPr>
                    <p:spPr bwMode="auto">
                      <a:xfrm>
                        <a:off x="1422" y="1683"/>
                        <a:ext cx="572" cy="278"/>
                      </a:xfrm>
                      <a:custGeom>
                        <a:avLst/>
                        <a:gdLst>
                          <a:gd name="T0" fmla="*/ 50 w 1715"/>
                          <a:gd name="T1" fmla="*/ 20 h 836"/>
                          <a:gd name="T2" fmla="*/ 43 w 1715"/>
                          <a:gd name="T3" fmla="*/ 23 h 836"/>
                          <a:gd name="T4" fmla="*/ 42 w 1715"/>
                          <a:gd name="T5" fmla="*/ 21 h 836"/>
                          <a:gd name="T6" fmla="*/ 44 w 1715"/>
                          <a:gd name="T7" fmla="*/ 19 h 836"/>
                          <a:gd name="T8" fmla="*/ 61 w 1715"/>
                          <a:gd name="T9" fmla="*/ 11 h 836"/>
                          <a:gd name="T10" fmla="*/ 59 w 1715"/>
                          <a:gd name="T11" fmla="*/ 10 h 836"/>
                          <a:gd name="T12" fmla="*/ 54 w 1715"/>
                          <a:gd name="T13" fmla="*/ 8 h 836"/>
                          <a:gd name="T14" fmla="*/ 46 w 1715"/>
                          <a:gd name="T15" fmla="*/ 1 h 836"/>
                          <a:gd name="T16" fmla="*/ 42 w 1715"/>
                          <a:gd name="T17" fmla="*/ 2 h 836"/>
                          <a:gd name="T18" fmla="*/ 38 w 1715"/>
                          <a:gd name="T19" fmla="*/ 1 h 836"/>
                          <a:gd name="T20" fmla="*/ 31 w 1715"/>
                          <a:gd name="T21" fmla="*/ 1 h 836"/>
                          <a:gd name="T22" fmla="*/ 29 w 1715"/>
                          <a:gd name="T23" fmla="*/ 0 h 836"/>
                          <a:gd name="T24" fmla="*/ 26 w 1715"/>
                          <a:gd name="T25" fmla="*/ 1 h 836"/>
                          <a:gd name="T26" fmla="*/ 23 w 1715"/>
                          <a:gd name="T27" fmla="*/ 4 h 836"/>
                          <a:gd name="T28" fmla="*/ 21 w 1715"/>
                          <a:gd name="T29" fmla="*/ 7 h 836"/>
                          <a:gd name="T30" fmla="*/ 21 w 1715"/>
                          <a:gd name="T31" fmla="*/ 9 h 836"/>
                          <a:gd name="T32" fmla="*/ 15 w 1715"/>
                          <a:gd name="T33" fmla="*/ 9 h 836"/>
                          <a:gd name="T34" fmla="*/ 11 w 1715"/>
                          <a:gd name="T35" fmla="*/ 9 h 836"/>
                          <a:gd name="T36" fmla="*/ 7 w 1715"/>
                          <a:gd name="T37" fmla="*/ 8 h 836"/>
                          <a:gd name="T38" fmla="*/ 4 w 1715"/>
                          <a:gd name="T39" fmla="*/ 9 h 836"/>
                          <a:gd name="T40" fmla="*/ 0 w 1715"/>
                          <a:gd name="T41" fmla="*/ 12 h 836"/>
                          <a:gd name="T42" fmla="*/ 0 w 1715"/>
                          <a:gd name="T43" fmla="*/ 15 h 836"/>
                          <a:gd name="T44" fmla="*/ 3 w 1715"/>
                          <a:gd name="T45" fmla="*/ 17 h 836"/>
                          <a:gd name="T46" fmla="*/ 6 w 1715"/>
                          <a:gd name="T47" fmla="*/ 18 h 836"/>
                          <a:gd name="T48" fmla="*/ 8 w 1715"/>
                          <a:gd name="T49" fmla="*/ 19 h 836"/>
                          <a:gd name="T50" fmla="*/ 9 w 1715"/>
                          <a:gd name="T51" fmla="*/ 22 h 836"/>
                          <a:gd name="T52" fmla="*/ 8 w 1715"/>
                          <a:gd name="T53" fmla="*/ 22 h 836"/>
                          <a:gd name="T54" fmla="*/ 6 w 1715"/>
                          <a:gd name="T55" fmla="*/ 23 h 836"/>
                          <a:gd name="T56" fmla="*/ 5 w 1715"/>
                          <a:gd name="T57" fmla="*/ 24 h 836"/>
                          <a:gd name="T58" fmla="*/ 5 w 1715"/>
                          <a:gd name="T59" fmla="*/ 25 h 836"/>
                          <a:gd name="T60" fmla="*/ 9 w 1715"/>
                          <a:gd name="T61" fmla="*/ 27 h 836"/>
                          <a:gd name="T62" fmla="*/ 11 w 1715"/>
                          <a:gd name="T63" fmla="*/ 28 h 836"/>
                          <a:gd name="T64" fmla="*/ 14 w 1715"/>
                          <a:gd name="T65" fmla="*/ 30 h 836"/>
                          <a:gd name="T66" fmla="*/ 14 w 1715"/>
                          <a:gd name="T67" fmla="*/ 25 h 836"/>
                          <a:gd name="T68" fmla="*/ 15 w 1715"/>
                          <a:gd name="T69" fmla="*/ 22 h 836"/>
                          <a:gd name="T70" fmla="*/ 18 w 1715"/>
                          <a:gd name="T71" fmla="*/ 21 h 836"/>
                          <a:gd name="T72" fmla="*/ 20 w 1715"/>
                          <a:gd name="T73" fmla="*/ 21 h 836"/>
                          <a:gd name="T74" fmla="*/ 21 w 1715"/>
                          <a:gd name="T75" fmla="*/ 23 h 836"/>
                          <a:gd name="T76" fmla="*/ 24 w 1715"/>
                          <a:gd name="T77" fmla="*/ 26 h 836"/>
                          <a:gd name="T78" fmla="*/ 28 w 1715"/>
                          <a:gd name="T79" fmla="*/ 26 h 836"/>
                          <a:gd name="T80" fmla="*/ 30 w 1715"/>
                          <a:gd name="T81" fmla="*/ 30 h 836"/>
                          <a:gd name="T82" fmla="*/ 34 w 1715"/>
                          <a:gd name="T83" fmla="*/ 30 h 836"/>
                          <a:gd name="T84" fmla="*/ 36 w 1715"/>
                          <a:gd name="T85" fmla="*/ 28 h 836"/>
                          <a:gd name="T86" fmla="*/ 39 w 1715"/>
                          <a:gd name="T87" fmla="*/ 26 h 836"/>
                          <a:gd name="T88" fmla="*/ 43 w 1715"/>
                          <a:gd name="T89" fmla="*/ 27 h 836"/>
                          <a:gd name="T90" fmla="*/ 48 w 1715"/>
                          <a:gd name="T91" fmla="*/ 26 h 836"/>
                          <a:gd name="T92" fmla="*/ 51 w 1715"/>
                          <a:gd name="T93" fmla="*/ 27 h 836"/>
                          <a:gd name="T94" fmla="*/ 54 w 1715"/>
                          <a:gd name="T95" fmla="*/ 27 h 836"/>
                          <a:gd name="T96" fmla="*/ 53 w 1715"/>
                          <a:gd name="T97" fmla="*/ 25 h 836"/>
                          <a:gd name="T98" fmla="*/ 55 w 1715"/>
                          <a:gd name="T99" fmla="*/ 22 h 836"/>
                          <a:gd name="T100" fmla="*/ 56 w 1715"/>
                          <a:gd name="T101" fmla="*/ 23 h 836"/>
                          <a:gd name="T102" fmla="*/ 57 w 1715"/>
                          <a:gd name="T103" fmla="*/ 22 h 836"/>
                          <a:gd name="T104" fmla="*/ 58 w 1715"/>
                          <a:gd name="T105" fmla="*/ 18 h 836"/>
                          <a:gd name="T106" fmla="*/ 61 w 1715"/>
                          <a:gd name="T107" fmla="*/ 18 h 836"/>
                          <a:gd name="T108" fmla="*/ 61 w 1715"/>
                          <a:gd name="T109" fmla="*/ 18 h 836"/>
                          <a:gd name="T110" fmla="*/ 62 w 1715"/>
                          <a:gd name="T111" fmla="*/ 15 h 836"/>
                          <a:gd name="T112" fmla="*/ 63 w 1715"/>
                          <a:gd name="T113" fmla="*/ 14 h 8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5" h="836">
                            <a:moveTo>
                              <a:pt x="1361" y="517"/>
                            </a:moveTo>
                            <a:lnTo>
                              <a:pt x="1362" y="520"/>
                            </a:lnTo>
                            <a:lnTo>
                              <a:pt x="1363" y="523"/>
                            </a:lnTo>
                            <a:lnTo>
                              <a:pt x="1362" y="526"/>
                            </a:lnTo>
                            <a:lnTo>
                              <a:pt x="1362" y="528"/>
                            </a:lnTo>
                            <a:lnTo>
                              <a:pt x="1359" y="534"/>
                            </a:lnTo>
                            <a:lnTo>
                              <a:pt x="1354" y="537"/>
                            </a:lnTo>
                            <a:lnTo>
                              <a:pt x="1349" y="539"/>
                            </a:lnTo>
                            <a:lnTo>
                              <a:pt x="1343" y="540"/>
                            </a:lnTo>
                            <a:lnTo>
                              <a:pt x="1338" y="541"/>
                            </a:lnTo>
                            <a:lnTo>
                              <a:pt x="1332" y="541"/>
                            </a:lnTo>
                            <a:lnTo>
                              <a:pt x="1205" y="541"/>
                            </a:lnTo>
                            <a:lnTo>
                              <a:pt x="1163" y="576"/>
                            </a:lnTo>
                            <a:lnTo>
                              <a:pt x="1163" y="609"/>
                            </a:lnTo>
                            <a:lnTo>
                              <a:pt x="1160" y="610"/>
                            </a:lnTo>
                            <a:lnTo>
                              <a:pt x="1157" y="610"/>
                            </a:lnTo>
                            <a:lnTo>
                              <a:pt x="1154" y="610"/>
                            </a:lnTo>
                            <a:lnTo>
                              <a:pt x="1152" y="609"/>
                            </a:lnTo>
                            <a:lnTo>
                              <a:pt x="1147" y="607"/>
                            </a:lnTo>
                            <a:lnTo>
                              <a:pt x="1143" y="604"/>
                            </a:lnTo>
                            <a:lnTo>
                              <a:pt x="1136" y="596"/>
                            </a:lnTo>
                            <a:lnTo>
                              <a:pt x="1129" y="589"/>
                            </a:lnTo>
                            <a:lnTo>
                              <a:pt x="1128" y="581"/>
                            </a:lnTo>
                            <a:lnTo>
                              <a:pt x="1129" y="574"/>
                            </a:lnTo>
                            <a:lnTo>
                              <a:pt x="1131" y="568"/>
                            </a:lnTo>
                            <a:lnTo>
                              <a:pt x="1134" y="563"/>
                            </a:lnTo>
                            <a:lnTo>
                              <a:pt x="1138" y="558"/>
                            </a:lnTo>
                            <a:lnTo>
                              <a:pt x="1143" y="553"/>
                            </a:lnTo>
                            <a:lnTo>
                              <a:pt x="1148" y="549"/>
                            </a:lnTo>
                            <a:lnTo>
                              <a:pt x="1153" y="544"/>
                            </a:lnTo>
                            <a:lnTo>
                              <a:pt x="1166" y="536"/>
                            </a:lnTo>
                            <a:lnTo>
                              <a:pt x="1178" y="527"/>
                            </a:lnTo>
                            <a:lnTo>
                              <a:pt x="1184" y="523"/>
                            </a:lnTo>
                            <a:lnTo>
                              <a:pt x="1189" y="518"/>
                            </a:lnTo>
                            <a:lnTo>
                              <a:pt x="1194" y="513"/>
                            </a:lnTo>
                            <a:lnTo>
                              <a:pt x="1199" y="507"/>
                            </a:lnTo>
                            <a:lnTo>
                              <a:pt x="1361" y="517"/>
                            </a:lnTo>
                            <a:close/>
                            <a:moveTo>
                              <a:pt x="1659" y="306"/>
                            </a:moveTo>
                            <a:lnTo>
                              <a:pt x="1649" y="305"/>
                            </a:lnTo>
                            <a:lnTo>
                              <a:pt x="1638" y="303"/>
                            </a:lnTo>
                            <a:lnTo>
                              <a:pt x="1625" y="300"/>
                            </a:lnTo>
                            <a:lnTo>
                              <a:pt x="1614" y="296"/>
                            </a:lnTo>
                            <a:lnTo>
                              <a:pt x="1609" y="294"/>
                            </a:lnTo>
                            <a:lnTo>
                              <a:pt x="1604" y="290"/>
                            </a:lnTo>
                            <a:lnTo>
                              <a:pt x="1599" y="286"/>
                            </a:lnTo>
                            <a:lnTo>
                              <a:pt x="1594" y="283"/>
                            </a:lnTo>
                            <a:lnTo>
                              <a:pt x="1590" y="278"/>
                            </a:lnTo>
                            <a:lnTo>
                              <a:pt x="1585" y="273"/>
                            </a:lnTo>
                            <a:lnTo>
                              <a:pt x="1582" y="267"/>
                            </a:lnTo>
                            <a:lnTo>
                              <a:pt x="1578" y="261"/>
                            </a:lnTo>
                            <a:lnTo>
                              <a:pt x="1485" y="248"/>
                            </a:lnTo>
                            <a:lnTo>
                              <a:pt x="1481" y="242"/>
                            </a:lnTo>
                            <a:lnTo>
                              <a:pt x="1477" y="237"/>
                            </a:lnTo>
                            <a:lnTo>
                              <a:pt x="1472" y="232"/>
                            </a:lnTo>
                            <a:lnTo>
                              <a:pt x="1467" y="227"/>
                            </a:lnTo>
                            <a:lnTo>
                              <a:pt x="1457" y="221"/>
                            </a:lnTo>
                            <a:lnTo>
                              <a:pt x="1445" y="215"/>
                            </a:lnTo>
                            <a:lnTo>
                              <a:pt x="1421" y="207"/>
                            </a:lnTo>
                            <a:lnTo>
                              <a:pt x="1397" y="198"/>
                            </a:lnTo>
                            <a:lnTo>
                              <a:pt x="1262" y="25"/>
                            </a:lnTo>
                            <a:lnTo>
                              <a:pt x="1255" y="23"/>
                            </a:lnTo>
                            <a:lnTo>
                              <a:pt x="1248" y="22"/>
                            </a:lnTo>
                            <a:lnTo>
                              <a:pt x="1242" y="22"/>
                            </a:lnTo>
                            <a:lnTo>
                              <a:pt x="1235" y="22"/>
                            </a:lnTo>
                            <a:lnTo>
                              <a:pt x="1221" y="25"/>
                            </a:lnTo>
                            <a:lnTo>
                              <a:pt x="1206" y="29"/>
                            </a:lnTo>
                            <a:lnTo>
                              <a:pt x="1179" y="40"/>
                            </a:lnTo>
                            <a:lnTo>
                              <a:pt x="1152" y="53"/>
                            </a:lnTo>
                            <a:lnTo>
                              <a:pt x="1145" y="53"/>
                            </a:lnTo>
                            <a:lnTo>
                              <a:pt x="1138" y="52"/>
                            </a:lnTo>
                            <a:lnTo>
                              <a:pt x="1130" y="51"/>
                            </a:lnTo>
                            <a:lnTo>
                              <a:pt x="1123" y="48"/>
                            </a:lnTo>
                            <a:lnTo>
                              <a:pt x="1107" y="43"/>
                            </a:lnTo>
                            <a:lnTo>
                              <a:pt x="1091" y="38"/>
                            </a:lnTo>
                            <a:lnTo>
                              <a:pt x="1077" y="34"/>
                            </a:lnTo>
                            <a:lnTo>
                              <a:pt x="1063" y="31"/>
                            </a:lnTo>
                            <a:lnTo>
                              <a:pt x="1056" y="31"/>
                            </a:lnTo>
                            <a:lnTo>
                              <a:pt x="1050" y="31"/>
                            </a:lnTo>
                            <a:lnTo>
                              <a:pt x="1044" y="32"/>
                            </a:lnTo>
                            <a:lnTo>
                              <a:pt x="1038" y="35"/>
                            </a:lnTo>
                            <a:lnTo>
                              <a:pt x="995" y="5"/>
                            </a:lnTo>
                            <a:lnTo>
                              <a:pt x="902" y="0"/>
                            </a:lnTo>
                            <a:lnTo>
                              <a:pt x="879" y="14"/>
                            </a:lnTo>
                            <a:lnTo>
                              <a:pt x="869" y="17"/>
                            </a:lnTo>
                            <a:lnTo>
                              <a:pt x="859" y="19"/>
                            </a:lnTo>
                            <a:lnTo>
                              <a:pt x="847" y="21"/>
                            </a:lnTo>
                            <a:lnTo>
                              <a:pt x="837" y="22"/>
                            </a:lnTo>
                            <a:lnTo>
                              <a:pt x="832" y="22"/>
                            </a:lnTo>
                            <a:lnTo>
                              <a:pt x="827" y="22"/>
                            </a:lnTo>
                            <a:lnTo>
                              <a:pt x="823" y="21"/>
                            </a:lnTo>
                            <a:lnTo>
                              <a:pt x="818" y="19"/>
                            </a:lnTo>
                            <a:lnTo>
                              <a:pt x="814" y="17"/>
                            </a:lnTo>
                            <a:lnTo>
                              <a:pt x="810" y="14"/>
                            </a:lnTo>
                            <a:lnTo>
                              <a:pt x="807" y="11"/>
                            </a:lnTo>
                            <a:lnTo>
                              <a:pt x="804" y="6"/>
                            </a:lnTo>
                            <a:lnTo>
                              <a:pt x="790" y="4"/>
                            </a:lnTo>
                            <a:lnTo>
                              <a:pt x="777" y="3"/>
                            </a:lnTo>
                            <a:lnTo>
                              <a:pt x="765" y="2"/>
                            </a:lnTo>
                            <a:lnTo>
                              <a:pt x="753" y="3"/>
                            </a:lnTo>
                            <a:lnTo>
                              <a:pt x="742" y="4"/>
                            </a:lnTo>
                            <a:lnTo>
                              <a:pt x="731" y="6"/>
                            </a:lnTo>
                            <a:lnTo>
                              <a:pt x="720" y="9"/>
                            </a:lnTo>
                            <a:lnTo>
                              <a:pt x="710" y="13"/>
                            </a:lnTo>
                            <a:lnTo>
                              <a:pt x="690" y="21"/>
                            </a:lnTo>
                            <a:lnTo>
                              <a:pt x="669" y="31"/>
                            </a:lnTo>
                            <a:lnTo>
                              <a:pt x="648" y="41"/>
                            </a:lnTo>
                            <a:lnTo>
                              <a:pt x="626" y="53"/>
                            </a:lnTo>
                            <a:lnTo>
                              <a:pt x="627" y="61"/>
                            </a:lnTo>
                            <a:lnTo>
                              <a:pt x="627" y="69"/>
                            </a:lnTo>
                            <a:lnTo>
                              <a:pt x="627" y="76"/>
                            </a:lnTo>
                            <a:lnTo>
                              <a:pt x="625" y="83"/>
                            </a:lnTo>
                            <a:lnTo>
                              <a:pt x="621" y="98"/>
                            </a:lnTo>
                            <a:lnTo>
                              <a:pt x="614" y="113"/>
                            </a:lnTo>
                            <a:lnTo>
                              <a:pt x="598" y="142"/>
                            </a:lnTo>
                            <a:lnTo>
                              <a:pt x="580" y="170"/>
                            </a:lnTo>
                            <a:lnTo>
                              <a:pt x="577" y="176"/>
                            </a:lnTo>
                            <a:lnTo>
                              <a:pt x="575" y="181"/>
                            </a:lnTo>
                            <a:lnTo>
                              <a:pt x="574" y="187"/>
                            </a:lnTo>
                            <a:lnTo>
                              <a:pt x="574" y="192"/>
                            </a:lnTo>
                            <a:lnTo>
                              <a:pt x="576" y="201"/>
                            </a:lnTo>
                            <a:lnTo>
                              <a:pt x="579" y="211"/>
                            </a:lnTo>
                            <a:lnTo>
                              <a:pt x="582" y="221"/>
                            </a:lnTo>
                            <a:lnTo>
                              <a:pt x="583" y="230"/>
                            </a:lnTo>
                            <a:lnTo>
                              <a:pt x="582" y="236"/>
                            </a:lnTo>
                            <a:lnTo>
                              <a:pt x="581" y="241"/>
                            </a:lnTo>
                            <a:lnTo>
                              <a:pt x="579" y="246"/>
                            </a:lnTo>
                            <a:lnTo>
                              <a:pt x="575" y="251"/>
                            </a:lnTo>
                            <a:lnTo>
                              <a:pt x="564" y="255"/>
                            </a:lnTo>
                            <a:lnTo>
                              <a:pt x="552" y="258"/>
                            </a:lnTo>
                            <a:lnTo>
                              <a:pt x="539" y="260"/>
                            </a:lnTo>
                            <a:lnTo>
                              <a:pt x="526" y="261"/>
                            </a:lnTo>
                            <a:lnTo>
                              <a:pt x="499" y="260"/>
                            </a:lnTo>
                            <a:lnTo>
                              <a:pt x="469" y="259"/>
                            </a:lnTo>
                            <a:lnTo>
                              <a:pt x="439" y="256"/>
                            </a:lnTo>
                            <a:lnTo>
                              <a:pt x="409" y="255"/>
                            </a:lnTo>
                            <a:lnTo>
                              <a:pt x="395" y="256"/>
                            </a:lnTo>
                            <a:lnTo>
                              <a:pt x="381" y="257"/>
                            </a:lnTo>
                            <a:lnTo>
                              <a:pt x="366" y="259"/>
                            </a:lnTo>
                            <a:lnTo>
                              <a:pt x="353" y="262"/>
                            </a:lnTo>
                            <a:lnTo>
                              <a:pt x="345" y="256"/>
                            </a:lnTo>
                            <a:lnTo>
                              <a:pt x="337" y="251"/>
                            </a:lnTo>
                            <a:lnTo>
                              <a:pt x="329" y="246"/>
                            </a:lnTo>
                            <a:lnTo>
                              <a:pt x="321" y="242"/>
                            </a:lnTo>
                            <a:lnTo>
                              <a:pt x="304" y="235"/>
                            </a:lnTo>
                            <a:lnTo>
                              <a:pt x="288" y="229"/>
                            </a:lnTo>
                            <a:lnTo>
                              <a:pt x="271" y="225"/>
                            </a:lnTo>
                            <a:lnTo>
                              <a:pt x="252" y="222"/>
                            </a:lnTo>
                            <a:lnTo>
                              <a:pt x="234" y="220"/>
                            </a:lnTo>
                            <a:lnTo>
                              <a:pt x="215" y="218"/>
                            </a:lnTo>
                            <a:lnTo>
                              <a:pt x="207" y="217"/>
                            </a:lnTo>
                            <a:lnTo>
                              <a:pt x="198" y="216"/>
                            </a:lnTo>
                            <a:lnTo>
                              <a:pt x="190" y="215"/>
                            </a:lnTo>
                            <a:lnTo>
                              <a:pt x="182" y="216"/>
                            </a:lnTo>
                            <a:lnTo>
                              <a:pt x="175" y="217"/>
                            </a:lnTo>
                            <a:lnTo>
                              <a:pt x="168" y="218"/>
                            </a:lnTo>
                            <a:lnTo>
                              <a:pt x="161" y="221"/>
                            </a:lnTo>
                            <a:lnTo>
                              <a:pt x="154" y="223"/>
                            </a:lnTo>
                            <a:lnTo>
                              <a:pt x="142" y="230"/>
                            </a:lnTo>
                            <a:lnTo>
                              <a:pt x="128" y="240"/>
                            </a:lnTo>
                            <a:lnTo>
                              <a:pt x="116" y="249"/>
                            </a:lnTo>
                            <a:lnTo>
                              <a:pt x="105" y="260"/>
                            </a:lnTo>
                            <a:lnTo>
                              <a:pt x="81" y="282"/>
                            </a:lnTo>
                            <a:lnTo>
                              <a:pt x="57" y="304"/>
                            </a:lnTo>
                            <a:lnTo>
                              <a:pt x="44" y="314"/>
                            </a:lnTo>
                            <a:lnTo>
                              <a:pt x="31" y="322"/>
                            </a:lnTo>
                            <a:lnTo>
                              <a:pt x="24" y="325"/>
                            </a:lnTo>
                            <a:lnTo>
                              <a:pt x="16" y="328"/>
                            </a:lnTo>
                            <a:lnTo>
                              <a:pt x="9" y="331"/>
                            </a:lnTo>
                            <a:lnTo>
                              <a:pt x="1" y="333"/>
                            </a:lnTo>
                            <a:lnTo>
                              <a:pt x="0" y="345"/>
                            </a:lnTo>
                            <a:lnTo>
                              <a:pt x="1" y="358"/>
                            </a:lnTo>
                            <a:lnTo>
                              <a:pt x="2" y="369"/>
                            </a:lnTo>
                            <a:lnTo>
                              <a:pt x="4" y="379"/>
                            </a:lnTo>
                            <a:lnTo>
                              <a:pt x="5" y="389"/>
                            </a:lnTo>
                            <a:lnTo>
                              <a:pt x="7" y="399"/>
                            </a:lnTo>
                            <a:lnTo>
                              <a:pt x="7" y="410"/>
                            </a:lnTo>
                            <a:lnTo>
                              <a:pt x="6" y="422"/>
                            </a:lnTo>
                            <a:lnTo>
                              <a:pt x="13" y="429"/>
                            </a:lnTo>
                            <a:lnTo>
                              <a:pt x="21" y="435"/>
                            </a:lnTo>
                            <a:lnTo>
                              <a:pt x="28" y="441"/>
                            </a:lnTo>
                            <a:lnTo>
                              <a:pt x="36" y="446"/>
                            </a:lnTo>
                            <a:lnTo>
                              <a:pt x="52" y="457"/>
                            </a:lnTo>
                            <a:lnTo>
                              <a:pt x="67" y="467"/>
                            </a:lnTo>
                            <a:lnTo>
                              <a:pt x="74" y="472"/>
                            </a:lnTo>
                            <a:lnTo>
                              <a:pt x="82" y="478"/>
                            </a:lnTo>
                            <a:lnTo>
                              <a:pt x="88" y="484"/>
                            </a:lnTo>
                            <a:lnTo>
                              <a:pt x="93" y="490"/>
                            </a:lnTo>
                            <a:lnTo>
                              <a:pt x="98" y="497"/>
                            </a:lnTo>
                            <a:lnTo>
                              <a:pt x="102" y="504"/>
                            </a:lnTo>
                            <a:lnTo>
                              <a:pt x="105" y="512"/>
                            </a:lnTo>
                            <a:lnTo>
                              <a:pt x="107" y="521"/>
                            </a:lnTo>
                            <a:lnTo>
                              <a:pt x="155" y="494"/>
                            </a:lnTo>
                            <a:lnTo>
                              <a:pt x="158" y="500"/>
                            </a:lnTo>
                            <a:lnTo>
                              <a:pt x="163" y="505"/>
                            </a:lnTo>
                            <a:lnTo>
                              <a:pt x="168" y="507"/>
                            </a:lnTo>
                            <a:lnTo>
                              <a:pt x="173" y="509"/>
                            </a:lnTo>
                            <a:lnTo>
                              <a:pt x="185" y="509"/>
                            </a:lnTo>
                            <a:lnTo>
                              <a:pt x="197" y="508"/>
                            </a:lnTo>
                            <a:lnTo>
                              <a:pt x="211" y="507"/>
                            </a:lnTo>
                            <a:lnTo>
                              <a:pt x="221" y="508"/>
                            </a:lnTo>
                            <a:lnTo>
                              <a:pt x="226" y="509"/>
                            </a:lnTo>
                            <a:lnTo>
                              <a:pt x="230" y="512"/>
                            </a:lnTo>
                            <a:lnTo>
                              <a:pt x="233" y="517"/>
                            </a:lnTo>
                            <a:lnTo>
                              <a:pt x="235" y="523"/>
                            </a:lnTo>
                            <a:lnTo>
                              <a:pt x="234" y="546"/>
                            </a:lnTo>
                            <a:lnTo>
                              <a:pt x="232" y="567"/>
                            </a:lnTo>
                            <a:lnTo>
                              <a:pt x="233" y="577"/>
                            </a:lnTo>
                            <a:lnTo>
                              <a:pt x="235" y="586"/>
                            </a:lnTo>
                            <a:lnTo>
                              <a:pt x="237" y="590"/>
                            </a:lnTo>
                            <a:lnTo>
                              <a:pt x="240" y="594"/>
                            </a:lnTo>
                            <a:lnTo>
                              <a:pt x="244" y="598"/>
                            </a:lnTo>
                            <a:lnTo>
                              <a:pt x="248" y="601"/>
                            </a:lnTo>
                            <a:lnTo>
                              <a:pt x="242" y="604"/>
                            </a:lnTo>
                            <a:lnTo>
                              <a:pt x="235" y="605"/>
                            </a:lnTo>
                            <a:lnTo>
                              <a:pt x="228" y="606"/>
                            </a:lnTo>
                            <a:lnTo>
                              <a:pt x="221" y="606"/>
                            </a:lnTo>
                            <a:lnTo>
                              <a:pt x="206" y="604"/>
                            </a:lnTo>
                            <a:lnTo>
                              <a:pt x="190" y="601"/>
                            </a:lnTo>
                            <a:lnTo>
                              <a:pt x="183" y="601"/>
                            </a:lnTo>
                            <a:lnTo>
                              <a:pt x="176" y="600"/>
                            </a:lnTo>
                            <a:lnTo>
                              <a:pt x="169" y="601"/>
                            </a:lnTo>
                            <a:lnTo>
                              <a:pt x="162" y="602"/>
                            </a:lnTo>
                            <a:lnTo>
                              <a:pt x="156" y="605"/>
                            </a:lnTo>
                            <a:lnTo>
                              <a:pt x="150" y="609"/>
                            </a:lnTo>
                            <a:lnTo>
                              <a:pt x="145" y="615"/>
                            </a:lnTo>
                            <a:lnTo>
                              <a:pt x="141" y="623"/>
                            </a:lnTo>
                            <a:lnTo>
                              <a:pt x="155" y="644"/>
                            </a:lnTo>
                            <a:lnTo>
                              <a:pt x="153" y="646"/>
                            </a:lnTo>
                            <a:lnTo>
                              <a:pt x="152" y="648"/>
                            </a:lnTo>
                            <a:lnTo>
                              <a:pt x="150" y="650"/>
                            </a:lnTo>
                            <a:lnTo>
                              <a:pt x="148" y="651"/>
                            </a:lnTo>
                            <a:lnTo>
                              <a:pt x="143" y="652"/>
                            </a:lnTo>
                            <a:lnTo>
                              <a:pt x="136" y="653"/>
                            </a:lnTo>
                            <a:lnTo>
                              <a:pt x="131" y="653"/>
                            </a:lnTo>
                            <a:lnTo>
                              <a:pt x="126" y="656"/>
                            </a:lnTo>
                            <a:lnTo>
                              <a:pt x="124" y="657"/>
                            </a:lnTo>
                            <a:lnTo>
                              <a:pt x="122" y="659"/>
                            </a:lnTo>
                            <a:lnTo>
                              <a:pt x="120" y="661"/>
                            </a:lnTo>
                            <a:lnTo>
                              <a:pt x="119" y="664"/>
                            </a:lnTo>
                            <a:lnTo>
                              <a:pt x="135" y="688"/>
                            </a:lnTo>
                            <a:lnTo>
                              <a:pt x="151" y="711"/>
                            </a:lnTo>
                            <a:lnTo>
                              <a:pt x="164" y="735"/>
                            </a:lnTo>
                            <a:lnTo>
                              <a:pt x="177" y="760"/>
                            </a:lnTo>
                            <a:lnTo>
                              <a:pt x="207" y="773"/>
                            </a:lnTo>
                            <a:lnTo>
                              <a:pt x="216" y="764"/>
                            </a:lnTo>
                            <a:lnTo>
                              <a:pt x="227" y="757"/>
                            </a:lnTo>
                            <a:lnTo>
                              <a:pt x="239" y="751"/>
                            </a:lnTo>
                            <a:lnTo>
                              <a:pt x="251" y="746"/>
                            </a:lnTo>
                            <a:lnTo>
                              <a:pt x="257" y="744"/>
                            </a:lnTo>
                            <a:lnTo>
                              <a:pt x="265" y="743"/>
                            </a:lnTo>
                            <a:lnTo>
                              <a:pt x="271" y="742"/>
                            </a:lnTo>
                            <a:lnTo>
                              <a:pt x="277" y="742"/>
                            </a:lnTo>
                            <a:lnTo>
                              <a:pt x="283" y="743"/>
                            </a:lnTo>
                            <a:lnTo>
                              <a:pt x="289" y="744"/>
                            </a:lnTo>
                            <a:lnTo>
                              <a:pt x="295" y="746"/>
                            </a:lnTo>
                            <a:lnTo>
                              <a:pt x="301" y="749"/>
                            </a:lnTo>
                            <a:lnTo>
                              <a:pt x="317" y="769"/>
                            </a:lnTo>
                            <a:lnTo>
                              <a:pt x="334" y="791"/>
                            </a:lnTo>
                            <a:lnTo>
                              <a:pt x="339" y="796"/>
                            </a:lnTo>
                            <a:lnTo>
                              <a:pt x="344" y="800"/>
                            </a:lnTo>
                            <a:lnTo>
                              <a:pt x="349" y="804"/>
                            </a:lnTo>
                            <a:lnTo>
                              <a:pt x="354" y="808"/>
                            </a:lnTo>
                            <a:lnTo>
                              <a:pt x="360" y="810"/>
                            </a:lnTo>
                            <a:lnTo>
                              <a:pt x="366" y="812"/>
                            </a:lnTo>
                            <a:lnTo>
                              <a:pt x="374" y="813"/>
                            </a:lnTo>
                            <a:lnTo>
                              <a:pt x="382" y="813"/>
                            </a:lnTo>
                            <a:lnTo>
                              <a:pt x="384" y="797"/>
                            </a:lnTo>
                            <a:lnTo>
                              <a:pt x="388" y="780"/>
                            </a:lnTo>
                            <a:lnTo>
                              <a:pt x="389" y="762"/>
                            </a:lnTo>
                            <a:lnTo>
                              <a:pt x="389" y="744"/>
                            </a:lnTo>
                            <a:lnTo>
                              <a:pt x="388" y="726"/>
                            </a:lnTo>
                            <a:lnTo>
                              <a:pt x="385" y="689"/>
                            </a:lnTo>
                            <a:lnTo>
                              <a:pt x="383" y="656"/>
                            </a:lnTo>
                            <a:lnTo>
                              <a:pt x="384" y="639"/>
                            </a:lnTo>
                            <a:lnTo>
                              <a:pt x="386" y="624"/>
                            </a:lnTo>
                            <a:lnTo>
                              <a:pt x="388" y="618"/>
                            </a:lnTo>
                            <a:lnTo>
                              <a:pt x="391" y="611"/>
                            </a:lnTo>
                            <a:lnTo>
                              <a:pt x="394" y="605"/>
                            </a:lnTo>
                            <a:lnTo>
                              <a:pt x="397" y="599"/>
                            </a:lnTo>
                            <a:lnTo>
                              <a:pt x="402" y="594"/>
                            </a:lnTo>
                            <a:lnTo>
                              <a:pt x="407" y="588"/>
                            </a:lnTo>
                            <a:lnTo>
                              <a:pt x="413" y="584"/>
                            </a:lnTo>
                            <a:lnTo>
                              <a:pt x="421" y="580"/>
                            </a:lnTo>
                            <a:lnTo>
                              <a:pt x="429" y="577"/>
                            </a:lnTo>
                            <a:lnTo>
                              <a:pt x="439" y="574"/>
                            </a:lnTo>
                            <a:lnTo>
                              <a:pt x="449" y="572"/>
                            </a:lnTo>
                            <a:lnTo>
                              <a:pt x="460" y="570"/>
                            </a:lnTo>
                            <a:lnTo>
                              <a:pt x="499" y="570"/>
                            </a:lnTo>
                            <a:lnTo>
                              <a:pt x="501" y="565"/>
                            </a:lnTo>
                            <a:lnTo>
                              <a:pt x="505" y="562"/>
                            </a:lnTo>
                            <a:lnTo>
                              <a:pt x="508" y="559"/>
                            </a:lnTo>
                            <a:lnTo>
                              <a:pt x="511" y="557"/>
                            </a:lnTo>
                            <a:lnTo>
                              <a:pt x="515" y="556"/>
                            </a:lnTo>
                            <a:lnTo>
                              <a:pt x="519" y="556"/>
                            </a:lnTo>
                            <a:lnTo>
                              <a:pt x="523" y="556"/>
                            </a:lnTo>
                            <a:lnTo>
                              <a:pt x="527" y="557"/>
                            </a:lnTo>
                            <a:lnTo>
                              <a:pt x="543" y="562"/>
                            </a:lnTo>
                            <a:lnTo>
                              <a:pt x="559" y="565"/>
                            </a:lnTo>
                            <a:lnTo>
                              <a:pt x="568" y="585"/>
                            </a:lnTo>
                            <a:lnTo>
                              <a:pt x="576" y="605"/>
                            </a:lnTo>
                            <a:lnTo>
                              <a:pt x="579" y="614"/>
                            </a:lnTo>
                            <a:lnTo>
                              <a:pt x="580" y="623"/>
                            </a:lnTo>
                            <a:lnTo>
                              <a:pt x="579" y="628"/>
                            </a:lnTo>
                            <a:lnTo>
                              <a:pt x="579" y="633"/>
                            </a:lnTo>
                            <a:lnTo>
                              <a:pt x="577" y="637"/>
                            </a:lnTo>
                            <a:lnTo>
                              <a:pt x="575" y="642"/>
                            </a:lnTo>
                            <a:lnTo>
                              <a:pt x="587" y="648"/>
                            </a:lnTo>
                            <a:lnTo>
                              <a:pt x="598" y="656"/>
                            </a:lnTo>
                            <a:lnTo>
                              <a:pt x="608" y="664"/>
                            </a:lnTo>
                            <a:lnTo>
                              <a:pt x="619" y="672"/>
                            </a:lnTo>
                            <a:lnTo>
                              <a:pt x="637" y="689"/>
                            </a:lnTo>
                            <a:lnTo>
                              <a:pt x="654" y="705"/>
                            </a:lnTo>
                            <a:lnTo>
                              <a:pt x="665" y="705"/>
                            </a:lnTo>
                            <a:lnTo>
                              <a:pt x="679" y="705"/>
                            </a:lnTo>
                            <a:lnTo>
                              <a:pt x="692" y="705"/>
                            </a:lnTo>
                            <a:lnTo>
                              <a:pt x="706" y="707"/>
                            </a:lnTo>
                            <a:lnTo>
                              <a:pt x="719" y="710"/>
                            </a:lnTo>
                            <a:lnTo>
                              <a:pt x="732" y="713"/>
                            </a:lnTo>
                            <a:lnTo>
                              <a:pt x="740" y="717"/>
                            </a:lnTo>
                            <a:lnTo>
                              <a:pt x="746" y="720"/>
                            </a:lnTo>
                            <a:lnTo>
                              <a:pt x="751" y="723"/>
                            </a:lnTo>
                            <a:lnTo>
                              <a:pt x="756" y="727"/>
                            </a:lnTo>
                            <a:lnTo>
                              <a:pt x="769" y="743"/>
                            </a:lnTo>
                            <a:lnTo>
                              <a:pt x="781" y="761"/>
                            </a:lnTo>
                            <a:lnTo>
                              <a:pt x="794" y="779"/>
                            </a:lnTo>
                            <a:lnTo>
                              <a:pt x="808" y="794"/>
                            </a:lnTo>
                            <a:lnTo>
                              <a:pt x="815" y="800"/>
                            </a:lnTo>
                            <a:lnTo>
                              <a:pt x="823" y="806"/>
                            </a:lnTo>
                            <a:lnTo>
                              <a:pt x="830" y="811"/>
                            </a:lnTo>
                            <a:lnTo>
                              <a:pt x="839" y="814"/>
                            </a:lnTo>
                            <a:lnTo>
                              <a:pt x="848" y="816"/>
                            </a:lnTo>
                            <a:lnTo>
                              <a:pt x="858" y="816"/>
                            </a:lnTo>
                            <a:lnTo>
                              <a:pt x="868" y="815"/>
                            </a:lnTo>
                            <a:lnTo>
                              <a:pt x="879" y="812"/>
                            </a:lnTo>
                            <a:lnTo>
                              <a:pt x="919" y="836"/>
                            </a:lnTo>
                            <a:lnTo>
                              <a:pt x="920" y="828"/>
                            </a:lnTo>
                            <a:lnTo>
                              <a:pt x="921" y="821"/>
                            </a:lnTo>
                            <a:lnTo>
                              <a:pt x="923" y="815"/>
                            </a:lnTo>
                            <a:lnTo>
                              <a:pt x="926" y="809"/>
                            </a:lnTo>
                            <a:lnTo>
                              <a:pt x="934" y="797"/>
                            </a:lnTo>
                            <a:lnTo>
                              <a:pt x="942" y="787"/>
                            </a:lnTo>
                            <a:lnTo>
                              <a:pt x="951" y="777"/>
                            </a:lnTo>
                            <a:lnTo>
                              <a:pt x="959" y="765"/>
                            </a:lnTo>
                            <a:lnTo>
                              <a:pt x="963" y="760"/>
                            </a:lnTo>
                            <a:lnTo>
                              <a:pt x="966" y="754"/>
                            </a:lnTo>
                            <a:lnTo>
                              <a:pt x="968" y="747"/>
                            </a:lnTo>
                            <a:lnTo>
                              <a:pt x="969" y="741"/>
                            </a:lnTo>
                            <a:lnTo>
                              <a:pt x="990" y="735"/>
                            </a:lnTo>
                            <a:lnTo>
                              <a:pt x="1010" y="727"/>
                            </a:lnTo>
                            <a:lnTo>
                              <a:pt x="1030" y="720"/>
                            </a:lnTo>
                            <a:lnTo>
                              <a:pt x="1051" y="712"/>
                            </a:lnTo>
                            <a:lnTo>
                              <a:pt x="1061" y="710"/>
                            </a:lnTo>
                            <a:lnTo>
                              <a:pt x="1071" y="708"/>
                            </a:lnTo>
                            <a:lnTo>
                              <a:pt x="1081" y="708"/>
                            </a:lnTo>
                            <a:lnTo>
                              <a:pt x="1091" y="708"/>
                            </a:lnTo>
                            <a:lnTo>
                              <a:pt x="1101" y="710"/>
                            </a:lnTo>
                            <a:lnTo>
                              <a:pt x="1111" y="713"/>
                            </a:lnTo>
                            <a:lnTo>
                              <a:pt x="1120" y="719"/>
                            </a:lnTo>
                            <a:lnTo>
                              <a:pt x="1129" y="725"/>
                            </a:lnTo>
                            <a:lnTo>
                              <a:pt x="1149" y="723"/>
                            </a:lnTo>
                            <a:lnTo>
                              <a:pt x="1171" y="721"/>
                            </a:lnTo>
                            <a:lnTo>
                              <a:pt x="1193" y="720"/>
                            </a:lnTo>
                            <a:lnTo>
                              <a:pt x="1215" y="719"/>
                            </a:lnTo>
                            <a:lnTo>
                              <a:pt x="1237" y="717"/>
                            </a:lnTo>
                            <a:lnTo>
                              <a:pt x="1257" y="712"/>
                            </a:lnTo>
                            <a:lnTo>
                              <a:pt x="1267" y="709"/>
                            </a:lnTo>
                            <a:lnTo>
                              <a:pt x="1277" y="705"/>
                            </a:lnTo>
                            <a:lnTo>
                              <a:pt x="1286" y="701"/>
                            </a:lnTo>
                            <a:lnTo>
                              <a:pt x="1294" y="696"/>
                            </a:lnTo>
                            <a:lnTo>
                              <a:pt x="1301" y="703"/>
                            </a:lnTo>
                            <a:lnTo>
                              <a:pt x="1308" y="709"/>
                            </a:lnTo>
                            <a:lnTo>
                              <a:pt x="1315" y="715"/>
                            </a:lnTo>
                            <a:lnTo>
                              <a:pt x="1323" y="720"/>
                            </a:lnTo>
                            <a:lnTo>
                              <a:pt x="1341" y="727"/>
                            </a:lnTo>
                            <a:lnTo>
                              <a:pt x="1359" y="733"/>
                            </a:lnTo>
                            <a:lnTo>
                              <a:pt x="1377" y="738"/>
                            </a:lnTo>
                            <a:lnTo>
                              <a:pt x="1397" y="744"/>
                            </a:lnTo>
                            <a:lnTo>
                              <a:pt x="1406" y="747"/>
                            </a:lnTo>
                            <a:lnTo>
                              <a:pt x="1415" y="751"/>
                            </a:lnTo>
                            <a:lnTo>
                              <a:pt x="1424" y="755"/>
                            </a:lnTo>
                            <a:lnTo>
                              <a:pt x="1433" y="760"/>
                            </a:lnTo>
                            <a:lnTo>
                              <a:pt x="1437" y="749"/>
                            </a:lnTo>
                            <a:lnTo>
                              <a:pt x="1442" y="738"/>
                            </a:lnTo>
                            <a:lnTo>
                              <a:pt x="1447" y="727"/>
                            </a:lnTo>
                            <a:lnTo>
                              <a:pt x="1450" y="716"/>
                            </a:lnTo>
                            <a:lnTo>
                              <a:pt x="1451" y="709"/>
                            </a:lnTo>
                            <a:lnTo>
                              <a:pt x="1451" y="704"/>
                            </a:lnTo>
                            <a:lnTo>
                              <a:pt x="1450" y="698"/>
                            </a:lnTo>
                            <a:lnTo>
                              <a:pt x="1449" y="693"/>
                            </a:lnTo>
                            <a:lnTo>
                              <a:pt x="1446" y="688"/>
                            </a:lnTo>
                            <a:lnTo>
                              <a:pt x="1443" y="682"/>
                            </a:lnTo>
                            <a:lnTo>
                              <a:pt x="1438" y="677"/>
                            </a:lnTo>
                            <a:lnTo>
                              <a:pt x="1433" y="672"/>
                            </a:lnTo>
                            <a:lnTo>
                              <a:pt x="1439" y="625"/>
                            </a:lnTo>
                            <a:lnTo>
                              <a:pt x="1456" y="615"/>
                            </a:lnTo>
                            <a:lnTo>
                              <a:pt x="1470" y="604"/>
                            </a:lnTo>
                            <a:lnTo>
                              <a:pt x="1474" y="602"/>
                            </a:lnTo>
                            <a:lnTo>
                              <a:pt x="1478" y="600"/>
                            </a:lnTo>
                            <a:lnTo>
                              <a:pt x="1481" y="599"/>
                            </a:lnTo>
                            <a:lnTo>
                              <a:pt x="1485" y="599"/>
                            </a:lnTo>
                            <a:lnTo>
                              <a:pt x="1489" y="600"/>
                            </a:lnTo>
                            <a:lnTo>
                              <a:pt x="1493" y="602"/>
                            </a:lnTo>
                            <a:lnTo>
                              <a:pt x="1497" y="605"/>
                            </a:lnTo>
                            <a:lnTo>
                              <a:pt x="1501" y="609"/>
                            </a:lnTo>
                            <a:lnTo>
                              <a:pt x="1504" y="612"/>
                            </a:lnTo>
                            <a:lnTo>
                              <a:pt x="1506" y="613"/>
                            </a:lnTo>
                            <a:lnTo>
                              <a:pt x="1509" y="615"/>
                            </a:lnTo>
                            <a:lnTo>
                              <a:pt x="1512" y="615"/>
                            </a:lnTo>
                            <a:lnTo>
                              <a:pt x="1519" y="615"/>
                            </a:lnTo>
                            <a:lnTo>
                              <a:pt x="1525" y="613"/>
                            </a:lnTo>
                            <a:lnTo>
                              <a:pt x="1530" y="609"/>
                            </a:lnTo>
                            <a:lnTo>
                              <a:pt x="1535" y="604"/>
                            </a:lnTo>
                            <a:lnTo>
                              <a:pt x="1539" y="600"/>
                            </a:lnTo>
                            <a:lnTo>
                              <a:pt x="1543" y="595"/>
                            </a:lnTo>
                            <a:lnTo>
                              <a:pt x="1540" y="588"/>
                            </a:lnTo>
                            <a:lnTo>
                              <a:pt x="1538" y="582"/>
                            </a:lnTo>
                            <a:lnTo>
                              <a:pt x="1536" y="577"/>
                            </a:lnTo>
                            <a:lnTo>
                              <a:pt x="1536" y="571"/>
                            </a:lnTo>
                            <a:lnTo>
                              <a:pt x="1536" y="559"/>
                            </a:lnTo>
                            <a:lnTo>
                              <a:pt x="1538" y="547"/>
                            </a:lnTo>
                            <a:lnTo>
                              <a:pt x="1545" y="522"/>
                            </a:lnTo>
                            <a:lnTo>
                              <a:pt x="1552" y="498"/>
                            </a:lnTo>
                            <a:lnTo>
                              <a:pt x="1554" y="494"/>
                            </a:lnTo>
                            <a:lnTo>
                              <a:pt x="1557" y="492"/>
                            </a:lnTo>
                            <a:lnTo>
                              <a:pt x="1561" y="490"/>
                            </a:lnTo>
                            <a:lnTo>
                              <a:pt x="1565" y="489"/>
                            </a:lnTo>
                            <a:lnTo>
                              <a:pt x="1573" y="488"/>
                            </a:lnTo>
                            <a:lnTo>
                              <a:pt x="1584" y="489"/>
                            </a:lnTo>
                            <a:lnTo>
                              <a:pt x="1605" y="495"/>
                            </a:lnTo>
                            <a:lnTo>
                              <a:pt x="1625" y="499"/>
                            </a:lnTo>
                            <a:lnTo>
                              <a:pt x="1630" y="500"/>
                            </a:lnTo>
                            <a:lnTo>
                              <a:pt x="1636" y="499"/>
                            </a:lnTo>
                            <a:lnTo>
                              <a:pt x="1640" y="498"/>
                            </a:lnTo>
                            <a:lnTo>
                              <a:pt x="1643" y="497"/>
                            </a:lnTo>
                            <a:lnTo>
                              <a:pt x="1647" y="495"/>
                            </a:lnTo>
                            <a:lnTo>
                              <a:pt x="1649" y="493"/>
                            </a:lnTo>
                            <a:lnTo>
                              <a:pt x="1652" y="491"/>
                            </a:lnTo>
                            <a:lnTo>
                              <a:pt x="1653" y="488"/>
                            </a:lnTo>
                            <a:lnTo>
                              <a:pt x="1656" y="481"/>
                            </a:lnTo>
                            <a:lnTo>
                              <a:pt x="1656" y="474"/>
                            </a:lnTo>
                            <a:lnTo>
                              <a:pt x="1655" y="464"/>
                            </a:lnTo>
                            <a:lnTo>
                              <a:pt x="1653" y="455"/>
                            </a:lnTo>
                            <a:lnTo>
                              <a:pt x="1651" y="445"/>
                            </a:lnTo>
                            <a:lnTo>
                              <a:pt x="1651" y="437"/>
                            </a:lnTo>
                            <a:lnTo>
                              <a:pt x="1652" y="430"/>
                            </a:lnTo>
                            <a:lnTo>
                              <a:pt x="1656" y="424"/>
                            </a:lnTo>
                            <a:lnTo>
                              <a:pt x="1660" y="419"/>
                            </a:lnTo>
                            <a:lnTo>
                              <a:pt x="1666" y="416"/>
                            </a:lnTo>
                            <a:lnTo>
                              <a:pt x="1672" y="411"/>
                            </a:lnTo>
                            <a:lnTo>
                              <a:pt x="1678" y="408"/>
                            </a:lnTo>
                            <a:lnTo>
                              <a:pt x="1685" y="406"/>
                            </a:lnTo>
                            <a:lnTo>
                              <a:pt x="1692" y="403"/>
                            </a:lnTo>
                            <a:lnTo>
                              <a:pt x="1699" y="399"/>
                            </a:lnTo>
                            <a:lnTo>
                              <a:pt x="1705" y="395"/>
                            </a:lnTo>
                            <a:lnTo>
                              <a:pt x="1709" y="390"/>
                            </a:lnTo>
                            <a:lnTo>
                              <a:pt x="1713" y="384"/>
                            </a:lnTo>
                            <a:lnTo>
                              <a:pt x="1715" y="376"/>
                            </a:lnTo>
                            <a:lnTo>
                              <a:pt x="1715" y="367"/>
                            </a:lnTo>
                            <a:lnTo>
                              <a:pt x="1659" y="306"/>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8" name="Freeform 253"/>
                      <p:cNvSpPr>
                        <a:spLocks noChangeAspect="1"/>
                      </p:cNvSpPr>
                      <p:nvPr/>
                    </p:nvSpPr>
                    <p:spPr bwMode="auto">
                      <a:xfrm>
                        <a:off x="1550" y="1873"/>
                        <a:ext cx="249" cy="168"/>
                      </a:xfrm>
                      <a:custGeom>
                        <a:avLst/>
                        <a:gdLst>
                          <a:gd name="T0" fmla="*/ 19 w 900"/>
                          <a:gd name="T1" fmla="*/ 4 h 607"/>
                          <a:gd name="T2" fmla="*/ 18 w 900"/>
                          <a:gd name="T3" fmla="*/ 4 h 607"/>
                          <a:gd name="T4" fmla="*/ 17 w 900"/>
                          <a:gd name="T5" fmla="*/ 4 h 607"/>
                          <a:gd name="T6" fmla="*/ 17 w 900"/>
                          <a:gd name="T7" fmla="*/ 5 h 607"/>
                          <a:gd name="T8" fmla="*/ 17 w 900"/>
                          <a:gd name="T9" fmla="*/ 5 h 607"/>
                          <a:gd name="T10" fmla="*/ 16 w 900"/>
                          <a:gd name="T11" fmla="*/ 6 h 607"/>
                          <a:gd name="T12" fmla="*/ 18 w 900"/>
                          <a:gd name="T13" fmla="*/ 6 h 607"/>
                          <a:gd name="T14" fmla="*/ 18 w 900"/>
                          <a:gd name="T15" fmla="*/ 7 h 607"/>
                          <a:gd name="T16" fmla="*/ 18 w 900"/>
                          <a:gd name="T17" fmla="*/ 7 h 607"/>
                          <a:gd name="T18" fmla="*/ 17 w 900"/>
                          <a:gd name="T19" fmla="*/ 9 h 607"/>
                          <a:gd name="T20" fmla="*/ 17 w 900"/>
                          <a:gd name="T21" fmla="*/ 8 h 607"/>
                          <a:gd name="T22" fmla="*/ 16 w 900"/>
                          <a:gd name="T23" fmla="*/ 8 h 607"/>
                          <a:gd name="T24" fmla="*/ 16 w 900"/>
                          <a:gd name="T25" fmla="*/ 7 h 607"/>
                          <a:gd name="T26" fmla="*/ 15 w 900"/>
                          <a:gd name="T27" fmla="*/ 8 h 607"/>
                          <a:gd name="T28" fmla="*/ 14 w 900"/>
                          <a:gd name="T29" fmla="*/ 8 h 607"/>
                          <a:gd name="T30" fmla="*/ 12 w 900"/>
                          <a:gd name="T31" fmla="*/ 10 h 607"/>
                          <a:gd name="T32" fmla="*/ 12 w 900"/>
                          <a:gd name="T33" fmla="*/ 10 h 607"/>
                          <a:gd name="T34" fmla="*/ 13 w 900"/>
                          <a:gd name="T35" fmla="*/ 11 h 607"/>
                          <a:gd name="T36" fmla="*/ 11 w 900"/>
                          <a:gd name="T37" fmla="*/ 13 h 607"/>
                          <a:gd name="T38" fmla="*/ 11 w 900"/>
                          <a:gd name="T39" fmla="*/ 12 h 607"/>
                          <a:gd name="T40" fmla="*/ 11 w 900"/>
                          <a:gd name="T41" fmla="*/ 12 h 607"/>
                          <a:gd name="T42" fmla="*/ 11 w 900"/>
                          <a:gd name="T43" fmla="*/ 11 h 607"/>
                          <a:gd name="T44" fmla="*/ 10 w 900"/>
                          <a:gd name="T45" fmla="*/ 10 h 607"/>
                          <a:gd name="T46" fmla="*/ 9 w 900"/>
                          <a:gd name="T47" fmla="*/ 10 h 607"/>
                          <a:gd name="T48" fmla="*/ 8 w 900"/>
                          <a:gd name="T49" fmla="*/ 10 h 607"/>
                          <a:gd name="T50" fmla="*/ 7 w 900"/>
                          <a:gd name="T51" fmla="*/ 9 h 607"/>
                          <a:gd name="T52" fmla="*/ 5 w 900"/>
                          <a:gd name="T53" fmla="*/ 7 h 607"/>
                          <a:gd name="T54" fmla="*/ 2 w 900"/>
                          <a:gd name="T55" fmla="*/ 5 h 607"/>
                          <a:gd name="T56" fmla="*/ 2 w 900"/>
                          <a:gd name="T57" fmla="*/ 5 h 607"/>
                          <a:gd name="T58" fmla="*/ 2 w 900"/>
                          <a:gd name="T59" fmla="*/ 6 h 607"/>
                          <a:gd name="T60" fmla="*/ 1 w 900"/>
                          <a:gd name="T61" fmla="*/ 6 h 607"/>
                          <a:gd name="T62" fmla="*/ 0 w 900"/>
                          <a:gd name="T63" fmla="*/ 5 h 607"/>
                          <a:gd name="T64" fmla="*/ 0 w 900"/>
                          <a:gd name="T65" fmla="*/ 2 h 607"/>
                          <a:gd name="T66" fmla="*/ 0 w 900"/>
                          <a:gd name="T67" fmla="*/ 1 h 607"/>
                          <a:gd name="T68" fmla="*/ 1 w 900"/>
                          <a:gd name="T69" fmla="*/ 1 h 607"/>
                          <a:gd name="T70" fmla="*/ 1 w 900"/>
                          <a:gd name="T71" fmla="*/ 0 h 607"/>
                          <a:gd name="T72" fmla="*/ 2 w 900"/>
                          <a:gd name="T73" fmla="*/ 2 h 607"/>
                          <a:gd name="T74" fmla="*/ 5 w 900"/>
                          <a:gd name="T75" fmla="*/ 2 h 607"/>
                          <a:gd name="T76" fmla="*/ 7 w 900"/>
                          <a:gd name="T77" fmla="*/ 3 h 607"/>
                          <a:gd name="T78" fmla="*/ 8 w 900"/>
                          <a:gd name="T79" fmla="*/ 3 h 607"/>
                          <a:gd name="T80" fmla="*/ 9 w 900"/>
                          <a:gd name="T81" fmla="*/ 4 h 607"/>
                          <a:gd name="T82" fmla="*/ 10 w 900"/>
                          <a:gd name="T83" fmla="*/ 4 h 607"/>
                          <a:gd name="T84" fmla="*/ 11 w 900"/>
                          <a:gd name="T85" fmla="*/ 6 h 607"/>
                          <a:gd name="T86" fmla="*/ 12 w 900"/>
                          <a:gd name="T87" fmla="*/ 6 h 607"/>
                          <a:gd name="T88" fmla="*/ 14 w 900"/>
                          <a:gd name="T89" fmla="*/ 7 h 607"/>
                          <a:gd name="T90" fmla="*/ 14 w 900"/>
                          <a:gd name="T91" fmla="*/ 6 h 607"/>
                          <a:gd name="T92" fmla="*/ 15 w 900"/>
                          <a:gd name="T93" fmla="*/ 5 h 607"/>
                          <a:gd name="T94" fmla="*/ 15 w 900"/>
                          <a:gd name="T95" fmla="*/ 4 h 607"/>
                          <a:gd name="T96" fmla="*/ 17 w 900"/>
                          <a:gd name="T97" fmla="*/ 4 h 607"/>
                          <a:gd name="T98" fmla="*/ 18 w 900"/>
                          <a:gd name="T99" fmla="*/ 4 h 607"/>
                          <a:gd name="T100" fmla="*/ 19 w 900"/>
                          <a:gd name="T101" fmla="*/ 4 h 6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00" h="607">
                            <a:moveTo>
                              <a:pt x="900" y="187"/>
                            </a:moveTo>
                            <a:lnTo>
                              <a:pt x="898" y="191"/>
                            </a:lnTo>
                            <a:lnTo>
                              <a:pt x="895" y="195"/>
                            </a:lnTo>
                            <a:lnTo>
                              <a:pt x="892" y="199"/>
                            </a:lnTo>
                            <a:lnTo>
                              <a:pt x="889" y="202"/>
                            </a:lnTo>
                            <a:lnTo>
                              <a:pt x="881" y="206"/>
                            </a:lnTo>
                            <a:lnTo>
                              <a:pt x="872" y="208"/>
                            </a:lnTo>
                            <a:lnTo>
                              <a:pt x="853" y="208"/>
                            </a:lnTo>
                            <a:lnTo>
                              <a:pt x="834" y="207"/>
                            </a:lnTo>
                            <a:lnTo>
                              <a:pt x="824" y="206"/>
                            </a:lnTo>
                            <a:lnTo>
                              <a:pt x="816" y="206"/>
                            </a:lnTo>
                            <a:lnTo>
                              <a:pt x="807" y="208"/>
                            </a:lnTo>
                            <a:lnTo>
                              <a:pt x="801" y="211"/>
                            </a:lnTo>
                            <a:lnTo>
                              <a:pt x="798" y="213"/>
                            </a:lnTo>
                            <a:lnTo>
                              <a:pt x="795" y="216"/>
                            </a:lnTo>
                            <a:lnTo>
                              <a:pt x="794" y="219"/>
                            </a:lnTo>
                            <a:lnTo>
                              <a:pt x="792" y="223"/>
                            </a:lnTo>
                            <a:lnTo>
                              <a:pt x="790" y="232"/>
                            </a:lnTo>
                            <a:lnTo>
                              <a:pt x="790" y="247"/>
                            </a:lnTo>
                            <a:lnTo>
                              <a:pt x="784" y="251"/>
                            </a:lnTo>
                            <a:lnTo>
                              <a:pt x="781" y="255"/>
                            </a:lnTo>
                            <a:lnTo>
                              <a:pt x="777" y="261"/>
                            </a:lnTo>
                            <a:lnTo>
                              <a:pt x="776" y="266"/>
                            </a:lnTo>
                            <a:lnTo>
                              <a:pt x="775" y="271"/>
                            </a:lnTo>
                            <a:lnTo>
                              <a:pt x="776" y="277"/>
                            </a:lnTo>
                            <a:lnTo>
                              <a:pt x="778" y="282"/>
                            </a:lnTo>
                            <a:lnTo>
                              <a:pt x="784" y="285"/>
                            </a:lnTo>
                            <a:lnTo>
                              <a:pt x="846" y="296"/>
                            </a:lnTo>
                            <a:lnTo>
                              <a:pt x="849" y="306"/>
                            </a:lnTo>
                            <a:lnTo>
                              <a:pt x="852" y="313"/>
                            </a:lnTo>
                            <a:lnTo>
                              <a:pt x="853" y="323"/>
                            </a:lnTo>
                            <a:lnTo>
                              <a:pt x="853" y="330"/>
                            </a:lnTo>
                            <a:lnTo>
                              <a:pt x="852" y="337"/>
                            </a:lnTo>
                            <a:lnTo>
                              <a:pt x="851" y="343"/>
                            </a:lnTo>
                            <a:lnTo>
                              <a:pt x="848" y="350"/>
                            </a:lnTo>
                            <a:lnTo>
                              <a:pt x="845" y="356"/>
                            </a:lnTo>
                            <a:lnTo>
                              <a:pt x="837" y="369"/>
                            </a:lnTo>
                            <a:lnTo>
                              <a:pt x="827" y="379"/>
                            </a:lnTo>
                            <a:lnTo>
                              <a:pt x="814" y="393"/>
                            </a:lnTo>
                            <a:lnTo>
                              <a:pt x="802" y="403"/>
                            </a:lnTo>
                            <a:lnTo>
                              <a:pt x="792" y="403"/>
                            </a:lnTo>
                            <a:lnTo>
                              <a:pt x="778" y="403"/>
                            </a:lnTo>
                            <a:lnTo>
                              <a:pt x="780" y="400"/>
                            </a:lnTo>
                            <a:lnTo>
                              <a:pt x="781" y="395"/>
                            </a:lnTo>
                            <a:lnTo>
                              <a:pt x="781" y="389"/>
                            </a:lnTo>
                            <a:lnTo>
                              <a:pt x="781" y="384"/>
                            </a:lnTo>
                            <a:lnTo>
                              <a:pt x="777" y="376"/>
                            </a:lnTo>
                            <a:lnTo>
                              <a:pt x="773" y="367"/>
                            </a:lnTo>
                            <a:lnTo>
                              <a:pt x="767" y="360"/>
                            </a:lnTo>
                            <a:lnTo>
                              <a:pt x="760" y="355"/>
                            </a:lnTo>
                            <a:lnTo>
                              <a:pt x="753" y="352"/>
                            </a:lnTo>
                            <a:lnTo>
                              <a:pt x="745" y="349"/>
                            </a:lnTo>
                            <a:lnTo>
                              <a:pt x="733" y="352"/>
                            </a:lnTo>
                            <a:lnTo>
                              <a:pt x="722" y="354"/>
                            </a:lnTo>
                            <a:lnTo>
                              <a:pt x="710" y="359"/>
                            </a:lnTo>
                            <a:lnTo>
                              <a:pt x="699" y="364"/>
                            </a:lnTo>
                            <a:lnTo>
                              <a:pt x="688" y="370"/>
                            </a:lnTo>
                            <a:lnTo>
                              <a:pt x="678" y="376"/>
                            </a:lnTo>
                            <a:lnTo>
                              <a:pt x="669" y="383"/>
                            </a:lnTo>
                            <a:lnTo>
                              <a:pt x="659" y="393"/>
                            </a:lnTo>
                            <a:lnTo>
                              <a:pt x="622" y="426"/>
                            </a:lnTo>
                            <a:lnTo>
                              <a:pt x="589" y="459"/>
                            </a:lnTo>
                            <a:lnTo>
                              <a:pt x="586" y="464"/>
                            </a:lnTo>
                            <a:lnTo>
                              <a:pt x="582" y="470"/>
                            </a:lnTo>
                            <a:lnTo>
                              <a:pt x="581" y="473"/>
                            </a:lnTo>
                            <a:lnTo>
                              <a:pt x="580" y="478"/>
                            </a:lnTo>
                            <a:lnTo>
                              <a:pt x="581" y="482"/>
                            </a:lnTo>
                            <a:lnTo>
                              <a:pt x="582" y="485"/>
                            </a:lnTo>
                            <a:lnTo>
                              <a:pt x="583" y="489"/>
                            </a:lnTo>
                            <a:lnTo>
                              <a:pt x="586" y="493"/>
                            </a:lnTo>
                            <a:lnTo>
                              <a:pt x="599" y="505"/>
                            </a:lnTo>
                            <a:lnTo>
                              <a:pt x="610" y="518"/>
                            </a:lnTo>
                            <a:lnTo>
                              <a:pt x="578" y="607"/>
                            </a:lnTo>
                            <a:lnTo>
                              <a:pt x="564" y="607"/>
                            </a:lnTo>
                            <a:lnTo>
                              <a:pt x="552" y="606"/>
                            </a:lnTo>
                            <a:lnTo>
                              <a:pt x="539" y="605"/>
                            </a:lnTo>
                            <a:lnTo>
                              <a:pt x="525" y="605"/>
                            </a:lnTo>
                            <a:lnTo>
                              <a:pt x="529" y="596"/>
                            </a:lnTo>
                            <a:lnTo>
                              <a:pt x="530" y="587"/>
                            </a:lnTo>
                            <a:lnTo>
                              <a:pt x="531" y="577"/>
                            </a:lnTo>
                            <a:lnTo>
                              <a:pt x="531" y="568"/>
                            </a:lnTo>
                            <a:lnTo>
                              <a:pt x="530" y="559"/>
                            </a:lnTo>
                            <a:lnTo>
                              <a:pt x="528" y="550"/>
                            </a:lnTo>
                            <a:lnTo>
                              <a:pt x="525" y="542"/>
                            </a:lnTo>
                            <a:lnTo>
                              <a:pt x="522" y="532"/>
                            </a:lnTo>
                            <a:lnTo>
                              <a:pt x="517" y="524"/>
                            </a:lnTo>
                            <a:lnTo>
                              <a:pt x="512" y="517"/>
                            </a:lnTo>
                            <a:lnTo>
                              <a:pt x="506" y="509"/>
                            </a:lnTo>
                            <a:lnTo>
                              <a:pt x="498" y="503"/>
                            </a:lnTo>
                            <a:lnTo>
                              <a:pt x="490" y="497"/>
                            </a:lnTo>
                            <a:lnTo>
                              <a:pt x="482" y="493"/>
                            </a:lnTo>
                            <a:lnTo>
                              <a:pt x="472" y="488"/>
                            </a:lnTo>
                            <a:lnTo>
                              <a:pt x="463" y="483"/>
                            </a:lnTo>
                            <a:lnTo>
                              <a:pt x="451" y="484"/>
                            </a:lnTo>
                            <a:lnTo>
                              <a:pt x="439" y="484"/>
                            </a:lnTo>
                            <a:lnTo>
                              <a:pt x="427" y="483"/>
                            </a:lnTo>
                            <a:lnTo>
                              <a:pt x="416" y="482"/>
                            </a:lnTo>
                            <a:lnTo>
                              <a:pt x="406" y="478"/>
                            </a:lnTo>
                            <a:lnTo>
                              <a:pt x="396" y="475"/>
                            </a:lnTo>
                            <a:lnTo>
                              <a:pt x="387" y="471"/>
                            </a:lnTo>
                            <a:lnTo>
                              <a:pt x="377" y="466"/>
                            </a:lnTo>
                            <a:lnTo>
                              <a:pt x="360" y="453"/>
                            </a:lnTo>
                            <a:lnTo>
                              <a:pt x="343" y="440"/>
                            </a:lnTo>
                            <a:lnTo>
                              <a:pt x="329" y="425"/>
                            </a:lnTo>
                            <a:lnTo>
                              <a:pt x="314" y="408"/>
                            </a:lnTo>
                            <a:lnTo>
                              <a:pt x="288" y="371"/>
                            </a:lnTo>
                            <a:lnTo>
                              <a:pt x="260" y="335"/>
                            </a:lnTo>
                            <a:lnTo>
                              <a:pt x="247" y="316"/>
                            </a:lnTo>
                            <a:lnTo>
                              <a:pt x="233" y="299"/>
                            </a:lnTo>
                            <a:lnTo>
                              <a:pt x="218" y="284"/>
                            </a:lnTo>
                            <a:lnTo>
                              <a:pt x="201" y="270"/>
                            </a:lnTo>
                            <a:lnTo>
                              <a:pt x="117" y="222"/>
                            </a:lnTo>
                            <a:lnTo>
                              <a:pt x="112" y="225"/>
                            </a:lnTo>
                            <a:lnTo>
                              <a:pt x="107" y="230"/>
                            </a:lnTo>
                            <a:lnTo>
                              <a:pt x="102" y="236"/>
                            </a:lnTo>
                            <a:lnTo>
                              <a:pt x="99" y="242"/>
                            </a:lnTo>
                            <a:lnTo>
                              <a:pt x="93" y="255"/>
                            </a:lnTo>
                            <a:lnTo>
                              <a:pt x="87" y="269"/>
                            </a:lnTo>
                            <a:lnTo>
                              <a:pt x="80" y="281"/>
                            </a:lnTo>
                            <a:lnTo>
                              <a:pt x="72" y="291"/>
                            </a:lnTo>
                            <a:lnTo>
                              <a:pt x="66" y="296"/>
                            </a:lnTo>
                            <a:lnTo>
                              <a:pt x="60" y="300"/>
                            </a:lnTo>
                            <a:lnTo>
                              <a:pt x="54" y="302"/>
                            </a:lnTo>
                            <a:lnTo>
                              <a:pt x="48" y="305"/>
                            </a:lnTo>
                            <a:lnTo>
                              <a:pt x="0" y="293"/>
                            </a:lnTo>
                            <a:lnTo>
                              <a:pt x="2" y="273"/>
                            </a:lnTo>
                            <a:lnTo>
                              <a:pt x="7" y="253"/>
                            </a:lnTo>
                            <a:lnTo>
                              <a:pt x="8" y="231"/>
                            </a:lnTo>
                            <a:lnTo>
                              <a:pt x="8" y="210"/>
                            </a:lnTo>
                            <a:lnTo>
                              <a:pt x="7" y="188"/>
                            </a:lnTo>
                            <a:lnTo>
                              <a:pt x="4" y="143"/>
                            </a:lnTo>
                            <a:lnTo>
                              <a:pt x="1" y="104"/>
                            </a:lnTo>
                            <a:lnTo>
                              <a:pt x="2" y="83"/>
                            </a:lnTo>
                            <a:lnTo>
                              <a:pt x="5" y="65"/>
                            </a:lnTo>
                            <a:lnTo>
                              <a:pt x="7" y="58"/>
                            </a:lnTo>
                            <a:lnTo>
                              <a:pt x="11" y="49"/>
                            </a:lnTo>
                            <a:lnTo>
                              <a:pt x="14" y="42"/>
                            </a:lnTo>
                            <a:lnTo>
                              <a:pt x="18" y="35"/>
                            </a:lnTo>
                            <a:lnTo>
                              <a:pt x="24" y="29"/>
                            </a:lnTo>
                            <a:lnTo>
                              <a:pt x="30" y="22"/>
                            </a:lnTo>
                            <a:lnTo>
                              <a:pt x="37" y="17"/>
                            </a:lnTo>
                            <a:lnTo>
                              <a:pt x="47" y="12"/>
                            </a:lnTo>
                            <a:lnTo>
                              <a:pt x="57" y="8"/>
                            </a:lnTo>
                            <a:lnTo>
                              <a:pt x="69" y="5"/>
                            </a:lnTo>
                            <a:lnTo>
                              <a:pt x="81" y="2"/>
                            </a:lnTo>
                            <a:lnTo>
                              <a:pt x="94" y="0"/>
                            </a:lnTo>
                            <a:cubicBezTo>
                              <a:pt x="94" y="0"/>
                              <a:pt x="117" y="0"/>
                              <a:pt x="141" y="0"/>
                            </a:cubicBezTo>
                            <a:cubicBezTo>
                              <a:pt x="104" y="64"/>
                              <a:pt x="122" y="78"/>
                              <a:pt x="122" y="96"/>
                            </a:cubicBezTo>
                            <a:cubicBezTo>
                              <a:pt x="147" y="114"/>
                              <a:pt x="144" y="108"/>
                              <a:pt x="162" y="121"/>
                            </a:cubicBezTo>
                            <a:cubicBezTo>
                              <a:pt x="195" y="120"/>
                              <a:pt x="201" y="118"/>
                              <a:pt x="208" y="105"/>
                            </a:cubicBezTo>
                            <a:cubicBezTo>
                              <a:pt x="220" y="96"/>
                              <a:pt x="233" y="87"/>
                              <a:pt x="233" y="87"/>
                            </a:cubicBezTo>
                            <a:lnTo>
                              <a:pt x="247" y="94"/>
                            </a:lnTo>
                            <a:lnTo>
                              <a:pt x="260" y="104"/>
                            </a:lnTo>
                            <a:lnTo>
                              <a:pt x="272" y="113"/>
                            </a:lnTo>
                            <a:lnTo>
                              <a:pt x="286" y="123"/>
                            </a:lnTo>
                            <a:lnTo>
                              <a:pt x="307" y="143"/>
                            </a:lnTo>
                            <a:lnTo>
                              <a:pt x="328" y="163"/>
                            </a:lnTo>
                            <a:lnTo>
                              <a:pt x="341" y="163"/>
                            </a:lnTo>
                            <a:lnTo>
                              <a:pt x="358" y="163"/>
                            </a:lnTo>
                            <a:lnTo>
                              <a:pt x="373" y="163"/>
                            </a:lnTo>
                            <a:lnTo>
                              <a:pt x="390" y="165"/>
                            </a:lnTo>
                            <a:lnTo>
                              <a:pt x="406" y="169"/>
                            </a:lnTo>
                            <a:lnTo>
                              <a:pt x="422" y="172"/>
                            </a:lnTo>
                            <a:lnTo>
                              <a:pt x="431" y="177"/>
                            </a:lnTo>
                            <a:lnTo>
                              <a:pt x="439" y="181"/>
                            </a:lnTo>
                            <a:lnTo>
                              <a:pt x="445" y="184"/>
                            </a:lnTo>
                            <a:lnTo>
                              <a:pt x="451" y="189"/>
                            </a:lnTo>
                            <a:lnTo>
                              <a:pt x="466" y="208"/>
                            </a:lnTo>
                            <a:lnTo>
                              <a:pt x="481" y="230"/>
                            </a:lnTo>
                            <a:lnTo>
                              <a:pt x="496" y="252"/>
                            </a:lnTo>
                            <a:lnTo>
                              <a:pt x="513" y="270"/>
                            </a:lnTo>
                            <a:lnTo>
                              <a:pt x="522" y="277"/>
                            </a:lnTo>
                            <a:lnTo>
                              <a:pt x="531" y="284"/>
                            </a:lnTo>
                            <a:lnTo>
                              <a:pt x="540" y="290"/>
                            </a:lnTo>
                            <a:lnTo>
                              <a:pt x="551" y="294"/>
                            </a:lnTo>
                            <a:lnTo>
                              <a:pt x="561" y="296"/>
                            </a:lnTo>
                            <a:lnTo>
                              <a:pt x="573" y="296"/>
                            </a:lnTo>
                            <a:lnTo>
                              <a:pt x="586" y="295"/>
                            </a:lnTo>
                            <a:lnTo>
                              <a:pt x="599" y="291"/>
                            </a:lnTo>
                            <a:lnTo>
                              <a:pt x="647" y="320"/>
                            </a:lnTo>
                            <a:lnTo>
                              <a:pt x="648" y="311"/>
                            </a:lnTo>
                            <a:lnTo>
                              <a:pt x="649" y="302"/>
                            </a:lnTo>
                            <a:lnTo>
                              <a:pt x="652" y="295"/>
                            </a:lnTo>
                            <a:lnTo>
                              <a:pt x="655" y="288"/>
                            </a:lnTo>
                            <a:lnTo>
                              <a:pt x="665" y="273"/>
                            </a:lnTo>
                            <a:lnTo>
                              <a:pt x="675" y="261"/>
                            </a:lnTo>
                            <a:lnTo>
                              <a:pt x="686" y="249"/>
                            </a:lnTo>
                            <a:lnTo>
                              <a:pt x="695" y="235"/>
                            </a:lnTo>
                            <a:lnTo>
                              <a:pt x="700" y="229"/>
                            </a:lnTo>
                            <a:lnTo>
                              <a:pt x="704" y="222"/>
                            </a:lnTo>
                            <a:lnTo>
                              <a:pt x="706" y="213"/>
                            </a:lnTo>
                            <a:lnTo>
                              <a:pt x="707" y="206"/>
                            </a:lnTo>
                            <a:lnTo>
                              <a:pt x="733" y="199"/>
                            </a:lnTo>
                            <a:lnTo>
                              <a:pt x="757" y="189"/>
                            </a:lnTo>
                            <a:lnTo>
                              <a:pt x="781" y="181"/>
                            </a:lnTo>
                            <a:lnTo>
                              <a:pt x="806" y="171"/>
                            </a:lnTo>
                            <a:lnTo>
                              <a:pt x="818" y="169"/>
                            </a:lnTo>
                            <a:lnTo>
                              <a:pt x="830" y="166"/>
                            </a:lnTo>
                            <a:lnTo>
                              <a:pt x="842" y="166"/>
                            </a:lnTo>
                            <a:lnTo>
                              <a:pt x="854" y="166"/>
                            </a:lnTo>
                            <a:lnTo>
                              <a:pt x="866" y="169"/>
                            </a:lnTo>
                            <a:lnTo>
                              <a:pt x="878" y="172"/>
                            </a:lnTo>
                            <a:lnTo>
                              <a:pt x="889" y="179"/>
                            </a:lnTo>
                            <a:lnTo>
                              <a:pt x="900" y="18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39" name="Freeform 254"/>
                      <p:cNvSpPr>
                        <a:spLocks noChangeAspect="1"/>
                      </p:cNvSpPr>
                      <p:nvPr/>
                    </p:nvSpPr>
                    <p:spPr bwMode="auto">
                      <a:xfrm>
                        <a:off x="1488" y="1930"/>
                        <a:ext cx="209" cy="149"/>
                      </a:xfrm>
                      <a:custGeom>
                        <a:avLst/>
                        <a:gdLst>
                          <a:gd name="T0" fmla="*/ 15 w 756"/>
                          <a:gd name="T1" fmla="*/ 8 h 539"/>
                          <a:gd name="T2" fmla="*/ 15 w 756"/>
                          <a:gd name="T3" fmla="*/ 9 h 539"/>
                          <a:gd name="T4" fmla="*/ 14 w 756"/>
                          <a:gd name="T5" fmla="*/ 9 h 539"/>
                          <a:gd name="T6" fmla="*/ 14 w 756"/>
                          <a:gd name="T7" fmla="*/ 9 h 539"/>
                          <a:gd name="T8" fmla="*/ 14 w 756"/>
                          <a:gd name="T9" fmla="*/ 10 h 539"/>
                          <a:gd name="T10" fmla="*/ 14 w 756"/>
                          <a:gd name="T11" fmla="*/ 10 h 539"/>
                          <a:gd name="T12" fmla="*/ 14 w 756"/>
                          <a:gd name="T13" fmla="*/ 10 h 539"/>
                          <a:gd name="T14" fmla="*/ 14 w 756"/>
                          <a:gd name="T15" fmla="*/ 10 h 539"/>
                          <a:gd name="T16" fmla="*/ 13 w 756"/>
                          <a:gd name="T17" fmla="*/ 11 h 539"/>
                          <a:gd name="T18" fmla="*/ 13 w 756"/>
                          <a:gd name="T19" fmla="*/ 11 h 539"/>
                          <a:gd name="T20" fmla="*/ 12 w 756"/>
                          <a:gd name="T21" fmla="*/ 11 h 539"/>
                          <a:gd name="T22" fmla="*/ 10 w 756"/>
                          <a:gd name="T23" fmla="*/ 11 h 539"/>
                          <a:gd name="T24" fmla="*/ 8 w 756"/>
                          <a:gd name="T25" fmla="*/ 9 h 539"/>
                          <a:gd name="T26" fmla="*/ 8 w 756"/>
                          <a:gd name="T27" fmla="*/ 8 h 539"/>
                          <a:gd name="T28" fmla="*/ 7 w 756"/>
                          <a:gd name="T29" fmla="*/ 8 h 539"/>
                          <a:gd name="T30" fmla="*/ 6 w 756"/>
                          <a:gd name="T31" fmla="*/ 7 h 539"/>
                          <a:gd name="T32" fmla="*/ 5 w 756"/>
                          <a:gd name="T33" fmla="*/ 7 h 539"/>
                          <a:gd name="T34" fmla="*/ 5 w 756"/>
                          <a:gd name="T35" fmla="*/ 7 h 539"/>
                          <a:gd name="T36" fmla="*/ 4 w 756"/>
                          <a:gd name="T37" fmla="*/ 7 h 539"/>
                          <a:gd name="T38" fmla="*/ 3 w 756"/>
                          <a:gd name="T39" fmla="*/ 8 h 539"/>
                          <a:gd name="T40" fmla="*/ 2 w 756"/>
                          <a:gd name="T41" fmla="*/ 8 h 539"/>
                          <a:gd name="T42" fmla="*/ 2 w 756"/>
                          <a:gd name="T43" fmla="*/ 8 h 539"/>
                          <a:gd name="T44" fmla="*/ 2 w 756"/>
                          <a:gd name="T45" fmla="*/ 3 h 539"/>
                          <a:gd name="T46" fmla="*/ 0 w 756"/>
                          <a:gd name="T47" fmla="*/ 1 h 539"/>
                          <a:gd name="T48" fmla="*/ 1 w 756"/>
                          <a:gd name="T49" fmla="*/ 0 h 539"/>
                          <a:gd name="T50" fmla="*/ 2 w 756"/>
                          <a:gd name="T51" fmla="*/ 0 h 539"/>
                          <a:gd name="T52" fmla="*/ 2 w 756"/>
                          <a:gd name="T53" fmla="*/ 0 h 539"/>
                          <a:gd name="T54" fmla="*/ 3 w 756"/>
                          <a:gd name="T55" fmla="*/ 0 h 539"/>
                          <a:gd name="T56" fmla="*/ 4 w 756"/>
                          <a:gd name="T57" fmla="*/ 1 h 539"/>
                          <a:gd name="T58" fmla="*/ 4 w 756"/>
                          <a:gd name="T59" fmla="*/ 2 h 539"/>
                          <a:gd name="T60" fmla="*/ 4 w 756"/>
                          <a:gd name="T61" fmla="*/ 2 h 539"/>
                          <a:gd name="T62" fmla="*/ 6 w 756"/>
                          <a:gd name="T63" fmla="*/ 2 h 539"/>
                          <a:gd name="T64" fmla="*/ 6 w 756"/>
                          <a:gd name="T65" fmla="*/ 2 h 539"/>
                          <a:gd name="T66" fmla="*/ 7 w 756"/>
                          <a:gd name="T67" fmla="*/ 1 h 539"/>
                          <a:gd name="T68" fmla="*/ 7 w 756"/>
                          <a:gd name="T69" fmla="*/ 1 h 539"/>
                          <a:gd name="T70" fmla="*/ 9 w 756"/>
                          <a:gd name="T71" fmla="*/ 1 h 539"/>
                          <a:gd name="T72" fmla="*/ 10 w 756"/>
                          <a:gd name="T73" fmla="*/ 2 h 539"/>
                          <a:gd name="T74" fmla="*/ 11 w 756"/>
                          <a:gd name="T75" fmla="*/ 4 h 539"/>
                          <a:gd name="T76" fmla="*/ 12 w 756"/>
                          <a:gd name="T77" fmla="*/ 5 h 539"/>
                          <a:gd name="T78" fmla="*/ 13 w 756"/>
                          <a:gd name="T79" fmla="*/ 6 h 539"/>
                          <a:gd name="T80" fmla="*/ 14 w 756"/>
                          <a:gd name="T81" fmla="*/ 6 h 539"/>
                          <a:gd name="T82" fmla="*/ 15 w 756"/>
                          <a:gd name="T83" fmla="*/ 6 h 539"/>
                          <a:gd name="T84" fmla="*/ 15 w 756"/>
                          <a:gd name="T85" fmla="*/ 6 h 539"/>
                          <a:gd name="T86" fmla="*/ 15 w 756"/>
                          <a:gd name="T87" fmla="*/ 6 h 539"/>
                          <a:gd name="T88" fmla="*/ 16 w 756"/>
                          <a:gd name="T89" fmla="*/ 7 h 539"/>
                          <a:gd name="T90" fmla="*/ 16 w 756"/>
                          <a:gd name="T91" fmla="*/ 8 h 539"/>
                          <a:gd name="T92" fmla="*/ 16 w 756"/>
                          <a:gd name="T93" fmla="*/ 8 h 5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6" h="539">
                            <a:moveTo>
                              <a:pt x="750" y="397"/>
                            </a:moveTo>
                            <a:lnTo>
                              <a:pt x="740" y="398"/>
                            </a:lnTo>
                            <a:lnTo>
                              <a:pt x="731" y="399"/>
                            </a:lnTo>
                            <a:lnTo>
                              <a:pt x="721" y="403"/>
                            </a:lnTo>
                            <a:lnTo>
                              <a:pt x="711" y="407"/>
                            </a:lnTo>
                            <a:lnTo>
                              <a:pt x="703" y="410"/>
                            </a:lnTo>
                            <a:lnTo>
                              <a:pt x="696" y="416"/>
                            </a:lnTo>
                            <a:lnTo>
                              <a:pt x="688" y="424"/>
                            </a:lnTo>
                            <a:lnTo>
                              <a:pt x="681" y="433"/>
                            </a:lnTo>
                            <a:lnTo>
                              <a:pt x="674" y="434"/>
                            </a:lnTo>
                            <a:lnTo>
                              <a:pt x="668" y="437"/>
                            </a:lnTo>
                            <a:lnTo>
                              <a:pt x="665" y="440"/>
                            </a:lnTo>
                            <a:lnTo>
                              <a:pt x="663" y="444"/>
                            </a:lnTo>
                            <a:lnTo>
                              <a:pt x="662" y="452"/>
                            </a:lnTo>
                            <a:lnTo>
                              <a:pt x="663" y="462"/>
                            </a:lnTo>
                            <a:lnTo>
                              <a:pt x="663" y="467"/>
                            </a:lnTo>
                            <a:lnTo>
                              <a:pt x="664" y="470"/>
                            </a:lnTo>
                            <a:lnTo>
                              <a:pt x="663" y="474"/>
                            </a:lnTo>
                            <a:lnTo>
                              <a:pt x="662" y="479"/>
                            </a:lnTo>
                            <a:lnTo>
                              <a:pt x="659" y="482"/>
                            </a:lnTo>
                            <a:lnTo>
                              <a:pt x="656" y="485"/>
                            </a:lnTo>
                            <a:lnTo>
                              <a:pt x="649" y="487"/>
                            </a:lnTo>
                            <a:lnTo>
                              <a:pt x="640" y="487"/>
                            </a:lnTo>
                            <a:lnTo>
                              <a:pt x="635" y="488"/>
                            </a:lnTo>
                            <a:lnTo>
                              <a:pt x="630" y="490"/>
                            </a:lnTo>
                            <a:lnTo>
                              <a:pt x="626" y="491"/>
                            </a:lnTo>
                            <a:lnTo>
                              <a:pt x="621" y="494"/>
                            </a:lnTo>
                            <a:lnTo>
                              <a:pt x="612" y="501"/>
                            </a:lnTo>
                            <a:lnTo>
                              <a:pt x="604" y="509"/>
                            </a:lnTo>
                            <a:lnTo>
                              <a:pt x="597" y="517"/>
                            </a:lnTo>
                            <a:lnTo>
                              <a:pt x="588" y="526"/>
                            </a:lnTo>
                            <a:lnTo>
                              <a:pt x="580" y="533"/>
                            </a:lnTo>
                            <a:lnTo>
                              <a:pt x="571" y="539"/>
                            </a:lnTo>
                            <a:lnTo>
                              <a:pt x="484" y="514"/>
                            </a:lnTo>
                            <a:lnTo>
                              <a:pt x="484" y="503"/>
                            </a:lnTo>
                            <a:lnTo>
                              <a:pt x="483" y="492"/>
                            </a:lnTo>
                            <a:lnTo>
                              <a:pt x="482" y="480"/>
                            </a:lnTo>
                            <a:lnTo>
                              <a:pt x="479" y="467"/>
                            </a:lnTo>
                            <a:lnTo>
                              <a:pt x="388" y="421"/>
                            </a:lnTo>
                            <a:lnTo>
                              <a:pt x="382" y="407"/>
                            </a:lnTo>
                            <a:lnTo>
                              <a:pt x="376" y="393"/>
                            </a:lnTo>
                            <a:lnTo>
                              <a:pt x="368" y="384"/>
                            </a:lnTo>
                            <a:lnTo>
                              <a:pt x="360" y="377"/>
                            </a:lnTo>
                            <a:lnTo>
                              <a:pt x="350" y="372"/>
                            </a:lnTo>
                            <a:lnTo>
                              <a:pt x="341" y="367"/>
                            </a:lnTo>
                            <a:lnTo>
                              <a:pt x="331" y="363"/>
                            </a:lnTo>
                            <a:lnTo>
                              <a:pt x="320" y="361"/>
                            </a:lnTo>
                            <a:lnTo>
                              <a:pt x="298" y="356"/>
                            </a:lnTo>
                            <a:lnTo>
                              <a:pt x="275" y="350"/>
                            </a:lnTo>
                            <a:lnTo>
                              <a:pt x="264" y="347"/>
                            </a:lnTo>
                            <a:lnTo>
                              <a:pt x="255" y="340"/>
                            </a:lnTo>
                            <a:lnTo>
                              <a:pt x="244" y="332"/>
                            </a:lnTo>
                            <a:lnTo>
                              <a:pt x="235" y="322"/>
                            </a:lnTo>
                            <a:lnTo>
                              <a:pt x="226" y="324"/>
                            </a:lnTo>
                            <a:lnTo>
                              <a:pt x="215" y="326"/>
                            </a:lnTo>
                            <a:lnTo>
                              <a:pt x="205" y="331"/>
                            </a:lnTo>
                            <a:lnTo>
                              <a:pt x="197" y="334"/>
                            </a:lnTo>
                            <a:lnTo>
                              <a:pt x="180" y="343"/>
                            </a:lnTo>
                            <a:lnTo>
                              <a:pt x="164" y="351"/>
                            </a:lnTo>
                            <a:lnTo>
                              <a:pt x="148" y="361"/>
                            </a:lnTo>
                            <a:lnTo>
                              <a:pt x="132" y="368"/>
                            </a:lnTo>
                            <a:lnTo>
                              <a:pt x="123" y="372"/>
                            </a:lnTo>
                            <a:lnTo>
                              <a:pt x="115" y="374"/>
                            </a:lnTo>
                            <a:lnTo>
                              <a:pt x="106" y="375"/>
                            </a:lnTo>
                            <a:lnTo>
                              <a:pt x="97" y="377"/>
                            </a:lnTo>
                            <a:cubicBezTo>
                              <a:pt x="97" y="377"/>
                              <a:pt x="95" y="374"/>
                              <a:pt x="93" y="372"/>
                            </a:cubicBezTo>
                            <a:cubicBezTo>
                              <a:pt x="63" y="274"/>
                              <a:pt x="128" y="223"/>
                              <a:pt x="35" y="206"/>
                            </a:cubicBezTo>
                            <a:cubicBezTo>
                              <a:pt x="24" y="171"/>
                              <a:pt x="31" y="182"/>
                              <a:pt x="28" y="159"/>
                            </a:cubicBezTo>
                            <a:cubicBezTo>
                              <a:pt x="47" y="149"/>
                              <a:pt x="102" y="175"/>
                              <a:pt x="105" y="155"/>
                            </a:cubicBezTo>
                            <a:cubicBezTo>
                              <a:pt x="117" y="148"/>
                              <a:pt x="119" y="136"/>
                              <a:pt x="119" y="136"/>
                            </a:cubicBezTo>
                            <a:cubicBezTo>
                              <a:pt x="72" y="53"/>
                              <a:pt x="39" y="113"/>
                              <a:pt x="39" y="113"/>
                            </a:cubicBezTo>
                            <a:cubicBezTo>
                              <a:pt x="0" y="106"/>
                              <a:pt x="18" y="65"/>
                              <a:pt x="12" y="37"/>
                            </a:cubicBezTo>
                            <a:cubicBezTo>
                              <a:pt x="17" y="31"/>
                              <a:pt x="23" y="26"/>
                              <a:pt x="23" y="26"/>
                            </a:cubicBezTo>
                            <a:lnTo>
                              <a:pt x="36" y="18"/>
                            </a:lnTo>
                            <a:lnTo>
                              <a:pt x="51" y="11"/>
                            </a:lnTo>
                            <a:lnTo>
                              <a:pt x="65" y="5"/>
                            </a:lnTo>
                            <a:lnTo>
                              <a:pt x="72" y="2"/>
                            </a:lnTo>
                            <a:lnTo>
                              <a:pt x="82" y="1"/>
                            </a:lnTo>
                            <a:lnTo>
                              <a:pt x="89" y="0"/>
                            </a:lnTo>
                            <a:lnTo>
                              <a:pt x="97" y="0"/>
                            </a:lnTo>
                            <a:lnTo>
                              <a:pt x="104" y="1"/>
                            </a:lnTo>
                            <a:lnTo>
                              <a:pt x="111" y="2"/>
                            </a:lnTo>
                            <a:lnTo>
                              <a:pt x="118" y="5"/>
                            </a:lnTo>
                            <a:lnTo>
                              <a:pt x="126" y="8"/>
                            </a:lnTo>
                            <a:lnTo>
                              <a:pt x="145" y="32"/>
                            </a:lnTo>
                            <a:lnTo>
                              <a:pt x="165" y="59"/>
                            </a:lnTo>
                            <a:lnTo>
                              <a:pt x="171" y="65"/>
                            </a:lnTo>
                            <a:lnTo>
                              <a:pt x="177" y="70"/>
                            </a:lnTo>
                            <a:lnTo>
                              <a:pt x="184" y="75"/>
                            </a:lnTo>
                            <a:lnTo>
                              <a:pt x="190" y="79"/>
                            </a:lnTo>
                            <a:lnTo>
                              <a:pt x="197" y="82"/>
                            </a:lnTo>
                            <a:lnTo>
                              <a:pt x="204" y="84"/>
                            </a:lnTo>
                            <a:lnTo>
                              <a:pt x="214" y="85"/>
                            </a:lnTo>
                            <a:lnTo>
                              <a:pt x="223" y="85"/>
                            </a:lnTo>
                            <a:lnTo>
                              <a:pt x="272" y="97"/>
                            </a:lnTo>
                            <a:lnTo>
                              <a:pt x="278" y="95"/>
                            </a:lnTo>
                            <a:lnTo>
                              <a:pt x="284" y="93"/>
                            </a:lnTo>
                            <a:lnTo>
                              <a:pt x="290" y="89"/>
                            </a:lnTo>
                            <a:lnTo>
                              <a:pt x="296" y="84"/>
                            </a:lnTo>
                            <a:lnTo>
                              <a:pt x="303" y="73"/>
                            </a:lnTo>
                            <a:lnTo>
                              <a:pt x="310" y="61"/>
                            </a:lnTo>
                            <a:lnTo>
                              <a:pt x="316" y="48"/>
                            </a:lnTo>
                            <a:lnTo>
                              <a:pt x="322" y="35"/>
                            </a:lnTo>
                            <a:lnTo>
                              <a:pt x="326" y="29"/>
                            </a:lnTo>
                            <a:lnTo>
                              <a:pt x="331" y="23"/>
                            </a:lnTo>
                            <a:lnTo>
                              <a:pt x="336" y="18"/>
                            </a:lnTo>
                            <a:lnTo>
                              <a:pt x="341" y="14"/>
                            </a:lnTo>
                            <a:lnTo>
                              <a:pt x="425" y="63"/>
                            </a:lnTo>
                            <a:lnTo>
                              <a:pt x="442" y="77"/>
                            </a:lnTo>
                            <a:lnTo>
                              <a:pt x="456" y="91"/>
                            </a:lnTo>
                            <a:lnTo>
                              <a:pt x="471" y="108"/>
                            </a:lnTo>
                            <a:lnTo>
                              <a:pt x="484" y="128"/>
                            </a:lnTo>
                            <a:lnTo>
                              <a:pt x="512" y="164"/>
                            </a:lnTo>
                            <a:lnTo>
                              <a:pt x="539" y="201"/>
                            </a:lnTo>
                            <a:lnTo>
                              <a:pt x="553" y="218"/>
                            </a:lnTo>
                            <a:lnTo>
                              <a:pt x="568" y="232"/>
                            </a:lnTo>
                            <a:lnTo>
                              <a:pt x="584" y="245"/>
                            </a:lnTo>
                            <a:lnTo>
                              <a:pt x="601" y="259"/>
                            </a:lnTo>
                            <a:lnTo>
                              <a:pt x="611" y="263"/>
                            </a:lnTo>
                            <a:lnTo>
                              <a:pt x="621" y="267"/>
                            </a:lnTo>
                            <a:lnTo>
                              <a:pt x="630" y="271"/>
                            </a:lnTo>
                            <a:lnTo>
                              <a:pt x="640" y="274"/>
                            </a:lnTo>
                            <a:lnTo>
                              <a:pt x="651" y="276"/>
                            </a:lnTo>
                            <a:lnTo>
                              <a:pt x="663" y="277"/>
                            </a:lnTo>
                            <a:lnTo>
                              <a:pt x="675" y="277"/>
                            </a:lnTo>
                            <a:lnTo>
                              <a:pt x="687" y="276"/>
                            </a:lnTo>
                            <a:lnTo>
                              <a:pt x="697" y="280"/>
                            </a:lnTo>
                            <a:lnTo>
                              <a:pt x="706" y="285"/>
                            </a:lnTo>
                            <a:lnTo>
                              <a:pt x="715" y="290"/>
                            </a:lnTo>
                            <a:lnTo>
                              <a:pt x="722" y="296"/>
                            </a:lnTo>
                            <a:lnTo>
                              <a:pt x="731" y="302"/>
                            </a:lnTo>
                            <a:lnTo>
                              <a:pt x="737" y="309"/>
                            </a:lnTo>
                            <a:lnTo>
                              <a:pt x="742" y="316"/>
                            </a:lnTo>
                            <a:lnTo>
                              <a:pt x="746" y="325"/>
                            </a:lnTo>
                            <a:lnTo>
                              <a:pt x="750" y="334"/>
                            </a:lnTo>
                            <a:lnTo>
                              <a:pt x="752" y="343"/>
                            </a:lnTo>
                            <a:lnTo>
                              <a:pt x="755" y="351"/>
                            </a:lnTo>
                            <a:lnTo>
                              <a:pt x="756" y="361"/>
                            </a:lnTo>
                            <a:lnTo>
                              <a:pt x="756" y="369"/>
                            </a:lnTo>
                            <a:lnTo>
                              <a:pt x="755" y="379"/>
                            </a:lnTo>
                            <a:lnTo>
                              <a:pt x="754" y="389"/>
                            </a:lnTo>
                            <a:lnTo>
                              <a:pt x="750" y="39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0" name="Freeform 255"/>
                      <p:cNvSpPr>
                        <a:spLocks noChangeAspect="1"/>
                      </p:cNvSpPr>
                      <p:nvPr/>
                    </p:nvSpPr>
                    <p:spPr bwMode="auto">
                      <a:xfrm>
                        <a:off x="1710" y="1969"/>
                        <a:ext cx="102" cy="81"/>
                      </a:xfrm>
                      <a:custGeom>
                        <a:avLst/>
                        <a:gdLst>
                          <a:gd name="T0" fmla="*/ 1 w 306"/>
                          <a:gd name="T1" fmla="*/ 5 h 243"/>
                          <a:gd name="T2" fmla="*/ 0 w 306"/>
                          <a:gd name="T3" fmla="*/ 4 h 243"/>
                          <a:gd name="T4" fmla="*/ 0 w 306"/>
                          <a:gd name="T5" fmla="*/ 4 h 243"/>
                          <a:gd name="T6" fmla="*/ 0 w 306"/>
                          <a:gd name="T7" fmla="*/ 4 h 243"/>
                          <a:gd name="T8" fmla="*/ 0 w 306"/>
                          <a:gd name="T9" fmla="*/ 4 h 243"/>
                          <a:gd name="T10" fmla="*/ 0 w 306"/>
                          <a:gd name="T11" fmla="*/ 3 h 243"/>
                          <a:gd name="T12" fmla="*/ 2 w 306"/>
                          <a:gd name="T13" fmla="*/ 1 h 243"/>
                          <a:gd name="T14" fmla="*/ 3 w 306"/>
                          <a:gd name="T15" fmla="*/ 1 h 243"/>
                          <a:gd name="T16" fmla="*/ 4 w 306"/>
                          <a:gd name="T17" fmla="*/ 0 h 243"/>
                          <a:gd name="T18" fmla="*/ 4 w 306"/>
                          <a:gd name="T19" fmla="*/ 0 h 243"/>
                          <a:gd name="T20" fmla="*/ 5 w 306"/>
                          <a:gd name="T21" fmla="*/ 0 h 243"/>
                          <a:gd name="T22" fmla="*/ 6 w 306"/>
                          <a:gd name="T23" fmla="*/ 0 h 243"/>
                          <a:gd name="T24" fmla="*/ 6 w 306"/>
                          <a:gd name="T25" fmla="*/ 1 h 243"/>
                          <a:gd name="T26" fmla="*/ 6 w 306"/>
                          <a:gd name="T27" fmla="*/ 1 h 243"/>
                          <a:gd name="T28" fmla="*/ 6 w 306"/>
                          <a:gd name="T29" fmla="*/ 1 h 243"/>
                          <a:gd name="T30" fmla="*/ 6 w 306"/>
                          <a:gd name="T31" fmla="*/ 2 h 243"/>
                          <a:gd name="T32" fmla="*/ 6 w 306"/>
                          <a:gd name="T33" fmla="*/ 2 h 243"/>
                          <a:gd name="T34" fmla="*/ 5 w 306"/>
                          <a:gd name="T35" fmla="*/ 2 h 243"/>
                          <a:gd name="T36" fmla="*/ 5 w 306"/>
                          <a:gd name="T37" fmla="*/ 2 h 243"/>
                          <a:gd name="T38" fmla="*/ 4 w 306"/>
                          <a:gd name="T39" fmla="*/ 3 h 243"/>
                          <a:gd name="T40" fmla="*/ 4 w 306"/>
                          <a:gd name="T41" fmla="*/ 3 h 243"/>
                          <a:gd name="T42" fmla="*/ 4 w 306"/>
                          <a:gd name="T43" fmla="*/ 3 h 243"/>
                          <a:gd name="T44" fmla="*/ 5 w 306"/>
                          <a:gd name="T45" fmla="*/ 4 h 243"/>
                          <a:gd name="T46" fmla="*/ 5 w 306"/>
                          <a:gd name="T47" fmla="*/ 4 h 243"/>
                          <a:gd name="T48" fmla="*/ 5 w 306"/>
                          <a:gd name="T49" fmla="*/ 4 h 243"/>
                          <a:gd name="T50" fmla="*/ 10 w 306"/>
                          <a:gd name="T51" fmla="*/ 3 h 243"/>
                          <a:gd name="T52" fmla="*/ 10 w 306"/>
                          <a:gd name="T53" fmla="*/ 4 h 243"/>
                          <a:gd name="T54" fmla="*/ 10 w 306"/>
                          <a:gd name="T55" fmla="*/ 4 h 243"/>
                          <a:gd name="T56" fmla="*/ 11 w 306"/>
                          <a:gd name="T57" fmla="*/ 4 h 243"/>
                          <a:gd name="T58" fmla="*/ 11 w 306"/>
                          <a:gd name="T59" fmla="*/ 5 h 243"/>
                          <a:gd name="T60" fmla="*/ 11 w 306"/>
                          <a:gd name="T61" fmla="*/ 5 h 243"/>
                          <a:gd name="T62" fmla="*/ 11 w 306"/>
                          <a:gd name="T63" fmla="*/ 8 h 243"/>
                          <a:gd name="T64" fmla="*/ 11 w 306"/>
                          <a:gd name="T65" fmla="*/ 8 h 243"/>
                          <a:gd name="T66" fmla="*/ 10 w 306"/>
                          <a:gd name="T67" fmla="*/ 8 h 243"/>
                          <a:gd name="T68" fmla="*/ 9 w 306"/>
                          <a:gd name="T69" fmla="*/ 8 h 243"/>
                          <a:gd name="T70" fmla="*/ 8 w 306"/>
                          <a:gd name="T71" fmla="*/ 8 h 243"/>
                          <a:gd name="T72" fmla="*/ 8 w 306"/>
                          <a:gd name="T73" fmla="*/ 9 h 243"/>
                          <a:gd name="T74" fmla="*/ 7 w 306"/>
                          <a:gd name="T75" fmla="*/ 9 h 243"/>
                          <a:gd name="T76" fmla="*/ 7 w 306"/>
                          <a:gd name="T77" fmla="*/ 9 h 243"/>
                          <a:gd name="T78" fmla="*/ 7 w 306"/>
                          <a:gd name="T79" fmla="*/ 8 h 243"/>
                          <a:gd name="T80" fmla="*/ 7 w 306"/>
                          <a:gd name="T81" fmla="*/ 8 h 243"/>
                          <a:gd name="T82" fmla="*/ 6 w 306"/>
                          <a:gd name="T83" fmla="*/ 7 h 243"/>
                          <a:gd name="T84" fmla="*/ 6 w 306"/>
                          <a:gd name="T85" fmla="*/ 7 h 243"/>
                          <a:gd name="T86" fmla="*/ 6 w 306"/>
                          <a:gd name="T87" fmla="*/ 7 h 243"/>
                          <a:gd name="T88" fmla="*/ 5 w 306"/>
                          <a:gd name="T89" fmla="*/ 8 h 243"/>
                          <a:gd name="T90" fmla="*/ 5 w 306"/>
                          <a:gd name="T91" fmla="*/ 8 h 243"/>
                          <a:gd name="T92" fmla="*/ 4 w 306"/>
                          <a:gd name="T93" fmla="*/ 8 h 243"/>
                          <a:gd name="T94" fmla="*/ 3 w 306"/>
                          <a:gd name="T95" fmla="*/ 8 h 243"/>
                          <a:gd name="T96" fmla="*/ 1 w 306"/>
                          <a:gd name="T97" fmla="*/ 8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6" h="243">
                            <a:moveTo>
                              <a:pt x="0" y="214"/>
                            </a:moveTo>
                            <a:lnTo>
                              <a:pt x="26" y="140"/>
                            </a:lnTo>
                            <a:lnTo>
                              <a:pt x="17" y="129"/>
                            </a:lnTo>
                            <a:lnTo>
                              <a:pt x="6" y="119"/>
                            </a:lnTo>
                            <a:lnTo>
                              <a:pt x="4" y="116"/>
                            </a:lnTo>
                            <a:lnTo>
                              <a:pt x="3" y="113"/>
                            </a:lnTo>
                            <a:lnTo>
                              <a:pt x="2" y="110"/>
                            </a:lnTo>
                            <a:lnTo>
                              <a:pt x="1" y="107"/>
                            </a:lnTo>
                            <a:lnTo>
                              <a:pt x="2" y="103"/>
                            </a:lnTo>
                            <a:lnTo>
                              <a:pt x="3" y="100"/>
                            </a:lnTo>
                            <a:lnTo>
                              <a:pt x="6" y="95"/>
                            </a:lnTo>
                            <a:lnTo>
                              <a:pt x="9" y="91"/>
                            </a:lnTo>
                            <a:lnTo>
                              <a:pt x="36" y="64"/>
                            </a:lnTo>
                            <a:lnTo>
                              <a:pt x="67" y="36"/>
                            </a:lnTo>
                            <a:lnTo>
                              <a:pt x="75" y="28"/>
                            </a:lnTo>
                            <a:lnTo>
                              <a:pt x="83" y="22"/>
                            </a:lnTo>
                            <a:lnTo>
                              <a:pt x="91" y="17"/>
                            </a:lnTo>
                            <a:lnTo>
                              <a:pt x="100" y="12"/>
                            </a:lnTo>
                            <a:lnTo>
                              <a:pt x="109" y="8"/>
                            </a:lnTo>
                            <a:lnTo>
                              <a:pt x="119" y="4"/>
                            </a:lnTo>
                            <a:lnTo>
                              <a:pt x="128" y="2"/>
                            </a:lnTo>
                            <a:lnTo>
                              <a:pt x="138" y="0"/>
                            </a:lnTo>
                            <a:lnTo>
                              <a:pt x="145" y="2"/>
                            </a:lnTo>
                            <a:lnTo>
                              <a:pt x="151" y="5"/>
                            </a:lnTo>
                            <a:lnTo>
                              <a:pt x="157" y="9"/>
                            </a:lnTo>
                            <a:lnTo>
                              <a:pt x="162" y="15"/>
                            </a:lnTo>
                            <a:lnTo>
                              <a:pt x="165" y="22"/>
                            </a:lnTo>
                            <a:lnTo>
                              <a:pt x="168" y="29"/>
                            </a:lnTo>
                            <a:lnTo>
                              <a:pt x="168" y="33"/>
                            </a:lnTo>
                            <a:lnTo>
                              <a:pt x="168" y="38"/>
                            </a:lnTo>
                            <a:lnTo>
                              <a:pt x="167" y="42"/>
                            </a:lnTo>
                            <a:lnTo>
                              <a:pt x="166" y="45"/>
                            </a:lnTo>
                            <a:lnTo>
                              <a:pt x="158" y="46"/>
                            </a:lnTo>
                            <a:lnTo>
                              <a:pt x="150" y="47"/>
                            </a:lnTo>
                            <a:lnTo>
                              <a:pt x="143" y="49"/>
                            </a:lnTo>
                            <a:lnTo>
                              <a:pt x="136" y="52"/>
                            </a:lnTo>
                            <a:lnTo>
                              <a:pt x="129" y="56"/>
                            </a:lnTo>
                            <a:lnTo>
                              <a:pt x="124" y="61"/>
                            </a:lnTo>
                            <a:lnTo>
                              <a:pt x="122" y="65"/>
                            </a:lnTo>
                            <a:lnTo>
                              <a:pt x="121" y="68"/>
                            </a:lnTo>
                            <a:lnTo>
                              <a:pt x="120" y="73"/>
                            </a:lnTo>
                            <a:lnTo>
                              <a:pt x="119" y="77"/>
                            </a:lnTo>
                            <a:lnTo>
                              <a:pt x="118" y="82"/>
                            </a:lnTo>
                            <a:lnTo>
                              <a:pt x="118" y="87"/>
                            </a:lnTo>
                            <a:lnTo>
                              <a:pt x="120" y="91"/>
                            </a:lnTo>
                            <a:lnTo>
                              <a:pt x="123" y="95"/>
                            </a:lnTo>
                            <a:lnTo>
                              <a:pt x="126" y="98"/>
                            </a:lnTo>
                            <a:lnTo>
                              <a:pt x="130" y="100"/>
                            </a:lnTo>
                            <a:lnTo>
                              <a:pt x="134" y="100"/>
                            </a:lnTo>
                            <a:lnTo>
                              <a:pt x="138" y="99"/>
                            </a:lnTo>
                            <a:lnTo>
                              <a:pt x="271" y="82"/>
                            </a:lnTo>
                            <a:lnTo>
                              <a:pt x="271" y="87"/>
                            </a:lnTo>
                            <a:lnTo>
                              <a:pt x="271" y="92"/>
                            </a:lnTo>
                            <a:lnTo>
                              <a:pt x="272" y="97"/>
                            </a:lnTo>
                            <a:lnTo>
                              <a:pt x="274" y="101"/>
                            </a:lnTo>
                            <a:lnTo>
                              <a:pt x="278" y="108"/>
                            </a:lnTo>
                            <a:lnTo>
                              <a:pt x="284" y="114"/>
                            </a:lnTo>
                            <a:lnTo>
                              <a:pt x="289" y="120"/>
                            </a:lnTo>
                            <a:lnTo>
                              <a:pt x="295" y="125"/>
                            </a:lnTo>
                            <a:lnTo>
                              <a:pt x="297" y="128"/>
                            </a:lnTo>
                            <a:lnTo>
                              <a:pt x="299" y="131"/>
                            </a:lnTo>
                            <a:lnTo>
                              <a:pt x="300" y="134"/>
                            </a:lnTo>
                            <a:lnTo>
                              <a:pt x="301" y="137"/>
                            </a:lnTo>
                            <a:lnTo>
                              <a:pt x="306" y="207"/>
                            </a:lnTo>
                            <a:lnTo>
                              <a:pt x="296" y="210"/>
                            </a:lnTo>
                            <a:lnTo>
                              <a:pt x="286" y="212"/>
                            </a:lnTo>
                            <a:lnTo>
                              <a:pt x="277" y="212"/>
                            </a:lnTo>
                            <a:lnTo>
                              <a:pt x="269" y="211"/>
                            </a:lnTo>
                            <a:lnTo>
                              <a:pt x="253" y="208"/>
                            </a:lnTo>
                            <a:lnTo>
                              <a:pt x="238" y="204"/>
                            </a:lnTo>
                            <a:lnTo>
                              <a:pt x="233" y="212"/>
                            </a:lnTo>
                            <a:lnTo>
                              <a:pt x="227" y="220"/>
                            </a:lnTo>
                            <a:lnTo>
                              <a:pt x="221" y="225"/>
                            </a:lnTo>
                            <a:lnTo>
                              <a:pt x="214" y="230"/>
                            </a:lnTo>
                            <a:lnTo>
                              <a:pt x="200" y="237"/>
                            </a:lnTo>
                            <a:lnTo>
                              <a:pt x="186" y="243"/>
                            </a:lnTo>
                            <a:lnTo>
                              <a:pt x="183" y="240"/>
                            </a:lnTo>
                            <a:lnTo>
                              <a:pt x="181" y="237"/>
                            </a:lnTo>
                            <a:lnTo>
                              <a:pt x="180" y="233"/>
                            </a:lnTo>
                            <a:lnTo>
                              <a:pt x="179" y="229"/>
                            </a:lnTo>
                            <a:lnTo>
                              <a:pt x="177" y="221"/>
                            </a:lnTo>
                            <a:lnTo>
                              <a:pt x="176" y="212"/>
                            </a:lnTo>
                            <a:lnTo>
                              <a:pt x="174" y="205"/>
                            </a:lnTo>
                            <a:lnTo>
                              <a:pt x="171" y="198"/>
                            </a:lnTo>
                            <a:lnTo>
                              <a:pt x="168" y="195"/>
                            </a:lnTo>
                            <a:lnTo>
                              <a:pt x="165" y="193"/>
                            </a:lnTo>
                            <a:lnTo>
                              <a:pt x="161" y="191"/>
                            </a:lnTo>
                            <a:lnTo>
                              <a:pt x="157" y="190"/>
                            </a:lnTo>
                            <a:lnTo>
                              <a:pt x="148" y="198"/>
                            </a:lnTo>
                            <a:lnTo>
                              <a:pt x="140" y="204"/>
                            </a:lnTo>
                            <a:lnTo>
                              <a:pt x="132" y="209"/>
                            </a:lnTo>
                            <a:lnTo>
                              <a:pt x="125" y="213"/>
                            </a:lnTo>
                            <a:lnTo>
                              <a:pt x="117" y="217"/>
                            </a:lnTo>
                            <a:lnTo>
                              <a:pt x="108" y="219"/>
                            </a:lnTo>
                            <a:lnTo>
                              <a:pt x="100" y="221"/>
                            </a:lnTo>
                            <a:lnTo>
                              <a:pt x="91" y="222"/>
                            </a:lnTo>
                            <a:lnTo>
                              <a:pt x="57" y="222"/>
                            </a:lnTo>
                            <a:lnTo>
                              <a:pt x="17" y="220"/>
                            </a:lnTo>
                            <a:lnTo>
                              <a:pt x="0" y="21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1" name="Freeform 256"/>
                      <p:cNvSpPr>
                        <a:spLocks noChangeAspect="1"/>
                      </p:cNvSpPr>
                      <p:nvPr/>
                    </p:nvSpPr>
                    <p:spPr bwMode="auto">
                      <a:xfrm>
                        <a:off x="1613" y="2033"/>
                        <a:ext cx="199" cy="161"/>
                      </a:xfrm>
                      <a:custGeom>
                        <a:avLst/>
                        <a:gdLst>
                          <a:gd name="T0" fmla="*/ 4 w 599"/>
                          <a:gd name="T1" fmla="*/ 5 h 483"/>
                          <a:gd name="T2" fmla="*/ 5 w 599"/>
                          <a:gd name="T3" fmla="*/ 4 h 483"/>
                          <a:gd name="T4" fmla="*/ 6 w 599"/>
                          <a:gd name="T5" fmla="*/ 4 h 483"/>
                          <a:gd name="T6" fmla="*/ 6 w 599"/>
                          <a:gd name="T7" fmla="*/ 3 h 483"/>
                          <a:gd name="T8" fmla="*/ 6 w 599"/>
                          <a:gd name="T9" fmla="*/ 3 h 483"/>
                          <a:gd name="T10" fmla="*/ 7 w 599"/>
                          <a:gd name="T11" fmla="*/ 2 h 483"/>
                          <a:gd name="T12" fmla="*/ 7 w 599"/>
                          <a:gd name="T13" fmla="*/ 1 h 483"/>
                          <a:gd name="T14" fmla="*/ 9 w 599"/>
                          <a:gd name="T15" fmla="*/ 1 h 483"/>
                          <a:gd name="T16" fmla="*/ 10 w 599"/>
                          <a:gd name="T17" fmla="*/ 1 h 483"/>
                          <a:gd name="T18" fmla="*/ 13 w 599"/>
                          <a:gd name="T19" fmla="*/ 1 h 483"/>
                          <a:gd name="T20" fmla="*/ 15 w 599"/>
                          <a:gd name="T21" fmla="*/ 1 h 483"/>
                          <a:gd name="T22" fmla="*/ 16 w 599"/>
                          <a:gd name="T23" fmla="*/ 0 h 483"/>
                          <a:gd name="T24" fmla="*/ 17 w 599"/>
                          <a:gd name="T25" fmla="*/ 0 h 483"/>
                          <a:gd name="T26" fmla="*/ 17 w 599"/>
                          <a:gd name="T27" fmla="*/ 1 h 483"/>
                          <a:gd name="T28" fmla="*/ 17 w 599"/>
                          <a:gd name="T29" fmla="*/ 2 h 483"/>
                          <a:gd name="T30" fmla="*/ 19 w 599"/>
                          <a:gd name="T31" fmla="*/ 1 h 483"/>
                          <a:gd name="T32" fmla="*/ 20 w 599"/>
                          <a:gd name="T33" fmla="*/ 1 h 483"/>
                          <a:gd name="T34" fmla="*/ 22 w 599"/>
                          <a:gd name="T35" fmla="*/ 1 h 483"/>
                          <a:gd name="T36" fmla="*/ 17 w 599"/>
                          <a:gd name="T37" fmla="*/ 4 h 483"/>
                          <a:gd name="T38" fmla="*/ 17 w 599"/>
                          <a:gd name="T39" fmla="*/ 5 h 483"/>
                          <a:gd name="T40" fmla="*/ 17 w 599"/>
                          <a:gd name="T41" fmla="*/ 7 h 483"/>
                          <a:gd name="T42" fmla="*/ 16 w 599"/>
                          <a:gd name="T43" fmla="*/ 8 h 483"/>
                          <a:gd name="T44" fmla="*/ 16 w 599"/>
                          <a:gd name="T45" fmla="*/ 8 h 483"/>
                          <a:gd name="T46" fmla="*/ 15 w 599"/>
                          <a:gd name="T47" fmla="*/ 8 h 483"/>
                          <a:gd name="T48" fmla="*/ 15 w 599"/>
                          <a:gd name="T49" fmla="*/ 9 h 483"/>
                          <a:gd name="T50" fmla="*/ 14 w 599"/>
                          <a:gd name="T51" fmla="*/ 11 h 483"/>
                          <a:gd name="T52" fmla="*/ 13 w 599"/>
                          <a:gd name="T53" fmla="*/ 12 h 483"/>
                          <a:gd name="T54" fmla="*/ 13 w 599"/>
                          <a:gd name="T55" fmla="*/ 13 h 483"/>
                          <a:gd name="T56" fmla="*/ 13 w 599"/>
                          <a:gd name="T57" fmla="*/ 13 h 483"/>
                          <a:gd name="T58" fmla="*/ 12 w 599"/>
                          <a:gd name="T59" fmla="*/ 14 h 483"/>
                          <a:gd name="T60" fmla="*/ 11 w 599"/>
                          <a:gd name="T61" fmla="*/ 15 h 483"/>
                          <a:gd name="T62" fmla="*/ 10 w 599"/>
                          <a:gd name="T63" fmla="*/ 15 h 483"/>
                          <a:gd name="T64" fmla="*/ 9 w 599"/>
                          <a:gd name="T65" fmla="*/ 15 h 483"/>
                          <a:gd name="T66" fmla="*/ 9 w 599"/>
                          <a:gd name="T67" fmla="*/ 16 h 483"/>
                          <a:gd name="T68" fmla="*/ 9 w 599"/>
                          <a:gd name="T69" fmla="*/ 17 h 483"/>
                          <a:gd name="T70" fmla="*/ 8 w 599"/>
                          <a:gd name="T71" fmla="*/ 18 h 483"/>
                          <a:gd name="T72" fmla="*/ 5 w 599"/>
                          <a:gd name="T73" fmla="*/ 18 h 483"/>
                          <a:gd name="T74" fmla="*/ 1 w 599"/>
                          <a:gd name="T75" fmla="*/ 18 h 483"/>
                          <a:gd name="T76" fmla="*/ 1 w 599"/>
                          <a:gd name="T77" fmla="*/ 17 h 483"/>
                          <a:gd name="T78" fmla="*/ 1 w 599"/>
                          <a:gd name="T79" fmla="*/ 16 h 483"/>
                          <a:gd name="T80" fmla="*/ 2 w 599"/>
                          <a:gd name="T81" fmla="*/ 15 h 483"/>
                          <a:gd name="T82" fmla="*/ 2 w 599"/>
                          <a:gd name="T83" fmla="*/ 14 h 483"/>
                          <a:gd name="T84" fmla="*/ 1 w 599"/>
                          <a:gd name="T85" fmla="*/ 14 h 483"/>
                          <a:gd name="T86" fmla="*/ 0 w 599"/>
                          <a:gd name="T87" fmla="*/ 13 h 483"/>
                          <a:gd name="T88" fmla="*/ 1 w 599"/>
                          <a:gd name="T89" fmla="*/ 12 h 483"/>
                          <a:gd name="T90" fmla="*/ 0 w 599"/>
                          <a:gd name="T91" fmla="*/ 9 h 483"/>
                          <a:gd name="T92" fmla="*/ 0 w 599"/>
                          <a:gd name="T93" fmla="*/ 8 h 483"/>
                          <a:gd name="T94" fmla="*/ 1 w 599"/>
                          <a:gd name="T95" fmla="*/ 5 h 4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9" h="483">
                            <a:moveTo>
                              <a:pt x="27" y="119"/>
                            </a:moveTo>
                            <a:lnTo>
                              <a:pt x="99" y="140"/>
                            </a:lnTo>
                            <a:lnTo>
                              <a:pt x="106" y="135"/>
                            </a:lnTo>
                            <a:lnTo>
                              <a:pt x="113" y="129"/>
                            </a:lnTo>
                            <a:lnTo>
                              <a:pt x="120" y="122"/>
                            </a:lnTo>
                            <a:lnTo>
                              <a:pt x="126" y="115"/>
                            </a:lnTo>
                            <a:lnTo>
                              <a:pt x="133" y="108"/>
                            </a:lnTo>
                            <a:lnTo>
                              <a:pt x="140" y="103"/>
                            </a:lnTo>
                            <a:lnTo>
                              <a:pt x="144" y="100"/>
                            </a:lnTo>
                            <a:lnTo>
                              <a:pt x="148" y="99"/>
                            </a:lnTo>
                            <a:lnTo>
                              <a:pt x="152" y="98"/>
                            </a:lnTo>
                            <a:lnTo>
                              <a:pt x="156" y="97"/>
                            </a:lnTo>
                            <a:lnTo>
                              <a:pt x="163" y="97"/>
                            </a:lnTo>
                            <a:lnTo>
                              <a:pt x="169" y="95"/>
                            </a:lnTo>
                            <a:lnTo>
                              <a:pt x="172" y="93"/>
                            </a:lnTo>
                            <a:lnTo>
                              <a:pt x="174" y="90"/>
                            </a:lnTo>
                            <a:lnTo>
                              <a:pt x="175" y="86"/>
                            </a:lnTo>
                            <a:lnTo>
                              <a:pt x="176" y="83"/>
                            </a:lnTo>
                            <a:lnTo>
                              <a:pt x="175" y="80"/>
                            </a:lnTo>
                            <a:lnTo>
                              <a:pt x="175" y="76"/>
                            </a:lnTo>
                            <a:lnTo>
                              <a:pt x="174" y="68"/>
                            </a:lnTo>
                            <a:lnTo>
                              <a:pt x="175" y="61"/>
                            </a:lnTo>
                            <a:lnTo>
                              <a:pt x="177" y="58"/>
                            </a:lnTo>
                            <a:lnTo>
                              <a:pt x="179" y="55"/>
                            </a:lnTo>
                            <a:lnTo>
                              <a:pt x="184" y="53"/>
                            </a:lnTo>
                            <a:lnTo>
                              <a:pt x="190" y="52"/>
                            </a:lnTo>
                            <a:lnTo>
                              <a:pt x="196" y="44"/>
                            </a:lnTo>
                            <a:lnTo>
                              <a:pt x="202" y="38"/>
                            </a:lnTo>
                            <a:lnTo>
                              <a:pt x="208" y="33"/>
                            </a:lnTo>
                            <a:lnTo>
                              <a:pt x="215" y="30"/>
                            </a:lnTo>
                            <a:lnTo>
                              <a:pt x="223" y="27"/>
                            </a:lnTo>
                            <a:lnTo>
                              <a:pt x="231" y="24"/>
                            </a:lnTo>
                            <a:lnTo>
                              <a:pt x="239" y="23"/>
                            </a:lnTo>
                            <a:lnTo>
                              <a:pt x="247" y="22"/>
                            </a:lnTo>
                            <a:lnTo>
                              <a:pt x="258" y="22"/>
                            </a:lnTo>
                            <a:lnTo>
                              <a:pt x="269" y="23"/>
                            </a:lnTo>
                            <a:lnTo>
                              <a:pt x="279" y="24"/>
                            </a:lnTo>
                            <a:lnTo>
                              <a:pt x="291" y="24"/>
                            </a:lnTo>
                            <a:lnTo>
                              <a:pt x="308" y="30"/>
                            </a:lnTo>
                            <a:lnTo>
                              <a:pt x="348" y="32"/>
                            </a:lnTo>
                            <a:lnTo>
                              <a:pt x="382" y="32"/>
                            </a:lnTo>
                            <a:lnTo>
                              <a:pt x="391" y="31"/>
                            </a:lnTo>
                            <a:lnTo>
                              <a:pt x="399" y="29"/>
                            </a:lnTo>
                            <a:lnTo>
                              <a:pt x="408" y="27"/>
                            </a:lnTo>
                            <a:lnTo>
                              <a:pt x="416" y="23"/>
                            </a:lnTo>
                            <a:lnTo>
                              <a:pt x="423" y="19"/>
                            </a:lnTo>
                            <a:lnTo>
                              <a:pt x="431" y="14"/>
                            </a:lnTo>
                            <a:lnTo>
                              <a:pt x="439" y="8"/>
                            </a:lnTo>
                            <a:lnTo>
                              <a:pt x="448" y="0"/>
                            </a:lnTo>
                            <a:lnTo>
                              <a:pt x="452" y="1"/>
                            </a:lnTo>
                            <a:lnTo>
                              <a:pt x="456" y="3"/>
                            </a:lnTo>
                            <a:lnTo>
                              <a:pt x="459" y="5"/>
                            </a:lnTo>
                            <a:lnTo>
                              <a:pt x="462" y="8"/>
                            </a:lnTo>
                            <a:lnTo>
                              <a:pt x="465" y="15"/>
                            </a:lnTo>
                            <a:lnTo>
                              <a:pt x="467" y="22"/>
                            </a:lnTo>
                            <a:lnTo>
                              <a:pt x="468" y="31"/>
                            </a:lnTo>
                            <a:lnTo>
                              <a:pt x="470" y="39"/>
                            </a:lnTo>
                            <a:lnTo>
                              <a:pt x="471" y="43"/>
                            </a:lnTo>
                            <a:lnTo>
                              <a:pt x="472" y="47"/>
                            </a:lnTo>
                            <a:lnTo>
                              <a:pt x="474" y="50"/>
                            </a:lnTo>
                            <a:lnTo>
                              <a:pt x="477" y="53"/>
                            </a:lnTo>
                            <a:lnTo>
                              <a:pt x="491" y="47"/>
                            </a:lnTo>
                            <a:lnTo>
                              <a:pt x="505" y="40"/>
                            </a:lnTo>
                            <a:lnTo>
                              <a:pt x="512" y="35"/>
                            </a:lnTo>
                            <a:lnTo>
                              <a:pt x="518" y="30"/>
                            </a:lnTo>
                            <a:lnTo>
                              <a:pt x="524" y="22"/>
                            </a:lnTo>
                            <a:lnTo>
                              <a:pt x="529" y="14"/>
                            </a:lnTo>
                            <a:lnTo>
                              <a:pt x="544" y="18"/>
                            </a:lnTo>
                            <a:lnTo>
                              <a:pt x="560" y="21"/>
                            </a:lnTo>
                            <a:lnTo>
                              <a:pt x="568" y="22"/>
                            </a:lnTo>
                            <a:lnTo>
                              <a:pt x="577" y="22"/>
                            </a:lnTo>
                            <a:lnTo>
                              <a:pt x="587" y="20"/>
                            </a:lnTo>
                            <a:lnTo>
                              <a:pt x="597" y="17"/>
                            </a:lnTo>
                            <a:lnTo>
                              <a:pt x="599" y="52"/>
                            </a:lnTo>
                            <a:lnTo>
                              <a:pt x="514" y="61"/>
                            </a:lnTo>
                            <a:lnTo>
                              <a:pt x="462" y="105"/>
                            </a:lnTo>
                            <a:lnTo>
                              <a:pt x="459" y="112"/>
                            </a:lnTo>
                            <a:lnTo>
                              <a:pt x="458" y="119"/>
                            </a:lnTo>
                            <a:lnTo>
                              <a:pt x="457" y="128"/>
                            </a:lnTo>
                            <a:lnTo>
                              <a:pt x="457" y="137"/>
                            </a:lnTo>
                            <a:lnTo>
                              <a:pt x="457" y="159"/>
                            </a:lnTo>
                            <a:lnTo>
                              <a:pt x="456" y="179"/>
                            </a:lnTo>
                            <a:lnTo>
                              <a:pt x="455" y="188"/>
                            </a:lnTo>
                            <a:lnTo>
                              <a:pt x="452" y="196"/>
                            </a:lnTo>
                            <a:lnTo>
                              <a:pt x="451" y="200"/>
                            </a:lnTo>
                            <a:lnTo>
                              <a:pt x="449" y="203"/>
                            </a:lnTo>
                            <a:lnTo>
                              <a:pt x="446" y="206"/>
                            </a:lnTo>
                            <a:lnTo>
                              <a:pt x="444" y="210"/>
                            </a:lnTo>
                            <a:lnTo>
                              <a:pt x="440" y="212"/>
                            </a:lnTo>
                            <a:lnTo>
                              <a:pt x="437" y="213"/>
                            </a:lnTo>
                            <a:lnTo>
                              <a:pt x="433" y="215"/>
                            </a:lnTo>
                            <a:lnTo>
                              <a:pt x="428" y="215"/>
                            </a:lnTo>
                            <a:lnTo>
                              <a:pt x="423" y="215"/>
                            </a:lnTo>
                            <a:lnTo>
                              <a:pt x="417" y="215"/>
                            </a:lnTo>
                            <a:lnTo>
                              <a:pt x="411" y="214"/>
                            </a:lnTo>
                            <a:lnTo>
                              <a:pt x="403" y="212"/>
                            </a:lnTo>
                            <a:lnTo>
                              <a:pt x="403" y="222"/>
                            </a:lnTo>
                            <a:lnTo>
                              <a:pt x="402" y="231"/>
                            </a:lnTo>
                            <a:lnTo>
                              <a:pt x="400" y="240"/>
                            </a:lnTo>
                            <a:lnTo>
                              <a:pt x="396" y="249"/>
                            </a:lnTo>
                            <a:lnTo>
                              <a:pt x="387" y="265"/>
                            </a:lnTo>
                            <a:lnTo>
                              <a:pt x="377" y="282"/>
                            </a:lnTo>
                            <a:lnTo>
                              <a:pt x="372" y="289"/>
                            </a:lnTo>
                            <a:lnTo>
                              <a:pt x="367" y="297"/>
                            </a:lnTo>
                            <a:lnTo>
                              <a:pt x="364" y="305"/>
                            </a:lnTo>
                            <a:lnTo>
                              <a:pt x="361" y="313"/>
                            </a:lnTo>
                            <a:lnTo>
                              <a:pt x="360" y="321"/>
                            </a:lnTo>
                            <a:lnTo>
                              <a:pt x="360" y="330"/>
                            </a:lnTo>
                            <a:lnTo>
                              <a:pt x="362" y="339"/>
                            </a:lnTo>
                            <a:lnTo>
                              <a:pt x="367" y="348"/>
                            </a:lnTo>
                            <a:lnTo>
                              <a:pt x="366" y="353"/>
                            </a:lnTo>
                            <a:lnTo>
                              <a:pt x="363" y="356"/>
                            </a:lnTo>
                            <a:lnTo>
                              <a:pt x="360" y="356"/>
                            </a:lnTo>
                            <a:lnTo>
                              <a:pt x="357" y="356"/>
                            </a:lnTo>
                            <a:lnTo>
                              <a:pt x="349" y="353"/>
                            </a:lnTo>
                            <a:lnTo>
                              <a:pt x="341" y="352"/>
                            </a:lnTo>
                            <a:lnTo>
                              <a:pt x="334" y="354"/>
                            </a:lnTo>
                            <a:lnTo>
                              <a:pt x="327" y="357"/>
                            </a:lnTo>
                            <a:lnTo>
                              <a:pt x="322" y="361"/>
                            </a:lnTo>
                            <a:lnTo>
                              <a:pt x="317" y="366"/>
                            </a:lnTo>
                            <a:lnTo>
                              <a:pt x="308" y="376"/>
                            </a:lnTo>
                            <a:lnTo>
                              <a:pt x="300" y="386"/>
                            </a:lnTo>
                            <a:lnTo>
                              <a:pt x="295" y="392"/>
                            </a:lnTo>
                            <a:lnTo>
                              <a:pt x="291" y="396"/>
                            </a:lnTo>
                            <a:lnTo>
                              <a:pt x="285" y="400"/>
                            </a:lnTo>
                            <a:lnTo>
                              <a:pt x="280" y="403"/>
                            </a:lnTo>
                            <a:lnTo>
                              <a:pt x="274" y="404"/>
                            </a:lnTo>
                            <a:lnTo>
                              <a:pt x="267" y="405"/>
                            </a:lnTo>
                            <a:lnTo>
                              <a:pt x="259" y="404"/>
                            </a:lnTo>
                            <a:lnTo>
                              <a:pt x="251" y="402"/>
                            </a:lnTo>
                            <a:lnTo>
                              <a:pt x="245" y="406"/>
                            </a:lnTo>
                            <a:lnTo>
                              <a:pt x="240" y="410"/>
                            </a:lnTo>
                            <a:lnTo>
                              <a:pt x="237" y="415"/>
                            </a:lnTo>
                            <a:lnTo>
                              <a:pt x="235" y="420"/>
                            </a:lnTo>
                            <a:lnTo>
                              <a:pt x="234" y="426"/>
                            </a:lnTo>
                            <a:lnTo>
                              <a:pt x="234" y="431"/>
                            </a:lnTo>
                            <a:lnTo>
                              <a:pt x="234" y="437"/>
                            </a:lnTo>
                            <a:lnTo>
                              <a:pt x="234" y="442"/>
                            </a:lnTo>
                            <a:lnTo>
                              <a:pt x="236" y="454"/>
                            </a:lnTo>
                            <a:lnTo>
                              <a:pt x="236" y="464"/>
                            </a:lnTo>
                            <a:lnTo>
                              <a:pt x="236" y="468"/>
                            </a:lnTo>
                            <a:lnTo>
                              <a:pt x="234" y="472"/>
                            </a:lnTo>
                            <a:lnTo>
                              <a:pt x="232" y="476"/>
                            </a:lnTo>
                            <a:lnTo>
                              <a:pt x="229" y="479"/>
                            </a:lnTo>
                            <a:lnTo>
                              <a:pt x="205" y="480"/>
                            </a:lnTo>
                            <a:lnTo>
                              <a:pt x="182" y="481"/>
                            </a:lnTo>
                            <a:lnTo>
                              <a:pt x="158" y="482"/>
                            </a:lnTo>
                            <a:lnTo>
                              <a:pt x="135" y="482"/>
                            </a:lnTo>
                            <a:lnTo>
                              <a:pt x="112" y="483"/>
                            </a:lnTo>
                            <a:lnTo>
                              <a:pt x="87" y="483"/>
                            </a:lnTo>
                            <a:lnTo>
                              <a:pt x="63" y="483"/>
                            </a:lnTo>
                            <a:lnTo>
                              <a:pt x="37" y="483"/>
                            </a:lnTo>
                            <a:lnTo>
                              <a:pt x="30" y="478"/>
                            </a:lnTo>
                            <a:lnTo>
                              <a:pt x="26" y="472"/>
                            </a:lnTo>
                            <a:lnTo>
                              <a:pt x="23" y="466"/>
                            </a:lnTo>
                            <a:lnTo>
                              <a:pt x="22" y="461"/>
                            </a:lnTo>
                            <a:lnTo>
                              <a:pt x="23" y="455"/>
                            </a:lnTo>
                            <a:lnTo>
                              <a:pt x="25" y="450"/>
                            </a:lnTo>
                            <a:lnTo>
                              <a:pt x="28" y="443"/>
                            </a:lnTo>
                            <a:lnTo>
                              <a:pt x="31" y="438"/>
                            </a:lnTo>
                            <a:lnTo>
                              <a:pt x="39" y="427"/>
                            </a:lnTo>
                            <a:lnTo>
                              <a:pt x="48" y="415"/>
                            </a:lnTo>
                            <a:lnTo>
                              <a:pt x="51" y="409"/>
                            </a:lnTo>
                            <a:lnTo>
                              <a:pt x="54" y="403"/>
                            </a:lnTo>
                            <a:lnTo>
                              <a:pt x="55" y="397"/>
                            </a:lnTo>
                            <a:lnTo>
                              <a:pt x="55" y="391"/>
                            </a:lnTo>
                            <a:lnTo>
                              <a:pt x="55" y="385"/>
                            </a:lnTo>
                            <a:lnTo>
                              <a:pt x="54" y="382"/>
                            </a:lnTo>
                            <a:lnTo>
                              <a:pt x="53" y="379"/>
                            </a:lnTo>
                            <a:lnTo>
                              <a:pt x="51" y="376"/>
                            </a:lnTo>
                            <a:lnTo>
                              <a:pt x="45" y="371"/>
                            </a:lnTo>
                            <a:lnTo>
                              <a:pt x="38" y="368"/>
                            </a:lnTo>
                            <a:lnTo>
                              <a:pt x="31" y="365"/>
                            </a:lnTo>
                            <a:lnTo>
                              <a:pt x="24" y="362"/>
                            </a:lnTo>
                            <a:lnTo>
                              <a:pt x="17" y="358"/>
                            </a:lnTo>
                            <a:lnTo>
                              <a:pt x="12" y="353"/>
                            </a:lnTo>
                            <a:lnTo>
                              <a:pt x="14" y="344"/>
                            </a:lnTo>
                            <a:lnTo>
                              <a:pt x="16" y="335"/>
                            </a:lnTo>
                            <a:lnTo>
                              <a:pt x="16" y="325"/>
                            </a:lnTo>
                            <a:lnTo>
                              <a:pt x="16" y="316"/>
                            </a:lnTo>
                            <a:lnTo>
                              <a:pt x="12" y="299"/>
                            </a:lnTo>
                            <a:lnTo>
                              <a:pt x="8" y="281"/>
                            </a:lnTo>
                            <a:lnTo>
                              <a:pt x="3" y="262"/>
                            </a:lnTo>
                            <a:lnTo>
                              <a:pt x="0" y="244"/>
                            </a:lnTo>
                            <a:lnTo>
                              <a:pt x="0" y="234"/>
                            </a:lnTo>
                            <a:lnTo>
                              <a:pt x="1" y="225"/>
                            </a:lnTo>
                            <a:lnTo>
                              <a:pt x="3" y="216"/>
                            </a:lnTo>
                            <a:lnTo>
                              <a:pt x="7" y="206"/>
                            </a:lnTo>
                            <a:lnTo>
                              <a:pt x="14" y="183"/>
                            </a:lnTo>
                            <a:lnTo>
                              <a:pt x="20" y="162"/>
                            </a:lnTo>
                            <a:lnTo>
                              <a:pt x="23" y="151"/>
                            </a:lnTo>
                            <a:lnTo>
                              <a:pt x="25" y="140"/>
                            </a:lnTo>
                            <a:lnTo>
                              <a:pt x="27" y="130"/>
                            </a:lnTo>
                            <a:lnTo>
                              <a:pt x="27" y="11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2" name="Freeform 257"/>
                      <p:cNvSpPr>
                        <a:spLocks noChangeAspect="1"/>
                      </p:cNvSpPr>
                      <p:nvPr/>
                    </p:nvSpPr>
                    <p:spPr bwMode="auto">
                      <a:xfrm>
                        <a:off x="1625" y="2050"/>
                        <a:ext cx="221" cy="263"/>
                      </a:xfrm>
                      <a:custGeom>
                        <a:avLst/>
                        <a:gdLst>
                          <a:gd name="T0" fmla="*/ 2 w 799"/>
                          <a:gd name="T1" fmla="*/ 11 h 950"/>
                          <a:gd name="T2" fmla="*/ 4 w 799"/>
                          <a:gd name="T3" fmla="*/ 11 h 950"/>
                          <a:gd name="T4" fmla="*/ 5 w 799"/>
                          <a:gd name="T5" fmla="*/ 11 h 950"/>
                          <a:gd name="T6" fmla="*/ 5 w 799"/>
                          <a:gd name="T7" fmla="*/ 10 h 950"/>
                          <a:gd name="T8" fmla="*/ 5 w 799"/>
                          <a:gd name="T9" fmla="*/ 9 h 950"/>
                          <a:gd name="T10" fmla="*/ 6 w 799"/>
                          <a:gd name="T11" fmla="*/ 9 h 950"/>
                          <a:gd name="T12" fmla="*/ 6 w 799"/>
                          <a:gd name="T13" fmla="*/ 9 h 950"/>
                          <a:gd name="T14" fmla="*/ 7 w 799"/>
                          <a:gd name="T15" fmla="*/ 8 h 950"/>
                          <a:gd name="T16" fmla="*/ 7 w 799"/>
                          <a:gd name="T17" fmla="*/ 8 h 950"/>
                          <a:gd name="T18" fmla="*/ 8 w 799"/>
                          <a:gd name="T19" fmla="*/ 8 h 950"/>
                          <a:gd name="T20" fmla="*/ 8 w 799"/>
                          <a:gd name="T21" fmla="*/ 7 h 950"/>
                          <a:gd name="T22" fmla="*/ 8 w 799"/>
                          <a:gd name="T23" fmla="*/ 6 h 950"/>
                          <a:gd name="T24" fmla="*/ 9 w 799"/>
                          <a:gd name="T25" fmla="*/ 6 h 950"/>
                          <a:gd name="T26" fmla="*/ 9 w 799"/>
                          <a:gd name="T27" fmla="*/ 4 h 950"/>
                          <a:gd name="T28" fmla="*/ 10 w 799"/>
                          <a:gd name="T29" fmla="*/ 4 h 950"/>
                          <a:gd name="T30" fmla="*/ 10 w 799"/>
                          <a:gd name="T31" fmla="*/ 4 h 950"/>
                          <a:gd name="T32" fmla="*/ 11 w 799"/>
                          <a:gd name="T33" fmla="*/ 4 h 950"/>
                          <a:gd name="T34" fmla="*/ 11 w 799"/>
                          <a:gd name="T35" fmla="*/ 3 h 950"/>
                          <a:gd name="T36" fmla="*/ 11 w 799"/>
                          <a:gd name="T37" fmla="*/ 2 h 950"/>
                          <a:gd name="T38" fmla="*/ 15 w 799"/>
                          <a:gd name="T39" fmla="*/ 0 h 950"/>
                          <a:gd name="T40" fmla="*/ 15 w 799"/>
                          <a:gd name="T41" fmla="*/ 0 h 950"/>
                          <a:gd name="T42" fmla="*/ 16 w 799"/>
                          <a:gd name="T43" fmla="*/ 1 h 950"/>
                          <a:gd name="T44" fmla="*/ 17 w 799"/>
                          <a:gd name="T45" fmla="*/ 2 h 950"/>
                          <a:gd name="T46" fmla="*/ 16 w 799"/>
                          <a:gd name="T47" fmla="*/ 3 h 950"/>
                          <a:gd name="T48" fmla="*/ 15 w 799"/>
                          <a:gd name="T49" fmla="*/ 3 h 950"/>
                          <a:gd name="T50" fmla="*/ 14 w 799"/>
                          <a:gd name="T51" fmla="*/ 4 h 950"/>
                          <a:gd name="T52" fmla="*/ 14 w 799"/>
                          <a:gd name="T53" fmla="*/ 4 h 950"/>
                          <a:gd name="T54" fmla="*/ 14 w 799"/>
                          <a:gd name="T55" fmla="*/ 5 h 950"/>
                          <a:gd name="T56" fmla="*/ 15 w 799"/>
                          <a:gd name="T57" fmla="*/ 6 h 950"/>
                          <a:gd name="T58" fmla="*/ 15 w 799"/>
                          <a:gd name="T59" fmla="*/ 7 h 950"/>
                          <a:gd name="T60" fmla="*/ 15 w 799"/>
                          <a:gd name="T61" fmla="*/ 7 h 950"/>
                          <a:gd name="T62" fmla="*/ 15 w 799"/>
                          <a:gd name="T63" fmla="*/ 7 h 950"/>
                          <a:gd name="T64" fmla="*/ 15 w 799"/>
                          <a:gd name="T65" fmla="*/ 9 h 950"/>
                          <a:gd name="T66" fmla="*/ 14 w 799"/>
                          <a:gd name="T67" fmla="*/ 10 h 950"/>
                          <a:gd name="T68" fmla="*/ 13 w 799"/>
                          <a:gd name="T69" fmla="*/ 11 h 950"/>
                          <a:gd name="T70" fmla="*/ 13 w 799"/>
                          <a:gd name="T71" fmla="*/ 12 h 950"/>
                          <a:gd name="T72" fmla="*/ 12 w 799"/>
                          <a:gd name="T73" fmla="*/ 13 h 950"/>
                          <a:gd name="T74" fmla="*/ 11 w 799"/>
                          <a:gd name="T75" fmla="*/ 14 h 950"/>
                          <a:gd name="T76" fmla="*/ 10 w 799"/>
                          <a:gd name="T77" fmla="*/ 14 h 950"/>
                          <a:gd name="T78" fmla="*/ 9 w 799"/>
                          <a:gd name="T79" fmla="*/ 15 h 950"/>
                          <a:gd name="T80" fmla="*/ 9 w 799"/>
                          <a:gd name="T81" fmla="*/ 15 h 950"/>
                          <a:gd name="T82" fmla="*/ 10 w 799"/>
                          <a:gd name="T83" fmla="*/ 16 h 950"/>
                          <a:gd name="T84" fmla="*/ 10 w 799"/>
                          <a:gd name="T85" fmla="*/ 16 h 950"/>
                          <a:gd name="T86" fmla="*/ 10 w 799"/>
                          <a:gd name="T87" fmla="*/ 17 h 950"/>
                          <a:gd name="T88" fmla="*/ 11 w 799"/>
                          <a:gd name="T89" fmla="*/ 17 h 950"/>
                          <a:gd name="T90" fmla="*/ 11 w 799"/>
                          <a:gd name="T91" fmla="*/ 18 h 950"/>
                          <a:gd name="T92" fmla="*/ 11 w 799"/>
                          <a:gd name="T93" fmla="*/ 19 h 950"/>
                          <a:gd name="T94" fmla="*/ 11 w 799"/>
                          <a:gd name="T95" fmla="*/ 19 h 950"/>
                          <a:gd name="T96" fmla="*/ 9 w 799"/>
                          <a:gd name="T97" fmla="*/ 19 h 950"/>
                          <a:gd name="T98" fmla="*/ 8 w 799"/>
                          <a:gd name="T99" fmla="*/ 19 h 950"/>
                          <a:gd name="T100" fmla="*/ 8 w 799"/>
                          <a:gd name="T101" fmla="*/ 20 h 950"/>
                          <a:gd name="T102" fmla="*/ 0 w 799"/>
                          <a:gd name="T103" fmla="*/ 17 h 950"/>
                          <a:gd name="T104" fmla="*/ 2 w 799"/>
                          <a:gd name="T105" fmla="*/ 15 h 950"/>
                          <a:gd name="T106" fmla="*/ 2 w 799"/>
                          <a:gd name="T107" fmla="*/ 15 h 950"/>
                          <a:gd name="T108" fmla="*/ 2 w 799"/>
                          <a:gd name="T109" fmla="*/ 14 h 950"/>
                          <a:gd name="T110" fmla="*/ 2 w 799"/>
                          <a:gd name="T111" fmla="*/ 14 h 950"/>
                          <a:gd name="T112" fmla="*/ 1 w 799"/>
                          <a:gd name="T113" fmla="*/ 14 h 950"/>
                          <a:gd name="T114" fmla="*/ 1 w 799"/>
                          <a:gd name="T115" fmla="*/ 13 h 950"/>
                          <a:gd name="T116" fmla="*/ 1 w 799"/>
                          <a:gd name="T117" fmla="*/ 12 h 950"/>
                          <a:gd name="T118" fmla="*/ 0 w 799"/>
                          <a:gd name="T119" fmla="*/ 12 h 950"/>
                          <a:gd name="T120" fmla="*/ 0 w 799"/>
                          <a:gd name="T121" fmla="*/ 11 h 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9" h="950">
                            <a:moveTo>
                              <a:pt x="0" y="519"/>
                            </a:moveTo>
                            <a:lnTo>
                              <a:pt x="31" y="519"/>
                            </a:lnTo>
                            <a:lnTo>
                              <a:pt x="60" y="519"/>
                            </a:lnTo>
                            <a:lnTo>
                              <a:pt x="91" y="519"/>
                            </a:lnTo>
                            <a:lnTo>
                              <a:pt x="118" y="518"/>
                            </a:lnTo>
                            <a:lnTo>
                              <a:pt x="146" y="518"/>
                            </a:lnTo>
                            <a:lnTo>
                              <a:pt x="175" y="516"/>
                            </a:lnTo>
                            <a:lnTo>
                              <a:pt x="203" y="515"/>
                            </a:lnTo>
                            <a:lnTo>
                              <a:pt x="232" y="514"/>
                            </a:lnTo>
                            <a:lnTo>
                              <a:pt x="235" y="510"/>
                            </a:lnTo>
                            <a:lnTo>
                              <a:pt x="238" y="506"/>
                            </a:lnTo>
                            <a:lnTo>
                              <a:pt x="240" y="501"/>
                            </a:lnTo>
                            <a:lnTo>
                              <a:pt x="240" y="496"/>
                            </a:lnTo>
                            <a:lnTo>
                              <a:pt x="240" y="484"/>
                            </a:lnTo>
                            <a:lnTo>
                              <a:pt x="238" y="470"/>
                            </a:lnTo>
                            <a:lnTo>
                              <a:pt x="238" y="464"/>
                            </a:lnTo>
                            <a:lnTo>
                              <a:pt x="238" y="456"/>
                            </a:lnTo>
                            <a:lnTo>
                              <a:pt x="238" y="450"/>
                            </a:lnTo>
                            <a:lnTo>
                              <a:pt x="239" y="443"/>
                            </a:lnTo>
                            <a:lnTo>
                              <a:pt x="241" y="437"/>
                            </a:lnTo>
                            <a:lnTo>
                              <a:pt x="245" y="431"/>
                            </a:lnTo>
                            <a:lnTo>
                              <a:pt x="251" y="426"/>
                            </a:lnTo>
                            <a:lnTo>
                              <a:pt x="258" y="422"/>
                            </a:lnTo>
                            <a:lnTo>
                              <a:pt x="268" y="424"/>
                            </a:lnTo>
                            <a:lnTo>
                              <a:pt x="278" y="425"/>
                            </a:lnTo>
                            <a:lnTo>
                              <a:pt x="286" y="424"/>
                            </a:lnTo>
                            <a:lnTo>
                              <a:pt x="293" y="423"/>
                            </a:lnTo>
                            <a:lnTo>
                              <a:pt x="299" y="419"/>
                            </a:lnTo>
                            <a:lnTo>
                              <a:pt x="307" y="414"/>
                            </a:lnTo>
                            <a:lnTo>
                              <a:pt x="311" y="410"/>
                            </a:lnTo>
                            <a:lnTo>
                              <a:pt x="317" y="402"/>
                            </a:lnTo>
                            <a:lnTo>
                              <a:pt x="327" y="390"/>
                            </a:lnTo>
                            <a:lnTo>
                              <a:pt x="338" y="378"/>
                            </a:lnTo>
                            <a:lnTo>
                              <a:pt x="344" y="372"/>
                            </a:lnTo>
                            <a:lnTo>
                              <a:pt x="350" y="368"/>
                            </a:lnTo>
                            <a:lnTo>
                              <a:pt x="358" y="364"/>
                            </a:lnTo>
                            <a:lnTo>
                              <a:pt x="367" y="362"/>
                            </a:lnTo>
                            <a:lnTo>
                              <a:pt x="377" y="363"/>
                            </a:lnTo>
                            <a:lnTo>
                              <a:pt x="386" y="366"/>
                            </a:lnTo>
                            <a:lnTo>
                              <a:pt x="390" y="366"/>
                            </a:lnTo>
                            <a:lnTo>
                              <a:pt x="393" y="366"/>
                            </a:lnTo>
                            <a:lnTo>
                              <a:pt x="397" y="363"/>
                            </a:lnTo>
                            <a:lnTo>
                              <a:pt x="398" y="357"/>
                            </a:lnTo>
                            <a:lnTo>
                              <a:pt x="392" y="346"/>
                            </a:lnTo>
                            <a:lnTo>
                              <a:pt x="390" y="335"/>
                            </a:lnTo>
                            <a:lnTo>
                              <a:pt x="390" y="324"/>
                            </a:lnTo>
                            <a:lnTo>
                              <a:pt x="391" y="315"/>
                            </a:lnTo>
                            <a:lnTo>
                              <a:pt x="395" y="305"/>
                            </a:lnTo>
                            <a:lnTo>
                              <a:pt x="398" y="295"/>
                            </a:lnTo>
                            <a:lnTo>
                              <a:pt x="404" y="286"/>
                            </a:lnTo>
                            <a:lnTo>
                              <a:pt x="410" y="277"/>
                            </a:lnTo>
                            <a:lnTo>
                              <a:pt x="422" y="257"/>
                            </a:lnTo>
                            <a:lnTo>
                              <a:pt x="433" y="238"/>
                            </a:lnTo>
                            <a:lnTo>
                              <a:pt x="438" y="227"/>
                            </a:lnTo>
                            <a:lnTo>
                              <a:pt x="441" y="216"/>
                            </a:lnTo>
                            <a:lnTo>
                              <a:pt x="442" y="205"/>
                            </a:lnTo>
                            <a:lnTo>
                              <a:pt x="442" y="193"/>
                            </a:lnTo>
                            <a:lnTo>
                              <a:pt x="451" y="196"/>
                            </a:lnTo>
                            <a:lnTo>
                              <a:pt x="459" y="197"/>
                            </a:lnTo>
                            <a:lnTo>
                              <a:pt x="466" y="197"/>
                            </a:lnTo>
                            <a:lnTo>
                              <a:pt x="472" y="197"/>
                            </a:lnTo>
                            <a:lnTo>
                              <a:pt x="478" y="197"/>
                            </a:lnTo>
                            <a:lnTo>
                              <a:pt x="483" y="195"/>
                            </a:lnTo>
                            <a:lnTo>
                              <a:pt x="486" y="193"/>
                            </a:lnTo>
                            <a:lnTo>
                              <a:pt x="491" y="191"/>
                            </a:lnTo>
                            <a:lnTo>
                              <a:pt x="494" y="186"/>
                            </a:lnTo>
                            <a:lnTo>
                              <a:pt x="497" y="183"/>
                            </a:lnTo>
                            <a:lnTo>
                              <a:pt x="500" y="179"/>
                            </a:lnTo>
                            <a:lnTo>
                              <a:pt x="501" y="174"/>
                            </a:lnTo>
                            <a:lnTo>
                              <a:pt x="505" y="165"/>
                            </a:lnTo>
                            <a:lnTo>
                              <a:pt x="506" y="154"/>
                            </a:lnTo>
                            <a:lnTo>
                              <a:pt x="507" y="130"/>
                            </a:lnTo>
                            <a:lnTo>
                              <a:pt x="507" y="103"/>
                            </a:lnTo>
                            <a:lnTo>
                              <a:pt x="507" y="92"/>
                            </a:lnTo>
                            <a:lnTo>
                              <a:pt x="508" y="82"/>
                            </a:lnTo>
                            <a:lnTo>
                              <a:pt x="509" y="73"/>
                            </a:lnTo>
                            <a:lnTo>
                              <a:pt x="513" y="65"/>
                            </a:lnTo>
                            <a:lnTo>
                              <a:pt x="576" y="12"/>
                            </a:lnTo>
                            <a:lnTo>
                              <a:pt x="678" y="1"/>
                            </a:lnTo>
                            <a:lnTo>
                              <a:pt x="692" y="0"/>
                            </a:lnTo>
                            <a:lnTo>
                              <a:pt x="702" y="0"/>
                            </a:lnTo>
                            <a:lnTo>
                              <a:pt x="712" y="4"/>
                            </a:lnTo>
                            <a:lnTo>
                              <a:pt x="721" y="8"/>
                            </a:lnTo>
                            <a:lnTo>
                              <a:pt x="728" y="14"/>
                            </a:lnTo>
                            <a:lnTo>
                              <a:pt x="735" y="22"/>
                            </a:lnTo>
                            <a:lnTo>
                              <a:pt x="741" y="30"/>
                            </a:lnTo>
                            <a:lnTo>
                              <a:pt x="746" y="40"/>
                            </a:lnTo>
                            <a:lnTo>
                              <a:pt x="756" y="60"/>
                            </a:lnTo>
                            <a:lnTo>
                              <a:pt x="766" y="79"/>
                            </a:lnTo>
                            <a:lnTo>
                              <a:pt x="774" y="89"/>
                            </a:lnTo>
                            <a:lnTo>
                              <a:pt x="781" y="98"/>
                            </a:lnTo>
                            <a:lnTo>
                              <a:pt x="789" y="106"/>
                            </a:lnTo>
                            <a:lnTo>
                              <a:pt x="799" y="113"/>
                            </a:lnTo>
                            <a:lnTo>
                              <a:pt x="793" y="141"/>
                            </a:lnTo>
                            <a:lnTo>
                              <a:pt x="786" y="144"/>
                            </a:lnTo>
                            <a:lnTo>
                              <a:pt x="777" y="147"/>
                            </a:lnTo>
                            <a:lnTo>
                              <a:pt x="768" y="149"/>
                            </a:lnTo>
                            <a:lnTo>
                              <a:pt x="758" y="150"/>
                            </a:lnTo>
                            <a:lnTo>
                              <a:pt x="736" y="154"/>
                            </a:lnTo>
                            <a:lnTo>
                              <a:pt x="713" y="156"/>
                            </a:lnTo>
                            <a:lnTo>
                              <a:pt x="704" y="159"/>
                            </a:lnTo>
                            <a:lnTo>
                              <a:pt x="694" y="162"/>
                            </a:lnTo>
                            <a:lnTo>
                              <a:pt x="686" y="166"/>
                            </a:lnTo>
                            <a:lnTo>
                              <a:pt x="678" y="172"/>
                            </a:lnTo>
                            <a:lnTo>
                              <a:pt x="673" y="179"/>
                            </a:lnTo>
                            <a:lnTo>
                              <a:pt x="669" y="187"/>
                            </a:lnTo>
                            <a:lnTo>
                              <a:pt x="667" y="199"/>
                            </a:lnTo>
                            <a:lnTo>
                              <a:pt x="667" y="213"/>
                            </a:lnTo>
                            <a:lnTo>
                              <a:pt x="666" y="217"/>
                            </a:lnTo>
                            <a:lnTo>
                              <a:pt x="666" y="222"/>
                            </a:lnTo>
                            <a:lnTo>
                              <a:pt x="667" y="227"/>
                            </a:lnTo>
                            <a:lnTo>
                              <a:pt x="669" y="233"/>
                            </a:lnTo>
                            <a:lnTo>
                              <a:pt x="673" y="241"/>
                            </a:lnTo>
                            <a:lnTo>
                              <a:pt x="680" y="251"/>
                            </a:lnTo>
                            <a:lnTo>
                              <a:pt x="694" y="270"/>
                            </a:lnTo>
                            <a:lnTo>
                              <a:pt x="710" y="287"/>
                            </a:lnTo>
                            <a:lnTo>
                              <a:pt x="716" y="295"/>
                            </a:lnTo>
                            <a:lnTo>
                              <a:pt x="722" y="304"/>
                            </a:lnTo>
                            <a:lnTo>
                              <a:pt x="725" y="311"/>
                            </a:lnTo>
                            <a:lnTo>
                              <a:pt x="727" y="319"/>
                            </a:lnTo>
                            <a:lnTo>
                              <a:pt x="725" y="324"/>
                            </a:lnTo>
                            <a:lnTo>
                              <a:pt x="724" y="329"/>
                            </a:lnTo>
                            <a:lnTo>
                              <a:pt x="723" y="334"/>
                            </a:lnTo>
                            <a:lnTo>
                              <a:pt x="719" y="339"/>
                            </a:lnTo>
                            <a:lnTo>
                              <a:pt x="716" y="343"/>
                            </a:lnTo>
                            <a:lnTo>
                              <a:pt x="711" y="348"/>
                            </a:lnTo>
                            <a:lnTo>
                              <a:pt x="705" y="352"/>
                            </a:lnTo>
                            <a:lnTo>
                              <a:pt x="698" y="357"/>
                            </a:lnTo>
                            <a:lnTo>
                              <a:pt x="700" y="371"/>
                            </a:lnTo>
                            <a:lnTo>
                              <a:pt x="700" y="386"/>
                            </a:lnTo>
                            <a:lnTo>
                              <a:pt x="698" y="398"/>
                            </a:lnTo>
                            <a:lnTo>
                              <a:pt x="695" y="412"/>
                            </a:lnTo>
                            <a:lnTo>
                              <a:pt x="692" y="424"/>
                            </a:lnTo>
                            <a:lnTo>
                              <a:pt x="686" y="435"/>
                            </a:lnTo>
                            <a:lnTo>
                              <a:pt x="681" y="447"/>
                            </a:lnTo>
                            <a:lnTo>
                              <a:pt x="673" y="458"/>
                            </a:lnTo>
                            <a:lnTo>
                              <a:pt x="658" y="480"/>
                            </a:lnTo>
                            <a:lnTo>
                              <a:pt x="643" y="501"/>
                            </a:lnTo>
                            <a:lnTo>
                              <a:pt x="636" y="512"/>
                            </a:lnTo>
                            <a:lnTo>
                              <a:pt x="629" y="524"/>
                            </a:lnTo>
                            <a:lnTo>
                              <a:pt x="623" y="534"/>
                            </a:lnTo>
                            <a:lnTo>
                              <a:pt x="617" y="546"/>
                            </a:lnTo>
                            <a:lnTo>
                              <a:pt x="608" y="554"/>
                            </a:lnTo>
                            <a:lnTo>
                              <a:pt x="600" y="561"/>
                            </a:lnTo>
                            <a:lnTo>
                              <a:pt x="593" y="569"/>
                            </a:lnTo>
                            <a:lnTo>
                              <a:pt x="584" y="578"/>
                            </a:lnTo>
                            <a:lnTo>
                              <a:pt x="570" y="596"/>
                            </a:lnTo>
                            <a:lnTo>
                              <a:pt x="555" y="611"/>
                            </a:lnTo>
                            <a:lnTo>
                              <a:pt x="547" y="620"/>
                            </a:lnTo>
                            <a:lnTo>
                              <a:pt x="540" y="627"/>
                            </a:lnTo>
                            <a:lnTo>
                              <a:pt x="531" y="633"/>
                            </a:lnTo>
                            <a:lnTo>
                              <a:pt x="523" y="637"/>
                            </a:lnTo>
                            <a:lnTo>
                              <a:pt x="513" y="639"/>
                            </a:lnTo>
                            <a:lnTo>
                              <a:pt x="503" y="640"/>
                            </a:lnTo>
                            <a:lnTo>
                              <a:pt x="494" y="639"/>
                            </a:lnTo>
                            <a:lnTo>
                              <a:pt x="483" y="637"/>
                            </a:lnTo>
                            <a:lnTo>
                              <a:pt x="463" y="658"/>
                            </a:lnTo>
                            <a:lnTo>
                              <a:pt x="442" y="680"/>
                            </a:lnTo>
                            <a:lnTo>
                              <a:pt x="437" y="685"/>
                            </a:lnTo>
                            <a:lnTo>
                              <a:pt x="433" y="691"/>
                            </a:lnTo>
                            <a:lnTo>
                              <a:pt x="431" y="698"/>
                            </a:lnTo>
                            <a:lnTo>
                              <a:pt x="428" y="704"/>
                            </a:lnTo>
                            <a:lnTo>
                              <a:pt x="427" y="710"/>
                            </a:lnTo>
                            <a:lnTo>
                              <a:pt x="427" y="716"/>
                            </a:lnTo>
                            <a:lnTo>
                              <a:pt x="430" y="722"/>
                            </a:lnTo>
                            <a:lnTo>
                              <a:pt x="432" y="729"/>
                            </a:lnTo>
                            <a:lnTo>
                              <a:pt x="443" y="730"/>
                            </a:lnTo>
                            <a:lnTo>
                              <a:pt x="453" y="734"/>
                            </a:lnTo>
                            <a:lnTo>
                              <a:pt x="459" y="736"/>
                            </a:lnTo>
                            <a:lnTo>
                              <a:pt x="462" y="741"/>
                            </a:lnTo>
                            <a:lnTo>
                              <a:pt x="465" y="746"/>
                            </a:lnTo>
                            <a:lnTo>
                              <a:pt x="467" y="751"/>
                            </a:lnTo>
                            <a:lnTo>
                              <a:pt x="467" y="757"/>
                            </a:lnTo>
                            <a:lnTo>
                              <a:pt x="468" y="763"/>
                            </a:lnTo>
                            <a:lnTo>
                              <a:pt x="468" y="776"/>
                            </a:lnTo>
                            <a:lnTo>
                              <a:pt x="472" y="789"/>
                            </a:lnTo>
                            <a:lnTo>
                              <a:pt x="476" y="795"/>
                            </a:lnTo>
                            <a:lnTo>
                              <a:pt x="480" y="800"/>
                            </a:lnTo>
                            <a:lnTo>
                              <a:pt x="486" y="805"/>
                            </a:lnTo>
                            <a:lnTo>
                              <a:pt x="496" y="809"/>
                            </a:lnTo>
                            <a:lnTo>
                              <a:pt x="497" y="819"/>
                            </a:lnTo>
                            <a:lnTo>
                              <a:pt x="501" y="830"/>
                            </a:lnTo>
                            <a:lnTo>
                              <a:pt x="506" y="842"/>
                            </a:lnTo>
                            <a:lnTo>
                              <a:pt x="509" y="853"/>
                            </a:lnTo>
                            <a:lnTo>
                              <a:pt x="511" y="858"/>
                            </a:lnTo>
                            <a:lnTo>
                              <a:pt x="511" y="862"/>
                            </a:lnTo>
                            <a:lnTo>
                              <a:pt x="511" y="866"/>
                            </a:lnTo>
                            <a:lnTo>
                              <a:pt x="509" y="870"/>
                            </a:lnTo>
                            <a:lnTo>
                              <a:pt x="507" y="873"/>
                            </a:lnTo>
                            <a:lnTo>
                              <a:pt x="502" y="876"/>
                            </a:lnTo>
                            <a:lnTo>
                              <a:pt x="497" y="878"/>
                            </a:lnTo>
                            <a:lnTo>
                              <a:pt x="490" y="879"/>
                            </a:lnTo>
                            <a:lnTo>
                              <a:pt x="478" y="880"/>
                            </a:lnTo>
                            <a:lnTo>
                              <a:pt x="462" y="882"/>
                            </a:lnTo>
                            <a:lnTo>
                              <a:pt x="443" y="886"/>
                            </a:lnTo>
                            <a:lnTo>
                              <a:pt x="424" y="892"/>
                            </a:lnTo>
                            <a:lnTo>
                              <a:pt x="414" y="896"/>
                            </a:lnTo>
                            <a:lnTo>
                              <a:pt x="406" y="901"/>
                            </a:lnTo>
                            <a:lnTo>
                              <a:pt x="397" y="907"/>
                            </a:lnTo>
                            <a:lnTo>
                              <a:pt x="389" y="913"/>
                            </a:lnTo>
                            <a:lnTo>
                              <a:pt x="383" y="921"/>
                            </a:lnTo>
                            <a:lnTo>
                              <a:pt x="377" y="930"/>
                            </a:lnTo>
                            <a:lnTo>
                              <a:pt x="371" y="939"/>
                            </a:lnTo>
                            <a:lnTo>
                              <a:pt x="367" y="950"/>
                            </a:lnTo>
                            <a:cubicBezTo>
                              <a:pt x="367" y="950"/>
                              <a:pt x="364" y="946"/>
                              <a:pt x="362" y="942"/>
                            </a:cubicBezTo>
                            <a:cubicBezTo>
                              <a:pt x="349" y="918"/>
                              <a:pt x="265" y="921"/>
                              <a:pt x="266" y="855"/>
                            </a:cubicBezTo>
                            <a:cubicBezTo>
                              <a:pt x="241" y="834"/>
                              <a:pt x="217" y="813"/>
                              <a:pt x="217" y="813"/>
                            </a:cubicBezTo>
                            <a:lnTo>
                              <a:pt x="10" y="813"/>
                            </a:lnTo>
                            <a:lnTo>
                              <a:pt x="49" y="716"/>
                            </a:lnTo>
                            <a:lnTo>
                              <a:pt x="58" y="715"/>
                            </a:lnTo>
                            <a:lnTo>
                              <a:pt x="65" y="712"/>
                            </a:lnTo>
                            <a:lnTo>
                              <a:pt x="74" y="707"/>
                            </a:lnTo>
                            <a:lnTo>
                              <a:pt x="81" y="701"/>
                            </a:lnTo>
                            <a:lnTo>
                              <a:pt x="86" y="698"/>
                            </a:lnTo>
                            <a:lnTo>
                              <a:pt x="88" y="693"/>
                            </a:lnTo>
                            <a:lnTo>
                              <a:pt x="91" y="688"/>
                            </a:lnTo>
                            <a:lnTo>
                              <a:pt x="92" y="683"/>
                            </a:lnTo>
                            <a:lnTo>
                              <a:pt x="93" y="679"/>
                            </a:lnTo>
                            <a:lnTo>
                              <a:pt x="93" y="674"/>
                            </a:lnTo>
                            <a:lnTo>
                              <a:pt x="93" y="668"/>
                            </a:lnTo>
                            <a:lnTo>
                              <a:pt x="91" y="663"/>
                            </a:lnTo>
                            <a:lnTo>
                              <a:pt x="83" y="661"/>
                            </a:lnTo>
                            <a:lnTo>
                              <a:pt x="78" y="658"/>
                            </a:lnTo>
                            <a:lnTo>
                              <a:pt x="74" y="655"/>
                            </a:lnTo>
                            <a:lnTo>
                              <a:pt x="71" y="651"/>
                            </a:lnTo>
                            <a:lnTo>
                              <a:pt x="69" y="646"/>
                            </a:lnTo>
                            <a:lnTo>
                              <a:pt x="68" y="641"/>
                            </a:lnTo>
                            <a:lnTo>
                              <a:pt x="66" y="637"/>
                            </a:lnTo>
                            <a:lnTo>
                              <a:pt x="66" y="632"/>
                            </a:lnTo>
                            <a:lnTo>
                              <a:pt x="66" y="619"/>
                            </a:lnTo>
                            <a:lnTo>
                              <a:pt x="66" y="608"/>
                            </a:lnTo>
                            <a:lnTo>
                              <a:pt x="66" y="597"/>
                            </a:lnTo>
                            <a:lnTo>
                              <a:pt x="63" y="587"/>
                            </a:lnTo>
                            <a:lnTo>
                              <a:pt x="58" y="586"/>
                            </a:lnTo>
                            <a:lnTo>
                              <a:pt x="52" y="585"/>
                            </a:lnTo>
                            <a:lnTo>
                              <a:pt x="46" y="582"/>
                            </a:lnTo>
                            <a:lnTo>
                              <a:pt x="41" y="580"/>
                            </a:lnTo>
                            <a:lnTo>
                              <a:pt x="30" y="573"/>
                            </a:lnTo>
                            <a:lnTo>
                              <a:pt x="21" y="564"/>
                            </a:lnTo>
                            <a:lnTo>
                              <a:pt x="11" y="555"/>
                            </a:lnTo>
                            <a:lnTo>
                              <a:pt x="5" y="543"/>
                            </a:lnTo>
                            <a:lnTo>
                              <a:pt x="2" y="537"/>
                            </a:lnTo>
                            <a:lnTo>
                              <a:pt x="0" y="531"/>
                            </a:lnTo>
                            <a:lnTo>
                              <a:pt x="0" y="525"/>
                            </a:lnTo>
                            <a:lnTo>
                              <a:pt x="0" y="51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3" name="Freeform 258"/>
                      <p:cNvSpPr>
                        <a:spLocks noChangeAspect="1"/>
                      </p:cNvSpPr>
                      <p:nvPr/>
                    </p:nvSpPr>
                    <p:spPr bwMode="auto">
                      <a:xfrm>
                        <a:off x="1406" y="2184"/>
                        <a:ext cx="27" cy="29"/>
                      </a:xfrm>
                      <a:custGeom>
                        <a:avLst/>
                        <a:gdLst>
                          <a:gd name="T0" fmla="*/ 0 w 101"/>
                          <a:gd name="T1" fmla="*/ 1 h 105"/>
                          <a:gd name="T2" fmla="*/ 0 w 101"/>
                          <a:gd name="T3" fmla="*/ 1 h 105"/>
                          <a:gd name="T4" fmla="*/ 0 w 101"/>
                          <a:gd name="T5" fmla="*/ 1 h 105"/>
                          <a:gd name="T6" fmla="*/ 0 w 101"/>
                          <a:gd name="T7" fmla="*/ 1 h 105"/>
                          <a:gd name="T8" fmla="*/ 1 w 101"/>
                          <a:gd name="T9" fmla="*/ 2 h 105"/>
                          <a:gd name="T10" fmla="*/ 1 w 101"/>
                          <a:gd name="T11" fmla="*/ 2 h 105"/>
                          <a:gd name="T12" fmla="*/ 1 w 101"/>
                          <a:gd name="T13" fmla="*/ 2 h 105"/>
                          <a:gd name="T14" fmla="*/ 1 w 101"/>
                          <a:gd name="T15" fmla="*/ 2 h 105"/>
                          <a:gd name="T16" fmla="*/ 1 w 101"/>
                          <a:gd name="T17" fmla="*/ 2 h 105"/>
                          <a:gd name="T18" fmla="*/ 1 w 101"/>
                          <a:gd name="T19" fmla="*/ 2 h 105"/>
                          <a:gd name="T20" fmla="*/ 1 w 101"/>
                          <a:gd name="T21" fmla="*/ 2 h 105"/>
                          <a:gd name="T22" fmla="*/ 1 w 101"/>
                          <a:gd name="T23" fmla="*/ 2 h 105"/>
                          <a:gd name="T24" fmla="*/ 2 w 101"/>
                          <a:gd name="T25" fmla="*/ 2 h 105"/>
                          <a:gd name="T26" fmla="*/ 2 w 101"/>
                          <a:gd name="T27" fmla="*/ 2 h 105"/>
                          <a:gd name="T28" fmla="*/ 2 w 101"/>
                          <a:gd name="T29" fmla="*/ 2 h 105"/>
                          <a:gd name="T30" fmla="*/ 2 w 101"/>
                          <a:gd name="T31" fmla="*/ 1 h 105"/>
                          <a:gd name="T32" fmla="*/ 2 w 101"/>
                          <a:gd name="T33" fmla="*/ 0 h 105"/>
                          <a:gd name="T34" fmla="*/ 2 w 101"/>
                          <a:gd name="T35" fmla="*/ 0 h 105"/>
                          <a:gd name="T36" fmla="*/ 2 w 101"/>
                          <a:gd name="T37" fmla="*/ 0 h 105"/>
                          <a:gd name="T38" fmla="*/ 2 w 101"/>
                          <a:gd name="T39" fmla="*/ 0 h 105"/>
                          <a:gd name="T40" fmla="*/ 2 w 101"/>
                          <a:gd name="T41" fmla="*/ 0 h 105"/>
                          <a:gd name="T42" fmla="*/ 1 w 101"/>
                          <a:gd name="T43" fmla="*/ 0 h 105"/>
                          <a:gd name="T44" fmla="*/ 1 w 101"/>
                          <a:gd name="T45" fmla="*/ 0 h 105"/>
                          <a:gd name="T46" fmla="*/ 1 w 101"/>
                          <a:gd name="T47" fmla="*/ 0 h 105"/>
                          <a:gd name="T48" fmla="*/ 1 w 101"/>
                          <a:gd name="T49" fmla="*/ 0 h 105"/>
                          <a:gd name="T50" fmla="*/ 1 w 101"/>
                          <a:gd name="T51" fmla="*/ 0 h 105"/>
                          <a:gd name="T52" fmla="*/ 1 w 101"/>
                          <a:gd name="T53" fmla="*/ 0 h 105"/>
                          <a:gd name="T54" fmla="*/ 1 w 101"/>
                          <a:gd name="T55" fmla="*/ 0 h 105"/>
                          <a:gd name="T56" fmla="*/ 1 w 101"/>
                          <a:gd name="T57" fmla="*/ 0 h 105"/>
                          <a:gd name="T58" fmla="*/ 0 w 101"/>
                          <a:gd name="T59" fmla="*/ 1 h 105"/>
                          <a:gd name="T60" fmla="*/ 0 w 101"/>
                          <a:gd name="T61" fmla="*/ 1 h 105"/>
                          <a:gd name="T62" fmla="*/ 0 w 101"/>
                          <a:gd name="T63" fmla="*/ 1 h 105"/>
                          <a:gd name="T64" fmla="*/ 0 w 101"/>
                          <a:gd name="T65" fmla="*/ 1 h 105"/>
                          <a:gd name="T66" fmla="*/ 0 w 101"/>
                          <a:gd name="T67" fmla="*/ 1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105">
                            <a:moveTo>
                              <a:pt x="0" y="62"/>
                            </a:moveTo>
                            <a:lnTo>
                              <a:pt x="5" y="63"/>
                            </a:lnTo>
                            <a:lnTo>
                              <a:pt x="11" y="64"/>
                            </a:lnTo>
                            <a:lnTo>
                              <a:pt x="18" y="69"/>
                            </a:lnTo>
                            <a:lnTo>
                              <a:pt x="23" y="72"/>
                            </a:lnTo>
                            <a:lnTo>
                              <a:pt x="33" y="82"/>
                            </a:lnTo>
                            <a:lnTo>
                              <a:pt x="44" y="92"/>
                            </a:lnTo>
                            <a:lnTo>
                              <a:pt x="51" y="95"/>
                            </a:lnTo>
                            <a:lnTo>
                              <a:pt x="55" y="99"/>
                            </a:lnTo>
                            <a:lnTo>
                              <a:pt x="62" y="103"/>
                            </a:lnTo>
                            <a:lnTo>
                              <a:pt x="69" y="104"/>
                            </a:lnTo>
                            <a:lnTo>
                              <a:pt x="75" y="105"/>
                            </a:lnTo>
                            <a:lnTo>
                              <a:pt x="83" y="104"/>
                            </a:lnTo>
                            <a:lnTo>
                              <a:pt x="92" y="101"/>
                            </a:lnTo>
                            <a:lnTo>
                              <a:pt x="101" y="97"/>
                            </a:lnTo>
                            <a:lnTo>
                              <a:pt x="86" y="21"/>
                            </a:lnTo>
                            <a:lnTo>
                              <a:pt x="92" y="18"/>
                            </a:lnTo>
                            <a:lnTo>
                              <a:pt x="99" y="16"/>
                            </a:lnTo>
                            <a:lnTo>
                              <a:pt x="94" y="11"/>
                            </a:lnTo>
                            <a:lnTo>
                              <a:pt x="86" y="7"/>
                            </a:lnTo>
                            <a:lnTo>
                              <a:pt x="80" y="4"/>
                            </a:lnTo>
                            <a:lnTo>
                              <a:pt x="74" y="2"/>
                            </a:lnTo>
                            <a:lnTo>
                              <a:pt x="63" y="0"/>
                            </a:lnTo>
                            <a:lnTo>
                              <a:pt x="59" y="0"/>
                            </a:lnTo>
                            <a:lnTo>
                              <a:pt x="52" y="1"/>
                            </a:lnTo>
                            <a:lnTo>
                              <a:pt x="47" y="2"/>
                            </a:lnTo>
                            <a:lnTo>
                              <a:pt x="41" y="5"/>
                            </a:lnTo>
                            <a:lnTo>
                              <a:pt x="36" y="7"/>
                            </a:lnTo>
                            <a:lnTo>
                              <a:pt x="27" y="14"/>
                            </a:lnTo>
                            <a:lnTo>
                              <a:pt x="18" y="22"/>
                            </a:lnTo>
                            <a:lnTo>
                              <a:pt x="11" y="31"/>
                            </a:lnTo>
                            <a:lnTo>
                              <a:pt x="6" y="41"/>
                            </a:lnTo>
                            <a:lnTo>
                              <a:pt x="2" y="51"/>
                            </a:lnTo>
                            <a:lnTo>
                              <a:pt x="0" y="6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4" name="Freeform 259"/>
                      <p:cNvSpPr>
                        <a:spLocks noChangeAspect="1"/>
                      </p:cNvSpPr>
                      <p:nvPr/>
                    </p:nvSpPr>
                    <p:spPr bwMode="auto">
                      <a:xfrm>
                        <a:off x="1387" y="1997"/>
                        <a:ext cx="27" cy="16"/>
                      </a:xfrm>
                      <a:custGeom>
                        <a:avLst/>
                        <a:gdLst>
                          <a:gd name="T0" fmla="*/ 0 w 82"/>
                          <a:gd name="T1" fmla="*/ 1 h 48"/>
                          <a:gd name="T2" fmla="*/ 1 w 82"/>
                          <a:gd name="T3" fmla="*/ 1 h 48"/>
                          <a:gd name="T4" fmla="*/ 1 w 82"/>
                          <a:gd name="T5" fmla="*/ 1 h 48"/>
                          <a:gd name="T6" fmla="*/ 1 w 82"/>
                          <a:gd name="T7" fmla="*/ 2 h 48"/>
                          <a:gd name="T8" fmla="*/ 1 w 82"/>
                          <a:gd name="T9" fmla="*/ 2 h 48"/>
                          <a:gd name="T10" fmla="*/ 1 w 82"/>
                          <a:gd name="T11" fmla="*/ 2 h 48"/>
                          <a:gd name="T12" fmla="*/ 2 w 82"/>
                          <a:gd name="T13" fmla="*/ 2 h 48"/>
                          <a:gd name="T14" fmla="*/ 2 w 82"/>
                          <a:gd name="T15" fmla="*/ 2 h 48"/>
                          <a:gd name="T16" fmla="*/ 2 w 82"/>
                          <a:gd name="T17" fmla="*/ 2 h 48"/>
                          <a:gd name="T18" fmla="*/ 2 w 82"/>
                          <a:gd name="T19" fmla="*/ 2 h 48"/>
                          <a:gd name="T20" fmla="*/ 3 w 82"/>
                          <a:gd name="T21" fmla="*/ 1 h 48"/>
                          <a:gd name="T22" fmla="*/ 3 w 82"/>
                          <a:gd name="T23" fmla="*/ 1 h 48"/>
                          <a:gd name="T24" fmla="*/ 3 w 82"/>
                          <a:gd name="T25" fmla="*/ 1 h 48"/>
                          <a:gd name="T26" fmla="*/ 3 w 82"/>
                          <a:gd name="T27" fmla="*/ 1 h 48"/>
                          <a:gd name="T28" fmla="*/ 2 w 82"/>
                          <a:gd name="T29" fmla="*/ 1 h 48"/>
                          <a:gd name="T30" fmla="*/ 2 w 82"/>
                          <a:gd name="T31" fmla="*/ 0 h 48"/>
                          <a:gd name="T32" fmla="*/ 2 w 82"/>
                          <a:gd name="T33" fmla="*/ 0 h 48"/>
                          <a:gd name="T34" fmla="*/ 1 w 82"/>
                          <a:gd name="T35" fmla="*/ 0 h 48"/>
                          <a:gd name="T36" fmla="*/ 1 w 82"/>
                          <a:gd name="T37" fmla="*/ 0 h 48"/>
                          <a:gd name="T38" fmla="*/ 1 w 82"/>
                          <a:gd name="T39" fmla="*/ 0 h 48"/>
                          <a:gd name="T40" fmla="*/ 0 w 82"/>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48">
                            <a:moveTo>
                              <a:pt x="0" y="21"/>
                            </a:moveTo>
                            <a:lnTo>
                              <a:pt x="20" y="36"/>
                            </a:lnTo>
                            <a:lnTo>
                              <a:pt x="24" y="39"/>
                            </a:lnTo>
                            <a:lnTo>
                              <a:pt x="27" y="42"/>
                            </a:lnTo>
                            <a:lnTo>
                              <a:pt x="31" y="44"/>
                            </a:lnTo>
                            <a:lnTo>
                              <a:pt x="35" y="46"/>
                            </a:lnTo>
                            <a:lnTo>
                              <a:pt x="42" y="48"/>
                            </a:lnTo>
                            <a:lnTo>
                              <a:pt x="50" y="47"/>
                            </a:lnTo>
                            <a:lnTo>
                              <a:pt x="58" y="46"/>
                            </a:lnTo>
                            <a:lnTo>
                              <a:pt x="65" y="43"/>
                            </a:lnTo>
                            <a:lnTo>
                              <a:pt x="74" y="40"/>
                            </a:lnTo>
                            <a:lnTo>
                              <a:pt x="82" y="36"/>
                            </a:lnTo>
                            <a:lnTo>
                              <a:pt x="76" y="28"/>
                            </a:lnTo>
                            <a:lnTo>
                              <a:pt x="70" y="21"/>
                            </a:lnTo>
                            <a:lnTo>
                              <a:pt x="62" y="15"/>
                            </a:lnTo>
                            <a:lnTo>
                              <a:pt x="55" y="9"/>
                            </a:lnTo>
                            <a:lnTo>
                              <a:pt x="47" y="5"/>
                            </a:lnTo>
                            <a:lnTo>
                              <a:pt x="40" y="3"/>
                            </a:lnTo>
                            <a:lnTo>
                              <a:pt x="32" y="1"/>
                            </a:lnTo>
                            <a:lnTo>
                              <a:pt x="25" y="0"/>
                            </a:lnTo>
                            <a:lnTo>
                              <a:pt x="0" y="2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5" name="Freeform 260"/>
                      <p:cNvSpPr>
                        <a:spLocks noChangeAspect="1"/>
                      </p:cNvSpPr>
                      <p:nvPr/>
                    </p:nvSpPr>
                    <p:spPr bwMode="auto">
                      <a:xfrm>
                        <a:off x="1241" y="2085"/>
                        <a:ext cx="20" cy="30"/>
                      </a:xfrm>
                      <a:custGeom>
                        <a:avLst/>
                        <a:gdLst>
                          <a:gd name="T0" fmla="*/ 0 w 73"/>
                          <a:gd name="T1" fmla="*/ 2 h 109"/>
                          <a:gd name="T2" fmla="*/ 0 w 73"/>
                          <a:gd name="T3" fmla="*/ 1 h 109"/>
                          <a:gd name="T4" fmla="*/ 1 w 73"/>
                          <a:gd name="T5" fmla="*/ 0 h 109"/>
                          <a:gd name="T6" fmla="*/ 1 w 73"/>
                          <a:gd name="T7" fmla="*/ 0 h 109"/>
                          <a:gd name="T8" fmla="*/ 1 w 73"/>
                          <a:gd name="T9" fmla="*/ 0 h 109"/>
                          <a:gd name="T10" fmla="*/ 1 w 73"/>
                          <a:gd name="T11" fmla="*/ 0 h 109"/>
                          <a:gd name="T12" fmla="*/ 1 w 73"/>
                          <a:gd name="T13" fmla="*/ 0 h 109"/>
                          <a:gd name="T14" fmla="*/ 1 w 73"/>
                          <a:gd name="T15" fmla="*/ 0 h 109"/>
                          <a:gd name="T16" fmla="*/ 1 w 73"/>
                          <a:gd name="T17" fmla="*/ 0 h 109"/>
                          <a:gd name="T18" fmla="*/ 1 w 73"/>
                          <a:gd name="T19" fmla="*/ 0 h 109"/>
                          <a:gd name="T20" fmla="*/ 1 w 73"/>
                          <a:gd name="T21" fmla="*/ 0 h 109"/>
                          <a:gd name="T22" fmla="*/ 1 w 73"/>
                          <a:gd name="T23" fmla="*/ 1 h 109"/>
                          <a:gd name="T24" fmla="*/ 1 w 73"/>
                          <a:gd name="T25" fmla="*/ 1 h 109"/>
                          <a:gd name="T26" fmla="*/ 1 w 73"/>
                          <a:gd name="T27" fmla="*/ 1 h 109"/>
                          <a:gd name="T28" fmla="*/ 1 w 73"/>
                          <a:gd name="T29" fmla="*/ 1 h 109"/>
                          <a:gd name="T30" fmla="*/ 1 w 73"/>
                          <a:gd name="T31" fmla="*/ 2 h 109"/>
                          <a:gd name="T32" fmla="*/ 1 w 73"/>
                          <a:gd name="T33" fmla="*/ 2 h 109"/>
                          <a:gd name="T34" fmla="*/ 1 w 73"/>
                          <a:gd name="T35" fmla="*/ 2 h 109"/>
                          <a:gd name="T36" fmla="*/ 1 w 73"/>
                          <a:gd name="T37" fmla="*/ 2 h 109"/>
                          <a:gd name="T38" fmla="*/ 1 w 73"/>
                          <a:gd name="T39" fmla="*/ 2 h 109"/>
                          <a:gd name="T40" fmla="*/ 1 w 73"/>
                          <a:gd name="T41" fmla="*/ 2 h 109"/>
                          <a:gd name="T42" fmla="*/ 0 w 73"/>
                          <a:gd name="T43" fmla="*/ 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109">
                            <a:moveTo>
                              <a:pt x="0" y="109"/>
                            </a:moveTo>
                            <a:cubicBezTo>
                              <a:pt x="0" y="109"/>
                              <a:pt x="16" y="66"/>
                              <a:pt x="4" y="50"/>
                            </a:cubicBezTo>
                            <a:cubicBezTo>
                              <a:pt x="13" y="35"/>
                              <a:pt x="21" y="2"/>
                              <a:pt x="21" y="2"/>
                            </a:cubicBezTo>
                            <a:lnTo>
                              <a:pt x="29" y="1"/>
                            </a:lnTo>
                            <a:lnTo>
                              <a:pt x="38" y="0"/>
                            </a:lnTo>
                            <a:lnTo>
                              <a:pt x="44" y="0"/>
                            </a:lnTo>
                            <a:lnTo>
                              <a:pt x="49" y="0"/>
                            </a:lnTo>
                            <a:lnTo>
                              <a:pt x="54" y="1"/>
                            </a:lnTo>
                            <a:lnTo>
                              <a:pt x="57" y="4"/>
                            </a:lnTo>
                            <a:lnTo>
                              <a:pt x="61" y="7"/>
                            </a:lnTo>
                            <a:lnTo>
                              <a:pt x="64" y="11"/>
                            </a:lnTo>
                            <a:lnTo>
                              <a:pt x="69" y="21"/>
                            </a:lnTo>
                            <a:lnTo>
                              <a:pt x="72" y="33"/>
                            </a:lnTo>
                            <a:lnTo>
                              <a:pt x="73" y="46"/>
                            </a:lnTo>
                            <a:lnTo>
                              <a:pt x="72" y="59"/>
                            </a:lnTo>
                            <a:lnTo>
                              <a:pt x="68" y="73"/>
                            </a:lnTo>
                            <a:lnTo>
                              <a:pt x="63" y="85"/>
                            </a:lnTo>
                            <a:lnTo>
                              <a:pt x="60" y="90"/>
                            </a:lnTo>
                            <a:lnTo>
                              <a:pt x="56" y="95"/>
                            </a:lnTo>
                            <a:lnTo>
                              <a:pt x="52" y="98"/>
                            </a:lnTo>
                            <a:lnTo>
                              <a:pt x="47" y="102"/>
                            </a:lnTo>
                            <a:lnTo>
                              <a:pt x="0" y="10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6" name="Freeform 261"/>
                      <p:cNvSpPr>
                        <a:spLocks noChangeAspect="1"/>
                      </p:cNvSpPr>
                      <p:nvPr/>
                    </p:nvSpPr>
                    <p:spPr bwMode="auto">
                      <a:xfrm>
                        <a:off x="1480" y="2263"/>
                        <a:ext cx="70" cy="68"/>
                      </a:xfrm>
                      <a:custGeom>
                        <a:avLst/>
                        <a:gdLst>
                          <a:gd name="T0" fmla="*/ 0 w 252"/>
                          <a:gd name="T1" fmla="*/ 3 h 244"/>
                          <a:gd name="T2" fmla="*/ 3 w 252"/>
                          <a:gd name="T3" fmla="*/ 3 h 244"/>
                          <a:gd name="T4" fmla="*/ 5 w 252"/>
                          <a:gd name="T5" fmla="*/ 0 h 244"/>
                          <a:gd name="T6" fmla="*/ 5 w 252"/>
                          <a:gd name="T7" fmla="*/ 1 h 244"/>
                          <a:gd name="T8" fmla="*/ 5 w 252"/>
                          <a:gd name="T9" fmla="*/ 2 h 244"/>
                          <a:gd name="T10" fmla="*/ 5 w 252"/>
                          <a:gd name="T11" fmla="*/ 2 h 244"/>
                          <a:gd name="T12" fmla="*/ 5 w 252"/>
                          <a:gd name="T13" fmla="*/ 2 h 244"/>
                          <a:gd name="T14" fmla="*/ 5 w 252"/>
                          <a:gd name="T15" fmla="*/ 2 h 244"/>
                          <a:gd name="T16" fmla="*/ 4 w 252"/>
                          <a:gd name="T17" fmla="*/ 3 h 244"/>
                          <a:gd name="T18" fmla="*/ 4 w 252"/>
                          <a:gd name="T19" fmla="*/ 3 h 244"/>
                          <a:gd name="T20" fmla="*/ 4 w 252"/>
                          <a:gd name="T21" fmla="*/ 4 h 244"/>
                          <a:gd name="T22" fmla="*/ 4 w 252"/>
                          <a:gd name="T23" fmla="*/ 4 h 244"/>
                          <a:gd name="T24" fmla="*/ 4 w 252"/>
                          <a:gd name="T25" fmla="*/ 4 h 244"/>
                          <a:gd name="T26" fmla="*/ 4 w 252"/>
                          <a:gd name="T27" fmla="*/ 4 h 244"/>
                          <a:gd name="T28" fmla="*/ 4 w 252"/>
                          <a:gd name="T29" fmla="*/ 5 h 244"/>
                          <a:gd name="T30" fmla="*/ 4 w 252"/>
                          <a:gd name="T31" fmla="*/ 5 h 244"/>
                          <a:gd name="T32" fmla="*/ 4 w 252"/>
                          <a:gd name="T33" fmla="*/ 5 h 244"/>
                          <a:gd name="T34" fmla="*/ 3 w 252"/>
                          <a:gd name="T35" fmla="*/ 5 h 244"/>
                          <a:gd name="T36" fmla="*/ 3 w 252"/>
                          <a:gd name="T37" fmla="*/ 5 h 244"/>
                          <a:gd name="T38" fmla="*/ 3 w 252"/>
                          <a:gd name="T39" fmla="*/ 5 h 244"/>
                          <a:gd name="T40" fmla="*/ 3 w 252"/>
                          <a:gd name="T41" fmla="*/ 5 h 244"/>
                          <a:gd name="T42" fmla="*/ 3 w 252"/>
                          <a:gd name="T43" fmla="*/ 5 h 244"/>
                          <a:gd name="T44" fmla="*/ 3 w 252"/>
                          <a:gd name="T45" fmla="*/ 5 h 244"/>
                          <a:gd name="T46" fmla="*/ 2 w 252"/>
                          <a:gd name="T47" fmla="*/ 5 h 244"/>
                          <a:gd name="T48" fmla="*/ 1 w 252"/>
                          <a:gd name="T49" fmla="*/ 5 h 244"/>
                          <a:gd name="T50" fmla="*/ 1 w 252"/>
                          <a:gd name="T51" fmla="*/ 4 h 244"/>
                          <a:gd name="T52" fmla="*/ 0 w 252"/>
                          <a:gd name="T53" fmla="*/ 3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2" h="244">
                            <a:moveTo>
                              <a:pt x="0" y="135"/>
                            </a:moveTo>
                            <a:cubicBezTo>
                              <a:pt x="48" y="143"/>
                              <a:pt x="91" y="112"/>
                              <a:pt x="132" y="112"/>
                            </a:cubicBezTo>
                            <a:cubicBezTo>
                              <a:pt x="172" y="70"/>
                              <a:pt x="216" y="1"/>
                              <a:pt x="237" y="0"/>
                            </a:cubicBezTo>
                            <a:cubicBezTo>
                              <a:pt x="252" y="11"/>
                              <a:pt x="232" y="41"/>
                              <a:pt x="236" y="61"/>
                            </a:cubicBezTo>
                            <a:cubicBezTo>
                              <a:pt x="233" y="66"/>
                              <a:pt x="230" y="72"/>
                              <a:pt x="230" y="72"/>
                            </a:cubicBezTo>
                            <a:lnTo>
                              <a:pt x="224" y="82"/>
                            </a:lnTo>
                            <a:lnTo>
                              <a:pt x="219" y="91"/>
                            </a:lnTo>
                            <a:lnTo>
                              <a:pt x="216" y="102"/>
                            </a:lnTo>
                            <a:lnTo>
                              <a:pt x="209" y="124"/>
                            </a:lnTo>
                            <a:lnTo>
                              <a:pt x="206" y="148"/>
                            </a:lnTo>
                            <a:lnTo>
                              <a:pt x="201" y="170"/>
                            </a:lnTo>
                            <a:lnTo>
                              <a:pt x="195" y="192"/>
                            </a:lnTo>
                            <a:lnTo>
                              <a:pt x="191" y="203"/>
                            </a:lnTo>
                            <a:lnTo>
                              <a:pt x="187" y="212"/>
                            </a:lnTo>
                            <a:lnTo>
                              <a:pt x="181" y="223"/>
                            </a:lnTo>
                            <a:lnTo>
                              <a:pt x="172" y="232"/>
                            </a:lnTo>
                            <a:lnTo>
                              <a:pt x="165" y="237"/>
                            </a:lnTo>
                            <a:lnTo>
                              <a:pt x="158" y="240"/>
                            </a:lnTo>
                            <a:lnTo>
                              <a:pt x="149" y="243"/>
                            </a:lnTo>
                            <a:lnTo>
                              <a:pt x="140" y="244"/>
                            </a:lnTo>
                            <a:lnTo>
                              <a:pt x="131" y="244"/>
                            </a:lnTo>
                            <a:lnTo>
                              <a:pt x="122" y="243"/>
                            </a:lnTo>
                            <a:lnTo>
                              <a:pt x="112" y="242"/>
                            </a:lnTo>
                            <a:lnTo>
                              <a:pt x="100" y="239"/>
                            </a:lnTo>
                            <a:lnTo>
                              <a:pt x="60" y="225"/>
                            </a:lnTo>
                            <a:lnTo>
                              <a:pt x="22" y="211"/>
                            </a:lnTo>
                            <a:cubicBezTo>
                              <a:pt x="22" y="211"/>
                              <a:pt x="11" y="173"/>
                              <a:pt x="0" y="13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7" name="Freeform 262"/>
                      <p:cNvSpPr>
                        <a:spLocks noChangeAspect="1"/>
                      </p:cNvSpPr>
                      <p:nvPr/>
                    </p:nvSpPr>
                    <p:spPr bwMode="auto">
                      <a:xfrm>
                        <a:off x="1485" y="2281"/>
                        <a:ext cx="118" cy="158"/>
                      </a:xfrm>
                      <a:custGeom>
                        <a:avLst/>
                        <a:gdLst>
                          <a:gd name="T0" fmla="*/ 1 w 424"/>
                          <a:gd name="T1" fmla="*/ 12 h 571"/>
                          <a:gd name="T2" fmla="*/ 3 w 424"/>
                          <a:gd name="T3" fmla="*/ 12 h 571"/>
                          <a:gd name="T4" fmla="*/ 5 w 424"/>
                          <a:gd name="T5" fmla="*/ 10 h 571"/>
                          <a:gd name="T6" fmla="*/ 7 w 424"/>
                          <a:gd name="T7" fmla="*/ 9 h 571"/>
                          <a:gd name="T8" fmla="*/ 7 w 424"/>
                          <a:gd name="T9" fmla="*/ 7 h 571"/>
                          <a:gd name="T10" fmla="*/ 9 w 424"/>
                          <a:gd name="T11" fmla="*/ 4 h 571"/>
                          <a:gd name="T12" fmla="*/ 9 w 424"/>
                          <a:gd name="T13" fmla="*/ 3 h 571"/>
                          <a:gd name="T14" fmla="*/ 6 w 424"/>
                          <a:gd name="T15" fmla="*/ 2 h 571"/>
                          <a:gd name="T16" fmla="*/ 5 w 424"/>
                          <a:gd name="T17" fmla="*/ 0 h 571"/>
                          <a:gd name="T18" fmla="*/ 4 w 424"/>
                          <a:gd name="T19" fmla="*/ 0 h 571"/>
                          <a:gd name="T20" fmla="*/ 4 w 424"/>
                          <a:gd name="T21" fmla="*/ 1 h 571"/>
                          <a:gd name="T22" fmla="*/ 4 w 424"/>
                          <a:gd name="T23" fmla="*/ 1 h 571"/>
                          <a:gd name="T24" fmla="*/ 4 w 424"/>
                          <a:gd name="T25" fmla="*/ 1 h 571"/>
                          <a:gd name="T26" fmla="*/ 4 w 424"/>
                          <a:gd name="T27" fmla="*/ 1 h 571"/>
                          <a:gd name="T28" fmla="*/ 4 w 424"/>
                          <a:gd name="T29" fmla="*/ 2 h 571"/>
                          <a:gd name="T30" fmla="*/ 4 w 424"/>
                          <a:gd name="T31" fmla="*/ 2 h 571"/>
                          <a:gd name="T32" fmla="*/ 4 w 424"/>
                          <a:gd name="T33" fmla="*/ 3 h 571"/>
                          <a:gd name="T34" fmla="*/ 4 w 424"/>
                          <a:gd name="T35" fmla="*/ 3 h 571"/>
                          <a:gd name="T36" fmla="*/ 4 w 424"/>
                          <a:gd name="T37" fmla="*/ 3 h 571"/>
                          <a:gd name="T38" fmla="*/ 4 w 424"/>
                          <a:gd name="T39" fmla="*/ 3 h 571"/>
                          <a:gd name="T40" fmla="*/ 3 w 424"/>
                          <a:gd name="T41" fmla="*/ 4 h 571"/>
                          <a:gd name="T42" fmla="*/ 4 w 424"/>
                          <a:gd name="T43" fmla="*/ 4 h 571"/>
                          <a:gd name="T44" fmla="*/ 4 w 424"/>
                          <a:gd name="T45" fmla="*/ 4 h 571"/>
                          <a:gd name="T46" fmla="*/ 4 w 424"/>
                          <a:gd name="T47" fmla="*/ 4 h 571"/>
                          <a:gd name="T48" fmla="*/ 4 w 424"/>
                          <a:gd name="T49" fmla="*/ 4 h 571"/>
                          <a:gd name="T50" fmla="*/ 4 w 424"/>
                          <a:gd name="T51" fmla="*/ 5 h 571"/>
                          <a:gd name="T52" fmla="*/ 4 w 424"/>
                          <a:gd name="T53" fmla="*/ 5 h 571"/>
                          <a:gd name="T54" fmla="*/ 4 w 424"/>
                          <a:gd name="T55" fmla="*/ 5 h 571"/>
                          <a:gd name="T56" fmla="*/ 4 w 424"/>
                          <a:gd name="T57" fmla="*/ 6 h 571"/>
                          <a:gd name="T58" fmla="*/ 4 w 424"/>
                          <a:gd name="T59" fmla="*/ 6 h 571"/>
                          <a:gd name="T60" fmla="*/ 4 w 424"/>
                          <a:gd name="T61" fmla="*/ 7 h 571"/>
                          <a:gd name="T62" fmla="*/ 4 w 424"/>
                          <a:gd name="T63" fmla="*/ 7 h 571"/>
                          <a:gd name="T64" fmla="*/ 3 w 424"/>
                          <a:gd name="T65" fmla="*/ 7 h 571"/>
                          <a:gd name="T66" fmla="*/ 0 w 424"/>
                          <a:gd name="T67" fmla="*/ 10 h 571"/>
                          <a:gd name="T68" fmla="*/ 0 w 424"/>
                          <a:gd name="T69" fmla="*/ 10 h 571"/>
                          <a:gd name="T70" fmla="*/ 0 w 424"/>
                          <a:gd name="T71" fmla="*/ 10 h 571"/>
                          <a:gd name="T72" fmla="*/ 0 w 424"/>
                          <a:gd name="T73" fmla="*/ 10 h 571"/>
                          <a:gd name="T74" fmla="*/ 0 w 424"/>
                          <a:gd name="T75" fmla="*/ 10 h 571"/>
                          <a:gd name="T76" fmla="*/ 0 w 424"/>
                          <a:gd name="T77" fmla="*/ 10 h 571"/>
                          <a:gd name="T78" fmla="*/ 0 w 424"/>
                          <a:gd name="T79" fmla="*/ 11 h 571"/>
                          <a:gd name="T80" fmla="*/ 1 w 424"/>
                          <a:gd name="T81" fmla="*/ 11 h 571"/>
                          <a:gd name="T82" fmla="*/ 1 w 424"/>
                          <a:gd name="T83" fmla="*/ 11 h 571"/>
                          <a:gd name="T84" fmla="*/ 1 w 424"/>
                          <a:gd name="T85" fmla="*/ 12 h 571"/>
                          <a:gd name="T86" fmla="*/ 1 w 424"/>
                          <a:gd name="T87" fmla="*/ 12 h 571"/>
                          <a:gd name="T88" fmla="*/ 1 w 424"/>
                          <a:gd name="T89" fmla="*/ 12 h 571"/>
                          <a:gd name="T90" fmla="*/ 1 w 424"/>
                          <a:gd name="T91" fmla="*/ 12 h 5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4" h="571">
                            <a:moveTo>
                              <a:pt x="34" y="571"/>
                            </a:moveTo>
                            <a:cubicBezTo>
                              <a:pt x="34" y="571"/>
                              <a:pt x="96" y="556"/>
                              <a:pt x="159" y="542"/>
                            </a:cubicBezTo>
                            <a:cubicBezTo>
                              <a:pt x="178" y="538"/>
                              <a:pt x="186" y="472"/>
                              <a:pt x="224" y="476"/>
                            </a:cubicBezTo>
                            <a:cubicBezTo>
                              <a:pt x="229" y="425"/>
                              <a:pt x="314" y="401"/>
                              <a:pt x="314" y="401"/>
                            </a:cubicBezTo>
                            <a:lnTo>
                              <a:pt x="310" y="345"/>
                            </a:lnTo>
                            <a:cubicBezTo>
                              <a:pt x="310" y="345"/>
                              <a:pt x="359" y="264"/>
                              <a:pt x="408" y="184"/>
                            </a:cubicBezTo>
                            <a:cubicBezTo>
                              <a:pt x="424" y="164"/>
                              <a:pt x="394" y="149"/>
                              <a:pt x="394" y="149"/>
                            </a:cubicBezTo>
                            <a:cubicBezTo>
                              <a:pt x="414" y="82"/>
                              <a:pt x="285" y="93"/>
                              <a:pt x="285" y="93"/>
                            </a:cubicBezTo>
                            <a:cubicBezTo>
                              <a:pt x="243" y="83"/>
                              <a:pt x="235" y="8"/>
                              <a:pt x="218" y="0"/>
                            </a:cubicBezTo>
                            <a:cubicBezTo>
                              <a:pt x="215" y="5"/>
                              <a:pt x="212" y="11"/>
                              <a:pt x="212" y="11"/>
                            </a:cubicBezTo>
                            <a:lnTo>
                              <a:pt x="206" y="20"/>
                            </a:lnTo>
                            <a:lnTo>
                              <a:pt x="201" y="30"/>
                            </a:lnTo>
                            <a:lnTo>
                              <a:pt x="198" y="41"/>
                            </a:lnTo>
                            <a:lnTo>
                              <a:pt x="192" y="63"/>
                            </a:lnTo>
                            <a:lnTo>
                              <a:pt x="188" y="87"/>
                            </a:lnTo>
                            <a:lnTo>
                              <a:pt x="183" y="108"/>
                            </a:lnTo>
                            <a:lnTo>
                              <a:pt x="177" y="130"/>
                            </a:lnTo>
                            <a:lnTo>
                              <a:pt x="174" y="141"/>
                            </a:lnTo>
                            <a:lnTo>
                              <a:pt x="169" y="151"/>
                            </a:lnTo>
                            <a:lnTo>
                              <a:pt x="163" y="161"/>
                            </a:lnTo>
                            <a:lnTo>
                              <a:pt x="155" y="170"/>
                            </a:lnTo>
                            <a:lnTo>
                              <a:pt x="169" y="179"/>
                            </a:lnTo>
                            <a:lnTo>
                              <a:pt x="178" y="190"/>
                            </a:lnTo>
                            <a:lnTo>
                              <a:pt x="186" y="201"/>
                            </a:lnTo>
                            <a:lnTo>
                              <a:pt x="190" y="212"/>
                            </a:lnTo>
                            <a:lnTo>
                              <a:pt x="194" y="223"/>
                            </a:lnTo>
                            <a:lnTo>
                              <a:pt x="194" y="235"/>
                            </a:lnTo>
                            <a:lnTo>
                              <a:pt x="194" y="247"/>
                            </a:lnTo>
                            <a:lnTo>
                              <a:pt x="192" y="259"/>
                            </a:lnTo>
                            <a:lnTo>
                              <a:pt x="184" y="283"/>
                            </a:lnTo>
                            <a:lnTo>
                              <a:pt x="176" y="310"/>
                            </a:lnTo>
                            <a:lnTo>
                              <a:pt x="166" y="334"/>
                            </a:lnTo>
                            <a:lnTo>
                              <a:pt x="159" y="359"/>
                            </a:lnTo>
                            <a:lnTo>
                              <a:pt x="0" y="453"/>
                            </a:lnTo>
                            <a:lnTo>
                              <a:pt x="0" y="459"/>
                            </a:lnTo>
                            <a:lnTo>
                              <a:pt x="0" y="465"/>
                            </a:lnTo>
                            <a:lnTo>
                              <a:pt x="1" y="471"/>
                            </a:lnTo>
                            <a:lnTo>
                              <a:pt x="4" y="477"/>
                            </a:lnTo>
                            <a:lnTo>
                              <a:pt x="8" y="489"/>
                            </a:lnTo>
                            <a:lnTo>
                              <a:pt x="16" y="502"/>
                            </a:lnTo>
                            <a:lnTo>
                              <a:pt x="22" y="517"/>
                            </a:lnTo>
                            <a:lnTo>
                              <a:pt x="28" y="534"/>
                            </a:lnTo>
                            <a:lnTo>
                              <a:pt x="30" y="542"/>
                            </a:lnTo>
                            <a:lnTo>
                              <a:pt x="32" y="552"/>
                            </a:lnTo>
                            <a:lnTo>
                              <a:pt x="34" y="561"/>
                            </a:lnTo>
                            <a:lnTo>
                              <a:pt x="34" y="57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8" name="Freeform 263"/>
                      <p:cNvSpPr>
                        <a:spLocks noChangeAspect="1"/>
                      </p:cNvSpPr>
                      <p:nvPr/>
                    </p:nvSpPr>
                    <p:spPr bwMode="auto">
                      <a:xfrm>
                        <a:off x="1341" y="2406"/>
                        <a:ext cx="154" cy="103"/>
                      </a:xfrm>
                      <a:custGeom>
                        <a:avLst/>
                        <a:gdLst>
                          <a:gd name="T0" fmla="*/ 12 w 554"/>
                          <a:gd name="T1" fmla="*/ 2 h 372"/>
                          <a:gd name="T2" fmla="*/ 12 w 554"/>
                          <a:gd name="T3" fmla="*/ 3 h 372"/>
                          <a:gd name="T4" fmla="*/ 9 w 554"/>
                          <a:gd name="T5" fmla="*/ 5 h 372"/>
                          <a:gd name="T6" fmla="*/ 2 w 554"/>
                          <a:gd name="T7" fmla="*/ 8 h 372"/>
                          <a:gd name="T8" fmla="*/ 1 w 554"/>
                          <a:gd name="T9" fmla="*/ 3 h 372"/>
                          <a:gd name="T10" fmla="*/ 1 w 554"/>
                          <a:gd name="T11" fmla="*/ 3 h 372"/>
                          <a:gd name="T12" fmla="*/ 1 w 554"/>
                          <a:gd name="T13" fmla="*/ 3 h 372"/>
                          <a:gd name="T14" fmla="*/ 1 w 554"/>
                          <a:gd name="T15" fmla="*/ 3 h 372"/>
                          <a:gd name="T16" fmla="*/ 1 w 554"/>
                          <a:gd name="T17" fmla="*/ 3 h 372"/>
                          <a:gd name="T18" fmla="*/ 1 w 554"/>
                          <a:gd name="T19" fmla="*/ 2 h 372"/>
                          <a:gd name="T20" fmla="*/ 2 w 554"/>
                          <a:gd name="T21" fmla="*/ 2 h 372"/>
                          <a:gd name="T22" fmla="*/ 2 w 554"/>
                          <a:gd name="T23" fmla="*/ 2 h 372"/>
                          <a:gd name="T24" fmla="*/ 2 w 554"/>
                          <a:gd name="T25" fmla="*/ 2 h 372"/>
                          <a:gd name="T26" fmla="*/ 2 w 554"/>
                          <a:gd name="T27" fmla="*/ 2 h 372"/>
                          <a:gd name="T28" fmla="*/ 2 w 554"/>
                          <a:gd name="T29" fmla="*/ 2 h 372"/>
                          <a:gd name="T30" fmla="*/ 2 w 554"/>
                          <a:gd name="T31" fmla="*/ 2 h 372"/>
                          <a:gd name="T32" fmla="*/ 3 w 554"/>
                          <a:gd name="T33" fmla="*/ 2 h 372"/>
                          <a:gd name="T34" fmla="*/ 3 w 554"/>
                          <a:gd name="T35" fmla="*/ 2 h 372"/>
                          <a:gd name="T36" fmla="*/ 3 w 554"/>
                          <a:gd name="T37" fmla="*/ 2 h 372"/>
                          <a:gd name="T38" fmla="*/ 3 w 554"/>
                          <a:gd name="T39" fmla="*/ 2 h 372"/>
                          <a:gd name="T40" fmla="*/ 3 w 554"/>
                          <a:gd name="T41" fmla="*/ 2 h 372"/>
                          <a:gd name="T42" fmla="*/ 3 w 554"/>
                          <a:gd name="T43" fmla="*/ 2 h 372"/>
                          <a:gd name="T44" fmla="*/ 3 w 554"/>
                          <a:gd name="T45" fmla="*/ 2 h 372"/>
                          <a:gd name="T46" fmla="*/ 4 w 554"/>
                          <a:gd name="T47" fmla="*/ 2 h 372"/>
                          <a:gd name="T48" fmla="*/ 4 w 554"/>
                          <a:gd name="T49" fmla="*/ 3 h 372"/>
                          <a:gd name="T50" fmla="*/ 4 w 554"/>
                          <a:gd name="T51" fmla="*/ 3 h 372"/>
                          <a:gd name="T52" fmla="*/ 4 w 554"/>
                          <a:gd name="T53" fmla="*/ 4 h 372"/>
                          <a:gd name="T54" fmla="*/ 5 w 554"/>
                          <a:gd name="T55" fmla="*/ 4 h 372"/>
                          <a:gd name="T56" fmla="*/ 5 w 554"/>
                          <a:gd name="T57" fmla="*/ 4 h 372"/>
                          <a:gd name="T58" fmla="*/ 5 w 554"/>
                          <a:gd name="T59" fmla="*/ 4 h 372"/>
                          <a:gd name="T60" fmla="*/ 6 w 554"/>
                          <a:gd name="T61" fmla="*/ 3 h 372"/>
                          <a:gd name="T62" fmla="*/ 6 w 554"/>
                          <a:gd name="T63" fmla="*/ 3 h 372"/>
                          <a:gd name="T64" fmla="*/ 6 w 554"/>
                          <a:gd name="T65" fmla="*/ 3 h 372"/>
                          <a:gd name="T66" fmla="*/ 6 w 554"/>
                          <a:gd name="T67" fmla="*/ 3 h 372"/>
                          <a:gd name="T68" fmla="*/ 6 w 554"/>
                          <a:gd name="T69" fmla="*/ 2 h 372"/>
                          <a:gd name="T70" fmla="*/ 6 w 554"/>
                          <a:gd name="T71" fmla="*/ 2 h 372"/>
                          <a:gd name="T72" fmla="*/ 7 w 554"/>
                          <a:gd name="T73" fmla="*/ 2 h 372"/>
                          <a:gd name="T74" fmla="*/ 7 w 554"/>
                          <a:gd name="T75" fmla="*/ 2 h 372"/>
                          <a:gd name="T76" fmla="*/ 7 w 554"/>
                          <a:gd name="T77" fmla="*/ 1 h 372"/>
                          <a:gd name="T78" fmla="*/ 8 w 554"/>
                          <a:gd name="T79" fmla="*/ 1 h 372"/>
                          <a:gd name="T80" fmla="*/ 8 w 554"/>
                          <a:gd name="T81" fmla="*/ 1 h 372"/>
                          <a:gd name="T82" fmla="*/ 8 w 554"/>
                          <a:gd name="T83" fmla="*/ 1 h 372"/>
                          <a:gd name="T84" fmla="*/ 8 w 554"/>
                          <a:gd name="T85" fmla="*/ 1 h 372"/>
                          <a:gd name="T86" fmla="*/ 9 w 554"/>
                          <a:gd name="T87" fmla="*/ 1 h 372"/>
                          <a:gd name="T88" fmla="*/ 10 w 554"/>
                          <a:gd name="T89" fmla="*/ 0 h 372"/>
                          <a:gd name="T90" fmla="*/ 10 w 554"/>
                          <a:gd name="T91" fmla="*/ 0 h 372"/>
                          <a:gd name="T92" fmla="*/ 11 w 554"/>
                          <a:gd name="T93" fmla="*/ 0 h 372"/>
                          <a:gd name="T94" fmla="*/ 11 w 554"/>
                          <a:gd name="T95" fmla="*/ 0 h 372"/>
                          <a:gd name="T96" fmla="*/ 11 w 554"/>
                          <a:gd name="T97" fmla="*/ 0 h 372"/>
                          <a:gd name="T98" fmla="*/ 11 w 554"/>
                          <a:gd name="T99" fmla="*/ 0 h 372"/>
                          <a:gd name="T100" fmla="*/ 11 w 554"/>
                          <a:gd name="T101" fmla="*/ 0 h 372"/>
                          <a:gd name="T102" fmla="*/ 11 w 554"/>
                          <a:gd name="T103" fmla="*/ 0 h 372"/>
                          <a:gd name="T104" fmla="*/ 11 w 554"/>
                          <a:gd name="T105" fmla="*/ 1 h 372"/>
                          <a:gd name="T106" fmla="*/ 11 w 554"/>
                          <a:gd name="T107" fmla="*/ 1 h 372"/>
                          <a:gd name="T108" fmla="*/ 11 w 554"/>
                          <a:gd name="T109" fmla="*/ 1 h 372"/>
                          <a:gd name="T110" fmla="*/ 12 w 554"/>
                          <a:gd name="T111" fmla="*/ 1 h 372"/>
                          <a:gd name="T112" fmla="*/ 12 w 554"/>
                          <a:gd name="T113" fmla="*/ 2 h 372"/>
                          <a:gd name="T114" fmla="*/ 12 w 554"/>
                          <a:gd name="T115" fmla="*/ 2 h 372"/>
                          <a:gd name="T116" fmla="*/ 12 w 554"/>
                          <a:gd name="T117" fmla="*/ 2 h 372"/>
                          <a:gd name="T118" fmla="*/ 12 w 554"/>
                          <a:gd name="T119" fmla="*/ 2 h 372"/>
                          <a:gd name="T120" fmla="*/ 12 w 554"/>
                          <a:gd name="T121" fmla="*/ 2 h 3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4" h="372">
                            <a:moveTo>
                              <a:pt x="554" y="118"/>
                            </a:moveTo>
                            <a:lnTo>
                              <a:pt x="552" y="126"/>
                            </a:lnTo>
                            <a:cubicBezTo>
                              <a:pt x="552" y="126"/>
                              <a:pt x="545" y="197"/>
                              <a:pt x="396" y="236"/>
                            </a:cubicBezTo>
                            <a:cubicBezTo>
                              <a:pt x="311" y="275"/>
                              <a:pt x="206" y="354"/>
                              <a:pt x="95" y="372"/>
                            </a:cubicBezTo>
                            <a:cubicBezTo>
                              <a:pt x="0" y="272"/>
                              <a:pt x="36" y="142"/>
                              <a:pt x="36" y="142"/>
                            </a:cubicBezTo>
                            <a:lnTo>
                              <a:pt x="45" y="140"/>
                            </a:lnTo>
                            <a:lnTo>
                              <a:pt x="51" y="138"/>
                            </a:lnTo>
                            <a:lnTo>
                              <a:pt x="57" y="132"/>
                            </a:lnTo>
                            <a:lnTo>
                              <a:pt x="62" y="127"/>
                            </a:lnTo>
                            <a:lnTo>
                              <a:pt x="70" y="114"/>
                            </a:lnTo>
                            <a:lnTo>
                              <a:pt x="77" y="101"/>
                            </a:lnTo>
                            <a:lnTo>
                              <a:pt x="82" y="95"/>
                            </a:lnTo>
                            <a:lnTo>
                              <a:pt x="86" y="90"/>
                            </a:lnTo>
                            <a:lnTo>
                              <a:pt x="90" y="85"/>
                            </a:lnTo>
                            <a:lnTo>
                              <a:pt x="96" y="83"/>
                            </a:lnTo>
                            <a:lnTo>
                              <a:pt x="104" y="80"/>
                            </a:lnTo>
                            <a:lnTo>
                              <a:pt x="111" y="82"/>
                            </a:lnTo>
                            <a:lnTo>
                              <a:pt x="119" y="84"/>
                            </a:lnTo>
                            <a:lnTo>
                              <a:pt x="129" y="89"/>
                            </a:lnTo>
                            <a:lnTo>
                              <a:pt x="136" y="92"/>
                            </a:lnTo>
                            <a:lnTo>
                              <a:pt x="142" y="96"/>
                            </a:lnTo>
                            <a:lnTo>
                              <a:pt x="148" y="101"/>
                            </a:lnTo>
                            <a:lnTo>
                              <a:pt x="155" y="106"/>
                            </a:lnTo>
                            <a:lnTo>
                              <a:pt x="166" y="116"/>
                            </a:lnTo>
                            <a:lnTo>
                              <a:pt x="177" y="130"/>
                            </a:lnTo>
                            <a:lnTo>
                              <a:pt x="195" y="158"/>
                            </a:lnTo>
                            <a:lnTo>
                              <a:pt x="211" y="181"/>
                            </a:lnTo>
                            <a:lnTo>
                              <a:pt x="220" y="178"/>
                            </a:lnTo>
                            <a:lnTo>
                              <a:pt x="232" y="173"/>
                            </a:lnTo>
                            <a:lnTo>
                              <a:pt x="243" y="166"/>
                            </a:lnTo>
                            <a:lnTo>
                              <a:pt x="255" y="157"/>
                            </a:lnTo>
                            <a:lnTo>
                              <a:pt x="265" y="149"/>
                            </a:lnTo>
                            <a:lnTo>
                              <a:pt x="273" y="139"/>
                            </a:lnTo>
                            <a:lnTo>
                              <a:pt x="281" y="127"/>
                            </a:lnTo>
                            <a:lnTo>
                              <a:pt x="285" y="118"/>
                            </a:lnTo>
                            <a:lnTo>
                              <a:pt x="295" y="100"/>
                            </a:lnTo>
                            <a:lnTo>
                              <a:pt x="306" y="85"/>
                            </a:lnTo>
                            <a:lnTo>
                              <a:pt x="318" y="72"/>
                            </a:lnTo>
                            <a:lnTo>
                              <a:pt x="331" y="60"/>
                            </a:lnTo>
                            <a:lnTo>
                              <a:pt x="344" y="52"/>
                            </a:lnTo>
                            <a:lnTo>
                              <a:pt x="358" y="44"/>
                            </a:lnTo>
                            <a:lnTo>
                              <a:pt x="371" y="38"/>
                            </a:lnTo>
                            <a:lnTo>
                              <a:pt x="387" y="34"/>
                            </a:lnTo>
                            <a:lnTo>
                              <a:pt x="418" y="26"/>
                            </a:lnTo>
                            <a:lnTo>
                              <a:pt x="450" y="19"/>
                            </a:lnTo>
                            <a:lnTo>
                              <a:pt x="469" y="16"/>
                            </a:lnTo>
                            <a:lnTo>
                              <a:pt x="485" y="12"/>
                            </a:lnTo>
                            <a:lnTo>
                              <a:pt x="503" y="6"/>
                            </a:lnTo>
                            <a:lnTo>
                              <a:pt x="520" y="0"/>
                            </a:lnTo>
                            <a:lnTo>
                              <a:pt x="520" y="6"/>
                            </a:lnTo>
                            <a:lnTo>
                              <a:pt x="520" y="12"/>
                            </a:lnTo>
                            <a:lnTo>
                              <a:pt x="521" y="18"/>
                            </a:lnTo>
                            <a:lnTo>
                              <a:pt x="524" y="24"/>
                            </a:lnTo>
                            <a:lnTo>
                              <a:pt x="529" y="36"/>
                            </a:lnTo>
                            <a:lnTo>
                              <a:pt x="536" y="49"/>
                            </a:lnTo>
                            <a:lnTo>
                              <a:pt x="542" y="64"/>
                            </a:lnTo>
                            <a:lnTo>
                              <a:pt x="548" y="80"/>
                            </a:lnTo>
                            <a:lnTo>
                              <a:pt x="550" y="89"/>
                            </a:lnTo>
                            <a:lnTo>
                              <a:pt x="553" y="98"/>
                            </a:lnTo>
                            <a:lnTo>
                              <a:pt x="554" y="108"/>
                            </a:lnTo>
                            <a:lnTo>
                              <a:pt x="554" y="11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49" name="Freeform 264"/>
                      <p:cNvSpPr>
                        <a:spLocks noChangeAspect="1"/>
                      </p:cNvSpPr>
                      <p:nvPr/>
                    </p:nvSpPr>
                    <p:spPr bwMode="auto">
                      <a:xfrm>
                        <a:off x="1237" y="2147"/>
                        <a:ext cx="302" cy="308"/>
                      </a:xfrm>
                      <a:custGeom>
                        <a:avLst/>
                        <a:gdLst>
                          <a:gd name="T0" fmla="*/ 6 w 1095"/>
                          <a:gd name="T1" fmla="*/ 17 h 1117"/>
                          <a:gd name="T2" fmla="*/ 4 w 1095"/>
                          <a:gd name="T3" fmla="*/ 12 h 1117"/>
                          <a:gd name="T4" fmla="*/ 0 w 1095"/>
                          <a:gd name="T5" fmla="*/ 6 h 1117"/>
                          <a:gd name="T6" fmla="*/ 1 w 1095"/>
                          <a:gd name="T7" fmla="*/ 3 h 1117"/>
                          <a:gd name="T8" fmla="*/ 1 w 1095"/>
                          <a:gd name="T9" fmla="*/ 4 h 1117"/>
                          <a:gd name="T10" fmla="*/ 2 w 1095"/>
                          <a:gd name="T11" fmla="*/ 4 h 1117"/>
                          <a:gd name="T12" fmla="*/ 2 w 1095"/>
                          <a:gd name="T13" fmla="*/ 3 h 1117"/>
                          <a:gd name="T14" fmla="*/ 3 w 1095"/>
                          <a:gd name="T15" fmla="*/ 3 h 1117"/>
                          <a:gd name="T16" fmla="*/ 3 w 1095"/>
                          <a:gd name="T17" fmla="*/ 3 h 1117"/>
                          <a:gd name="T18" fmla="*/ 4 w 1095"/>
                          <a:gd name="T19" fmla="*/ 3 h 1117"/>
                          <a:gd name="T20" fmla="*/ 3 w 1095"/>
                          <a:gd name="T21" fmla="*/ 2 h 1117"/>
                          <a:gd name="T22" fmla="*/ 4 w 1095"/>
                          <a:gd name="T23" fmla="*/ 1 h 1117"/>
                          <a:gd name="T24" fmla="*/ 5 w 1095"/>
                          <a:gd name="T25" fmla="*/ 0 h 1117"/>
                          <a:gd name="T26" fmla="*/ 5 w 1095"/>
                          <a:gd name="T27" fmla="*/ 0 h 1117"/>
                          <a:gd name="T28" fmla="*/ 6 w 1095"/>
                          <a:gd name="T29" fmla="*/ 0 h 1117"/>
                          <a:gd name="T30" fmla="*/ 6 w 1095"/>
                          <a:gd name="T31" fmla="*/ 1 h 1117"/>
                          <a:gd name="T32" fmla="*/ 7 w 1095"/>
                          <a:gd name="T33" fmla="*/ 1 h 1117"/>
                          <a:gd name="T34" fmla="*/ 8 w 1095"/>
                          <a:gd name="T35" fmla="*/ 1 h 1117"/>
                          <a:gd name="T36" fmla="*/ 8 w 1095"/>
                          <a:gd name="T37" fmla="*/ 2 h 1117"/>
                          <a:gd name="T38" fmla="*/ 9 w 1095"/>
                          <a:gd name="T39" fmla="*/ 2 h 1117"/>
                          <a:gd name="T40" fmla="*/ 9 w 1095"/>
                          <a:gd name="T41" fmla="*/ 2 h 1117"/>
                          <a:gd name="T42" fmla="*/ 10 w 1095"/>
                          <a:gd name="T43" fmla="*/ 2 h 1117"/>
                          <a:gd name="T44" fmla="*/ 10 w 1095"/>
                          <a:gd name="T45" fmla="*/ 3 h 1117"/>
                          <a:gd name="T46" fmla="*/ 10 w 1095"/>
                          <a:gd name="T47" fmla="*/ 3 h 1117"/>
                          <a:gd name="T48" fmla="*/ 13 w 1095"/>
                          <a:gd name="T49" fmla="*/ 4 h 1117"/>
                          <a:gd name="T50" fmla="*/ 13 w 1095"/>
                          <a:gd name="T51" fmla="*/ 4 h 1117"/>
                          <a:gd name="T52" fmla="*/ 14 w 1095"/>
                          <a:gd name="T53" fmla="*/ 5 h 1117"/>
                          <a:gd name="T54" fmla="*/ 14 w 1095"/>
                          <a:gd name="T55" fmla="*/ 5 h 1117"/>
                          <a:gd name="T56" fmla="*/ 15 w 1095"/>
                          <a:gd name="T57" fmla="*/ 5 h 1117"/>
                          <a:gd name="T58" fmla="*/ 15 w 1095"/>
                          <a:gd name="T59" fmla="*/ 6 h 1117"/>
                          <a:gd name="T60" fmla="*/ 18 w 1095"/>
                          <a:gd name="T61" fmla="*/ 9 h 1117"/>
                          <a:gd name="T62" fmla="*/ 18 w 1095"/>
                          <a:gd name="T63" fmla="*/ 10 h 1117"/>
                          <a:gd name="T64" fmla="*/ 20 w 1095"/>
                          <a:gd name="T65" fmla="*/ 14 h 1117"/>
                          <a:gd name="T66" fmla="*/ 21 w 1095"/>
                          <a:gd name="T67" fmla="*/ 14 h 1117"/>
                          <a:gd name="T68" fmla="*/ 22 w 1095"/>
                          <a:gd name="T69" fmla="*/ 14 h 1117"/>
                          <a:gd name="T70" fmla="*/ 22 w 1095"/>
                          <a:gd name="T71" fmla="*/ 14 h 1117"/>
                          <a:gd name="T72" fmla="*/ 23 w 1095"/>
                          <a:gd name="T73" fmla="*/ 14 h 1117"/>
                          <a:gd name="T74" fmla="*/ 23 w 1095"/>
                          <a:gd name="T75" fmla="*/ 15 h 1117"/>
                          <a:gd name="T76" fmla="*/ 23 w 1095"/>
                          <a:gd name="T77" fmla="*/ 16 h 1117"/>
                          <a:gd name="T78" fmla="*/ 22 w 1095"/>
                          <a:gd name="T79" fmla="*/ 18 h 1117"/>
                          <a:gd name="T80" fmla="*/ 18 w 1095"/>
                          <a:gd name="T81" fmla="*/ 20 h 1117"/>
                          <a:gd name="T82" fmla="*/ 17 w 1095"/>
                          <a:gd name="T83" fmla="*/ 20 h 1117"/>
                          <a:gd name="T84" fmla="*/ 15 w 1095"/>
                          <a:gd name="T85" fmla="*/ 20 h 1117"/>
                          <a:gd name="T86" fmla="*/ 15 w 1095"/>
                          <a:gd name="T87" fmla="*/ 21 h 1117"/>
                          <a:gd name="T88" fmla="*/ 14 w 1095"/>
                          <a:gd name="T89" fmla="*/ 22 h 1117"/>
                          <a:gd name="T90" fmla="*/ 14 w 1095"/>
                          <a:gd name="T91" fmla="*/ 23 h 1117"/>
                          <a:gd name="T92" fmla="*/ 13 w 1095"/>
                          <a:gd name="T93" fmla="*/ 23 h 1117"/>
                          <a:gd name="T94" fmla="*/ 12 w 1095"/>
                          <a:gd name="T95" fmla="*/ 23 h 1117"/>
                          <a:gd name="T96" fmla="*/ 11 w 1095"/>
                          <a:gd name="T97" fmla="*/ 22 h 1117"/>
                          <a:gd name="T98" fmla="*/ 11 w 1095"/>
                          <a:gd name="T99" fmla="*/ 22 h 1117"/>
                          <a:gd name="T100" fmla="*/ 10 w 1095"/>
                          <a:gd name="T101" fmla="*/ 21 h 1117"/>
                          <a:gd name="T102" fmla="*/ 10 w 1095"/>
                          <a:gd name="T103" fmla="*/ 22 h 1117"/>
                          <a:gd name="T104" fmla="*/ 10 w 1095"/>
                          <a:gd name="T105" fmla="*/ 22 h 1117"/>
                          <a:gd name="T106" fmla="*/ 9 w 1095"/>
                          <a:gd name="T107" fmla="*/ 22 h 1117"/>
                          <a:gd name="T108" fmla="*/ 9 w 1095"/>
                          <a:gd name="T109" fmla="*/ 23 h 11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5" h="1117">
                            <a:moveTo>
                              <a:pt x="415" y="1077"/>
                            </a:moveTo>
                            <a:cubicBezTo>
                              <a:pt x="366" y="975"/>
                              <a:pt x="325" y="891"/>
                              <a:pt x="305" y="868"/>
                            </a:cubicBezTo>
                            <a:cubicBezTo>
                              <a:pt x="291" y="820"/>
                              <a:pt x="269" y="827"/>
                              <a:pt x="256" y="807"/>
                            </a:cubicBezTo>
                            <a:cubicBezTo>
                              <a:pt x="243" y="787"/>
                              <a:pt x="236" y="761"/>
                              <a:pt x="230" y="749"/>
                            </a:cubicBezTo>
                            <a:cubicBezTo>
                              <a:pt x="217" y="738"/>
                              <a:pt x="201" y="720"/>
                              <a:pt x="224" y="678"/>
                            </a:cubicBezTo>
                            <a:cubicBezTo>
                              <a:pt x="204" y="620"/>
                              <a:pt x="203" y="597"/>
                              <a:pt x="185" y="562"/>
                            </a:cubicBezTo>
                            <a:cubicBezTo>
                              <a:pt x="185" y="562"/>
                              <a:pt x="120" y="529"/>
                              <a:pt x="113" y="468"/>
                            </a:cubicBezTo>
                            <a:cubicBezTo>
                              <a:pt x="113" y="468"/>
                              <a:pt x="72" y="406"/>
                              <a:pt x="60" y="367"/>
                            </a:cubicBezTo>
                            <a:cubicBezTo>
                              <a:pt x="43" y="255"/>
                              <a:pt x="31" y="276"/>
                              <a:pt x="0" y="265"/>
                            </a:cubicBezTo>
                            <a:cubicBezTo>
                              <a:pt x="6" y="212"/>
                              <a:pt x="12" y="160"/>
                              <a:pt x="12" y="160"/>
                            </a:cubicBezTo>
                            <a:lnTo>
                              <a:pt x="11" y="157"/>
                            </a:lnTo>
                            <a:lnTo>
                              <a:pt x="21" y="164"/>
                            </a:lnTo>
                            <a:lnTo>
                              <a:pt x="31" y="169"/>
                            </a:lnTo>
                            <a:lnTo>
                              <a:pt x="42" y="172"/>
                            </a:lnTo>
                            <a:lnTo>
                              <a:pt x="55" y="175"/>
                            </a:lnTo>
                            <a:lnTo>
                              <a:pt x="68" y="175"/>
                            </a:lnTo>
                            <a:lnTo>
                              <a:pt x="80" y="174"/>
                            </a:lnTo>
                            <a:lnTo>
                              <a:pt x="92" y="172"/>
                            </a:lnTo>
                            <a:lnTo>
                              <a:pt x="104" y="167"/>
                            </a:lnTo>
                            <a:lnTo>
                              <a:pt x="105" y="161"/>
                            </a:lnTo>
                            <a:lnTo>
                              <a:pt x="109" y="157"/>
                            </a:lnTo>
                            <a:lnTo>
                              <a:pt x="112" y="152"/>
                            </a:lnTo>
                            <a:lnTo>
                              <a:pt x="117" y="149"/>
                            </a:lnTo>
                            <a:lnTo>
                              <a:pt x="130" y="145"/>
                            </a:lnTo>
                            <a:lnTo>
                              <a:pt x="144" y="142"/>
                            </a:lnTo>
                            <a:lnTo>
                              <a:pt x="150" y="140"/>
                            </a:lnTo>
                            <a:lnTo>
                              <a:pt x="156" y="137"/>
                            </a:lnTo>
                            <a:lnTo>
                              <a:pt x="160" y="135"/>
                            </a:lnTo>
                            <a:lnTo>
                              <a:pt x="164" y="131"/>
                            </a:lnTo>
                            <a:lnTo>
                              <a:pt x="166" y="128"/>
                            </a:lnTo>
                            <a:lnTo>
                              <a:pt x="168" y="120"/>
                            </a:lnTo>
                            <a:lnTo>
                              <a:pt x="166" y="113"/>
                            </a:lnTo>
                            <a:lnTo>
                              <a:pt x="163" y="104"/>
                            </a:lnTo>
                            <a:lnTo>
                              <a:pt x="133" y="57"/>
                            </a:lnTo>
                            <a:lnTo>
                              <a:pt x="164" y="45"/>
                            </a:lnTo>
                            <a:lnTo>
                              <a:pt x="197" y="35"/>
                            </a:lnTo>
                            <a:lnTo>
                              <a:pt x="212" y="29"/>
                            </a:lnTo>
                            <a:lnTo>
                              <a:pt x="228" y="22"/>
                            </a:lnTo>
                            <a:lnTo>
                              <a:pt x="235" y="17"/>
                            </a:lnTo>
                            <a:lnTo>
                              <a:pt x="241" y="12"/>
                            </a:lnTo>
                            <a:lnTo>
                              <a:pt x="248" y="6"/>
                            </a:lnTo>
                            <a:lnTo>
                              <a:pt x="254" y="0"/>
                            </a:lnTo>
                            <a:lnTo>
                              <a:pt x="262" y="1"/>
                            </a:lnTo>
                            <a:lnTo>
                              <a:pt x="270" y="4"/>
                            </a:lnTo>
                            <a:lnTo>
                              <a:pt x="276" y="7"/>
                            </a:lnTo>
                            <a:lnTo>
                              <a:pt x="283" y="11"/>
                            </a:lnTo>
                            <a:lnTo>
                              <a:pt x="297" y="20"/>
                            </a:lnTo>
                            <a:lnTo>
                              <a:pt x="309" y="29"/>
                            </a:lnTo>
                            <a:lnTo>
                              <a:pt x="322" y="37"/>
                            </a:lnTo>
                            <a:lnTo>
                              <a:pt x="336" y="43"/>
                            </a:lnTo>
                            <a:lnTo>
                              <a:pt x="345" y="46"/>
                            </a:lnTo>
                            <a:lnTo>
                              <a:pt x="352" y="46"/>
                            </a:lnTo>
                            <a:lnTo>
                              <a:pt x="361" y="46"/>
                            </a:lnTo>
                            <a:lnTo>
                              <a:pt x="369" y="43"/>
                            </a:lnTo>
                            <a:lnTo>
                              <a:pt x="374" y="57"/>
                            </a:lnTo>
                            <a:lnTo>
                              <a:pt x="381" y="67"/>
                            </a:lnTo>
                            <a:lnTo>
                              <a:pt x="390" y="78"/>
                            </a:lnTo>
                            <a:lnTo>
                              <a:pt x="399" y="88"/>
                            </a:lnTo>
                            <a:lnTo>
                              <a:pt x="410" y="96"/>
                            </a:lnTo>
                            <a:lnTo>
                              <a:pt x="422" y="104"/>
                            </a:lnTo>
                            <a:lnTo>
                              <a:pt x="434" y="110"/>
                            </a:lnTo>
                            <a:lnTo>
                              <a:pt x="445" y="113"/>
                            </a:lnTo>
                            <a:lnTo>
                              <a:pt x="451" y="112"/>
                            </a:lnTo>
                            <a:lnTo>
                              <a:pt x="456" y="113"/>
                            </a:lnTo>
                            <a:lnTo>
                              <a:pt x="459" y="113"/>
                            </a:lnTo>
                            <a:lnTo>
                              <a:pt x="463" y="116"/>
                            </a:lnTo>
                            <a:lnTo>
                              <a:pt x="467" y="122"/>
                            </a:lnTo>
                            <a:lnTo>
                              <a:pt x="469" y="130"/>
                            </a:lnTo>
                            <a:lnTo>
                              <a:pt x="470" y="139"/>
                            </a:lnTo>
                            <a:lnTo>
                              <a:pt x="472" y="147"/>
                            </a:lnTo>
                            <a:lnTo>
                              <a:pt x="473" y="152"/>
                            </a:lnTo>
                            <a:lnTo>
                              <a:pt x="475" y="155"/>
                            </a:lnTo>
                            <a:lnTo>
                              <a:pt x="476" y="158"/>
                            </a:lnTo>
                            <a:lnTo>
                              <a:pt x="480" y="160"/>
                            </a:lnTo>
                            <a:lnTo>
                              <a:pt x="613" y="195"/>
                            </a:lnTo>
                            <a:lnTo>
                              <a:pt x="617" y="196"/>
                            </a:lnTo>
                            <a:lnTo>
                              <a:pt x="623" y="198"/>
                            </a:lnTo>
                            <a:lnTo>
                              <a:pt x="631" y="202"/>
                            </a:lnTo>
                            <a:lnTo>
                              <a:pt x="636" y="206"/>
                            </a:lnTo>
                            <a:lnTo>
                              <a:pt x="645" y="216"/>
                            </a:lnTo>
                            <a:lnTo>
                              <a:pt x="656" y="225"/>
                            </a:lnTo>
                            <a:lnTo>
                              <a:pt x="662" y="229"/>
                            </a:lnTo>
                            <a:lnTo>
                              <a:pt x="667" y="233"/>
                            </a:lnTo>
                            <a:lnTo>
                              <a:pt x="673" y="236"/>
                            </a:lnTo>
                            <a:lnTo>
                              <a:pt x="680" y="237"/>
                            </a:lnTo>
                            <a:lnTo>
                              <a:pt x="686" y="239"/>
                            </a:lnTo>
                            <a:lnTo>
                              <a:pt x="693" y="237"/>
                            </a:lnTo>
                            <a:lnTo>
                              <a:pt x="703" y="235"/>
                            </a:lnTo>
                            <a:lnTo>
                              <a:pt x="712" y="230"/>
                            </a:lnTo>
                            <a:lnTo>
                              <a:pt x="737" y="271"/>
                            </a:lnTo>
                            <a:cubicBezTo>
                              <a:pt x="737" y="271"/>
                              <a:pt x="742" y="298"/>
                              <a:pt x="774" y="308"/>
                            </a:cubicBezTo>
                            <a:cubicBezTo>
                              <a:pt x="810" y="337"/>
                              <a:pt x="783" y="420"/>
                              <a:pt x="830" y="475"/>
                            </a:cubicBezTo>
                            <a:cubicBezTo>
                              <a:pt x="841" y="451"/>
                              <a:pt x="833" y="434"/>
                              <a:pt x="837" y="425"/>
                            </a:cubicBezTo>
                            <a:lnTo>
                              <a:pt x="854" y="417"/>
                            </a:lnTo>
                            <a:cubicBezTo>
                              <a:pt x="854" y="417"/>
                              <a:pt x="877" y="423"/>
                              <a:pt x="876" y="440"/>
                            </a:cubicBezTo>
                            <a:cubicBezTo>
                              <a:pt x="876" y="440"/>
                              <a:pt x="879" y="463"/>
                              <a:pt x="882" y="486"/>
                            </a:cubicBezTo>
                            <a:cubicBezTo>
                              <a:pt x="858" y="525"/>
                              <a:pt x="883" y="555"/>
                              <a:pt x="883" y="555"/>
                            </a:cubicBezTo>
                            <a:lnTo>
                              <a:pt x="904" y="631"/>
                            </a:lnTo>
                            <a:lnTo>
                              <a:pt x="943" y="645"/>
                            </a:lnTo>
                            <a:lnTo>
                              <a:pt x="983" y="659"/>
                            </a:lnTo>
                            <a:lnTo>
                              <a:pt x="995" y="662"/>
                            </a:lnTo>
                            <a:lnTo>
                              <a:pt x="1005" y="663"/>
                            </a:lnTo>
                            <a:lnTo>
                              <a:pt x="1014" y="664"/>
                            </a:lnTo>
                            <a:lnTo>
                              <a:pt x="1023" y="664"/>
                            </a:lnTo>
                            <a:lnTo>
                              <a:pt x="1032" y="663"/>
                            </a:lnTo>
                            <a:lnTo>
                              <a:pt x="1041" y="660"/>
                            </a:lnTo>
                            <a:lnTo>
                              <a:pt x="1048" y="657"/>
                            </a:lnTo>
                            <a:lnTo>
                              <a:pt x="1055" y="652"/>
                            </a:lnTo>
                            <a:lnTo>
                              <a:pt x="1070" y="662"/>
                            </a:lnTo>
                            <a:lnTo>
                              <a:pt x="1079" y="672"/>
                            </a:lnTo>
                            <a:lnTo>
                              <a:pt x="1087" y="683"/>
                            </a:lnTo>
                            <a:lnTo>
                              <a:pt x="1091" y="694"/>
                            </a:lnTo>
                            <a:lnTo>
                              <a:pt x="1095" y="705"/>
                            </a:lnTo>
                            <a:lnTo>
                              <a:pt x="1095" y="717"/>
                            </a:lnTo>
                            <a:lnTo>
                              <a:pt x="1095" y="729"/>
                            </a:lnTo>
                            <a:lnTo>
                              <a:pt x="1093" y="741"/>
                            </a:lnTo>
                            <a:lnTo>
                              <a:pt x="1085" y="765"/>
                            </a:lnTo>
                            <a:lnTo>
                              <a:pt x="1077" y="792"/>
                            </a:lnTo>
                            <a:lnTo>
                              <a:pt x="1067" y="816"/>
                            </a:lnTo>
                            <a:lnTo>
                              <a:pt x="1060" y="841"/>
                            </a:lnTo>
                            <a:lnTo>
                              <a:pt x="900" y="935"/>
                            </a:lnTo>
                            <a:lnTo>
                              <a:pt x="883" y="941"/>
                            </a:lnTo>
                            <a:lnTo>
                              <a:pt x="865" y="947"/>
                            </a:lnTo>
                            <a:lnTo>
                              <a:pt x="848" y="951"/>
                            </a:lnTo>
                            <a:lnTo>
                              <a:pt x="830" y="954"/>
                            </a:lnTo>
                            <a:lnTo>
                              <a:pt x="797" y="962"/>
                            </a:lnTo>
                            <a:lnTo>
                              <a:pt x="766" y="969"/>
                            </a:lnTo>
                            <a:lnTo>
                              <a:pt x="750" y="974"/>
                            </a:lnTo>
                            <a:lnTo>
                              <a:pt x="737" y="980"/>
                            </a:lnTo>
                            <a:lnTo>
                              <a:pt x="724" y="987"/>
                            </a:lnTo>
                            <a:lnTo>
                              <a:pt x="710" y="995"/>
                            </a:lnTo>
                            <a:lnTo>
                              <a:pt x="697" y="1007"/>
                            </a:lnTo>
                            <a:lnTo>
                              <a:pt x="685" y="1021"/>
                            </a:lnTo>
                            <a:lnTo>
                              <a:pt x="674" y="1035"/>
                            </a:lnTo>
                            <a:lnTo>
                              <a:pt x="664" y="1053"/>
                            </a:lnTo>
                            <a:lnTo>
                              <a:pt x="660" y="1063"/>
                            </a:lnTo>
                            <a:lnTo>
                              <a:pt x="652" y="1075"/>
                            </a:lnTo>
                            <a:lnTo>
                              <a:pt x="644" y="1084"/>
                            </a:lnTo>
                            <a:lnTo>
                              <a:pt x="634" y="1093"/>
                            </a:lnTo>
                            <a:lnTo>
                              <a:pt x="622" y="1101"/>
                            </a:lnTo>
                            <a:lnTo>
                              <a:pt x="611" y="1109"/>
                            </a:lnTo>
                            <a:lnTo>
                              <a:pt x="599" y="1113"/>
                            </a:lnTo>
                            <a:lnTo>
                              <a:pt x="590" y="1117"/>
                            </a:lnTo>
                            <a:lnTo>
                              <a:pt x="574" y="1094"/>
                            </a:lnTo>
                            <a:lnTo>
                              <a:pt x="556" y="1065"/>
                            </a:lnTo>
                            <a:lnTo>
                              <a:pt x="545" y="1052"/>
                            </a:lnTo>
                            <a:lnTo>
                              <a:pt x="534" y="1041"/>
                            </a:lnTo>
                            <a:lnTo>
                              <a:pt x="527" y="1036"/>
                            </a:lnTo>
                            <a:lnTo>
                              <a:pt x="521" y="1031"/>
                            </a:lnTo>
                            <a:lnTo>
                              <a:pt x="515" y="1028"/>
                            </a:lnTo>
                            <a:lnTo>
                              <a:pt x="508" y="1024"/>
                            </a:lnTo>
                            <a:lnTo>
                              <a:pt x="498" y="1019"/>
                            </a:lnTo>
                            <a:lnTo>
                              <a:pt x="490" y="1017"/>
                            </a:lnTo>
                            <a:lnTo>
                              <a:pt x="482" y="1016"/>
                            </a:lnTo>
                            <a:lnTo>
                              <a:pt x="475" y="1018"/>
                            </a:lnTo>
                            <a:lnTo>
                              <a:pt x="469" y="1021"/>
                            </a:lnTo>
                            <a:lnTo>
                              <a:pt x="464" y="1025"/>
                            </a:lnTo>
                            <a:lnTo>
                              <a:pt x="461" y="1030"/>
                            </a:lnTo>
                            <a:lnTo>
                              <a:pt x="456" y="1036"/>
                            </a:lnTo>
                            <a:lnTo>
                              <a:pt x="449" y="1050"/>
                            </a:lnTo>
                            <a:lnTo>
                              <a:pt x="440" y="1063"/>
                            </a:lnTo>
                            <a:lnTo>
                              <a:pt x="435" y="1068"/>
                            </a:lnTo>
                            <a:lnTo>
                              <a:pt x="429" y="1074"/>
                            </a:lnTo>
                            <a:lnTo>
                              <a:pt x="423" y="1076"/>
                            </a:lnTo>
                            <a:cubicBezTo>
                              <a:pt x="423" y="1076"/>
                              <a:pt x="419" y="1076"/>
                              <a:pt x="415" y="107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0" name="Freeform 265"/>
                      <p:cNvSpPr>
                        <a:spLocks noChangeAspect="1"/>
                      </p:cNvSpPr>
                      <p:nvPr/>
                    </p:nvSpPr>
                    <p:spPr bwMode="auto">
                      <a:xfrm>
                        <a:off x="1197" y="2072"/>
                        <a:ext cx="26" cy="18"/>
                      </a:xfrm>
                      <a:custGeom>
                        <a:avLst/>
                        <a:gdLst>
                          <a:gd name="T0" fmla="*/ 2 w 92"/>
                          <a:gd name="T1" fmla="*/ 0 h 65"/>
                          <a:gd name="T2" fmla="*/ 1 w 92"/>
                          <a:gd name="T3" fmla="*/ 1 h 65"/>
                          <a:gd name="T4" fmla="*/ 0 w 92"/>
                          <a:gd name="T5" fmla="*/ 1 h 65"/>
                          <a:gd name="T6" fmla="*/ 0 w 92"/>
                          <a:gd name="T7" fmla="*/ 0 h 65"/>
                          <a:gd name="T8" fmla="*/ 2 w 92"/>
                          <a:gd name="T9" fmla="*/ 0 h 65"/>
                          <a:gd name="T10" fmla="*/ 2 w 92"/>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5">
                            <a:moveTo>
                              <a:pt x="91" y="2"/>
                            </a:moveTo>
                            <a:cubicBezTo>
                              <a:pt x="91" y="2"/>
                              <a:pt x="92" y="37"/>
                              <a:pt x="65" y="46"/>
                            </a:cubicBezTo>
                            <a:cubicBezTo>
                              <a:pt x="52" y="56"/>
                              <a:pt x="40" y="58"/>
                              <a:pt x="13" y="65"/>
                            </a:cubicBezTo>
                            <a:cubicBezTo>
                              <a:pt x="4" y="60"/>
                              <a:pt x="0" y="30"/>
                              <a:pt x="11" y="19"/>
                            </a:cubicBezTo>
                            <a:cubicBezTo>
                              <a:pt x="45" y="9"/>
                              <a:pt x="80" y="0"/>
                              <a:pt x="80" y="0"/>
                            </a:cubicBezTo>
                            <a:lnTo>
                              <a:pt x="91" y="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1" name="Freeform 266"/>
                      <p:cNvSpPr>
                        <a:spLocks noChangeAspect="1"/>
                      </p:cNvSpPr>
                      <p:nvPr/>
                    </p:nvSpPr>
                    <p:spPr bwMode="auto">
                      <a:xfrm>
                        <a:off x="1227" y="2113"/>
                        <a:ext cx="28" cy="78"/>
                      </a:xfrm>
                      <a:custGeom>
                        <a:avLst/>
                        <a:gdLst>
                          <a:gd name="T0" fmla="*/ 2 w 101"/>
                          <a:gd name="T1" fmla="*/ 0 h 282"/>
                          <a:gd name="T2" fmla="*/ 2 w 101"/>
                          <a:gd name="T3" fmla="*/ 2 h 282"/>
                          <a:gd name="T4" fmla="*/ 2 w 101"/>
                          <a:gd name="T5" fmla="*/ 2 h 282"/>
                          <a:gd name="T6" fmla="*/ 1 w 101"/>
                          <a:gd name="T7" fmla="*/ 2 h 282"/>
                          <a:gd name="T8" fmla="*/ 1 w 101"/>
                          <a:gd name="T9" fmla="*/ 2 h 282"/>
                          <a:gd name="T10" fmla="*/ 1 w 101"/>
                          <a:gd name="T11" fmla="*/ 2 h 282"/>
                          <a:gd name="T12" fmla="*/ 1 w 101"/>
                          <a:gd name="T13" fmla="*/ 2 h 282"/>
                          <a:gd name="T14" fmla="*/ 1 w 101"/>
                          <a:gd name="T15" fmla="*/ 2 h 282"/>
                          <a:gd name="T16" fmla="*/ 1 w 101"/>
                          <a:gd name="T17" fmla="*/ 2 h 282"/>
                          <a:gd name="T18" fmla="*/ 1 w 101"/>
                          <a:gd name="T19" fmla="*/ 2 h 282"/>
                          <a:gd name="T20" fmla="*/ 1 w 101"/>
                          <a:gd name="T21" fmla="*/ 2 h 282"/>
                          <a:gd name="T22" fmla="*/ 1 w 101"/>
                          <a:gd name="T23" fmla="*/ 3 h 282"/>
                          <a:gd name="T24" fmla="*/ 1 w 101"/>
                          <a:gd name="T25" fmla="*/ 3 h 282"/>
                          <a:gd name="T26" fmla="*/ 1 w 101"/>
                          <a:gd name="T27" fmla="*/ 3 h 282"/>
                          <a:gd name="T28" fmla="*/ 1 w 101"/>
                          <a:gd name="T29" fmla="*/ 3 h 282"/>
                          <a:gd name="T30" fmla="*/ 1 w 101"/>
                          <a:gd name="T31" fmla="*/ 3 h 282"/>
                          <a:gd name="T32" fmla="*/ 1 w 101"/>
                          <a:gd name="T33" fmla="*/ 3 h 282"/>
                          <a:gd name="T34" fmla="*/ 1 w 101"/>
                          <a:gd name="T35" fmla="*/ 3 h 282"/>
                          <a:gd name="T36" fmla="*/ 1 w 101"/>
                          <a:gd name="T37" fmla="*/ 4 h 282"/>
                          <a:gd name="T38" fmla="*/ 2 w 101"/>
                          <a:gd name="T39" fmla="*/ 4 h 282"/>
                          <a:gd name="T40" fmla="*/ 2 w 101"/>
                          <a:gd name="T41" fmla="*/ 4 h 282"/>
                          <a:gd name="T42" fmla="*/ 1 w 101"/>
                          <a:gd name="T43" fmla="*/ 4 h 282"/>
                          <a:gd name="T44" fmla="*/ 1 w 101"/>
                          <a:gd name="T45" fmla="*/ 5 h 282"/>
                          <a:gd name="T46" fmla="*/ 1 w 101"/>
                          <a:gd name="T47" fmla="*/ 5 h 282"/>
                          <a:gd name="T48" fmla="*/ 1 w 101"/>
                          <a:gd name="T49" fmla="*/ 6 h 282"/>
                          <a:gd name="T50" fmla="*/ 1 w 101"/>
                          <a:gd name="T51" fmla="*/ 6 h 282"/>
                          <a:gd name="T52" fmla="*/ 1 w 101"/>
                          <a:gd name="T53" fmla="*/ 6 h 282"/>
                          <a:gd name="T54" fmla="*/ 1 w 101"/>
                          <a:gd name="T55" fmla="*/ 6 h 282"/>
                          <a:gd name="T56" fmla="*/ 1 w 101"/>
                          <a:gd name="T57" fmla="*/ 5 h 282"/>
                          <a:gd name="T58" fmla="*/ 0 w 101"/>
                          <a:gd name="T59" fmla="*/ 5 h 282"/>
                          <a:gd name="T60" fmla="*/ 0 w 101"/>
                          <a:gd name="T61" fmla="*/ 5 h 282"/>
                          <a:gd name="T62" fmla="*/ 0 w 101"/>
                          <a:gd name="T63" fmla="*/ 5 h 282"/>
                          <a:gd name="T64" fmla="*/ 0 w 101"/>
                          <a:gd name="T65" fmla="*/ 4 h 282"/>
                          <a:gd name="T66" fmla="*/ 0 w 101"/>
                          <a:gd name="T67" fmla="*/ 4 h 282"/>
                          <a:gd name="T68" fmla="*/ 0 w 101"/>
                          <a:gd name="T69" fmla="*/ 3 h 282"/>
                          <a:gd name="T70" fmla="*/ 1 w 101"/>
                          <a:gd name="T71" fmla="*/ 0 h 282"/>
                          <a:gd name="T72" fmla="*/ 2 w 101"/>
                          <a:gd name="T73" fmla="*/ 0 h 2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 h="282">
                            <a:moveTo>
                              <a:pt x="96" y="0"/>
                            </a:moveTo>
                            <a:lnTo>
                              <a:pt x="101" y="80"/>
                            </a:lnTo>
                            <a:lnTo>
                              <a:pt x="83" y="86"/>
                            </a:lnTo>
                            <a:lnTo>
                              <a:pt x="63" y="94"/>
                            </a:lnTo>
                            <a:lnTo>
                              <a:pt x="58" y="96"/>
                            </a:lnTo>
                            <a:lnTo>
                              <a:pt x="55" y="100"/>
                            </a:lnTo>
                            <a:lnTo>
                              <a:pt x="52" y="102"/>
                            </a:lnTo>
                            <a:lnTo>
                              <a:pt x="50" y="107"/>
                            </a:lnTo>
                            <a:lnTo>
                              <a:pt x="47" y="112"/>
                            </a:lnTo>
                            <a:lnTo>
                              <a:pt x="47" y="117"/>
                            </a:lnTo>
                            <a:lnTo>
                              <a:pt x="47" y="122"/>
                            </a:lnTo>
                            <a:lnTo>
                              <a:pt x="49" y="128"/>
                            </a:lnTo>
                            <a:lnTo>
                              <a:pt x="47" y="135"/>
                            </a:lnTo>
                            <a:lnTo>
                              <a:pt x="49" y="141"/>
                            </a:lnTo>
                            <a:lnTo>
                              <a:pt x="50" y="147"/>
                            </a:lnTo>
                            <a:lnTo>
                              <a:pt x="54" y="153"/>
                            </a:lnTo>
                            <a:lnTo>
                              <a:pt x="57" y="158"/>
                            </a:lnTo>
                            <a:lnTo>
                              <a:pt x="62" y="163"/>
                            </a:lnTo>
                            <a:lnTo>
                              <a:pt x="67" y="167"/>
                            </a:lnTo>
                            <a:lnTo>
                              <a:pt x="72" y="170"/>
                            </a:lnTo>
                            <a:lnTo>
                              <a:pt x="72" y="186"/>
                            </a:lnTo>
                            <a:lnTo>
                              <a:pt x="69" y="201"/>
                            </a:lnTo>
                            <a:lnTo>
                              <a:pt x="67" y="216"/>
                            </a:lnTo>
                            <a:lnTo>
                              <a:pt x="63" y="230"/>
                            </a:lnTo>
                            <a:lnTo>
                              <a:pt x="55" y="259"/>
                            </a:lnTo>
                            <a:lnTo>
                              <a:pt x="46" y="282"/>
                            </a:lnTo>
                            <a:lnTo>
                              <a:pt x="37" y="271"/>
                            </a:lnTo>
                            <a:lnTo>
                              <a:pt x="29" y="261"/>
                            </a:lnTo>
                            <a:lnTo>
                              <a:pt x="22" y="250"/>
                            </a:lnTo>
                            <a:lnTo>
                              <a:pt x="17" y="241"/>
                            </a:lnTo>
                            <a:lnTo>
                              <a:pt x="13" y="230"/>
                            </a:lnTo>
                            <a:lnTo>
                              <a:pt x="10" y="220"/>
                            </a:lnTo>
                            <a:lnTo>
                              <a:pt x="9" y="209"/>
                            </a:lnTo>
                            <a:lnTo>
                              <a:pt x="7" y="198"/>
                            </a:lnTo>
                            <a:cubicBezTo>
                              <a:pt x="7" y="198"/>
                              <a:pt x="3" y="175"/>
                              <a:pt x="0" y="152"/>
                            </a:cubicBezTo>
                            <a:cubicBezTo>
                              <a:pt x="12" y="90"/>
                              <a:pt x="30" y="66"/>
                              <a:pt x="49" y="7"/>
                            </a:cubicBezTo>
                            <a:cubicBezTo>
                              <a:pt x="72" y="3"/>
                              <a:pt x="96" y="0"/>
                              <a:pt x="96"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2" name="Freeform 267"/>
                      <p:cNvSpPr>
                        <a:spLocks noChangeAspect="1"/>
                      </p:cNvSpPr>
                      <p:nvPr/>
                    </p:nvSpPr>
                    <p:spPr bwMode="auto">
                      <a:xfrm>
                        <a:off x="1309" y="1915"/>
                        <a:ext cx="104" cy="67"/>
                      </a:xfrm>
                      <a:custGeom>
                        <a:avLst/>
                        <a:gdLst>
                          <a:gd name="T0" fmla="*/ 2 w 377"/>
                          <a:gd name="T1" fmla="*/ 4 h 242"/>
                          <a:gd name="T2" fmla="*/ 2 w 377"/>
                          <a:gd name="T3" fmla="*/ 4 h 242"/>
                          <a:gd name="T4" fmla="*/ 2 w 377"/>
                          <a:gd name="T5" fmla="*/ 4 h 242"/>
                          <a:gd name="T6" fmla="*/ 2 w 377"/>
                          <a:gd name="T7" fmla="*/ 4 h 242"/>
                          <a:gd name="T8" fmla="*/ 2 w 377"/>
                          <a:gd name="T9" fmla="*/ 4 h 242"/>
                          <a:gd name="T10" fmla="*/ 2 w 377"/>
                          <a:gd name="T11" fmla="*/ 4 h 242"/>
                          <a:gd name="T12" fmla="*/ 3 w 377"/>
                          <a:gd name="T13" fmla="*/ 4 h 242"/>
                          <a:gd name="T14" fmla="*/ 3 w 377"/>
                          <a:gd name="T15" fmla="*/ 4 h 242"/>
                          <a:gd name="T16" fmla="*/ 3 w 377"/>
                          <a:gd name="T17" fmla="*/ 4 h 242"/>
                          <a:gd name="T18" fmla="*/ 3 w 377"/>
                          <a:gd name="T19" fmla="*/ 4 h 242"/>
                          <a:gd name="T20" fmla="*/ 3 w 377"/>
                          <a:gd name="T21" fmla="*/ 4 h 242"/>
                          <a:gd name="T22" fmla="*/ 3 w 377"/>
                          <a:gd name="T23" fmla="*/ 4 h 242"/>
                          <a:gd name="T24" fmla="*/ 3 w 377"/>
                          <a:gd name="T25" fmla="*/ 4 h 242"/>
                          <a:gd name="T26" fmla="*/ 4 w 377"/>
                          <a:gd name="T27" fmla="*/ 4 h 242"/>
                          <a:gd name="T28" fmla="*/ 4 w 377"/>
                          <a:gd name="T29" fmla="*/ 4 h 242"/>
                          <a:gd name="T30" fmla="*/ 4 w 377"/>
                          <a:gd name="T31" fmla="*/ 4 h 242"/>
                          <a:gd name="T32" fmla="*/ 4 w 377"/>
                          <a:gd name="T33" fmla="*/ 5 h 242"/>
                          <a:gd name="T34" fmla="*/ 4 w 377"/>
                          <a:gd name="T35" fmla="*/ 5 h 242"/>
                          <a:gd name="T36" fmla="*/ 4 w 377"/>
                          <a:gd name="T37" fmla="*/ 5 h 242"/>
                          <a:gd name="T38" fmla="*/ 5 w 377"/>
                          <a:gd name="T39" fmla="*/ 4 h 242"/>
                          <a:gd name="T40" fmla="*/ 5 w 377"/>
                          <a:gd name="T41" fmla="*/ 4 h 242"/>
                          <a:gd name="T42" fmla="*/ 6 w 377"/>
                          <a:gd name="T43" fmla="*/ 4 h 242"/>
                          <a:gd name="T44" fmla="*/ 6 w 377"/>
                          <a:gd name="T45" fmla="*/ 4 h 242"/>
                          <a:gd name="T46" fmla="*/ 6 w 377"/>
                          <a:gd name="T47" fmla="*/ 4 h 242"/>
                          <a:gd name="T48" fmla="*/ 6 w 377"/>
                          <a:gd name="T49" fmla="*/ 4 h 242"/>
                          <a:gd name="T50" fmla="*/ 6 w 377"/>
                          <a:gd name="T51" fmla="*/ 4 h 242"/>
                          <a:gd name="T52" fmla="*/ 7 w 377"/>
                          <a:gd name="T53" fmla="*/ 5 h 242"/>
                          <a:gd name="T54" fmla="*/ 7 w 377"/>
                          <a:gd name="T55" fmla="*/ 5 h 242"/>
                          <a:gd name="T56" fmla="*/ 8 w 377"/>
                          <a:gd name="T57" fmla="*/ 4 h 242"/>
                          <a:gd name="T58" fmla="*/ 8 w 377"/>
                          <a:gd name="T59" fmla="*/ 3 h 242"/>
                          <a:gd name="T60" fmla="*/ 7 w 377"/>
                          <a:gd name="T61" fmla="*/ 3 h 242"/>
                          <a:gd name="T62" fmla="*/ 7 w 377"/>
                          <a:gd name="T63" fmla="*/ 3 h 242"/>
                          <a:gd name="T64" fmla="*/ 7 w 377"/>
                          <a:gd name="T65" fmla="*/ 3 h 242"/>
                          <a:gd name="T66" fmla="*/ 6 w 377"/>
                          <a:gd name="T67" fmla="*/ 3 h 242"/>
                          <a:gd name="T68" fmla="*/ 6 w 377"/>
                          <a:gd name="T69" fmla="*/ 2 h 242"/>
                          <a:gd name="T70" fmla="*/ 6 w 377"/>
                          <a:gd name="T71" fmla="*/ 2 h 242"/>
                          <a:gd name="T72" fmla="*/ 5 w 377"/>
                          <a:gd name="T73" fmla="*/ 2 h 242"/>
                          <a:gd name="T74" fmla="*/ 5 w 377"/>
                          <a:gd name="T75" fmla="*/ 2 h 242"/>
                          <a:gd name="T76" fmla="*/ 4 w 377"/>
                          <a:gd name="T77" fmla="*/ 1 h 242"/>
                          <a:gd name="T78" fmla="*/ 4 w 377"/>
                          <a:gd name="T79" fmla="*/ 1 h 242"/>
                          <a:gd name="T80" fmla="*/ 4 w 377"/>
                          <a:gd name="T81" fmla="*/ 1 h 242"/>
                          <a:gd name="T82" fmla="*/ 3 w 377"/>
                          <a:gd name="T83" fmla="*/ 1 h 242"/>
                          <a:gd name="T84" fmla="*/ 3 w 377"/>
                          <a:gd name="T85" fmla="*/ 1 h 242"/>
                          <a:gd name="T86" fmla="*/ 2 w 377"/>
                          <a:gd name="T87" fmla="*/ 0 h 242"/>
                          <a:gd name="T88" fmla="*/ 2 w 377"/>
                          <a:gd name="T89" fmla="*/ 0 h 242"/>
                          <a:gd name="T90" fmla="*/ 2 w 377"/>
                          <a:gd name="T91" fmla="*/ 0 h 242"/>
                          <a:gd name="T92" fmla="*/ 2 w 377"/>
                          <a:gd name="T93" fmla="*/ 0 h 242"/>
                          <a:gd name="T94" fmla="*/ 1 w 377"/>
                          <a:gd name="T95" fmla="*/ 0 h 242"/>
                          <a:gd name="T96" fmla="*/ 1 w 377"/>
                          <a:gd name="T97" fmla="*/ 0 h 242"/>
                          <a:gd name="T98" fmla="*/ 1 w 377"/>
                          <a:gd name="T99" fmla="*/ 0 h 242"/>
                          <a:gd name="T100" fmla="*/ 1 w 377"/>
                          <a:gd name="T101" fmla="*/ 0 h 242"/>
                          <a:gd name="T102" fmla="*/ 1 w 377"/>
                          <a:gd name="T103" fmla="*/ 0 h 242"/>
                          <a:gd name="T104" fmla="*/ 1 w 377"/>
                          <a:gd name="T105" fmla="*/ 0 h 242"/>
                          <a:gd name="T106" fmla="*/ 0 w 377"/>
                          <a:gd name="T107" fmla="*/ 0 h 242"/>
                          <a:gd name="T108" fmla="*/ 0 w 377"/>
                          <a:gd name="T109" fmla="*/ 0 h 242"/>
                          <a:gd name="T110" fmla="*/ 1 w 377"/>
                          <a:gd name="T111" fmla="*/ 2 h 242"/>
                          <a:gd name="T112" fmla="*/ 2 w 377"/>
                          <a:gd name="T113" fmla="*/ 2 h 242"/>
                          <a:gd name="T114" fmla="*/ 1 w 377"/>
                          <a:gd name="T115" fmla="*/ 3 h 242"/>
                          <a:gd name="T116" fmla="*/ 2 w 377"/>
                          <a:gd name="T117" fmla="*/ 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242">
                            <a:moveTo>
                              <a:pt x="85" y="166"/>
                            </a:moveTo>
                            <a:lnTo>
                              <a:pt x="100" y="173"/>
                            </a:lnTo>
                            <a:lnTo>
                              <a:pt x="109" y="178"/>
                            </a:lnTo>
                            <a:lnTo>
                              <a:pt x="115" y="179"/>
                            </a:lnTo>
                            <a:lnTo>
                              <a:pt x="120" y="178"/>
                            </a:lnTo>
                            <a:lnTo>
                              <a:pt x="124" y="176"/>
                            </a:lnTo>
                            <a:lnTo>
                              <a:pt x="127" y="175"/>
                            </a:lnTo>
                            <a:lnTo>
                              <a:pt x="130" y="173"/>
                            </a:lnTo>
                            <a:lnTo>
                              <a:pt x="133" y="170"/>
                            </a:lnTo>
                            <a:lnTo>
                              <a:pt x="137" y="170"/>
                            </a:lnTo>
                            <a:lnTo>
                              <a:pt x="141" y="170"/>
                            </a:lnTo>
                            <a:lnTo>
                              <a:pt x="147" y="173"/>
                            </a:lnTo>
                            <a:lnTo>
                              <a:pt x="155" y="179"/>
                            </a:lnTo>
                            <a:lnTo>
                              <a:pt x="165" y="187"/>
                            </a:lnTo>
                            <a:lnTo>
                              <a:pt x="173" y="197"/>
                            </a:lnTo>
                            <a:lnTo>
                              <a:pt x="183" y="206"/>
                            </a:lnTo>
                            <a:lnTo>
                              <a:pt x="190" y="215"/>
                            </a:lnTo>
                            <a:lnTo>
                              <a:pt x="195" y="223"/>
                            </a:lnTo>
                            <a:lnTo>
                              <a:pt x="197" y="228"/>
                            </a:lnTo>
                            <a:lnTo>
                              <a:pt x="242" y="190"/>
                            </a:lnTo>
                            <a:lnTo>
                              <a:pt x="250" y="191"/>
                            </a:lnTo>
                            <a:lnTo>
                              <a:pt x="257" y="191"/>
                            </a:lnTo>
                            <a:lnTo>
                              <a:pt x="265" y="193"/>
                            </a:lnTo>
                            <a:lnTo>
                              <a:pt x="272" y="196"/>
                            </a:lnTo>
                            <a:lnTo>
                              <a:pt x="285" y="201"/>
                            </a:lnTo>
                            <a:lnTo>
                              <a:pt x="299" y="209"/>
                            </a:lnTo>
                            <a:lnTo>
                              <a:pt x="323" y="225"/>
                            </a:lnTo>
                            <a:cubicBezTo>
                              <a:pt x="323" y="225"/>
                              <a:pt x="336" y="233"/>
                              <a:pt x="349" y="242"/>
                            </a:cubicBezTo>
                            <a:cubicBezTo>
                              <a:pt x="363" y="208"/>
                              <a:pt x="367" y="203"/>
                              <a:pt x="377" y="174"/>
                            </a:cubicBezTo>
                            <a:cubicBezTo>
                              <a:pt x="369" y="165"/>
                              <a:pt x="362" y="157"/>
                              <a:pt x="362" y="157"/>
                            </a:cubicBezTo>
                            <a:lnTo>
                              <a:pt x="345" y="153"/>
                            </a:lnTo>
                            <a:lnTo>
                              <a:pt x="329" y="145"/>
                            </a:lnTo>
                            <a:lnTo>
                              <a:pt x="314" y="138"/>
                            </a:lnTo>
                            <a:lnTo>
                              <a:pt x="299" y="130"/>
                            </a:lnTo>
                            <a:lnTo>
                              <a:pt x="283" y="120"/>
                            </a:lnTo>
                            <a:lnTo>
                              <a:pt x="268" y="111"/>
                            </a:lnTo>
                            <a:lnTo>
                              <a:pt x="255" y="101"/>
                            </a:lnTo>
                            <a:lnTo>
                              <a:pt x="227" y="79"/>
                            </a:lnTo>
                            <a:lnTo>
                              <a:pt x="197" y="60"/>
                            </a:lnTo>
                            <a:lnTo>
                              <a:pt x="183" y="50"/>
                            </a:lnTo>
                            <a:lnTo>
                              <a:pt x="168" y="42"/>
                            </a:lnTo>
                            <a:lnTo>
                              <a:pt x="153" y="35"/>
                            </a:lnTo>
                            <a:lnTo>
                              <a:pt x="136" y="29"/>
                            </a:lnTo>
                            <a:lnTo>
                              <a:pt x="121" y="18"/>
                            </a:lnTo>
                            <a:lnTo>
                              <a:pt x="106" y="11"/>
                            </a:lnTo>
                            <a:lnTo>
                              <a:pt x="91" y="5"/>
                            </a:lnTo>
                            <a:lnTo>
                              <a:pt x="76" y="1"/>
                            </a:lnTo>
                            <a:lnTo>
                              <a:pt x="67" y="0"/>
                            </a:lnTo>
                            <a:lnTo>
                              <a:pt x="59" y="0"/>
                            </a:lnTo>
                            <a:lnTo>
                              <a:pt x="51" y="0"/>
                            </a:lnTo>
                            <a:lnTo>
                              <a:pt x="42" y="1"/>
                            </a:lnTo>
                            <a:lnTo>
                              <a:pt x="32" y="4"/>
                            </a:lnTo>
                            <a:lnTo>
                              <a:pt x="23" y="6"/>
                            </a:lnTo>
                            <a:lnTo>
                              <a:pt x="12" y="10"/>
                            </a:lnTo>
                            <a:lnTo>
                              <a:pt x="0" y="14"/>
                            </a:lnTo>
                            <a:lnTo>
                              <a:pt x="70" y="80"/>
                            </a:lnTo>
                            <a:cubicBezTo>
                              <a:pt x="70" y="80"/>
                              <a:pt x="92" y="101"/>
                              <a:pt x="91" y="111"/>
                            </a:cubicBezTo>
                            <a:cubicBezTo>
                              <a:pt x="90" y="123"/>
                              <a:pt x="65" y="131"/>
                              <a:pt x="64" y="140"/>
                            </a:cubicBezTo>
                            <a:cubicBezTo>
                              <a:pt x="67" y="161"/>
                              <a:pt x="85" y="166"/>
                              <a:pt x="85" y="16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3" name="Freeform 268"/>
                      <p:cNvSpPr>
                        <a:spLocks noChangeAspect="1"/>
                      </p:cNvSpPr>
                      <p:nvPr/>
                    </p:nvSpPr>
                    <p:spPr bwMode="auto">
                      <a:xfrm>
                        <a:off x="1240" y="2123"/>
                        <a:ext cx="67" cy="73"/>
                      </a:xfrm>
                      <a:custGeom>
                        <a:avLst/>
                        <a:gdLst>
                          <a:gd name="T0" fmla="*/ 7 w 202"/>
                          <a:gd name="T1" fmla="*/ 0 h 217"/>
                          <a:gd name="T2" fmla="*/ 3 w 202"/>
                          <a:gd name="T3" fmla="*/ 2 h 217"/>
                          <a:gd name="T4" fmla="*/ 2 w 202"/>
                          <a:gd name="T5" fmla="*/ 1 h 217"/>
                          <a:gd name="T6" fmla="*/ 1 w 202"/>
                          <a:gd name="T7" fmla="*/ 2 h 217"/>
                          <a:gd name="T8" fmla="*/ 1 w 202"/>
                          <a:gd name="T9" fmla="*/ 2 h 217"/>
                          <a:gd name="T10" fmla="*/ 0 w 202"/>
                          <a:gd name="T11" fmla="*/ 2 h 217"/>
                          <a:gd name="T12" fmla="*/ 0 w 202"/>
                          <a:gd name="T13" fmla="*/ 2 h 217"/>
                          <a:gd name="T14" fmla="*/ 0 w 202"/>
                          <a:gd name="T15" fmla="*/ 2 h 217"/>
                          <a:gd name="T16" fmla="*/ 0 w 202"/>
                          <a:gd name="T17" fmla="*/ 2 h 217"/>
                          <a:gd name="T18" fmla="*/ 0 w 202"/>
                          <a:gd name="T19" fmla="*/ 2 h 217"/>
                          <a:gd name="T20" fmla="*/ 0 w 202"/>
                          <a:gd name="T21" fmla="*/ 2 h 217"/>
                          <a:gd name="T22" fmla="*/ 0 w 202"/>
                          <a:gd name="T23" fmla="*/ 3 h 217"/>
                          <a:gd name="T24" fmla="*/ 0 w 202"/>
                          <a:gd name="T25" fmla="*/ 3 h 217"/>
                          <a:gd name="T26" fmla="*/ 0 w 202"/>
                          <a:gd name="T27" fmla="*/ 3 h 217"/>
                          <a:gd name="T28" fmla="*/ 0 w 202"/>
                          <a:gd name="T29" fmla="*/ 3 h 217"/>
                          <a:gd name="T30" fmla="*/ 0 w 202"/>
                          <a:gd name="T31" fmla="*/ 3 h 217"/>
                          <a:gd name="T32" fmla="*/ 0 w 202"/>
                          <a:gd name="T33" fmla="*/ 4 h 217"/>
                          <a:gd name="T34" fmla="*/ 0 w 202"/>
                          <a:gd name="T35" fmla="*/ 4 h 217"/>
                          <a:gd name="T36" fmla="*/ 0 w 202"/>
                          <a:gd name="T37" fmla="*/ 4 h 217"/>
                          <a:gd name="T38" fmla="*/ 1 w 202"/>
                          <a:gd name="T39" fmla="*/ 4 h 217"/>
                          <a:gd name="T40" fmla="*/ 1 w 202"/>
                          <a:gd name="T41" fmla="*/ 4 h 217"/>
                          <a:gd name="T42" fmla="*/ 1 w 202"/>
                          <a:gd name="T43" fmla="*/ 5 h 217"/>
                          <a:gd name="T44" fmla="*/ 1 w 202"/>
                          <a:gd name="T45" fmla="*/ 5 h 217"/>
                          <a:gd name="T46" fmla="*/ 1 w 202"/>
                          <a:gd name="T47" fmla="*/ 6 h 217"/>
                          <a:gd name="T48" fmla="*/ 1 w 202"/>
                          <a:gd name="T49" fmla="*/ 6 h 217"/>
                          <a:gd name="T50" fmla="*/ 0 w 202"/>
                          <a:gd name="T51" fmla="*/ 7 h 217"/>
                          <a:gd name="T52" fmla="*/ 0 w 202"/>
                          <a:gd name="T53" fmla="*/ 8 h 217"/>
                          <a:gd name="T54" fmla="*/ 0 w 202"/>
                          <a:gd name="T55" fmla="*/ 8 h 217"/>
                          <a:gd name="T56" fmla="*/ 1 w 202"/>
                          <a:gd name="T57" fmla="*/ 8 h 217"/>
                          <a:gd name="T58" fmla="*/ 1 w 202"/>
                          <a:gd name="T59" fmla="*/ 8 h 217"/>
                          <a:gd name="T60" fmla="*/ 1 w 202"/>
                          <a:gd name="T61" fmla="*/ 8 h 217"/>
                          <a:gd name="T62" fmla="*/ 2 w 202"/>
                          <a:gd name="T63" fmla="*/ 8 h 217"/>
                          <a:gd name="T64" fmla="*/ 2 w 202"/>
                          <a:gd name="T65" fmla="*/ 8 h 217"/>
                          <a:gd name="T66" fmla="*/ 2 w 202"/>
                          <a:gd name="T67" fmla="*/ 8 h 217"/>
                          <a:gd name="T68" fmla="*/ 3 w 202"/>
                          <a:gd name="T69" fmla="*/ 8 h 217"/>
                          <a:gd name="T70" fmla="*/ 3 w 202"/>
                          <a:gd name="T71" fmla="*/ 8 h 217"/>
                          <a:gd name="T72" fmla="*/ 3 w 202"/>
                          <a:gd name="T73" fmla="*/ 8 h 217"/>
                          <a:gd name="T74" fmla="*/ 3 w 202"/>
                          <a:gd name="T75" fmla="*/ 8 h 217"/>
                          <a:gd name="T76" fmla="*/ 3 w 202"/>
                          <a:gd name="T77" fmla="*/ 7 h 217"/>
                          <a:gd name="T78" fmla="*/ 4 w 202"/>
                          <a:gd name="T79" fmla="*/ 7 h 217"/>
                          <a:gd name="T80" fmla="*/ 4 w 202"/>
                          <a:gd name="T81" fmla="*/ 7 h 217"/>
                          <a:gd name="T82" fmla="*/ 4 w 202"/>
                          <a:gd name="T83" fmla="*/ 7 h 217"/>
                          <a:gd name="T84" fmla="*/ 4 w 202"/>
                          <a:gd name="T85" fmla="*/ 7 h 217"/>
                          <a:gd name="T86" fmla="*/ 5 w 202"/>
                          <a:gd name="T87" fmla="*/ 7 h 217"/>
                          <a:gd name="T88" fmla="*/ 5 w 202"/>
                          <a:gd name="T89" fmla="*/ 7 h 217"/>
                          <a:gd name="T90" fmla="*/ 5 w 202"/>
                          <a:gd name="T91" fmla="*/ 7 h 217"/>
                          <a:gd name="T92" fmla="*/ 5 w 202"/>
                          <a:gd name="T93" fmla="*/ 7 h 217"/>
                          <a:gd name="T94" fmla="*/ 5 w 202"/>
                          <a:gd name="T95" fmla="*/ 6 h 217"/>
                          <a:gd name="T96" fmla="*/ 5 w 202"/>
                          <a:gd name="T97" fmla="*/ 6 h 217"/>
                          <a:gd name="T98" fmla="*/ 4 w 202"/>
                          <a:gd name="T99" fmla="*/ 4 h 217"/>
                          <a:gd name="T100" fmla="*/ 5 w 202"/>
                          <a:gd name="T101" fmla="*/ 4 h 217"/>
                          <a:gd name="T102" fmla="*/ 6 w 202"/>
                          <a:gd name="T103" fmla="*/ 4 h 217"/>
                          <a:gd name="T104" fmla="*/ 6 w 202"/>
                          <a:gd name="T105" fmla="*/ 4 h 217"/>
                          <a:gd name="T106" fmla="*/ 7 w 202"/>
                          <a:gd name="T107" fmla="*/ 3 h 217"/>
                          <a:gd name="T108" fmla="*/ 7 w 202"/>
                          <a:gd name="T109" fmla="*/ 3 h 217"/>
                          <a:gd name="T110" fmla="*/ 7 w 202"/>
                          <a:gd name="T111" fmla="*/ 3 h 217"/>
                          <a:gd name="T112" fmla="*/ 7 w 202"/>
                          <a:gd name="T113" fmla="*/ 3 h 217"/>
                          <a:gd name="T114" fmla="*/ 7 w 202"/>
                          <a:gd name="T115" fmla="*/ 3 h 217"/>
                          <a:gd name="T116" fmla="*/ 7 w 202"/>
                          <a:gd name="T117" fmla="*/ 0 h 2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2" h="217">
                            <a:moveTo>
                              <a:pt x="185" y="0"/>
                            </a:moveTo>
                            <a:lnTo>
                              <a:pt x="83" y="55"/>
                            </a:lnTo>
                            <a:lnTo>
                              <a:pt x="45" y="36"/>
                            </a:lnTo>
                            <a:lnTo>
                              <a:pt x="30" y="41"/>
                            </a:lnTo>
                            <a:lnTo>
                              <a:pt x="14" y="47"/>
                            </a:lnTo>
                            <a:lnTo>
                              <a:pt x="10" y="49"/>
                            </a:lnTo>
                            <a:lnTo>
                              <a:pt x="7" y="52"/>
                            </a:lnTo>
                            <a:lnTo>
                              <a:pt x="5" y="54"/>
                            </a:lnTo>
                            <a:lnTo>
                              <a:pt x="3" y="58"/>
                            </a:lnTo>
                            <a:lnTo>
                              <a:pt x="1" y="62"/>
                            </a:lnTo>
                            <a:lnTo>
                              <a:pt x="1" y="66"/>
                            </a:lnTo>
                            <a:lnTo>
                              <a:pt x="1" y="70"/>
                            </a:lnTo>
                            <a:lnTo>
                              <a:pt x="2" y="75"/>
                            </a:lnTo>
                            <a:lnTo>
                              <a:pt x="1" y="81"/>
                            </a:lnTo>
                            <a:lnTo>
                              <a:pt x="2" y="86"/>
                            </a:lnTo>
                            <a:lnTo>
                              <a:pt x="3" y="91"/>
                            </a:lnTo>
                            <a:lnTo>
                              <a:pt x="6" y="96"/>
                            </a:lnTo>
                            <a:lnTo>
                              <a:pt x="9" y="100"/>
                            </a:lnTo>
                            <a:lnTo>
                              <a:pt x="13" y="104"/>
                            </a:lnTo>
                            <a:lnTo>
                              <a:pt x="17" y="107"/>
                            </a:lnTo>
                            <a:lnTo>
                              <a:pt x="21" y="110"/>
                            </a:lnTo>
                            <a:lnTo>
                              <a:pt x="21" y="123"/>
                            </a:lnTo>
                            <a:lnTo>
                              <a:pt x="19" y="135"/>
                            </a:lnTo>
                            <a:lnTo>
                              <a:pt x="17" y="148"/>
                            </a:lnTo>
                            <a:lnTo>
                              <a:pt x="14" y="159"/>
                            </a:lnTo>
                            <a:lnTo>
                              <a:pt x="7" y="183"/>
                            </a:lnTo>
                            <a:lnTo>
                              <a:pt x="0" y="202"/>
                            </a:lnTo>
                            <a:lnTo>
                              <a:pt x="8" y="208"/>
                            </a:lnTo>
                            <a:lnTo>
                              <a:pt x="17" y="212"/>
                            </a:lnTo>
                            <a:lnTo>
                              <a:pt x="26" y="215"/>
                            </a:lnTo>
                            <a:lnTo>
                              <a:pt x="37" y="217"/>
                            </a:lnTo>
                            <a:lnTo>
                              <a:pt x="47" y="217"/>
                            </a:lnTo>
                            <a:lnTo>
                              <a:pt x="57" y="216"/>
                            </a:lnTo>
                            <a:lnTo>
                              <a:pt x="67" y="215"/>
                            </a:lnTo>
                            <a:lnTo>
                              <a:pt x="77" y="211"/>
                            </a:lnTo>
                            <a:lnTo>
                              <a:pt x="78" y="206"/>
                            </a:lnTo>
                            <a:lnTo>
                              <a:pt x="81" y="202"/>
                            </a:lnTo>
                            <a:lnTo>
                              <a:pt x="84" y="198"/>
                            </a:lnTo>
                            <a:lnTo>
                              <a:pt x="88" y="196"/>
                            </a:lnTo>
                            <a:lnTo>
                              <a:pt x="99" y="192"/>
                            </a:lnTo>
                            <a:lnTo>
                              <a:pt x="110" y="190"/>
                            </a:lnTo>
                            <a:lnTo>
                              <a:pt x="115" y="188"/>
                            </a:lnTo>
                            <a:lnTo>
                              <a:pt x="120" y="186"/>
                            </a:lnTo>
                            <a:lnTo>
                              <a:pt x="124" y="184"/>
                            </a:lnTo>
                            <a:lnTo>
                              <a:pt x="127" y="181"/>
                            </a:lnTo>
                            <a:lnTo>
                              <a:pt x="129" y="178"/>
                            </a:lnTo>
                            <a:lnTo>
                              <a:pt x="130" y="172"/>
                            </a:lnTo>
                            <a:lnTo>
                              <a:pt x="129" y="166"/>
                            </a:lnTo>
                            <a:lnTo>
                              <a:pt x="126" y="158"/>
                            </a:lnTo>
                            <a:lnTo>
                              <a:pt x="101" y="119"/>
                            </a:lnTo>
                            <a:lnTo>
                              <a:pt x="127" y="109"/>
                            </a:lnTo>
                            <a:lnTo>
                              <a:pt x="154" y="101"/>
                            </a:lnTo>
                            <a:lnTo>
                              <a:pt x="167" y="96"/>
                            </a:lnTo>
                            <a:lnTo>
                              <a:pt x="180" y="90"/>
                            </a:lnTo>
                            <a:lnTo>
                              <a:pt x="186" y="86"/>
                            </a:lnTo>
                            <a:lnTo>
                              <a:pt x="191" y="82"/>
                            </a:lnTo>
                            <a:lnTo>
                              <a:pt x="197" y="77"/>
                            </a:lnTo>
                            <a:lnTo>
                              <a:pt x="202" y="72"/>
                            </a:lnTo>
                            <a:lnTo>
                              <a:pt x="185"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4" name="Freeform 269"/>
                      <p:cNvSpPr>
                        <a:spLocks noChangeAspect="1"/>
                      </p:cNvSpPr>
                      <p:nvPr/>
                    </p:nvSpPr>
                    <p:spPr bwMode="auto">
                      <a:xfrm>
                        <a:off x="1302" y="2039"/>
                        <a:ext cx="138" cy="162"/>
                      </a:xfrm>
                      <a:custGeom>
                        <a:avLst/>
                        <a:gdLst>
                          <a:gd name="T0" fmla="*/ 1 w 499"/>
                          <a:gd name="T1" fmla="*/ 8 h 586"/>
                          <a:gd name="T2" fmla="*/ 1 w 499"/>
                          <a:gd name="T3" fmla="*/ 9 h 586"/>
                          <a:gd name="T4" fmla="*/ 2 w 499"/>
                          <a:gd name="T5" fmla="*/ 9 h 586"/>
                          <a:gd name="T6" fmla="*/ 3 w 499"/>
                          <a:gd name="T7" fmla="*/ 9 h 586"/>
                          <a:gd name="T8" fmla="*/ 3 w 499"/>
                          <a:gd name="T9" fmla="*/ 10 h 586"/>
                          <a:gd name="T10" fmla="*/ 4 w 499"/>
                          <a:gd name="T11" fmla="*/ 10 h 586"/>
                          <a:gd name="T12" fmla="*/ 4 w 499"/>
                          <a:gd name="T13" fmla="*/ 11 h 586"/>
                          <a:gd name="T14" fmla="*/ 5 w 499"/>
                          <a:gd name="T15" fmla="*/ 11 h 586"/>
                          <a:gd name="T16" fmla="*/ 5 w 499"/>
                          <a:gd name="T17" fmla="*/ 11 h 586"/>
                          <a:gd name="T18" fmla="*/ 5 w 499"/>
                          <a:gd name="T19" fmla="*/ 11 h 586"/>
                          <a:gd name="T20" fmla="*/ 5 w 499"/>
                          <a:gd name="T21" fmla="*/ 12 h 586"/>
                          <a:gd name="T22" fmla="*/ 8 w 499"/>
                          <a:gd name="T23" fmla="*/ 12 h 586"/>
                          <a:gd name="T24" fmla="*/ 9 w 499"/>
                          <a:gd name="T25" fmla="*/ 11 h 586"/>
                          <a:gd name="T26" fmla="*/ 9 w 499"/>
                          <a:gd name="T27" fmla="*/ 11 h 586"/>
                          <a:gd name="T28" fmla="*/ 9 w 499"/>
                          <a:gd name="T29" fmla="*/ 11 h 586"/>
                          <a:gd name="T30" fmla="*/ 10 w 499"/>
                          <a:gd name="T31" fmla="*/ 11 h 586"/>
                          <a:gd name="T32" fmla="*/ 11 w 499"/>
                          <a:gd name="T33" fmla="*/ 11 h 586"/>
                          <a:gd name="T34" fmla="*/ 10 w 499"/>
                          <a:gd name="T35" fmla="*/ 10 h 586"/>
                          <a:gd name="T36" fmla="*/ 9 w 499"/>
                          <a:gd name="T37" fmla="*/ 9 h 586"/>
                          <a:gd name="T38" fmla="*/ 9 w 499"/>
                          <a:gd name="T39" fmla="*/ 9 h 586"/>
                          <a:gd name="T40" fmla="*/ 10 w 499"/>
                          <a:gd name="T41" fmla="*/ 8 h 586"/>
                          <a:gd name="T42" fmla="*/ 10 w 499"/>
                          <a:gd name="T43" fmla="*/ 8 h 586"/>
                          <a:gd name="T44" fmla="*/ 10 w 499"/>
                          <a:gd name="T45" fmla="*/ 8 h 586"/>
                          <a:gd name="T46" fmla="*/ 9 w 499"/>
                          <a:gd name="T47" fmla="*/ 8 h 586"/>
                          <a:gd name="T48" fmla="*/ 9 w 499"/>
                          <a:gd name="T49" fmla="*/ 7 h 586"/>
                          <a:gd name="T50" fmla="*/ 8 w 499"/>
                          <a:gd name="T51" fmla="*/ 6 h 586"/>
                          <a:gd name="T52" fmla="*/ 7 w 499"/>
                          <a:gd name="T53" fmla="*/ 5 h 586"/>
                          <a:gd name="T54" fmla="*/ 7 w 499"/>
                          <a:gd name="T55" fmla="*/ 5 h 586"/>
                          <a:gd name="T56" fmla="*/ 7 w 499"/>
                          <a:gd name="T57" fmla="*/ 4 h 586"/>
                          <a:gd name="T58" fmla="*/ 7 w 499"/>
                          <a:gd name="T59" fmla="*/ 4 h 586"/>
                          <a:gd name="T60" fmla="*/ 7 w 499"/>
                          <a:gd name="T61" fmla="*/ 3 h 586"/>
                          <a:gd name="T62" fmla="*/ 8 w 499"/>
                          <a:gd name="T63" fmla="*/ 3 h 586"/>
                          <a:gd name="T64" fmla="*/ 8 w 499"/>
                          <a:gd name="T65" fmla="*/ 3 h 586"/>
                          <a:gd name="T66" fmla="*/ 8 w 499"/>
                          <a:gd name="T67" fmla="*/ 2 h 586"/>
                          <a:gd name="T68" fmla="*/ 7 w 499"/>
                          <a:gd name="T69" fmla="*/ 2 h 586"/>
                          <a:gd name="T70" fmla="*/ 7 w 499"/>
                          <a:gd name="T71" fmla="*/ 1 h 586"/>
                          <a:gd name="T72" fmla="*/ 6 w 499"/>
                          <a:gd name="T73" fmla="*/ 1 h 586"/>
                          <a:gd name="T74" fmla="*/ 6 w 499"/>
                          <a:gd name="T75" fmla="*/ 0 h 586"/>
                          <a:gd name="T76" fmla="*/ 6 w 499"/>
                          <a:gd name="T77" fmla="*/ 0 h 586"/>
                          <a:gd name="T78" fmla="*/ 5 w 499"/>
                          <a:gd name="T79" fmla="*/ 0 h 586"/>
                          <a:gd name="T80" fmla="*/ 4 w 499"/>
                          <a:gd name="T81" fmla="*/ 0 h 586"/>
                          <a:gd name="T82" fmla="*/ 4 w 499"/>
                          <a:gd name="T83" fmla="*/ 0 h 586"/>
                          <a:gd name="T84" fmla="*/ 3 w 499"/>
                          <a:gd name="T85" fmla="*/ 1 h 586"/>
                          <a:gd name="T86" fmla="*/ 3 w 499"/>
                          <a:gd name="T87" fmla="*/ 1 h 586"/>
                          <a:gd name="T88" fmla="*/ 2 w 499"/>
                          <a:gd name="T89" fmla="*/ 5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9" h="586">
                            <a:moveTo>
                              <a:pt x="20" y="391"/>
                            </a:moveTo>
                            <a:lnTo>
                              <a:pt x="28" y="392"/>
                            </a:lnTo>
                            <a:lnTo>
                              <a:pt x="36" y="395"/>
                            </a:lnTo>
                            <a:lnTo>
                              <a:pt x="42" y="398"/>
                            </a:lnTo>
                            <a:lnTo>
                              <a:pt x="49" y="402"/>
                            </a:lnTo>
                            <a:lnTo>
                              <a:pt x="63" y="412"/>
                            </a:lnTo>
                            <a:lnTo>
                              <a:pt x="75" y="420"/>
                            </a:lnTo>
                            <a:lnTo>
                              <a:pt x="88" y="428"/>
                            </a:lnTo>
                            <a:lnTo>
                              <a:pt x="102" y="434"/>
                            </a:lnTo>
                            <a:lnTo>
                              <a:pt x="111" y="437"/>
                            </a:lnTo>
                            <a:lnTo>
                              <a:pt x="118" y="437"/>
                            </a:lnTo>
                            <a:lnTo>
                              <a:pt x="127" y="437"/>
                            </a:lnTo>
                            <a:lnTo>
                              <a:pt x="135" y="434"/>
                            </a:lnTo>
                            <a:lnTo>
                              <a:pt x="140" y="448"/>
                            </a:lnTo>
                            <a:lnTo>
                              <a:pt x="147" y="458"/>
                            </a:lnTo>
                            <a:lnTo>
                              <a:pt x="155" y="469"/>
                            </a:lnTo>
                            <a:lnTo>
                              <a:pt x="165" y="479"/>
                            </a:lnTo>
                            <a:lnTo>
                              <a:pt x="176" y="487"/>
                            </a:lnTo>
                            <a:lnTo>
                              <a:pt x="188" y="495"/>
                            </a:lnTo>
                            <a:lnTo>
                              <a:pt x="200" y="501"/>
                            </a:lnTo>
                            <a:lnTo>
                              <a:pt x="211" y="504"/>
                            </a:lnTo>
                            <a:lnTo>
                              <a:pt x="217" y="503"/>
                            </a:lnTo>
                            <a:lnTo>
                              <a:pt x="222" y="504"/>
                            </a:lnTo>
                            <a:lnTo>
                              <a:pt x="225" y="504"/>
                            </a:lnTo>
                            <a:lnTo>
                              <a:pt x="229" y="507"/>
                            </a:lnTo>
                            <a:lnTo>
                              <a:pt x="233" y="513"/>
                            </a:lnTo>
                            <a:lnTo>
                              <a:pt x="235" y="521"/>
                            </a:lnTo>
                            <a:lnTo>
                              <a:pt x="236" y="529"/>
                            </a:lnTo>
                            <a:lnTo>
                              <a:pt x="237" y="538"/>
                            </a:lnTo>
                            <a:lnTo>
                              <a:pt x="239" y="543"/>
                            </a:lnTo>
                            <a:lnTo>
                              <a:pt x="241" y="546"/>
                            </a:lnTo>
                            <a:lnTo>
                              <a:pt x="242" y="549"/>
                            </a:lnTo>
                            <a:lnTo>
                              <a:pt x="246" y="551"/>
                            </a:lnTo>
                            <a:lnTo>
                              <a:pt x="378" y="586"/>
                            </a:lnTo>
                            <a:lnTo>
                              <a:pt x="381" y="575"/>
                            </a:lnTo>
                            <a:lnTo>
                              <a:pt x="384" y="566"/>
                            </a:lnTo>
                            <a:lnTo>
                              <a:pt x="389" y="556"/>
                            </a:lnTo>
                            <a:lnTo>
                              <a:pt x="397" y="546"/>
                            </a:lnTo>
                            <a:lnTo>
                              <a:pt x="405" y="539"/>
                            </a:lnTo>
                            <a:lnTo>
                              <a:pt x="413" y="532"/>
                            </a:lnTo>
                            <a:lnTo>
                              <a:pt x="418" y="529"/>
                            </a:lnTo>
                            <a:lnTo>
                              <a:pt x="424" y="527"/>
                            </a:lnTo>
                            <a:lnTo>
                              <a:pt x="429" y="526"/>
                            </a:lnTo>
                            <a:lnTo>
                              <a:pt x="436" y="525"/>
                            </a:lnTo>
                            <a:lnTo>
                              <a:pt x="440" y="525"/>
                            </a:lnTo>
                            <a:lnTo>
                              <a:pt x="451" y="527"/>
                            </a:lnTo>
                            <a:lnTo>
                              <a:pt x="457" y="528"/>
                            </a:lnTo>
                            <a:lnTo>
                              <a:pt x="463" y="532"/>
                            </a:lnTo>
                            <a:lnTo>
                              <a:pt x="470" y="535"/>
                            </a:lnTo>
                            <a:lnTo>
                              <a:pt x="475" y="540"/>
                            </a:lnTo>
                            <a:lnTo>
                              <a:pt x="499" y="533"/>
                            </a:lnTo>
                            <a:lnTo>
                              <a:pt x="481" y="508"/>
                            </a:lnTo>
                            <a:lnTo>
                              <a:pt x="466" y="484"/>
                            </a:lnTo>
                            <a:lnTo>
                              <a:pt x="458" y="472"/>
                            </a:lnTo>
                            <a:lnTo>
                              <a:pt x="453" y="460"/>
                            </a:lnTo>
                            <a:lnTo>
                              <a:pt x="448" y="448"/>
                            </a:lnTo>
                            <a:lnTo>
                              <a:pt x="445" y="434"/>
                            </a:lnTo>
                            <a:lnTo>
                              <a:pt x="445" y="430"/>
                            </a:lnTo>
                            <a:lnTo>
                              <a:pt x="445" y="426"/>
                            </a:lnTo>
                            <a:lnTo>
                              <a:pt x="446" y="421"/>
                            </a:lnTo>
                            <a:lnTo>
                              <a:pt x="447" y="418"/>
                            </a:lnTo>
                            <a:lnTo>
                              <a:pt x="452" y="408"/>
                            </a:lnTo>
                            <a:lnTo>
                              <a:pt x="457" y="399"/>
                            </a:lnTo>
                            <a:lnTo>
                              <a:pt x="459" y="395"/>
                            </a:lnTo>
                            <a:lnTo>
                              <a:pt x="460" y="391"/>
                            </a:lnTo>
                            <a:lnTo>
                              <a:pt x="462" y="386"/>
                            </a:lnTo>
                            <a:lnTo>
                              <a:pt x="460" y="383"/>
                            </a:lnTo>
                            <a:lnTo>
                              <a:pt x="459" y="378"/>
                            </a:lnTo>
                            <a:lnTo>
                              <a:pt x="457" y="374"/>
                            </a:lnTo>
                            <a:lnTo>
                              <a:pt x="453" y="368"/>
                            </a:lnTo>
                            <a:lnTo>
                              <a:pt x="447" y="365"/>
                            </a:lnTo>
                            <a:lnTo>
                              <a:pt x="440" y="362"/>
                            </a:lnTo>
                            <a:lnTo>
                              <a:pt x="433" y="359"/>
                            </a:lnTo>
                            <a:lnTo>
                              <a:pt x="427" y="355"/>
                            </a:lnTo>
                            <a:lnTo>
                              <a:pt x="421" y="350"/>
                            </a:lnTo>
                            <a:lnTo>
                              <a:pt x="410" y="341"/>
                            </a:lnTo>
                            <a:lnTo>
                              <a:pt x="399" y="330"/>
                            </a:lnTo>
                            <a:lnTo>
                              <a:pt x="377" y="304"/>
                            </a:lnTo>
                            <a:lnTo>
                              <a:pt x="356" y="279"/>
                            </a:lnTo>
                            <a:lnTo>
                              <a:pt x="348" y="267"/>
                            </a:lnTo>
                            <a:lnTo>
                              <a:pt x="340" y="254"/>
                            </a:lnTo>
                            <a:lnTo>
                              <a:pt x="333" y="239"/>
                            </a:lnTo>
                            <a:lnTo>
                              <a:pt x="327" y="224"/>
                            </a:lnTo>
                            <a:lnTo>
                              <a:pt x="325" y="217"/>
                            </a:lnTo>
                            <a:lnTo>
                              <a:pt x="324" y="209"/>
                            </a:lnTo>
                            <a:lnTo>
                              <a:pt x="325" y="203"/>
                            </a:lnTo>
                            <a:lnTo>
                              <a:pt x="328" y="197"/>
                            </a:lnTo>
                            <a:lnTo>
                              <a:pt x="331" y="191"/>
                            </a:lnTo>
                            <a:lnTo>
                              <a:pt x="336" y="187"/>
                            </a:lnTo>
                            <a:lnTo>
                              <a:pt x="344" y="183"/>
                            </a:lnTo>
                            <a:lnTo>
                              <a:pt x="353" y="179"/>
                            </a:lnTo>
                            <a:lnTo>
                              <a:pt x="354" y="164"/>
                            </a:lnTo>
                            <a:lnTo>
                              <a:pt x="357" y="146"/>
                            </a:lnTo>
                            <a:lnTo>
                              <a:pt x="358" y="142"/>
                            </a:lnTo>
                            <a:lnTo>
                              <a:pt x="359" y="138"/>
                            </a:lnTo>
                            <a:lnTo>
                              <a:pt x="362" y="135"/>
                            </a:lnTo>
                            <a:lnTo>
                              <a:pt x="364" y="132"/>
                            </a:lnTo>
                            <a:lnTo>
                              <a:pt x="368" y="131"/>
                            </a:lnTo>
                            <a:lnTo>
                              <a:pt x="371" y="129"/>
                            </a:lnTo>
                            <a:lnTo>
                              <a:pt x="376" y="129"/>
                            </a:lnTo>
                            <a:lnTo>
                              <a:pt x="382" y="129"/>
                            </a:lnTo>
                            <a:lnTo>
                              <a:pt x="378" y="120"/>
                            </a:lnTo>
                            <a:lnTo>
                              <a:pt x="369" y="117"/>
                            </a:lnTo>
                            <a:lnTo>
                              <a:pt x="360" y="112"/>
                            </a:lnTo>
                            <a:lnTo>
                              <a:pt x="353" y="107"/>
                            </a:lnTo>
                            <a:lnTo>
                              <a:pt x="346" y="100"/>
                            </a:lnTo>
                            <a:lnTo>
                              <a:pt x="335" y="84"/>
                            </a:lnTo>
                            <a:lnTo>
                              <a:pt x="324" y="65"/>
                            </a:lnTo>
                            <a:lnTo>
                              <a:pt x="315" y="47"/>
                            </a:lnTo>
                            <a:lnTo>
                              <a:pt x="304" y="30"/>
                            </a:lnTo>
                            <a:lnTo>
                              <a:pt x="299" y="22"/>
                            </a:lnTo>
                            <a:lnTo>
                              <a:pt x="293" y="14"/>
                            </a:lnTo>
                            <a:lnTo>
                              <a:pt x="286" y="6"/>
                            </a:lnTo>
                            <a:lnTo>
                              <a:pt x="278" y="0"/>
                            </a:lnTo>
                            <a:lnTo>
                              <a:pt x="272" y="5"/>
                            </a:lnTo>
                            <a:lnTo>
                              <a:pt x="265" y="10"/>
                            </a:lnTo>
                            <a:lnTo>
                              <a:pt x="258" y="11"/>
                            </a:lnTo>
                            <a:lnTo>
                              <a:pt x="251" y="11"/>
                            </a:lnTo>
                            <a:lnTo>
                              <a:pt x="235" y="7"/>
                            </a:lnTo>
                            <a:lnTo>
                              <a:pt x="219" y="4"/>
                            </a:lnTo>
                            <a:lnTo>
                              <a:pt x="212" y="1"/>
                            </a:lnTo>
                            <a:lnTo>
                              <a:pt x="204" y="0"/>
                            </a:lnTo>
                            <a:lnTo>
                              <a:pt x="196" y="0"/>
                            </a:lnTo>
                            <a:lnTo>
                              <a:pt x="188" y="1"/>
                            </a:lnTo>
                            <a:lnTo>
                              <a:pt x="181" y="2"/>
                            </a:lnTo>
                            <a:lnTo>
                              <a:pt x="172" y="7"/>
                            </a:lnTo>
                            <a:lnTo>
                              <a:pt x="165" y="14"/>
                            </a:lnTo>
                            <a:lnTo>
                              <a:pt x="158" y="23"/>
                            </a:lnTo>
                            <a:lnTo>
                              <a:pt x="154" y="30"/>
                            </a:lnTo>
                            <a:lnTo>
                              <a:pt x="151" y="39"/>
                            </a:lnTo>
                            <a:lnTo>
                              <a:pt x="146" y="46"/>
                            </a:lnTo>
                            <a:lnTo>
                              <a:pt x="140" y="53"/>
                            </a:lnTo>
                            <a:lnTo>
                              <a:pt x="127" y="66"/>
                            </a:lnTo>
                            <a:lnTo>
                              <a:pt x="112" y="83"/>
                            </a:lnTo>
                            <a:lnTo>
                              <a:pt x="100" y="249"/>
                            </a:lnTo>
                            <a:lnTo>
                              <a:pt x="0" y="304"/>
                            </a:lnTo>
                            <a:lnTo>
                              <a:pt x="20" y="39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55" name="Freeform 270"/>
                      <p:cNvSpPr>
                        <a:spLocks noChangeAspect="1"/>
                      </p:cNvSpPr>
                      <p:nvPr/>
                    </p:nvSpPr>
                    <p:spPr bwMode="auto">
                      <a:xfrm>
                        <a:off x="1246" y="2045"/>
                        <a:ext cx="100" cy="97"/>
                      </a:xfrm>
                      <a:custGeom>
                        <a:avLst/>
                        <a:gdLst>
                          <a:gd name="T0" fmla="*/ 7 w 361"/>
                          <a:gd name="T1" fmla="*/ 0 h 350"/>
                          <a:gd name="T2" fmla="*/ 7 w 361"/>
                          <a:gd name="T3" fmla="*/ 1 h 350"/>
                          <a:gd name="T4" fmla="*/ 7 w 361"/>
                          <a:gd name="T5" fmla="*/ 1 h 350"/>
                          <a:gd name="T6" fmla="*/ 6 w 361"/>
                          <a:gd name="T7" fmla="*/ 5 h 350"/>
                          <a:gd name="T8" fmla="*/ 2 w 361"/>
                          <a:gd name="T9" fmla="*/ 7 h 350"/>
                          <a:gd name="T10" fmla="*/ 1 w 361"/>
                          <a:gd name="T11" fmla="*/ 5 h 350"/>
                          <a:gd name="T12" fmla="*/ 1 w 361"/>
                          <a:gd name="T13" fmla="*/ 5 h 350"/>
                          <a:gd name="T14" fmla="*/ 1 w 361"/>
                          <a:gd name="T15" fmla="*/ 5 h 350"/>
                          <a:gd name="T16" fmla="*/ 1 w 361"/>
                          <a:gd name="T17" fmla="*/ 4 h 350"/>
                          <a:gd name="T18" fmla="*/ 1 w 361"/>
                          <a:gd name="T19" fmla="*/ 4 h 350"/>
                          <a:gd name="T20" fmla="*/ 1 w 361"/>
                          <a:gd name="T21" fmla="*/ 3 h 350"/>
                          <a:gd name="T22" fmla="*/ 1 w 361"/>
                          <a:gd name="T23" fmla="*/ 3 h 350"/>
                          <a:gd name="T24" fmla="*/ 1 w 361"/>
                          <a:gd name="T25" fmla="*/ 3 h 350"/>
                          <a:gd name="T26" fmla="*/ 0 w 361"/>
                          <a:gd name="T27" fmla="*/ 3 h 350"/>
                          <a:gd name="T28" fmla="*/ 0 w 361"/>
                          <a:gd name="T29" fmla="*/ 3 h 350"/>
                          <a:gd name="T30" fmla="*/ 0 w 361"/>
                          <a:gd name="T31" fmla="*/ 2 h 350"/>
                          <a:gd name="T32" fmla="*/ 1 w 361"/>
                          <a:gd name="T33" fmla="*/ 2 h 350"/>
                          <a:gd name="T34" fmla="*/ 1 w 361"/>
                          <a:gd name="T35" fmla="*/ 2 h 350"/>
                          <a:gd name="T36" fmla="*/ 1 w 361"/>
                          <a:gd name="T37" fmla="*/ 2 h 350"/>
                          <a:gd name="T38" fmla="*/ 1 w 361"/>
                          <a:gd name="T39" fmla="*/ 1 h 350"/>
                          <a:gd name="T40" fmla="*/ 2 w 361"/>
                          <a:gd name="T41" fmla="*/ 1 h 350"/>
                          <a:gd name="T42" fmla="*/ 2 w 361"/>
                          <a:gd name="T43" fmla="*/ 1 h 350"/>
                          <a:gd name="T44" fmla="*/ 2 w 361"/>
                          <a:gd name="T45" fmla="*/ 1 h 350"/>
                          <a:gd name="T46" fmla="*/ 3 w 361"/>
                          <a:gd name="T47" fmla="*/ 1 h 350"/>
                          <a:gd name="T48" fmla="*/ 3 w 361"/>
                          <a:gd name="T49" fmla="*/ 1 h 350"/>
                          <a:gd name="T50" fmla="*/ 3 w 361"/>
                          <a:gd name="T51" fmla="*/ 1 h 350"/>
                          <a:gd name="T52" fmla="*/ 4 w 361"/>
                          <a:gd name="T53" fmla="*/ 1 h 350"/>
                          <a:gd name="T54" fmla="*/ 4 w 361"/>
                          <a:gd name="T55" fmla="*/ 1 h 350"/>
                          <a:gd name="T56" fmla="*/ 5 w 361"/>
                          <a:gd name="T57" fmla="*/ 1 h 350"/>
                          <a:gd name="T58" fmla="*/ 6 w 361"/>
                          <a:gd name="T59" fmla="*/ 0 h 350"/>
                          <a:gd name="T60" fmla="*/ 7 w 361"/>
                          <a:gd name="T61" fmla="*/ 0 h 350"/>
                          <a:gd name="T62" fmla="*/ 7 w 361"/>
                          <a:gd name="T63" fmla="*/ 0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1" h="350">
                            <a:moveTo>
                              <a:pt x="361" y="3"/>
                            </a:moveTo>
                            <a:lnTo>
                              <a:pt x="353" y="10"/>
                            </a:lnTo>
                            <a:lnTo>
                              <a:pt x="350" y="18"/>
                            </a:lnTo>
                            <a:lnTo>
                              <a:pt x="345" y="25"/>
                            </a:lnTo>
                            <a:lnTo>
                              <a:pt x="339" y="32"/>
                            </a:lnTo>
                            <a:lnTo>
                              <a:pt x="326" y="46"/>
                            </a:lnTo>
                            <a:lnTo>
                              <a:pt x="311" y="63"/>
                            </a:lnTo>
                            <a:lnTo>
                              <a:pt x="299" y="229"/>
                            </a:lnTo>
                            <a:lnTo>
                              <a:pt x="200" y="284"/>
                            </a:lnTo>
                            <a:lnTo>
                              <a:pt x="77" y="350"/>
                            </a:lnTo>
                            <a:lnTo>
                              <a:pt x="31" y="327"/>
                            </a:lnTo>
                            <a:lnTo>
                              <a:pt x="26" y="248"/>
                            </a:lnTo>
                            <a:lnTo>
                              <a:pt x="31" y="244"/>
                            </a:lnTo>
                            <a:lnTo>
                              <a:pt x="35" y="241"/>
                            </a:lnTo>
                            <a:lnTo>
                              <a:pt x="38" y="236"/>
                            </a:lnTo>
                            <a:lnTo>
                              <a:pt x="42" y="231"/>
                            </a:lnTo>
                            <a:lnTo>
                              <a:pt x="47" y="219"/>
                            </a:lnTo>
                            <a:lnTo>
                              <a:pt x="50" y="204"/>
                            </a:lnTo>
                            <a:lnTo>
                              <a:pt x="52" y="191"/>
                            </a:lnTo>
                            <a:lnTo>
                              <a:pt x="50" y="178"/>
                            </a:lnTo>
                            <a:lnTo>
                              <a:pt x="48" y="166"/>
                            </a:lnTo>
                            <a:lnTo>
                              <a:pt x="43" y="155"/>
                            </a:lnTo>
                            <a:lnTo>
                              <a:pt x="40" y="152"/>
                            </a:lnTo>
                            <a:lnTo>
                              <a:pt x="36" y="148"/>
                            </a:lnTo>
                            <a:lnTo>
                              <a:pt x="32" y="146"/>
                            </a:lnTo>
                            <a:lnTo>
                              <a:pt x="28" y="144"/>
                            </a:lnTo>
                            <a:lnTo>
                              <a:pt x="23" y="144"/>
                            </a:lnTo>
                            <a:lnTo>
                              <a:pt x="17" y="144"/>
                            </a:lnTo>
                            <a:lnTo>
                              <a:pt x="8" y="146"/>
                            </a:lnTo>
                            <a:lnTo>
                              <a:pt x="0" y="147"/>
                            </a:lnTo>
                            <a:lnTo>
                              <a:pt x="6" y="85"/>
                            </a:lnTo>
                            <a:lnTo>
                              <a:pt x="16" y="85"/>
                            </a:lnTo>
                            <a:lnTo>
                              <a:pt x="23" y="85"/>
                            </a:lnTo>
                            <a:lnTo>
                              <a:pt x="29" y="84"/>
                            </a:lnTo>
                            <a:lnTo>
                              <a:pt x="34" y="83"/>
                            </a:lnTo>
                            <a:lnTo>
                              <a:pt x="38" y="81"/>
                            </a:lnTo>
                            <a:lnTo>
                              <a:pt x="43" y="77"/>
                            </a:lnTo>
                            <a:lnTo>
                              <a:pt x="47" y="75"/>
                            </a:lnTo>
                            <a:lnTo>
                              <a:pt x="50" y="71"/>
                            </a:lnTo>
                            <a:lnTo>
                              <a:pt x="63" y="53"/>
                            </a:lnTo>
                            <a:lnTo>
                              <a:pt x="76" y="36"/>
                            </a:lnTo>
                            <a:lnTo>
                              <a:pt x="81" y="37"/>
                            </a:lnTo>
                            <a:lnTo>
                              <a:pt x="88" y="37"/>
                            </a:lnTo>
                            <a:lnTo>
                              <a:pt x="93" y="36"/>
                            </a:lnTo>
                            <a:lnTo>
                              <a:pt x="99" y="35"/>
                            </a:lnTo>
                            <a:lnTo>
                              <a:pt x="108" y="31"/>
                            </a:lnTo>
                            <a:lnTo>
                              <a:pt x="119" y="29"/>
                            </a:lnTo>
                            <a:lnTo>
                              <a:pt x="129" y="25"/>
                            </a:lnTo>
                            <a:lnTo>
                              <a:pt x="139" y="24"/>
                            </a:lnTo>
                            <a:lnTo>
                              <a:pt x="144" y="24"/>
                            </a:lnTo>
                            <a:lnTo>
                              <a:pt x="150" y="25"/>
                            </a:lnTo>
                            <a:lnTo>
                              <a:pt x="155" y="28"/>
                            </a:lnTo>
                            <a:lnTo>
                              <a:pt x="162" y="30"/>
                            </a:lnTo>
                            <a:lnTo>
                              <a:pt x="174" y="30"/>
                            </a:lnTo>
                            <a:lnTo>
                              <a:pt x="188" y="30"/>
                            </a:lnTo>
                            <a:lnTo>
                              <a:pt x="200" y="29"/>
                            </a:lnTo>
                            <a:lnTo>
                              <a:pt x="212" y="26"/>
                            </a:lnTo>
                            <a:lnTo>
                              <a:pt x="236" y="20"/>
                            </a:lnTo>
                            <a:lnTo>
                              <a:pt x="258" y="13"/>
                            </a:lnTo>
                            <a:lnTo>
                              <a:pt x="281" y="7"/>
                            </a:lnTo>
                            <a:lnTo>
                              <a:pt x="307" y="2"/>
                            </a:lnTo>
                            <a:lnTo>
                              <a:pt x="319" y="1"/>
                            </a:lnTo>
                            <a:lnTo>
                              <a:pt x="331" y="0"/>
                            </a:lnTo>
                            <a:lnTo>
                              <a:pt x="344" y="0"/>
                            </a:lnTo>
                            <a:lnTo>
                              <a:pt x="361" y="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2" name="Group 271"/>
                    <p:cNvGrpSpPr>
                      <a:grpSpLocks noChangeAspect="1"/>
                    </p:cNvGrpSpPr>
                    <p:nvPr/>
                  </p:nvGrpSpPr>
                  <p:grpSpPr bwMode="auto">
                    <a:xfrm>
                      <a:off x="476" y="2047"/>
                      <a:ext cx="1020" cy="1347"/>
                      <a:chOff x="476" y="2047"/>
                      <a:chExt cx="1020" cy="1347"/>
                    </a:xfrm>
                    <a:grpFill/>
                  </p:grpSpPr>
                  <p:sp>
                    <p:nvSpPr>
                      <p:cNvPr id="77" name="Freeform 272"/>
                      <p:cNvSpPr>
                        <a:spLocks noChangeAspect="1"/>
                      </p:cNvSpPr>
                      <p:nvPr/>
                    </p:nvSpPr>
                    <p:spPr bwMode="auto">
                      <a:xfrm>
                        <a:off x="1350" y="2543"/>
                        <a:ext cx="146" cy="240"/>
                      </a:xfrm>
                      <a:custGeom>
                        <a:avLst/>
                        <a:gdLst>
                          <a:gd name="T0" fmla="*/ 4 w 527"/>
                          <a:gd name="T1" fmla="*/ 2 h 868"/>
                          <a:gd name="T2" fmla="*/ 11 w 527"/>
                          <a:gd name="T3" fmla="*/ 0 h 868"/>
                          <a:gd name="T4" fmla="*/ 6 w 527"/>
                          <a:gd name="T5" fmla="*/ 14 h 868"/>
                          <a:gd name="T6" fmla="*/ 0 w 527"/>
                          <a:gd name="T7" fmla="*/ 17 h 868"/>
                          <a:gd name="T8" fmla="*/ 0 w 527"/>
                          <a:gd name="T9" fmla="*/ 16 h 868"/>
                          <a:gd name="T10" fmla="*/ 0 w 527"/>
                          <a:gd name="T11" fmla="*/ 15 h 868"/>
                          <a:gd name="T12" fmla="*/ 0 w 527"/>
                          <a:gd name="T13" fmla="*/ 14 h 868"/>
                          <a:gd name="T14" fmla="*/ 0 w 527"/>
                          <a:gd name="T15" fmla="*/ 13 h 868"/>
                          <a:gd name="T16" fmla="*/ 0 w 527"/>
                          <a:gd name="T17" fmla="*/ 12 h 868"/>
                          <a:gd name="T18" fmla="*/ 1 w 527"/>
                          <a:gd name="T19" fmla="*/ 11 h 868"/>
                          <a:gd name="T20" fmla="*/ 1 w 527"/>
                          <a:gd name="T21" fmla="*/ 11 h 868"/>
                          <a:gd name="T22" fmla="*/ 1 w 527"/>
                          <a:gd name="T23" fmla="*/ 11 h 868"/>
                          <a:gd name="T24" fmla="*/ 2 w 527"/>
                          <a:gd name="T25" fmla="*/ 11 h 868"/>
                          <a:gd name="T26" fmla="*/ 2 w 527"/>
                          <a:gd name="T27" fmla="*/ 11 h 868"/>
                          <a:gd name="T28" fmla="*/ 2 w 527"/>
                          <a:gd name="T29" fmla="*/ 11 h 868"/>
                          <a:gd name="T30" fmla="*/ 2 w 527"/>
                          <a:gd name="T31" fmla="*/ 11 h 868"/>
                          <a:gd name="T32" fmla="*/ 3 w 527"/>
                          <a:gd name="T33" fmla="*/ 10 h 868"/>
                          <a:gd name="T34" fmla="*/ 3 w 527"/>
                          <a:gd name="T35" fmla="*/ 9 h 868"/>
                          <a:gd name="T36" fmla="*/ 3 w 527"/>
                          <a:gd name="T37" fmla="*/ 9 h 868"/>
                          <a:gd name="T38" fmla="*/ 4 w 527"/>
                          <a:gd name="T39" fmla="*/ 9 h 868"/>
                          <a:gd name="T40" fmla="*/ 4 w 527"/>
                          <a:gd name="T41" fmla="*/ 9 h 868"/>
                          <a:gd name="T42" fmla="*/ 5 w 527"/>
                          <a:gd name="T43" fmla="*/ 9 h 868"/>
                          <a:gd name="T44" fmla="*/ 7 w 527"/>
                          <a:gd name="T45" fmla="*/ 6 h 868"/>
                          <a:gd name="T46" fmla="*/ 6 w 527"/>
                          <a:gd name="T47" fmla="*/ 5 h 868"/>
                          <a:gd name="T48" fmla="*/ 5 w 527"/>
                          <a:gd name="T49" fmla="*/ 5 h 868"/>
                          <a:gd name="T50" fmla="*/ 4 w 527"/>
                          <a:gd name="T51" fmla="*/ 4 h 868"/>
                          <a:gd name="T52" fmla="*/ 3 w 527"/>
                          <a:gd name="T53" fmla="*/ 3 h 868"/>
                          <a:gd name="T54" fmla="*/ 2 w 527"/>
                          <a:gd name="T55" fmla="*/ 2 h 868"/>
                          <a:gd name="T56" fmla="*/ 2 w 527"/>
                          <a:gd name="T57" fmla="*/ 2 h 868"/>
                          <a:gd name="T58" fmla="*/ 2 w 527"/>
                          <a:gd name="T59" fmla="*/ 2 h 868"/>
                          <a:gd name="T60" fmla="*/ 2 w 527"/>
                          <a:gd name="T61" fmla="*/ 1 h 868"/>
                          <a:gd name="T62" fmla="*/ 3 w 527"/>
                          <a:gd name="T63" fmla="*/ 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7" h="868">
                            <a:moveTo>
                              <a:pt x="133" y="37"/>
                            </a:moveTo>
                            <a:cubicBezTo>
                              <a:pt x="147" y="40"/>
                              <a:pt x="142" y="71"/>
                              <a:pt x="187" y="75"/>
                            </a:cubicBezTo>
                            <a:cubicBezTo>
                              <a:pt x="261" y="62"/>
                              <a:pt x="278" y="59"/>
                              <a:pt x="335" y="50"/>
                            </a:cubicBezTo>
                            <a:cubicBezTo>
                              <a:pt x="379" y="32"/>
                              <a:pt x="474" y="29"/>
                              <a:pt x="507" y="0"/>
                            </a:cubicBezTo>
                            <a:cubicBezTo>
                              <a:pt x="517" y="11"/>
                              <a:pt x="517" y="11"/>
                              <a:pt x="527" y="23"/>
                            </a:cubicBezTo>
                            <a:cubicBezTo>
                              <a:pt x="447" y="422"/>
                              <a:pt x="355" y="504"/>
                              <a:pt x="271" y="645"/>
                            </a:cubicBezTo>
                            <a:cubicBezTo>
                              <a:pt x="238" y="665"/>
                              <a:pt x="111" y="722"/>
                              <a:pt x="21" y="868"/>
                            </a:cubicBezTo>
                            <a:cubicBezTo>
                              <a:pt x="10" y="835"/>
                              <a:pt x="0" y="802"/>
                              <a:pt x="0" y="802"/>
                            </a:cubicBezTo>
                            <a:lnTo>
                              <a:pt x="4" y="782"/>
                            </a:lnTo>
                            <a:lnTo>
                              <a:pt x="5" y="764"/>
                            </a:lnTo>
                            <a:lnTo>
                              <a:pt x="5" y="746"/>
                            </a:lnTo>
                            <a:lnTo>
                              <a:pt x="5" y="727"/>
                            </a:lnTo>
                            <a:lnTo>
                              <a:pt x="4" y="686"/>
                            </a:lnTo>
                            <a:lnTo>
                              <a:pt x="2" y="647"/>
                            </a:lnTo>
                            <a:lnTo>
                              <a:pt x="4" y="627"/>
                            </a:lnTo>
                            <a:lnTo>
                              <a:pt x="5" y="608"/>
                            </a:lnTo>
                            <a:lnTo>
                              <a:pt x="7" y="590"/>
                            </a:lnTo>
                            <a:lnTo>
                              <a:pt x="11" y="573"/>
                            </a:lnTo>
                            <a:lnTo>
                              <a:pt x="18" y="555"/>
                            </a:lnTo>
                            <a:lnTo>
                              <a:pt x="25" y="539"/>
                            </a:lnTo>
                            <a:lnTo>
                              <a:pt x="30" y="531"/>
                            </a:lnTo>
                            <a:lnTo>
                              <a:pt x="36" y="523"/>
                            </a:lnTo>
                            <a:lnTo>
                              <a:pt x="42" y="517"/>
                            </a:lnTo>
                            <a:lnTo>
                              <a:pt x="48" y="510"/>
                            </a:lnTo>
                            <a:lnTo>
                              <a:pt x="60" y="516"/>
                            </a:lnTo>
                            <a:lnTo>
                              <a:pt x="71" y="520"/>
                            </a:lnTo>
                            <a:lnTo>
                              <a:pt x="81" y="520"/>
                            </a:lnTo>
                            <a:lnTo>
                              <a:pt x="89" y="519"/>
                            </a:lnTo>
                            <a:lnTo>
                              <a:pt x="98" y="515"/>
                            </a:lnTo>
                            <a:lnTo>
                              <a:pt x="104" y="510"/>
                            </a:lnTo>
                            <a:lnTo>
                              <a:pt x="110" y="504"/>
                            </a:lnTo>
                            <a:lnTo>
                              <a:pt x="116" y="496"/>
                            </a:lnTo>
                            <a:lnTo>
                              <a:pt x="125" y="480"/>
                            </a:lnTo>
                            <a:lnTo>
                              <a:pt x="136" y="463"/>
                            </a:lnTo>
                            <a:lnTo>
                              <a:pt x="141" y="455"/>
                            </a:lnTo>
                            <a:lnTo>
                              <a:pt x="146" y="447"/>
                            </a:lnTo>
                            <a:lnTo>
                              <a:pt x="152" y="441"/>
                            </a:lnTo>
                            <a:lnTo>
                              <a:pt x="158" y="437"/>
                            </a:lnTo>
                            <a:lnTo>
                              <a:pt x="175" y="437"/>
                            </a:lnTo>
                            <a:lnTo>
                              <a:pt x="189" y="438"/>
                            </a:lnTo>
                            <a:lnTo>
                              <a:pt x="198" y="438"/>
                            </a:lnTo>
                            <a:lnTo>
                              <a:pt x="205" y="437"/>
                            </a:lnTo>
                            <a:lnTo>
                              <a:pt x="213" y="434"/>
                            </a:lnTo>
                            <a:lnTo>
                              <a:pt x="221" y="431"/>
                            </a:lnTo>
                            <a:lnTo>
                              <a:pt x="342" y="261"/>
                            </a:lnTo>
                            <a:lnTo>
                              <a:pt x="318" y="256"/>
                            </a:lnTo>
                            <a:lnTo>
                              <a:pt x="292" y="250"/>
                            </a:lnTo>
                            <a:lnTo>
                              <a:pt x="269" y="241"/>
                            </a:lnTo>
                            <a:lnTo>
                              <a:pt x="245" y="233"/>
                            </a:lnTo>
                            <a:lnTo>
                              <a:pt x="222" y="222"/>
                            </a:lnTo>
                            <a:lnTo>
                              <a:pt x="199" y="211"/>
                            </a:lnTo>
                            <a:lnTo>
                              <a:pt x="177" y="198"/>
                            </a:lnTo>
                            <a:lnTo>
                              <a:pt x="156" y="186"/>
                            </a:lnTo>
                            <a:lnTo>
                              <a:pt x="128" y="155"/>
                            </a:lnTo>
                            <a:lnTo>
                              <a:pt x="99" y="125"/>
                            </a:lnTo>
                            <a:lnTo>
                              <a:pt x="94" y="116"/>
                            </a:lnTo>
                            <a:lnTo>
                              <a:pt x="89" y="109"/>
                            </a:lnTo>
                            <a:lnTo>
                              <a:pt x="84" y="102"/>
                            </a:lnTo>
                            <a:lnTo>
                              <a:pt x="83" y="93"/>
                            </a:lnTo>
                            <a:lnTo>
                              <a:pt x="84" y="85"/>
                            </a:lnTo>
                            <a:lnTo>
                              <a:pt x="88" y="76"/>
                            </a:lnTo>
                            <a:lnTo>
                              <a:pt x="93" y="68"/>
                            </a:lnTo>
                            <a:lnTo>
                              <a:pt x="101" y="57"/>
                            </a:lnTo>
                            <a:lnTo>
                              <a:pt x="133" y="3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8" name="Freeform 273"/>
                      <p:cNvSpPr>
                        <a:spLocks noChangeAspect="1"/>
                      </p:cNvSpPr>
                      <p:nvPr/>
                    </p:nvSpPr>
                    <p:spPr bwMode="auto">
                      <a:xfrm>
                        <a:off x="1348" y="2966"/>
                        <a:ext cx="115" cy="248"/>
                      </a:xfrm>
                      <a:custGeom>
                        <a:avLst/>
                        <a:gdLst>
                          <a:gd name="T0" fmla="*/ 8 w 417"/>
                          <a:gd name="T1" fmla="*/ 4 h 895"/>
                          <a:gd name="T2" fmla="*/ 8 w 417"/>
                          <a:gd name="T3" fmla="*/ 5 h 895"/>
                          <a:gd name="T4" fmla="*/ 8 w 417"/>
                          <a:gd name="T5" fmla="*/ 5 h 895"/>
                          <a:gd name="T6" fmla="*/ 7 w 417"/>
                          <a:gd name="T7" fmla="*/ 8 h 895"/>
                          <a:gd name="T8" fmla="*/ 7 w 417"/>
                          <a:gd name="T9" fmla="*/ 9 h 895"/>
                          <a:gd name="T10" fmla="*/ 5 w 417"/>
                          <a:gd name="T11" fmla="*/ 17 h 895"/>
                          <a:gd name="T12" fmla="*/ 2 w 417"/>
                          <a:gd name="T13" fmla="*/ 19 h 895"/>
                          <a:gd name="T14" fmla="*/ 1 w 417"/>
                          <a:gd name="T15" fmla="*/ 17 h 895"/>
                          <a:gd name="T16" fmla="*/ 0 w 417"/>
                          <a:gd name="T17" fmla="*/ 14 h 895"/>
                          <a:gd name="T18" fmla="*/ 1 w 417"/>
                          <a:gd name="T19" fmla="*/ 12 h 895"/>
                          <a:gd name="T20" fmla="*/ 2 w 417"/>
                          <a:gd name="T21" fmla="*/ 11 h 895"/>
                          <a:gd name="T22" fmla="*/ 1 w 417"/>
                          <a:gd name="T23" fmla="*/ 7 h 895"/>
                          <a:gd name="T24" fmla="*/ 2 w 417"/>
                          <a:gd name="T25" fmla="*/ 6 h 895"/>
                          <a:gd name="T26" fmla="*/ 5 w 417"/>
                          <a:gd name="T27" fmla="*/ 4 h 895"/>
                          <a:gd name="T28" fmla="*/ 6 w 417"/>
                          <a:gd name="T29" fmla="*/ 3 h 895"/>
                          <a:gd name="T30" fmla="*/ 6 w 417"/>
                          <a:gd name="T31" fmla="*/ 2 h 895"/>
                          <a:gd name="T32" fmla="*/ 6 w 417"/>
                          <a:gd name="T33" fmla="*/ 2 h 895"/>
                          <a:gd name="T34" fmla="*/ 7 w 417"/>
                          <a:gd name="T35" fmla="*/ 1 h 895"/>
                          <a:gd name="T36" fmla="*/ 7 w 417"/>
                          <a:gd name="T37" fmla="*/ 0 h 895"/>
                          <a:gd name="T38" fmla="*/ 7 w 417"/>
                          <a:gd name="T39" fmla="*/ 0 h 895"/>
                          <a:gd name="T40" fmla="*/ 8 w 417"/>
                          <a:gd name="T41" fmla="*/ 4 h 8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7" h="895">
                            <a:moveTo>
                              <a:pt x="383" y="186"/>
                            </a:moveTo>
                            <a:cubicBezTo>
                              <a:pt x="407" y="221"/>
                              <a:pt x="417" y="228"/>
                              <a:pt x="397" y="250"/>
                            </a:cubicBezTo>
                            <a:cubicBezTo>
                              <a:pt x="382" y="244"/>
                              <a:pt x="375" y="219"/>
                              <a:pt x="367" y="239"/>
                            </a:cubicBezTo>
                            <a:cubicBezTo>
                              <a:pt x="367" y="239"/>
                              <a:pt x="383" y="293"/>
                              <a:pt x="350" y="367"/>
                            </a:cubicBezTo>
                            <a:cubicBezTo>
                              <a:pt x="350" y="386"/>
                              <a:pt x="350" y="406"/>
                              <a:pt x="350" y="406"/>
                            </a:cubicBezTo>
                            <a:cubicBezTo>
                              <a:pt x="350" y="406"/>
                              <a:pt x="296" y="613"/>
                              <a:pt x="242" y="821"/>
                            </a:cubicBezTo>
                            <a:cubicBezTo>
                              <a:pt x="203" y="875"/>
                              <a:pt x="149" y="893"/>
                              <a:pt x="116" y="895"/>
                            </a:cubicBezTo>
                            <a:cubicBezTo>
                              <a:pt x="84" y="885"/>
                              <a:pt x="64" y="859"/>
                              <a:pt x="45" y="821"/>
                            </a:cubicBezTo>
                            <a:cubicBezTo>
                              <a:pt x="26" y="687"/>
                              <a:pt x="0" y="699"/>
                              <a:pt x="1" y="667"/>
                            </a:cubicBezTo>
                            <a:cubicBezTo>
                              <a:pt x="1" y="667"/>
                              <a:pt x="8" y="626"/>
                              <a:pt x="44" y="590"/>
                            </a:cubicBezTo>
                            <a:cubicBezTo>
                              <a:pt x="77" y="564"/>
                              <a:pt x="75" y="531"/>
                              <a:pt x="75" y="531"/>
                            </a:cubicBezTo>
                            <a:cubicBezTo>
                              <a:pt x="79" y="489"/>
                              <a:pt x="72" y="434"/>
                              <a:pt x="69" y="337"/>
                            </a:cubicBezTo>
                            <a:cubicBezTo>
                              <a:pt x="89" y="321"/>
                              <a:pt x="91" y="256"/>
                              <a:pt x="91" y="256"/>
                            </a:cubicBezTo>
                            <a:cubicBezTo>
                              <a:pt x="91" y="256"/>
                              <a:pt x="164" y="248"/>
                              <a:pt x="218" y="206"/>
                            </a:cubicBezTo>
                            <a:cubicBezTo>
                              <a:pt x="224" y="168"/>
                              <a:pt x="265" y="164"/>
                              <a:pt x="265" y="164"/>
                            </a:cubicBezTo>
                            <a:lnTo>
                              <a:pt x="273" y="101"/>
                            </a:lnTo>
                            <a:cubicBezTo>
                              <a:pt x="278" y="90"/>
                              <a:pt x="290" y="110"/>
                              <a:pt x="298" y="100"/>
                            </a:cubicBezTo>
                            <a:cubicBezTo>
                              <a:pt x="303" y="74"/>
                              <a:pt x="315" y="74"/>
                              <a:pt x="320" y="52"/>
                            </a:cubicBezTo>
                            <a:cubicBezTo>
                              <a:pt x="320" y="33"/>
                              <a:pt x="321" y="14"/>
                              <a:pt x="321" y="14"/>
                            </a:cubicBezTo>
                            <a:lnTo>
                              <a:pt x="343" y="0"/>
                            </a:lnTo>
                            <a:cubicBezTo>
                              <a:pt x="356" y="35"/>
                              <a:pt x="413" y="89"/>
                              <a:pt x="383" y="18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9" name="Freeform 274"/>
                      <p:cNvSpPr>
                        <a:spLocks noChangeAspect="1"/>
                      </p:cNvSpPr>
                      <p:nvPr/>
                    </p:nvSpPr>
                    <p:spPr bwMode="auto">
                      <a:xfrm>
                        <a:off x="1173" y="3222"/>
                        <a:ext cx="21" cy="28"/>
                      </a:xfrm>
                      <a:custGeom>
                        <a:avLst/>
                        <a:gdLst>
                          <a:gd name="T0" fmla="*/ 2 w 62"/>
                          <a:gd name="T1" fmla="*/ 0 h 85"/>
                          <a:gd name="T2" fmla="*/ 2 w 62"/>
                          <a:gd name="T3" fmla="*/ 2 h 85"/>
                          <a:gd name="T4" fmla="*/ 0 w 62"/>
                          <a:gd name="T5" fmla="*/ 3 h 85"/>
                          <a:gd name="T6" fmla="*/ 0 w 62"/>
                          <a:gd name="T7" fmla="*/ 3 h 85"/>
                          <a:gd name="T8" fmla="*/ 0 w 62"/>
                          <a:gd name="T9" fmla="*/ 3 h 85"/>
                          <a:gd name="T10" fmla="*/ 0 w 62"/>
                          <a:gd name="T11" fmla="*/ 3 h 85"/>
                          <a:gd name="T12" fmla="*/ 0 w 62"/>
                          <a:gd name="T13" fmla="*/ 2 h 85"/>
                          <a:gd name="T14" fmla="*/ 0 w 62"/>
                          <a:gd name="T15" fmla="*/ 2 h 85"/>
                          <a:gd name="T16" fmla="*/ 0 w 62"/>
                          <a:gd name="T17" fmla="*/ 2 h 85"/>
                          <a:gd name="T18" fmla="*/ 0 w 62"/>
                          <a:gd name="T19" fmla="*/ 1 h 85"/>
                          <a:gd name="T20" fmla="*/ 0 w 62"/>
                          <a:gd name="T21" fmla="*/ 0 h 85"/>
                          <a:gd name="T22" fmla="*/ 2 w 62"/>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85">
                            <a:moveTo>
                              <a:pt x="47" y="2"/>
                            </a:moveTo>
                            <a:lnTo>
                              <a:pt x="62" y="65"/>
                            </a:lnTo>
                            <a:lnTo>
                              <a:pt x="7" y="85"/>
                            </a:lnTo>
                            <a:lnTo>
                              <a:pt x="4" y="79"/>
                            </a:lnTo>
                            <a:lnTo>
                              <a:pt x="2" y="74"/>
                            </a:lnTo>
                            <a:lnTo>
                              <a:pt x="1" y="69"/>
                            </a:lnTo>
                            <a:lnTo>
                              <a:pt x="0" y="64"/>
                            </a:lnTo>
                            <a:lnTo>
                              <a:pt x="0" y="53"/>
                            </a:lnTo>
                            <a:lnTo>
                              <a:pt x="1" y="43"/>
                            </a:lnTo>
                            <a:lnTo>
                              <a:pt x="6" y="21"/>
                            </a:lnTo>
                            <a:lnTo>
                              <a:pt x="11" y="0"/>
                            </a:lnTo>
                            <a:lnTo>
                              <a:pt x="47" y="2"/>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0" name="Freeform 275"/>
                      <p:cNvSpPr>
                        <a:spLocks noChangeAspect="1"/>
                      </p:cNvSpPr>
                      <p:nvPr/>
                    </p:nvSpPr>
                    <p:spPr bwMode="auto">
                      <a:xfrm>
                        <a:off x="1115" y="3276"/>
                        <a:ext cx="40" cy="33"/>
                      </a:xfrm>
                      <a:custGeom>
                        <a:avLst/>
                        <a:gdLst>
                          <a:gd name="T0" fmla="*/ 4 w 121"/>
                          <a:gd name="T1" fmla="*/ 1 h 101"/>
                          <a:gd name="T2" fmla="*/ 4 w 121"/>
                          <a:gd name="T3" fmla="*/ 3 h 101"/>
                          <a:gd name="T4" fmla="*/ 3 w 121"/>
                          <a:gd name="T5" fmla="*/ 3 h 101"/>
                          <a:gd name="T6" fmla="*/ 3 w 121"/>
                          <a:gd name="T7" fmla="*/ 3 h 101"/>
                          <a:gd name="T8" fmla="*/ 3 w 121"/>
                          <a:gd name="T9" fmla="*/ 3 h 101"/>
                          <a:gd name="T10" fmla="*/ 3 w 121"/>
                          <a:gd name="T11" fmla="*/ 3 h 101"/>
                          <a:gd name="T12" fmla="*/ 2 w 121"/>
                          <a:gd name="T13" fmla="*/ 3 h 101"/>
                          <a:gd name="T14" fmla="*/ 2 w 121"/>
                          <a:gd name="T15" fmla="*/ 3 h 101"/>
                          <a:gd name="T16" fmla="*/ 2 w 121"/>
                          <a:gd name="T17" fmla="*/ 3 h 101"/>
                          <a:gd name="T18" fmla="*/ 2 w 121"/>
                          <a:gd name="T19" fmla="*/ 3 h 101"/>
                          <a:gd name="T20" fmla="*/ 1 w 121"/>
                          <a:gd name="T21" fmla="*/ 4 h 101"/>
                          <a:gd name="T22" fmla="*/ 1 w 121"/>
                          <a:gd name="T23" fmla="*/ 4 h 101"/>
                          <a:gd name="T24" fmla="*/ 1 w 121"/>
                          <a:gd name="T25" fmla="*/ 4 h 101"/>
                          <a:gd name="T26" fmla="*/ 1 w 121"/>
                          <a:gd name="T27" fmla="*/ 3 h 101"/>
                          <a:gd name="T28" fmla="*/ 1 w 121"/>
                          <a:gd name="T29" fmla="*/ 3 h 101"/>
                          <a:gd name="T30" fmla="*/ 1 w 121"/>
                          <a:gd name="T31" fmla="*/ 3 h 101"/>
                          <a:gd name="T32" fmla="*/ 0 w 121"/>
                          <a:gd name="T33" fmla="*/ 3 h 101"/>
                          <a:gd name="T34" fmla="*/ 0 w 121"/>
                          <a:gd name="T35" fmla="*/ 3 h 101"/>
                          <a:gd name="T36" fmla="*/ 0 w 121"/>
                          <a:gd name="T37" fmla="*/ 3 h 101"/>
                          <a:gd name="T38" fmla="*/ 0 w 121"/>
                          <a:gd name="T39" fmla="*/ 2 h 101"/>
                          <a:gd name="T40" fmla="*/ 0 w 121"/>
                          <a:gd name="T41" fmla="*/ 2 h 101"/>
                          <a:gd name="T42" fmla="*/ 0 w 121"/>
                          <a:gd name="T43" fmla="*/ 2 h 101"/>
                          <a:gd name="T44" fmla="*/ 0 w 121"/>
                          <a:gd name="T45" fmla="*/ 2 h 101"/>
                          <a:gd name="T46" fmla="*/ 0 w 121"/>
                          <a:gd name="T47" fmla="*/ 2 h 101"/>
                          <a:gd name="T48" fmla="*/ 1 w 121"/>
                          <a:gd name="T49" fmla="*/ 1 h 101"/>
                          <a:gd name="T50" fmla="*/ 1 w 121"/>
                          <a:gd name="T51" fmla="*/ 1 h 101"/>
                          <a:gd name="T52" fmla="*/ 1 w 121"/>
                          <a:gd name="T53" fmla="*/ 1 h 101"/>
                          <a:gd name="T54" fmla="*/ 1 w 121"/>
                          <a:gd name="T55" fmla="*/ 1 h 101"/>
                          <a:gd name="T56" fmla="*/ 1 w 121"/>
                          <a:gd name="T57" fmla="*/ 0 h 101"/>
                          <a:gd name="T58" fmla="*/ 1 w 121"/>
                          <a:gd name="T59" fmla="*/ 0 h 101"/>
                          <a:gd name="T60" fmla="*/ 2 w 121"/>
                          <a:gd name="T61" fmla="*/ 0 h 101"/>
                          <a:gd name="T62" fmla="*/ 3 w 121"/>
                          <a:gd name="T63" fmla="*/ 0 h 101"/>
                          <a:gd name="T64" fmla="*/ 3 w 121"/>
                          <a:gd name="T65" fmla="*/ 0 h 101"/>
                          <a:gd name="T66" fmla="*/ 3 w 121"/>
                          <a:gd name="T67" fmla="*/ 1 h 101"/>
                          <a:gd name="T68" fmla="*/ 4 w 121"/>
                          <a:gd name="T69" fmla="*/ 1 h 101"/>
                          <a:gd name="T70" fmla="*/ 4 w 121"/>
                          <a:gd name="T71" fmla="*/ 1 h 101"/>
                          <a:gd name="T72" fmla="*/ 4 w 121"/>
                          <a:gd name="T73" fmla="*/ 0 h 101"/>
                          <a:gd name="T74" fmla="*/ 4 w 121"/>
                          <a:gd name="T75" fmla="*/ 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 h="101">
                            <a:moveTo>
                              <a:pt x="121" y="17"/>
                            </a:moveTo>
                            <a:lnTo>
                              <a:pt x="99" y="75"/>
                            </a:lnTo>
                            <a:lnTo>
                              <a:pt x="93" y="74"/>
                            </a:lnTo>
                            <a:lnTo>
                              <a:pt x="87" y="74"/>
                            </a:lnTo>
                            <a:lnTo>
                              <a:pt x="82" y="75"/>
                            </a:lnTo>
                            <a:lnTo>
                              <a:pt x="76" y="77"/>
                            </a:lnTo>
                            <a:lnTo>
                              <a:pt x="66" y="84"/>
                            </a:lnTo>
                            <a:lnTo>
                              <a:pt x="56" y="91"/>
                            </a:lnTo>
                            <a:lnTo>
                              <a:pt x="51" y="95"/>
                            </a:lnTo>
                            <a:lnTo>
                              <a:pt x="45" y="98"/>
                            </a:lnTo>
                            <a:lnTo>
                              <a:pt x="40" y="101"/>
                            </a:lnTo>
                            <a:lnTo>
                              <a:pt x="35" y="101"/>
                            </a:lnTo>
                            <a:lnTo>
                              <a:pt x="30" y="100"/>
                            </a:lnTo>
                            <a:lnTo>
                              <a:pt x="25" y="97"/>
                            </a:lnTo>
                            <a:lnTo>
                              <a:pt x="19" y="92"/>
                            </a:lnTo>
                            <a:lnTo>
                              <a:pt x="14" y="85"/>
                            </a:lnTo>
                            <a:lnTo>
                              <a:pt x="8" y="80"/>
                            </a:lnTo>
                            <a:lnTo>
                              <a:pt x="4" y="74"/>
                            </a:lnTo>
                            <a:lnTo>
                              <a:pt x="1" y="69"/>
                            </a:lnTo>
                            <a:lnTo>
                              <a:pt x="0" y="64"/>
                            </a:lnTo>
                            <a:lnTo>
                              <a:pt x="1" y="59"/>
                            </a:lnTo>
                            <a:lnTo>
                              <a:pt x="3" y="55"/>
                            </a:lnTo>
                            <a:lnTo>
                              <a:pt x="5" y="50"/>
                            </a:lnTo>
                            <a:lnTo>
                              <a:pt x="9" y="45"/>
                            </a:lnTo>
                            <a:lnTo>
                              <a:pt x="17" y="35"/>
                            </a:lnTo>
                            <a:lnTo>
                              <a:pt x="26" y="26"/>
                            </a:lnTo>
                            <a:lnTo>
                              <a:pt x="30" y="21"/>
                            </a:lnTo>
                            <a:lnTo>
                              <a:pt x="33" y="17"/>
                            </a:lnTo>
                            <a:lnTo>
                              <a:pt x="37" y="12"/>
                            </a:lnTo>
                            <a:lnTo>
                              <a:pt x="39" y="8"/>
                            </a:lnTo>
                            <a:lnTo>
                              <a:pt x="68" y="0"/>
                            </a:lnTo>
                            <a:lnTo>
                              <a:pt x="79" y="6"/>
                            </a:lnTo>
                            <a:lnTo>
                              <a:pt x="89" y="12"/>
                            </a:lnTo>
                            <a:lnTo>
                              <a:pt x="95" y="14"/>
                            </a:lnTo>
                            <a:lnTo>
                              <a:pt x="100" y="16"/>
                            </a:lnTo>
                            <a:lnTo>
                              <a:pt x="106" y="15"/>
                            </a:lnTo>
                            <a:lnTo>
                              <a:pt x="114" y="13"/>
                            </a:lnTo>
                            <a:lnTo>
                              <a:pt x="121" y="1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1" name="Freeform 276"/>
                      <p:cNvSpPr>
                        <a:spLocks noChangeAspect="1" noEditPoints="1"/>
                      </p:cNvSpPr>
                      <p:nvPr/>
                    </p:nvSpPr>
                    <p:spPr bwMode="auto">
                      <a:xfrm>
                        <a:off x="959" y="3150"/>
                        <a:ext cx="246" cy="244"/>
                      </a:xfrm>
                      <a:custGeom>
                        <a:avLst/>
                        <a:gdLst>
                          <a:gd name="T0" fmla="*/ 20 w 739"/>
                          <a:gd name="T1" fmla="*/ 17 h 732"/>
                          <a:gd name="T2" fmla="*/ 19 w 739"/>
                          <a:gd name="T3" fmla="*/ 17 h 732"/>
                          <a:gd name="T4" fmla="*/ 19 w 739"/>
                          <a:gd name="T5" fmla="*/ 18 h 732"/>
                          <a:gd name="T6" fmla="*/ 18 w 739"/>
                          <a:gd name="T7" fmla="*/ 17 h 732"/>
                          <a:gd name="T8" fmla="*/ 17 w 739"/>
                          <a:gd name="T9" fmla="*/ 16 h 732"/>
                          <a:gd name="T10" fmla="*/ 18 w 739"/>
                          <a:gd name="T11" fmla="*/ 16 h 732"/>
                          <a:gd name="T12" fmla="*/ 18 w 739"/>
                          <a:gd name="T13" fmla="*/ 15 h 732"/>
                          <a:gd name="T14" fmla="*/ 20 w 739"/>
                          <a:gd name="T15" fmla="*/ 14 h 732"/>
                          <a:gd name="T16" fmla="*/ 21 w 739"/>
                          <a:gd name="T17" fmla="*/ 15 h 732"/>
                          <a:gd name="T18" fmla="*/ 1 w 739"/>
                          <a:gd name="T19" fmla="*/ 15 h 732"/>
                          <a:gd name="T20" fmla="*/ 2 w 739"/>
                          <a:gd name="T21" fmla="*/ 19 h 732"/>
                          <a:gd name="T22" fmla="*/ 3 w 739"/>
                          <a:gd name="T23" fmla="*/ 21 h 732"/>
                          <a:gd name="T24" fmla="*/ 3 w 739"/>
                          <a:gd name="T25" fmla="*/ 22 h 732"/>
                          <a:gd name="T26" fmla="*/ 3 w 739"/>
                          <a:gd name="T27" fmla="*/ 22 h 732"/>
                          <a:gd name="T28" fmla="*/ 2 w 739"/>
                          <a:gd name="T29" fmla="*/ 23 h 732"/>
                          <a:gd name="T30" fmla="*/ 3 w 739"/>
                          <a:gd name="T31" fmla="*/ 23 h 732"/>
                          <a:gd name="T32" fmla="*/ 3 w 739"/>
                          <a:gd name="T33" fmla="*/ 25 h 732"/>
                          <a:gd name="T34" fmla="*/ 3 w 739"/>
                          <a:gd name="T35" fmla="*/ 26 h 732"/>
                          <a:gd name="T36" fmla="*/ 4 w 739"/>
                          <a:gd name="T37" fmla="*/ 26 h 732"/>
                          <a:gd name="T38" fmla="*/ 6 w 739"/>
                          <a:gd name="T39" fmla="*/ 27 h 732"/>
                          <a:gd name="T40" fmla="*/ 7 w 739"/>
                          <a:gd name="T41" fmla="*/ 27 h 732"/>
                          <a:gd name="T42" fmla="*/ 10 w 739"/>
                          <a:gd name="T43" fmla="*/ 26 h 732"/>
                          <a:gd name="T44" fmla="*/ 13 w 739"/>
                          <a:gd name="T45" fmla="*/ 25 h 732"/>
                          <a:gd name="T46" fmla="*/ 17 w 739"/>
                          <a:gd name="T47" fmla="*/ 25 h 732"/>
                          <a:gd name="T48" fmla="*/ 21 w 739"/>
                          <a:gd name="T49" fmla="*/ 22 h 732"/>
                          <a:gd name="T50" fmla="*/ 21 w 739"/>
                          <a:gd name="T51" fmla="*/ 21 h 732"/>
                          <a:gd name="T52" fmla="*/ 22 w 739"/>
                          <a:gd name="T53" fmla="*/ 20 h 732"/>
                          <a:gd name="T54" fmla="*/ 27 w 739"/>
                          <a:gd name="T55" fmla="*/ 12 h 732"/>
                          <a:gd name="T56" fmla="*/ 26 w 739"/>
                          <a:gd name="T57" fmla="*/ 10 h 732"/>
                          <a:gd name="T58" fmla="*/ 24 w 739"/>
                          <a:gd name="T59" fmla="*/ 11 h 732"/>
                          <a:gd name="T60" fmla="*/ 24 w 739"/>
                          <a:gd name="T61" fmla="*/ 9 h 732"/>
                          <a:gd name="T62" fmla="*/ 26 w 739"/>
                          <a:gd name="T63" fmla="*/ 7 h 732"/>
                          <a:gd name="T64" fmla="*/ 26 w 739"/>
                          <a:gd name="T65" fmla="*/ 5 h 732"/>
                          <a:gd name="T66" fmla="*/ 25 w 739"/>
                          <a:gd name="T67" fmla="*/ 3 h 732"/>
                          <a:gd name="T68" fmla="*/ 25 w 739"/>
                          <a:gd name="T69" fmla="*/ 1 h 732"/>
                          <a:gd name="T70" fmla="*/ 23 w 739"/>
                          <a:gd name="T71" fmla="*/ 0 h 732"/>
                          <a:gd name="T72" fmla="*/ 21 w 739"/>
                          <a:gd name="T73" fmla="*/ 0 h 732"/>
                          <a:gd name="T74" fmla="*/ 20 w 739"/>
                          <a:gd name="T75" fmla="*/ 1 h 732"/>
                          <a:gd name="T76" fmla="*/ 19 w 739"/>
                          <a:gd name="T77" fmla="*/ 1 h 732"/>
                          <a:gd name="T78" fmla="*/ 19 w 739"/>
                          <a:gd name="T79" fmla="*/ 2 h 732"/>
                          <a:gd name="T80" fmla="*/ 18 w 739"/>
                          <a:gd name="T81" fmla="*/ 2 h 732"/>
                          <a:gd name="T82" fmla="*/ 17 w 739"/>
                          <a:gd name="T83" fmla="*/ 4 h 732"/>
                          <a:gd name="T84" fmla="*/ 15 w 739"/>
                          <a:gd name="T85" fmla="*/ 8 h 732"/>
                          <a:gd name="T86" fmla="*/ 13 w 739"/>
                          <a:gd name="T87" fmla="*/ 7 h 732"/>
                          <a:gd name="T88" fmla="*/ 13 w 739"/>
                          <a:gd name="T89" fmla="*/ 7 h 732"/>
                          <a:gd name="T90" fmla="*/ 12 w 739"/>
                          <a:gd name="T91" fmla="*/ 7 h 732"/>
                          <a:gd name="T92" fmla="*/ 12 w 739"/>
                          <a:gd name="T93" fmla="*/ 8 h 732"/>
                          <a:gd name="T94" fmla="*/ 11 w 739"/>
                          <a:gd name="T95" fmla="*/ 8 h 732"/>
                          <a:gd name="T96" fmla="*/ 10 w 739"/>
                          <a:gd name="T97" fmla="*/ 9 h 732"/>
                          <a:gd name="T98" fmla="*/ 9 w 739"/>
                          <a:gd name="T99" fmla="*/ 9 h 732"/>
                          <a:gd name="T100" fmla="*/ 9 w 739"/>
                          <a:gd name="T101" fmla="*/ 9 h 732"/>
                          <a:gd name="T102" fmla="*/ 8 w 739"/>
                          <a:gd name="T103" fmla="*/ 8 h 732"/>
                          <a:gd name="T104" fmla="*/ 7 w 739"/>
                          <a:gd name="T105" fmla="*/ 6 h 732"/>
                          <a:gd name="T106" fmla="*/ 6 w 739"/>
                          <a:gd name="T107" fmla="*/ 8 h 732"/>
                          <a:gd name="T108" fmla="*/ 6 w 739"/>
                          <a:gd name="T109" fmla="*/ 11 h 732"/>
                          <a:gd name="T110" fmla="*/ 6 w 739"/>
                          <a:gd name="T111" fmla="*/ 13 h 732"/>
                          <a:gd name="T112" fmla="*/ 5 w 739"/>
                          <a:gd name="T113" fmla="*/ 14 h 732"/>
                          <a:gd name="T114" fmla="*/ 2 w 739"/>
                          <a:gd name="T115" fmla="*/ 14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9" h="732">
                            <a:moveTo>
                              <a:pt x="588" y="395"/>
                            </a:moveTo>
                            <a:lnTo>
                              <a:pt x="566" y="453"/>
                            </a:lnTo>
                            <a:lnTo>
                              <a:pt x="560" y="452"/>
                            </a:lnTo>
                            <a:lnTo>
                              <a:pt x="554" y="452"/>
                            </a:lnTo>
                            <a:lnTo>
                              <a:pt x="549" y="453"/>
                            </a:lnTo>
                            <a:lnTo>
                              <a:pt x="543" y="455"/>
                            </a:lnTo>
                            <a:lnTo>
                              <a:pt x="533" y="462"/>
                            </a:lnTo>
                            <a:lnTo>
                              <a:pt x="523" y="469"/>
                            </a:lnTo>
                            <a:lnTo>
                              <a:pt x="518" y="473"/>
                            </a:lnTo>
                            <a:lnTo>
                              <a:pt x="512" y="476"/>
                            </a:lnTo>
                            <a:lnTo>
                              <a:pt x="507" y="479"/>
                            </a:lnTo>
                            <a:lnTo>
                              <a:pt x="502" y="479"/>
                            </a:lnTo>
                            <a:lnTo>
                              <a:pt x="497" y="478"/>
                            </a:lnTo>
                            <a:lnTo>
                              <a:pt x="492" y="475"/>
                            </a:lnTo>
                            <a:lnTo>
                              <a:pt x="486" y="470"/>
                            </a:lnTo>
                            <a:lnTo>
                              <a:pt x="481" y="463"/>
                            </a:lnTo>
                            <a:lnTo>
                              <a:pt x="475" y="458"/>
                            </a:lnTo>
                            <a:lnTo>
                              <a:pt x="471" y="452"/>
                            </a:lnTo>
                            <a:lnTo>
                              <a:pt x="468" y="447"/>
                            </a:lnTo>
                            <a:lnTo>
                              <a:pt x="467" y="442"/>
                            </a:lnTo>
                            <a:lnTo>
                              <a:pt x="468" y="437"/>
                            </a:lnTo>
                            <a:lnTo>
                              <a:pt x="470" y="433"/>
                            </a:lnTo>
                            <a:lnTo>
                              <a:pt x="472" y="428"/>
                            </a:lnTo>
                            <a:lnTo>
                              <a:pt x="476" y="423"/>
                            </a:lnTo>
                            <a:lnTo>
                              <a:pt x="484" y="413"/>
                            </a:lnTo>
                            <a:lnTo>
                              <a:pt x="493" y="404"/>
                            </a:lnTo>
                            <a:lnTo>
                              <a:pt x="497" y="399"/>
                            </a:lnTo>
                            <a:lnTo>
                              <a:pt x="500" y="395"/>
                            </a:lnTo>
                            <a:lnTo>
                              <a:pt x="504" y="390"/>
                            </a:lnTo>
                            <a:lnTo>
                              <a:pt x="506" y="386"/>
                            </a:lnTo>
                            <a:lnTo>
                              <a:pt x="535" y="378"/>
                            </a:lnTo>
                            <a:lnTo>
                              <a:pt x="546" y="384"/>
                            </a:lnTo>
                            <a:lnTo>
                              <a:pt x="556" y="390"/>
                            </a:lnTo>
                            <a:lnTo>
                              <a:pt x="562" y="392"/>
                            </a:lnTo>
                            <a:lnTo>
                              <a:pt x="567" y="394"/>
                            </a:lnTo>
                            <a:lnTo>
                              <a:pt x="573" y="393"/>
                            </a:lnTo>
                            <a:lnTo>
                              <a:pt x="581" y="391"/>
                            </a:lnTo>
                            <a:lnTo>
                              <a:pt x="588" y="395"/>
                            </a:lnTo>
                            <a:close/>
                            <a:moveTo>
                              <a:pt x="0" y="382"/>
                            </a:moveTo>
                            <a:lnTo>
                              <a:pt x="14" y="404"/>
                            </a:lnTo>
                            <a:lnTo>
                              <a:pt x="28" y="428"/>
                            </a:lnTo>
                            <a:lnTo>
                              <a:pt x="42" y="451"/>
                            </a:lnTo>
                            <a:lnTo>
                              <a:pt x="55" y="475"/>
                            </a:lnTo>
                            <a:lnTo>
                              <a:pt x="67" y="500"/>
                            </a:lnTo>
                            <a:lnTo>
                              <a:pt x="77" y="525"/>
                            </a:lnTo>
                            <a:lnTo>
                              <a:pt x="81" y="539"/>
                            </a:lnTo>
                            <a:lnTo>
                              <a:pt x="85" y="553"/>
                            </a:lnTo>
                            <a:lnTo>
                              <a:pt x="88" y="566"/>
                            </a:lnTo>
                            <a:lnTo>
                              <a:pt x="90" y="581"/>
                            </a:lnTo>
                            <a:lnTo>
                              <a:pt x="91" y="585"/>
                            </a:lnTo>
                            <a:lnTo>
                              <a:pt x="90" y="589"/>
                            </a:lnTo>
                            <a:lnTo>
                              <a:pt x="90" y="591"/>
                            </a:lnTo>
                            <a:lnTo>
                              <a:pt x="88" y="594"/>
                            </a:lnTo>
                            <a:lnTo>
                              <a:pt x="84" y="597"/>
                            </a:lnTo>
                            <a:lnTo>
                              <a:pt x="79" y="601"/>
                            </a:lnTo>
                            <a:lnTo>
                              <a:pt x="74" y="603"/>
                            </a:lnTo>
                            <a:lnTo>
                              <a:pt x="70" y="605"/>
                            </a:lnTo>
                            <a:lnTo>
                              <a:pt x="68" y="607"/>
                            </a:lnTo>
                            <a:lnTo>
                              <a:pt x="66" y="609"/>
                            </a:lnTo>
                            <a:lnTo>
                              <a:pt x="65" y="612"/>
                            </a:lnTo>
                            <a:lnTo>
                              <a:pt x="65" y="615"/>
                            </a:lnTo>
                            <a:lnTo>
                              <a:pt x="69" y="620"/>
                            </a:lnTo>
                            <a:lnTo>
                              <a:pt x="71" y="625"/>
                            </a:lnTo>
                            <a:lnTo>
                              <a:pt x="74" y="631"/>
                            </a:lnTo>
                            <a:lnTo>
                              <a:pt x="75" y="636"/>
                            </a:lnTo>
                            <a:lnTo>
                              <a:pt x="77" y="648"/>
                            </a:lnTo>
                            <a:lnTo>
                              <a:pt x="78" y="661"/>
                            </a:lnTo>
                            <a:lnTo>
                              <a:pt x="79" y="673"/>
                            </a:lnTo>
                            <a:lnTo>
                              <a:pt x="79" y="685"/>
                            </a:lnTo>
                            <a:lnTo>
                              <a:pt x="81" y="697"/>
                            </a:lnTo>
                            <a:lnTo>
                              <a:pt x="84" y="709"/>
                            </a:lnTo>
                            <a:lnTo>
                              <a:pt x="91" y="707"/>
                            </a:lnTo>
                            <a:lnTo>
                              <a:pt x="99" y="706"/>
                            </a:lnTo>
                            <a:lnTo>
                              <a:pt x="105" y="706"/>
                            </a:lnTo>
                            <a:lnTo>
                              <a:pt x="111" y="707"/>
                            </a:lnTo>
                            <a:lnTo>
                              <a:pt x="121" y="711"/>
                            </a:lnTo>
                            <a:lnTo>
                              <a:pt x="132" y="718"/>
                            </a:lnTo>
                            <a:lnTo>
                              <a:pt x="142" y="725"/>
                            </a:lnTo>
                            <a:lnTo>
                              <a:pt x="152" y="730"/>
                            </a:lnTo>
                            <a:lnTo>
                              <a:pt x="158" y="731"/>
                            </a:lnTo>
                            <a:lnTo>
                              <a:pt x="164" y="732"/>
                            </a:lnTo>
                            <a:lnTo>
                              <a:pt x="170" y="731"/>
                            </a:lnTo>
                            <a:lnTo>
                              <a:pt x="177" y="729"/>
                            </a:lnTo>
                            <a:lnTo>
                              <a:pt x="192" y="718"/>
                            </a:lnTo>
                            <a:lnTo>
                              <a:pt x="208" y="710"/>
                            </a:lnTo>
                            <a:lnTo>
                              <a:pt x="226" y="703"/>
                            </a:lnTo>
                            <a:lnTo>
                              <a:pt x="243" y="698"/>
                            </a:lnTo>
                            <a:lnTo>
                              <a:pt x="260" y="694"/>
                            </a:lnTo>
                            <a:lnTo>
                              <a:pt x="278" y="691"/>
                            </a:lnTo>
                            <a:lnTo>
                              <a:pt x="296" y="689"/>
                            </a:lnTo>
                            <a:lnTo>
                              <a:pt x="314" y="687"/>
                            </a:lnTo>
                            <a:lnTo>
                              <a:pt x="352" y="686"/>
                            </a:lnTo>
                            <a:lnTo>
                              <a:pt x="389" y="685"/>
                            </a:lnTo>
                            <a:lnTo>
                              <a:pt x="409" y="685"/>
                            </a:lnTo>
                            <a:lnTo>
                              <a:pt x="428" y="684"/>
                            </a:lnTo>
                            <a:lnTo>
                              <a:pt x="447" y="683"/>
                            </a:lnTo>
                            <a:lnTo>
                              <a:pt x="467" y="681"/>
                            </a:lnTo>
                            <a:lnTo>
                              <a:pt x="549" y="615"/>
                            </a:lnTo>
                            <a:lnTo>
                              <a:pt x="554" y="610"/>
                            </a:lnTo>
                            <a:lnTo>
                              <a:pt x="559" y="605"/>
                            </a:lnTo>
                            <a:lnTo>
                              <a:pt x="563" y="600"/>
                            </a:lnTo>
                            <a:lnTo>
                              <a:pt x="566" y="593"/>
                            </a:lnTo>
                            <a:lnTo>
                              <a:pt x="573" y="582"/>
                            </a:lnTo>
                            <a:lnTo>
                              <a:pt x="580" y="570"/>
                            </a:lnTo>
                            <a:lnTo>
                              <a:pt x="586" y="559"/>
                            </a:lnTo>
                            <a:lnTo>
                              <a:pt x="595" y="550"/>
                            </a:lnTo>
                            <a:lnTo>
                              <a:pt x="599" y="545"/>
                            </a:lnTo>
                            <a:lnTo>
                              <a:pt x="605" y="542"/>
                            </a:lnTo>
                            <a:lnTo>
                              <a:pt x="612" y="539"/>
                            </a:lnTo>
                            <a:lnTo>
                              <a:pt x="619" y="535"/>
                            </a:lnTo>
                            <a:lnTo>
                              <a:pt x="731" y="320"/>
                            </a:lnTo>
                            <a:lnTo>
                              <a:pt x="734" y="312"/>
                            </a:lnTo>
                            <a:lnTo>
                              <a:pt x="736" y="304"/>
                            </a:lnTo>
                            <a:lnTo>
                              <a:pt x="738" y="295"/>
                            </a:lnTo>
                            <a:lnTo>
                              <a:pt x="739" y="288"/>
                            </a:lnTo>
                            <a:lnTo>
                              <a:pt x="705" y="281"/>
                            </a:lnTo>
                            <a:lnTo>
                              <a:pt x="650" y="301"/>
                            </a:lnTo>
                            <a:lnTo>
                              <a:pt x="647" y="295"/>
                            </a:lnTo>
                            <a:lnTo>
                              <a:pt x="645" y="290"/>
                            </a:lnTo>
                            <a:lnTo>
                              <a:pt x="644" y="285"/>
                            </a:lnTo>
                            <a:lnTo>
                              <a:pt x="643" y="280"/>
                            </a:lnTo>
                            <a:lnTo>
                              <a:pt x="643" y="269"/>
                            </a:lnTo>
                            <a:lnTo>
                              <a:pt x="644" y="259"/>
                            </a:lnTo>
                            <a:lnTo>
                              <a:pt x="649" y="237"/>
                            </a:lnTo>
                            <a:lnTo>
                              <a:pt x="654" y="216"/>
                            </a:lnTo>
                            <a:lnTo>
                              <a:pt x="690" y="218"/>
                            </a:lnTo>
                            <a:lnTo>
                              <a:pt x="698" y="204"/>
                            </a:lnTo>
                            <a:lnTo>
                              <a:pt x="703" y="191"/>
                            </a:lnTo>
                            <a:lnTo>
                              <a:pt x="706" y="178"/>
                            </a:lnTo>
                            <a:lnTo>
                              <a:pt x="707" y="165"/>
                            </a:lnTo>
                            <a:lnTo>
                              <a:pt x="707" y="154"/>
                            </a:lnTo>
                            <a:lnTo>
                              <a:pt x="705" y="142"/>
                            </a:lnTo>
                            <a:lnTo>
                              <a:pt x="703" y="131"/>
                            </a:lnTo>
                            <a:lnTo>
                              <a:pt x="700" y="120"/>
                            </a:lnTo>
                            <a:lnTo>
                              <a:pt x="696" y="108"/>
                            </a:lnTo>
                            <a:lnTo>
                              <a:pt x="687" y="86"/>
                            </a:lnTo>
                            <a:lnTo>
                              <a:pt x="679" y="63"/>
                            </a:lnTo>
                            <a:lnTo>
                              <a:pt x="676" y="50"/>
                            </a:lnTo>
                            <a:lnTo>
                              <a:pt x="674" y="37"/>
                            </a:lnTo>
                            <a:lnTo>
                              <a:pt x="673" y="23"/>
                            </a:lnTo>
                            <a:lnTo>
                              <a:pt x="673" y="9"/>
                            </a:lnTo>
                            <a:lnTo>
                              <a:pt x="660" y="6"/>
                            </a:lnTo>
                            <a:lnTo>
                              <a:pt x="647" y="4"/>
                            </a:lnTo>
                            <a:lnTo>
                              <a:pt x="632" y="3"/>
                            </a:lnTo>
                            <a:lnTo>
                              <a:pt x="619" y="2"/>
                            </a:lnTo>
                            <a:lnTo>
                              <a:pt x="592" y="1"/>
                            </a:lnTo>
                            <a:lnTo>
                              <a:pt x="566" y="0"/>
                            </a:lnTo>
                            <a:lnTo>
                              <a:pt x="565" y="6"/>
                            </a:lnTo>
                            <a:lnTo>
                              <a:pt x="562" y="11"/>
                            </a:lnTo>
                            <a:lnTo>
                              <a:pt x="559" y="14"/>
                            </a:lnTo>
                            <a:lnTo>
                              <a:pt x="555" y="17"/>
                            </a:lnTo>
                            <a:lnTo>
                              <a:pt x="545" y="21"/>
                            </a:lnTo>
                            <a:lnTo>
                              <a:pt x="534" y="24"/>
                            </a:lnTo>
                            <a:lnTo>
                              <a:pt x="529" y="25"/>
                            </a:lnTo>
                            <a:lnTo>
                              <a:pt x="524" y="27"/>
                            </a:lnTo>
                            <a:lnTo>
                              <a:pt x="519" y="29"/>
                            </a:lnTo>
                            <a:lnTo>
                              <a:pt x="514" y="31"/>
                            </a:lnTo>
                            <a:lnTo>
                              <a:pt x="510" y="35"/>
                            </a:lnTo>
                            <a:lnTo>
                              <a:pt x="508" y="39"/>
                            </a:lnTo>
                            <a:lnTo>
                              <a:pt x="506" y="45"/>
                            </a:lnTo>
                            <a:lnTo>
                              <a:pt x="506" y="52"/>
                            </a:lnTo>
                            <a:lnTo>
                              <a:pt x="499" y="56"/>
                            </a:lnTo>
                            <a:lnTo>
                              <a:pt x="494" y="60"/>
                            </a:lnTo>
                            <a:lnTo>
                              <a:pt x="488" y="64"/>
                            </a:lnTo>
                            <a:lnTo>
                              <a:pt x="483" y="68"/>
                            </a:lnTo>
                            <a:lnTo>
                              <a:pt x="475" y="78"/>
                            </a:lnTo>
                            <a:lnTo>
                              <a:pt x="467" y="88"/>
                            </a:lnTo>
                            <a:lnTo>
                              <a:pt x="451" y="110"/>
                            </a:lnTo>
                            <a:lnTo>
                              <a:pt x="433" y="135"/>
                            </a:lnTo>
                            <a:lnTo>
                              <a:pt x="416" y="204"/>
                            </a:lnTo>
                            <a:lnTo>
                              <a:pt x="407" y="204"/>
                            </a:lnTo>
                            <a:lnTo>
                              <a:pt x="398" y="204"/>
                            </a:lnTo>
                            <a:lnTo>
                              <a:pt x="388" y="204"/>
                            </a:lnTo>
                            <a:lnTo>
                              <a:pt x="379" y="203"/>
                            </a:lnTo>
                            <a:lnTo>
                              <a:pt x="370" y="200"/>
                            </a:lnTo>
                            <a:lnTo>
                              <a:pt x="362" y="197"/>
                            </a:lnTo>
                            <a:lnTo>
                              <a:pt x="358" y="194"/>
                            </a:lnTo>
                            <a:lnTo>
                              <a:pt x="355" y="192"/>
                            </a:lnTo>
                            <a:lnTo>
                              <a:pt x="352" y="188"/>
                            </a:lnTo>
                            <a:lnTo>
                              <a:pt x="349" y="185"/>
                            </a:lnTo>
                            <a:lnTo>
                              <a:pt x="344" y="185"/>
                            </a:lnTo>
                            <a:lnTo>
                              <a:pt x="340" y="186"/>
                            </a:lnTo>
                            <a:lnTo>
                              <a:pt x="335" y="187"/>
                            </a:lnTo>
                            <a:lnTo>
                              <a:pt x="332" y="189"/>
                            </a:lnTo>
                            <a:lnTo>
                              <a:pt x="326" y="195"/>
                            </a:lnTo>
                            <a:lnTo>
                              <a:pt x="322" y="202"/>
                            </a:lnTo>
                            <a:lnTo>
                              <a:pt x="318" y="209"/>
                            </a:lnTo>
                            <a:lnTo>
                              <a:pt x="313" y="216"/>
                            </a:lnTo>
                            <a:lnTo>
                              <a:pt x="311" y="219"/>
                            </a:lnTo>
                            <a:lnTo>
                              <a:pt x="308" y="222"/>
                            </a:lnTo>
                            <a:lnTo>
                              <a:pt x="305" y="224"/>
                            </a:lnTo>
                            <a:lnTo>
                              <a:pt x="301" y="226"/>
                            </a:lnTo>
                            <a:lnTo>
                              <a:pt x="295" y="227"/>
                            </a:lnTo>
                            <a:lnTo>
                              <a:pt x="290" y="229"/>
                            </a:lnTo>
                            <a:lnTo>
                              <a:pt x="285" y="231"/>
                            </a:lnTo>
                            <a:lnTo>
                              <a:pt x="280" y="234"/>
                            </a:lnTo>
                            <a:lnTo>
                              <a:pt x="269" y="241"/>
                            </a:lnTo>
                            <a:lnTo>
                              <a:pt x="259" y="247"/>
                            </a:lnTo>
                            <a:lnTo>
                              <a:pt x="254" y="249"/>
                            </a:lnTo>
                            <a:lnTo>
                              <a:pt x="249" y="252"/>
                            </a:lnTo>
                            <a:lnTo>
                              <a:pt x="244" y="253"/>
                            </a:lnTo>
                            <a:lnTo>
                              <a:pt x="240" y="254"/>
                            </a:lnTo>
                            <a:lnTo>
                              <a:pt x="235" y="254"/>
                            </a:lnTo>
                            <a:lnTo>
                              <a:pt x="230" y="253"/>
                            </a:lnTo>
                            <a:lnTo>
                              <a:pt x="225" y="251"/>
                            </a:lnTo>
                            <a:lnTo>
                              <a:pt x="220" y="248"/>
                            </a:lnTo>
                            <a:lnTo>
                              <a:pt x="218" y="234"/>
                            </a:lnTo>
                            <a:lnTo>
                              <a:pt x="214" y="222"/>
                            </a:lnTo>
                            <a:lnTo>
                              <a:pt x="210" y="210"/>
                            </a:lnTo>
                            <a:lnTo>
                              <a:pt x="206" y="198"/>
                            </a:lnTo>
                            <a:lnTo>
                              <a:pt x="196" y="176"/>
                            </a:lnTo>
                            <a:lnTo>
                              <a:pt x="185" y="154"/>
                            </a:lnTo>
                            <a:lnTo>
                              <a:pt x="180" y="165"/>
                            </a:lnTo>
                            <a:lnTo>
                              <a:pt x="177" y="178"/>
                            </a:lnTo>
                            <a:lnTo>
                              <a:pt x="175" y="191"/>
                            </a:lnTo>
                            <a:lnTo>
                              <a:pt x="173" y="204"/>
                            </a:lnTo>
                            <a:lnTo>
                              <a:pt x="172" y="230"/>
                            </a:lnTo>
                            <a:lnTo>
                              <a:pt x="172" y="258"/>
                            </a:lnTo>
                            <a:lnTo>
                              <a:pt x="174" y="284"/>
                            </a:lnTo>
                            <a:lnTo>
                              <a:pt x="174" y="310"/>
                            </a:lnTo>
                            <a:lnTo>
                              <a:pt x="175" y="322"/>
                            </a:lnTo>
                            <a:lnTo>
                              <a:pt x="174" y="333"/>
                            </a:lnTo>
                            <a:lnTo>
                              <a:pt x="173" y="344"/>
                            </a:lnTo>
                            <a:lnTo>
                              <a:pt x="172" y="353"/>
                            </a:lnTo>
                            <a:lnTo>
                              <a:pt x="167" y="359"/>
                            </a:lnTo>
                            <a:lnTo>
                              <a:pt x="162" y="363"/>
                            </a:lnTo>
                            <a:lnTo>
                              <a:pt x="155" y="367"/>
                            </a:lnTo>
                            <a:lnTo>
                              <a:pt x="148" y="369"/>
                            </a:lnTo>
                            <a:lnTo>
                              <a:pt x="135" y="373"/>
                            </a:lnTo>
                            <a:lnTo>
                              <a:pt x="121" y="375"/>
                            </a:lnTo>
                            <a:lnTo>
                              <a:pt x="91" y="376"/>
                            </a:lnTo>
                            <a:lnTo>
                              <a:pt x="65" y="376"/>
                            </a:lnTo>
                            <a:lnTo>
                              <a:pt x="31" y="342"/>
                            </a:lnTo>
                            <a:lnTo>
                              <a:pt x="0" y="382"/>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82" name="Freeform 277"/>
                      <p:cNvSpPr>
                        <a:spLocks noChangeAspect="1"/>
                      </p:cNvSpPr>
                      <p:nvPr/>
                    </p:nvSpPr>
                    <p:spPr bwMode="auto">
                      <a:xfrm>
                        <a:off x="894" y="3059"/>
                        <a:ext cx="199" cy="218"/>
                      </a:xfrm>
                      <a:custGeom>
                        <a:avLst/>
                        <a:gdLst>
                          <a:gd name="T0" fmla="*/ 1 w 720"/>
                          <a:gd name="T1" fmla="*/ 3 h 788"/>
                          <a:gd name="T2" fmla="*/ 3 w 720"/>
                          <a:gd name="T3" fmla="*/ 7 h 788"/>
                          <a:gd name="T4" fmla="*/ 3 w 720"/>
                          <a:gd name="T5" fmla="*/ 9 h 788"/>
                          <a:gd name="T6" fmla="*/ 5 w 720"/>
                          <a:gd name="T7" fmla="*/ 17 h 788"/>
                          <a:gd name="T8" fmla="*/ 7 w 720"/>
                          <a:gd name="T9" fmla="*/ 17 h 788"/>
                          <a:gd name="T10" fmla="*/ 8 w 720"/>
                          <a:gd name="T11" fmla="*/ 17 h 788"/>
                          <a:gd name="T12" fmla="*/ 9 w 720"/>
                          <a:gd name="T13" fmla="*/ 16 h 788"/>
                          <a:gd name="T14" fmla="*/ 9 w 720"/>
                          <a:gd name="T15" fmla="*/ 16 h 788"/>
                          <a:gd name="T16" fmla="*/ 9 w 720"/>
                          <a:gd name="T17" fmla="*/ 16 h 788"/>
                          <a:gd name="T18" fmla="*/ 9 w 720"/>
                          <a:gd name="T19" fmla="*/ 15 h 788"/>
                          <a:gd name="T20" fmla="*/ 9 w 720"/>
                          <a:gd name="T21" fmla="*/ 15 h 788"/>
                          <a:gd name="T22" fmla="*/ 9 w 720"/>
                          <a:gd name="T23" fmla="*/ 14 h 788"/>
                          <a:gd name="T24" fmla="*/ 9 w 720"/>
                          <a:gd name="T25" fmla="*/ 12 h 788"/>
                          <a:gd name="T26" fmla="*/ 9 w 720"/>
                          <a:gd name="T27" fmla="*/ 11 h 788"/>
                          <a:gd name="T28" fmla="*/ 10 w 720"/>
                          <a:gd name="T29" fmla="*/ 11 h 788"/>
                          <a:gd name="T30" fmla="*/ 10 w 720"/>
                          <a:gd name="T31" fmla="*/ 7 h 788"/>
                          <a:gd name="T32" fmla="*/ 10 w 720"/>
                          <a:gd name="T33" fmla="*/ 6 h 788"/>
                          <a:gd name="T34" fmla="*/ 11 w 720"/>
                          <a:gd name="T35" fmla="*/ 6 h 788"/>
                          <a:gd name="T36" fmla="*/ 11 w 720"/>
                          <a:gd name="T37" fmla="*/ 6 h 788"/>
                          <a:gd name="T38" fmla="*/ 11 w 720"/>
                          <a:gd name="T39" fmla="*/ 6 h 788"/>
                          <a:gd name="T40" fmla="*/ 11 w 720"/>
                          <a:gd name="T41" fmla="*/ 4 h 788"/>
                          <a:gd name="T42" fmla="*/ 11 w 720"/>
                          <a:gd name="T43" fmla="*/ 3 h 788"/>
                          <a:gd name="T44" fmla="*/ 11 w 720"/>
                          <a:gd name="T45" fmla="*/ 3 h 788"/>
                          <a:gd name="T46" fmla="*/ 11 w 720"/>
                          <a:gd name="T47" fmla="*/ 2 h 788"/>
                          <a:gd name="T48" fmla="*/ 11 w 720"/>
                          <a:gd name="T49" fmla="*/ 2 h 788"/>
                          <a:gd name="T50" fmla="*/ 12 w 720"/>
                          <a:gd name="T51" fmla="*/ 1 h 788"/>
                          <a:gd name="T52" fmla="*/ 12 w 720"/>
                          <a:gd name="T53" fmla="*/ 1 h 788"/>
                          <a:gd name="T54" fmla="*/ 13 w 720"/>
                          <a:gd name="T55" fmla="*/ 1 h 788"/>
                          <a:gd name="T56" fmla="*/ 13 w 720"/>
                          <a:gd name="T57" fmla="*/ 1 h 788"/>
                          <a:gd name="T58" fmla="*/ 14 w 720"/>
                          <a:gd name="T59" fmla="*/ 1 h 788"/>
                          <a:gd name="T60" fmla="*/ 15 w 720"/>
                          <a:gd name="T61" fmla="*/ 1 h 788"/>
                          <a:gd name="T62" fmla="*/ 15 w 720"/>
                          <a:gd name="T63" fmla="*/ 0 h 788"/>
                          <a:gd name="T64" fmla="*/ 15 w 720"/>
                          <a:gd name="T65" fmla="*/ 0 h 788"/>
                          <a:gd name="T66" fmla="*/ 14 w 720"/>
                          <a:gd name="T67" fmla="*/ 0 h 788"/>
                          <a:gd name="T68" fmla="*/ 13 w 720"/>
                          <a:gd name="T69" fmla="*/ 0 h 788"/>
                          <a:gd name="T70" fmla="*/ 12 w 720"/>
                          <a:gd name="T71" fmla="*/ 1 h 788"/>
                          <a:gd name="T72" fmla="*/ 11 w 720"/>
                          <a:gd name="T73" fmla="*/ 1 h 788"/>
                          <a:gd name="T74" fmla="*/ 11 w 720"/>
                          <a:gd name="T75" fmla="*/ 1 h 788"/>
                          <a:gd name="T76" fmla="*/ 10 w 720"/>
                          <a:gd name="T77" fmla="*/ 1 h 788"/>
                          <a:gd name="T78" fmla="*/ 9 w 720"/>
                          <a:gd name="T79" fmla="*/ 1 h 788"/>
                          <a:gd name="T80" fmla="*/ 8 w 720"/>
                          <a:gd name="T81" fmla="*/ 1 h 788"/>
                          <a:gd name="T82" fmla="*/ 8 w 720"/>
                          <a:gd name="T83" fmla="*/ 1 h 788"/>
                          <a:gd name="T84" fmla="*/ 7 w 720"/>
                          <a:gd name="T85" fmla="*/ 0 h 788"/>
                          <a:gd name="T86" fmla="*/ 6 w 720"/>
                          <a:gd name="T87" fmla="*/ 0 h 788"/>
                          <a:gd name="T88" fmla="*/ 5 w 720"/>
                          <a:gd name="T89" fmla="*/ 0 h 788"/>
                          <a:gd name="T90" fmla="*/ 4 w 720"/>
                          <a:gd name="T91" fmla="*/ 1 h 788"/>
                          <a:gd name="T92" fmla="*/ 3 w 720"/>
                          <a:gd name="T93" fmla="*/ 1 h 788"/>
                          <a:gd name="T94" fmla="*/ 2 w 720"/>
                          <a:gd name="T95" fmla="*/ 1 h 788"/>
                          <a:gd name="T96" fmla="*/ 2 w 720"/>
                          <a:gd name="T97" fmla="*/ 0 h 788"/>
                          <a:gd name="T98" fmla="*/ 0 w 720"/>
                          <a:gd name="T99" fmla="*/ 0 h 7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0" h="788">
                            <a:moveTo>
                              <a:pt x="13" y="13"/>
                            </a:moveTo>
                            <a:cubicBezTo>
                              <a:pt x="0" y="68"/>
                              <a:pt x="57" y="90"/>
                              <a:pt x="70" y="141"/>
                            </a:cubicBezTo>
                            <a:cubicBezTo>
                              <a:pt x="89" y="207"/>
                              <a:pt x="108" y="274"/>
                              <a:pt x="108" y="274"/>
                            </a:cubicBezTo>
                            <a:cubicBezTo>
                              <a:pt x="120" y="306"/>
                              <a:pt x="120" y="308"/>
                              <a:pt x="142" y="333"/>
                            </a:cubicBezTo>
                            <a:cubicBezTo>
                              <a:pt x="136" y="342"/>
                              <a:pt x="130" y="351"/>
                              <a:pt x="130" y="351"/>
                            </a:cubicBezTo>
                            <a:cubicBezTo>
                              <a:pt x="130" y="351"/>
                              <a:pt x="123" y="392"/>
                              <a:pt x="134" y="441"/>
                            </a:cubicBezTo>
                            <a:cubicBezTo>
                              <a:pt x="161" y="573"/>
                              <a:pt x="189" y="706"/>
                              <a:pt x="189" y="706"/>
                            </a:cubicBezTo>
                            <a:lnTo>
                              <a:pt x="236" y="788"/>
                            </a:lnTo>
                            <a:lnTo>
                              <a:pt x="274" y="740"/>
                            </a:lnTo>
                            <a:lnTo>
                              <a:pt x="315" y="781"/>
                            </a:lnTo>
                            <a:lnTo>
                              <a:pt x="346" y="781"/>
                            </a:lnTo>
                            <a:lnTo>
                              <a:pt x="382" y="780"/>
                            </a:lnTo>
                            <a:lnTo>
                              <a:pt x="399" y="777"/>
                            </a:lnTo>
                            <a:lnTo>
                              <a:pt x="415" y="772"/>
                            </a:lnTo>
                            <a:lnTo>
                              <a:pt x="423" y="770"/>
                            </a:lnTo>
                            <a:lnTo>
                              <a:pt x="432" y="765"/>
                            </a:lnTo>
                            <a:lnTo>
                              <a:pt x="438" y="760"/>
                            </a:lnTo>
                            <a:lnTo>
                              <a:pt x="444" y="753"/>
                            </a:lnTo>
                            <a:lnTo>
                              <a:pt x="445" y="742"/>
                            </a:lnTo>
                            <a:lnTo>
                              <a:pt x="446" y="729"/>
                            </a:lnTo>
                            <a:lnTo>
                              <a:pt x="447" y="716"/>
                            </a:lnTo>
                            <a:lnTo>
                              <a:pt x="446" y="701"/>
                            </a:lnTo>
                            <a:lnTo>
                              <a:pt x="446" y="670"/>
                            </a:lnTo>
                            <a:lnTo>
                              <a:pt x="444" y="639"/>
                            </a:lnTo>
                            <a:lnTo>
                              <a:pt x="444" y="605"/>
                            </a:lnTo>
                            <a:lnTo>
                              <a:pt x="445" y="574"/>
                            </a:lnTo>
                            <a:lnTo>
                              <a:pt x="447" y="558"/>
                            </a:lnTo>
                            <a:lnTo>
                              <a:pt x="450" y="542"/>
                            </a:lnTo>
                            <a:lnTo>
                              <a:pt x="453" y="527"/>
                            </a:lnTo>
                            <a:lnTo>
                              <a:pt x="459" y="513"/>
                            </a:lnTo>
                            <a:lnTo>
                              <a:pt x="455" y="305"/>
                            </a:lnTo>
                            <a:lnTo>
                              <a:pt x="465" y="306"/>
                            </a:lnTo>
                            <a:lnTo>
                              <a:pt x="474" y="306"/>
                            </a:lnTo>
                            <a:lnTo>
                              <a:pt x="480" y="305"/>
                            </a:lnTo>
                            <a:lnTo>
                              <a:pt x="486" y="302"/>
                            </a:lnTo>
                            <a:lnTo>
                              <a:pt x="491" y="299"/>
                            </a:lnTo>
                            <a:lnTo>
                              <a:pt x="494" y="295"/>
                            </a:lnTo>
                            <a:lnTo>
                              <a:pt x="499" y="290"/>
                            </a:lnTo>
                            <a:lnTo>
                              <a:pt x="500" y="284"/>
                            </a:lnTo>
                            <a:lnTo>
                              <a:pt x="505" y="255"/>
                            </a:lnTo>
                            <a:lnTo>
                              <a:pt x="508" y="222"/>
                            </a:lnTo>
                            <a:lnTo>
                              <a:pt x="508" y="195"/>
                            </a:lnTo>
                            <a:lnTo>
                              <a:pt x="508" y="166"/>
                            </a:lnTo>
                            <a:lnTo>
                              <a:pt x="508" y="153"/>
                            </a:lnTo>
                            <a:lnTo>
                              <a:pt x="509" y="139"/>
                            </a:lnTo>
                            <a:lnTo>
                              <a:pt x="510" y="125"/>
                            </a:lnTo>
                            <a:lnTo>
                              <a:pt x="512" y="112"/>
                            </a:lnTo>
                            <a:lnTo>
                              <a:pt x="516" y="99"/>
                            </a:lnTo>
                            <a:lnTo>
                              <a:pt x="521" y="88"/>
                            </a:lnTo>
                            <a:lnTo>
                              <a:pt x="528" y="77"/>
                            </a:lnTo>
                            <a:lnTo>
                              <a:pt x="535" y="69"/>
                            </a:lnTo>
                            <a:lnTo>
                              <a:pt x="545" y="60"/>
                            </a:lnTo>
                            <a:lnTo>
                              <a:pt x="557" y="54"/>
                            </a:lnTo>
                            <a:lnTo>
                              <a:pt x="572" y="49"/>
                            </a:lnTo>
                            <a:lnTo>
                              <a:pt x="587" y="47"/>
                            </a:lnTo>
                            <a:lnTo>
                              <a:pt x="596" y="49"/>
                            </a:lnTo>
                            <a:lnTo>
                              <a:pt x="604" y="51"/>
                            </a:lnTo>
                            <a:lnTo>
                              <a:pt x="611" y="52"/>
                            </a:lnTo>
                            <a:lnTo>
                              <a:pt x="620" y="52"/>
                            </a:lnTo>
                            <a:lnTo>
                              <a:pt x="637" y="51"/>
                            </a:lnTo>
                            <a:lnTo>
                              <a:pt x="654" y="47"/>
                            </a:lnTo>
                            <a:lnTo>
                              <a:pt x="687" y="36"/>
                            </a:lnTo>
                            <a:lnTo>
                              <a:pt x="720" y="23"/>
                            </a:lnTo>
                            <a:lnTo>
                              <a:pt x="713" y="17"/>
                            </a:lnTo>
                            <a:lnTo>
                              <a:pt x="704" y="12"/>
                            </a:lnTo>
                            <a:lnTo>
                              <a:pt x="695" y="8"/>
                            </a:lnTo>
                            <a:lnTo>
                              <a:pt x="684" y="5"/>
                            </a:lnTo>
                            <a:lnTo>
                              <a:pt x="663" y="1"/>
                            </a:lnTo>
                            <a:lnTo>
                              <a:pt x="644" y="0"/>
                            </a:lnTo>
                            <a:lnTo>
                              <a:pt x="626" y="7"/>
                            </a:lnTo>
                            <a:lnTo>
                              <a:pt x="608" y="13"/>
                            </a:lnTo>
                            <a:lnTo>
                              <a:pt x="576" y="25"/>
                            </a:lnTo>
                            <a:lnTo>
                              <a:pt x="541" y="36"/>
                            </a:lnTo>
                            <a:lnTo>
                              <a:pt x="526" y="41"/>
                            </a:lnTo>
                            <a:lnTo>
                              <a:pt x="509" y="45"/>
                            </a:lnTo>
                            <a:lnTo>
                              <a:pt x="491" y="48"/>
                            </a:lnTo>
                            <a:lnTo>
                              <a:pt x="475" y="49"/>
                            </a:lnTo>
                            <a:lnTo>
                              <a:pt x="458" y="51"/>
                            </a:lnTo>
                            <a:lnTo>
                              <a:pt x="441" y="51"/>
                            </a:lnTo>
                            <a:lnTo>
                              <a:pt x="426" y="49"/>
                            </a:lnTo>
                            <a:lnTo>
                              <a:pt x="409" y="46"/>
                            </a:lnTo>
                            <a:lnTo>
                              <a:pt x="392" y="42"/>
                            </a:lnTo>
                            <a:lnTo>
                              <a:pt x="377" y="36"/>
                            </a:lnTo>
                            <a:lnTo>
                              <a:pt x="362" y="27"/>
                            </a:lnTo>
                            <a:lnTo>
                              <a:pt x="345" y="18"/>
                            </a:lnTo>
                            <a:lnTo>
                              <a:pt x="330" y="16"/>
                            </a:lnTo>
                            <a:lnTo>
                              <a:pt x="313" y="14"/>
                            </a:lnTo>
                            <a:lnTo>
                              <a:pt x="297" y="14"/>
                            </a:lnTo>
                            <a:lnTo>
                              <a:pt x="278" y="16"/>
                            </a:lnTo>
                            <a:lnTo>
                              <a:pt x="243" y="19"/>
                            </a:lnTo>
                            <a:lnTo>
                              <a:pt x="205" y="24"/>
                            </a:lnTo>
                            <a:lnTo>
                              <a:pt x="187" y="25"/>
                            </a:lnTo>
                            <a:lnTo>
                              <a:pt x="169" y="27"/>
                            </a:lnTo>
                            <a:lnTo>
                              <a:pt x="151" y="27"/>
                            </a:lnTo>
                            <a:lnTo>
                              <a:pt x="131" y="25"/>
                            </a:lnTo>
                            <a:lnTo>
                              <a:pt x="113" y="22"/>
                            </a:lnTo>
                            <a:lnTo>
                              <a:pt x="96" y="18"/>
                            </a:lnTo>
                            <a:lnTo>
                              <a:pt x="79" y="11"/>
                            </a:lnTo>
                            <a:lnTo>
                              <a:pt x="62" y="2"/>
                            </a:lnTo>
                            <a:cubicBezTo>
                              <a:pt x="62" y="2"/>
                              <a:pt x="37" y="7"/>
                              <a:pt x="13" y="1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3" name="Freeform 278"/>
                      <p:cNvSpPr>
                        <a:spLocks noChangeAspect="1"/>
                      </p:cNvSpPr>
                      <p:nvPr/>
                    </p:nvSpPr>
                    <p:spPr bwMode="auto">
                      <a:xfrm>
                        <a:off x="1019" y="3065"/>
                        <a:ext cx="129" cy="169"/>
                      </a:xfrm>
                      <a:custGeom>
                        <a:avLst/>
                        <a:gdLst>
                          <a:gd name="T0" fmla="*/ 9 w 385"/>
                          <a:gd name="T1" fmla="*/ 0 h 507"/>
                          <a:gd name="T2" fmla="*/ 9 w 385"/>
                          <a:gd name="T3" fmla="*/ 1 h 507"/>
                          <a:gd name="T4" fmla="*/ 10 w 385"/>
                          <a:gd name="T5" fmla="*/ 2 h 507"/>
                          <a:gd name="T6" fmla="*/ 11 w 385"/>
                          <a:gd name="T7" fmla="*/ 4 h 507"/>
                          <a:gd name="T8" fmla="*/ 11 w 385"/>
                          <a:gd name="T9" fmla="*/ 5 h 507"/>
                          <a:gd name="T10" fmla="*/ 12 w 385"/>
                          <a:gd name="T11" fmla="*/ 6 h 507"/>
                          <a:gd name="T12" fmla="*/ 13 w 385"/>
                          <a:gd name="T13" fmla="*/ 6 h 507"/>
                          <a:gd name="T14" fmla="*/ 13 w 385"/>
                          <a:gd name="T15" fmla="*/ 7 h 507"/>
                          <a:gd name="T16" fmla="*/ 13 w 385"/>
                          <a:gd name="T17" fmla="*/ 7 h 507"/>
                          <a:gd name="T18" fmla="*/ 13 w 385"/>
                          <a:gd name="T19" fmla="*/ 8 h 507"/>
                          <a:gd name="T20" fmla="*/ 13 w 385"/>
                          <a:gd name="T21" fmla="*/ 9 h 507"/>
                          <a:gd name="T22" fmla="*/ 14 w 385"/>
                          <a:gd name="T23" fmla="*/ 9 h 507"/>
                          <a:gd name="T24" fmla="*/ 14 w 385"/>
                          <a:gd name="T25" fmla="*/ 9 h 507"/>
                          <a:gd name="T26" fmla="*/ 14 w 385"/>
                          <a:gd name="T27" fmla="*/ 10 h 507"/>
                          <a:gd name="T28" fmla="*/ 14 w 385"/>
                          <a:gd name="T29" fmla="*/ 10 h 507"/>
                          <a:gd name="T30" fmla="*/ 14 w 385"/>
                          <a:gd name="T31" fmla="*/ 10 h 507"/>
                          <a:gd name="T32" fmla="*/ 13 w 385"/>
                          <a:gd name="T33" fmla="*/ 10 h 507"/>
                          <a:gd name="T34" fmla="*/ 13 w 385"/>
                          <a:gd name="T35" fmla="*/ 10 h 507"/>
                          <a:gd name="T36" fmla="*/ 12 w 385"/>
                          <a:gd name="T37" fmla="*/ 11 h 507"/>
                          <a:gd name="T38" fmla="*/ 12 w 385"/>
                          <a:gd name="T39" fmla="*/ 11 h 507"/>
                          <a:gd name="T40" fmla="*/ 12 w 385"/>
                          <a:gd name="T41" fmla="*/ 11 h 507"/>
                          <a:gd name="T42" fmla="*/ 12 w 385"/>
                          <a:gd name="T43" fmla="*/ 12 h 507"/>
                          <a:gd name="T44" fmla="*/ 11 w 385"/>
                          <a:gd name="T45" fmla="*/ 12 h 507"/>
                          <a:gd name="T46" fmla="*/ 10 w 385"/>
                          <a:gd name="T47" fmla="*/ 13 h 507"/>
                          <a:gd name="T48" fmla="*/ 9 w 385"/>
                          <a:gd name="T49" fmla="*/ 17 h 507"/>
                          <a:gd name="T50" fmla="*/ 8 w 385"/>
                          <a:gd name="T51" fmla="*/ 17 h 507"/>
                          <a:gd name="T52" fmla="*/ 7 w 385"/>
                          <a:gd name="T53" fmla="*/ 17 h 507"/>
                          <a:gd name="T54" fmla="*/ 7 w 385"/>
                          <a:gd name="T55" fmla="*/ 17 h 507"/>
                          <a:gd name="T56" fmla="*/ 6 w 385"/>
                          <a:gd name="T57" fmla="*/ 16 h 507"/>
                          <a:gd name="T58" fmla="*/ 6 w 385"/>
                          <a:gd name="T59" fmla="*/ 16 h 507"/>
                          <a:gd name="T60" fmla="*/ 6 w 385"/>
                          <a:gd name="T61" fmla="*/ 16 h 507"/>
                          <a:gd name="T62" fmla="*/ 6 w 385"/>
                          <a:gd name="T63" fmla="*/ 16 h 507"/>
                          <a:gd name="T64" fmla="*/ 5 w 385"/>
                          <a:gd name="T65" fmla="*/ 17 h 507"/>
                          <a:gd name="T66" fmla="*/ 5 w 385"/>
                          <a:gd name="T67" fmla="*/ 17 h 507"/>
                          <a:gd name="T68" fmla="*/ 5 w 385"/>
                          <a:gd name="T69" fmla="*/ 18 h 507"/>
                          <a:gd name="T70" fmla="*/ 4 w 385"/>
                          <a:gd name="T71" fmla="*/ 18 h 507"/>
                          <a:gd name="T72" fmla="*/ 4 w 385"/>
                          <a:gd name="T73" fmla="*/ 18 h 507"/>
                          <a:gd name="T74" fmla="*/ 4 w 385"/>
                          <a:gd name="T75" fmla="*/ 18 h 507"/>
                          <a:gd name="T76" fmla="*/ 3 w 385"/>
                          <a:gd name="T77" fmla="*/ 19 h 507"/>
                          <a:gd name="T78" fmla="*/ 3 w 385"/>
                          <a:gd name="T79" fmla="*/ 19 h 507"/>
                          <a:gd name="T80" fmla="*/ 2 w 385"/>
                          <a:gd name="T81" fmla="*/ 19 h 507"/>
                          <a:gd name="T82" fmla="*/ 2 w 385"/>
                          <a:gd name="T83" fmla="*/ 19 h 507"/>
                          <a:gd name="T84" fmla="*/ 1 w 385"/>
                          <a:gd name="T85" fmla="*/ 19 h 507"/>
                          <a:gd name="T86" fmla="*/ 1 w 385"/>
                          <a:gd name="T87" fmla="*/ 18 h 507"/>
                          <a:gd name="T88" fmla="*/ 1 w 385"/>
                          <a:gd name="T89" fmla="*/ 17 h 507"/>
                          <a:gd name="T90" fmla="*/ 0 w 385"/>
                          <a:gd name="T91" fmla="*/ 15 h 507"/>
                          <a:gd name="T92" fmla="*/ 0 w 385"/>
                          <a:gd name="T93" fmla="*/ 9 h 507"/>
                          <a:gd name="T94" fmla="*/ 1 w 385"/>
                          <a:gd name="T95" fmla="*/ 9 h 507"/>
                          <a:gd name="T96" fmla="*/ 1 w 385"/>
                          <a:gd name="T97" fmla="*/ 8 h 507"/>
                          <a:gd name="T98" fmla="*/ 1 w 385"/>
                          <a:gd name="T99" fmla="*/ 8 h 507"/>
                          <a:gd name="T100" fmla="*/ 2 w 385"/>
                          <a:gd name="T101" fmla="*/ 7 h 507"/>
                          <a:gd name="T102" fmla="*/ 2 w 385"/>
                          <a:gd name="T103" fmla="*/ 5 h 507"/>
                          <a:gd name="T104" fmla="*/ 2 w 385"/>
                          <a:gd name="T105" fmla="*/ 4 h 507"/>
                          <a:gd name="T106" fmla="*/ 2 w 385"/>
                          <a:gd name="T107" fmla="*/ 3 h 507"/>
                          <a:gd name="T108" fmla="*/ 2 w 385"/>
                          <a:gd name="T109" fmla="*/ 2 h 507"/>
                          <a:gd name="T110" fmla="*/ 2 w 385"/>
                          <a:gd name="T111" fmla="*/ 2 h 507"/>
                          <a:gd name="T112" fmla="*/ 3 w 385"/>
                          <a:gd name="T113" fmla="*/ 1 h 507"/>
                          <a:gd name="T114" fmla="*/ 4 w 385"/>
                          <a:gd name="T115" fmla="*/ 1 h 507"/>
                          <a:gd name="T116" fmla="*/ 4 w 385"/>
                          <a:gd name="T117" fmla="*/ 1 h 507"/>
                          <a:gd name="T118" fmla="*/ 5 w 385"/>
                          <a:gd name="T119" fmla="*/ 1 h 507"/>
                          <a:gd name="T120" fmla="*/ 6 w 385"/>
                          <a:gd name="T121" fmla="*/ 1 h 507"/>
                          <a:gd name="T122" fmla="*/ 7 w 385"/>
                          <a:gd name="T123" fmla="*/ 0 h 5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5" h="507">
                            <a:moveTo>
                              <a:pt x="220" y="0"/>
                            </a:moveTo>
                            <a:lnTo>
                              <a:pt x="229" y="11"/>
                            </a:lnTo>
                            <a:lnTo>
                              <a:pt x="237" y="20"/>
                            </a:lnTo>
                            <a:lnTo>
                              <a:pt x="244" y="30"/>
                            </a:lnTo>
                            <a:lnTo>
                              <a:pt x="251" y="40"/>
                            </a:lnTo>
                            <a:lnTo>
                              <a:pt x="262" y="61"/>
                            </a:lnTo>
                            <a:lnTo>
                              <a:pt x="273" y="83"/>
                            </a:lnTo>
                            <a:lnTo>
                              <a:pt x="284" y="104"/>
                            </a:lnTo>
                            <a:lnTo>
                              <a:pt x="296" y="125"/>
                            </a:lnTo>
                            <a:lnTo>
                              <a:pt x="303" y="135"/>
                            </a:lnTo>
                            <a:lnTo>
                              <a:pt x="310" y="145"/>
                            </a:lnTo>
                            <a:lnTo>
                              <a:pt x="319" y="154"/>
                            </a:lnTo>
                            <a:lnTo>
                              <a:pt x="328" y="162"/>
                            </a:lnTo>
                            <a:lnTo>
                              <a:pt x="333" y="167"/>
                            </a:lnTo>
                            <a:lnTo>
                              <a:pt x="337" y="172"/>
                            </a:lnTo>
                            <a:lnTo>
                              <a:pt x="339" y="178"/>
                            </a:lnTo>
                            <a:lnTo>
                              <a:pt x="341" y="185"/>
                            </a:lnTo>
                            <a:lnTo>
                              <a:pt x="343" y="200"/>
                            </a:lnTo>
                            <a:lnTo>
                              <a:pt x="345" y="214"/>
                            </a:lnTo>
                            <a:lnTo>
                              <a:pt x="346" y="221"/>
                            </a:lnTo>
                            <a:lnTo>
                              <a:pt x="348" y="227"/>
                            </a:lnTo>
                            <a:lnTo>
                              <a:pt x="351" y="233"/>
                            </a:lnTo>
                            <a:lnTo>
                              <a:pt x="355" y="238"/>
                            </a:lnTo>
                            <a:lnTo>
                              <a:pt x="360" y="243"/>
                            </a:lnTo>
                            <a:lnTo>
                              <a:pt x="366" y="248"/>
                            </a:lnTo>
                            <a:lnTo>
                              <a:pt x="375" y="251"/>
                            </a:lnTo>
                            <a:lnTo>
                              <a:pt x="385" y="253"/>
                            </a:lnTo>
                            <a:lnTo>
                              <a:pt x="384" y="259"/>
                            </a:lnTo>
                            <a:lnTo>
                              <a:pt x="381" y="264"/>
                            </a:lnTo>
                            <a:lnTo>
                              <a:pt x="378" y="267"/>
                            </a:lnTo>
                            <a:lnTo>
                              <a:pt x="374" y="270"/>
                            </a:lnTo>
                            <a:lnTo>
                              <a:pt x="364" y="274"/>
                            </a:lnTo>
                            <a:lnTo>
                              <a:pt x="353" y="277"/>
                            </a:lnTo>
                            <a:lnTo>
                              <a:pt x="348" y="278"/>
                            </a:lnTo>
                            <a:lnTo>
                              <a:pt x="343" y="280"/>
                            </a:lnTo>
                            <a:lnTo>
                              <a:pt x="338" y="282"/>
                            </a:lnTo>
                            <a:lnTo>
                              <a:pt x="333" y="284"/>
                            </a:lnTo>
                            <a:lnTo>
                              <a:pt x="329" y="288"/>
                            </a:lnTo>
                            <a:lnTo>
                              <a:pt x="327" y="292"/>
                            </a:lnTo>
                            <a:lnTo>
                              <a:pt x="325" y="298"/>
                            </a:lnTo>
                            <a:lnTo>
                              <a:pt x="325" y="305"/>
                            </a:lnTo>
                            <a:lnTo>
                              <a:pt x="318" y="309"/>
                            </a:lnTo>
                            <a:lnTo>
                              <a:pt x="313" y="313"/>
                            </a:lnTo>
                            <a:lnTo>
                              <a:pt x="307" y="317"/>
                            </a:lnTo>
                            <a:lnTo>
                              <a:pt x="302" y="321"/>
                            </a:lnTo>
                            <a:lnTo>
                              <a:pt x="294" y="331"/>
                            </a:lnTo>
                            <a:lnTo>
                              <a:pt x="286" y="341"/>
                            </a:lnTo>
                            <a:lnTo>
                              <a:pt x="270" y="363"/>
                            </a:lnTo>
                            <a:lnTo>
                              <a:pt x="252" y="388"/>
                            </a:lnTo>
                            <a:lnTo>
                              <a:pt x="235" y="457"/>
                            </a:lnTo>
                            <a:lnTo>
                              <a:pt x="226" y="457"/>
                            </a:lnTo>
                            <a:lnTo>
                              <a:pt x="217" y="457"/>
                            </a:lnTo>
                            <a:lnTo>
                              <a:pt x="207" y="457"/>
                            </a:lnTo>
                            <a:lnTo>
                              <a:pt x="198" y="456"/>
                            </a:lnTo>
                            <a:lnTo>
                              <a:pt x="189" y="453"/>
                            </a:lnTo>
                            <a:lnTo>
                              <a:pt x="181" y="450"/>
                            </a:lnTo>
                            <a:lnTo>
                              <a:pt x="177" y="447"/>
                            </a:lnTo>
                            <a:lnTo>
                              <a:pt x="174" y="445"/>
                            </a:lnTo>
                            <a:lnTo>
                              <a:pt x="171" y="441"/>
                            </a:lnTo>
                            <a:lnTo>
                              <a:pt x="168" y="438"/>
                            </a:lnTo>
                            <a:lnTo>
                              <a:pt x="163" y="438"/>
                            </a:lnTo>
                            <a:lnTo>
                              <a:pt x="159" y="439"/>
                            </a:lnTo>
                            <a:lnTo>
                              <a:pt x="154" y="440"/>
                            </a:lnTo>
                            <a:lnTo>
                              <a:pt x="151" y="442"/>
                            </a:lnTo>
                            <a:lnTo>
                              <a:pt x="145" y="448"/>
                            </a:lnTo>
                            <a:lnTo>
                              <a:pt x="141" y="455"/>
                            </a:lnTo>
                            <a:lnTo>
                              <a:pt x="137" y="462"/>
                            </a:lnTo>
                            <a:lnTo>
                              <a:pt x="132" y="469"/>
                            </a:lnTo>
                            <a:lnTo>
                              <a:pt x="130" y="472"/>
                            </a:lnTo>
                            <a:lnTo>
                              <a:pt x="127" y="475"/>
                            </a:lnTo>
                            <a:lnTo>
                              <a:pt x="124" y="477"/>
                            </a:lnTo>
                            <a:lnTo>
                              <a:pt x="120" y="479"/>
                            </a:lnTo>
                            <a:lnTo>
                              <a:pt x="114" y="480"/>
                            </a:lnTo>
                            <a:lnTo>
                              <a:pt x="109" y="482"/>
                            </a:lnTo>
                            <a:lnTo>
                              <a:pt x="104" y="484"/>
                            </a:lnTo>
                            <a:lnTo>
                              <a:pt x="99" y="487"/>
                            </a:lnTo>
                            <a:lnTo>
                              <a:pt x="88" y="494"/>
                            </a:lnTo>
                            <a:lnTo>
                              <a:pt x="78" y="500"/>
                            </a:lnTo>
                            <a:lnTo>
                              <a:pt x="73" y="502"/>
                            </a:lnTo>
                            <a:lnTo>
                              <a:pt x="68" y="505"/>
                            </a:lnTo>
                            <a:lnTo>
                              <a:pt x="63" y="506"/>
                            </a:lnTo>
                            <a:lnTo>
                              <a:pt x="59" y="507"/>
                            </a:lnTo>
                            <a:lnTo>
                              <a:pt x="54" y="507"/>
                            </a:lnTo>
                            <a:lnTo>
                              <a:pt x="49" y="506"/>
                            </a:lnTo>
                            <a:lnTo>
                              <a:pt x="44" y="504"/>
                            </a:lnTo>
                            <a:lnTo>
                              <a:pt x="39" y="501"/>
                            </a:lnTo>
                            <a:lnTo>
                              <a:pt x="37" y="487"/>
                            </a:lnTo>
                            <a:lnTo>
                              <a:pt x="33" y="475"/>
                            </a:lnTo>
                            <a:lnTo>
                              <a:pt x="29" y="463"/>
                            </a:lnTo>
                            <a:lnTo>
                              <a:pt x="25" y="451"/>
                            </a:lnTo>
                            <a:lnTo>
                              <a:pt x="15" y="429"/>
                            </a:lnTo>
                            <a:lnTo>
                              <a:pt x="4" y="407"/>
                            </a:lnTo>
                            <a:lnTo>
                              <a:pt x="0" y="234"/>
                            </a:lnTo>
                            <a:lnTo>
                              <a:pt x="9" y="235"/>
                            </a:lnTo>
                            <a:lnTo>
                              <a:pt x="16" y="235"/>
                            </a:lnTo>
                            <a:lnTo>
                              <a:pt x="21" y="234"/>
                            </a:lnTo>
                            <a:lnTo>
                              <a:pt x="26" y="232"/>
                            </a:lnTo>
                            <a:lnTo>
                              <a:pt x="30" y="229"/>
                            </a:lnTo>
                            <a:lnTo>
                              <a:pt x="33" y="226"/>
                            </a:lnTo>
                            <a:lnTo>
                              <a:pt x="37" y="222"/>
                            </a:lnTo>
                            <a:lnTo>
                              <a:pt x="38" y="217"/>
                            </a:lnTo>
                            <a:lnTo>
                              <a:pt x="42" y="193"/>
                            </a:lnTo>
                            <a:lnTo>
                              <a:pt x="44" y="165"/>
                            </a:lnTo>
                            <a:lnTo>
                              <a:pt x="44" y="143"/>
                            </a:lnTo>
                            <a:lnTo>
                              <a:pt x="44" y="119"/>
                            </a:lnTo>
                            <a:lnTo>
                              <a:pt x="44" y="108"/>
                            </a:lnTo>
                            <a:lnTo>
                              <a:pt x="45" y="96"/>
                            </a:lnTo>
                            <a:lnTo>
                              <a:pt x="46" y="85"/>
                            </a:lnTo>
                            <a:lnTo>
                              <a:pt x="48" y="74"/>
                            </a:lnTo>
                            <a:lnTo>
                              <a:pt x="51" y="63"/>
                            </a:lnTo>
                            <a:lnTo>
                              <a:pt x="55" y="54"/>
                            </a:lnTo>
                            <a:lnTo>
                              <a:pt x="61" y="45"/>
                            </a:lnTo>
                            <a:lnTo>
                              <a:pt x="67" y="38"/>
                            </a:lnTo>
                            <a:lnTo>
                              <a:pt x="75" y="31"/>
                            </a:lnTo>
                            <a:lnTo>
                              <a:pt x="85" y="26"/>
                            </a:lnTo>
                            <a:lnTo>
                              <a:pt x="97" y="22"/>
                            </a:lnTo>
                            <a:lnTo>
                              <a:pt x="110" y="20"/>
                            </a:lnTo>
                            <a:lnTo>
                              <a:pt x="117" y="22"/>
                            </a:lnTo>
                            <a:lnTo>
                              <a:pt x="124" y="23"/>
                            </a:lnTo>
                            <a:lnTo>
                              <a:pt x="130" y="24"/>
                            </a:lnTo>
                            <a:lnTo>
                              <a:pt x="137" y="24"/>
                            </a:lnTo>
                            <a:lnTo>
                              <a:pt x="151" y="23"/>
                            </a:lnTo>
                            <a:lnTo>
                              <a:pt x="165" y="20"/>
                            </a:lnTo>
                            <a:lnTo>
                              <a:pt x="193" y="11"/>
                            </a:lnTo>
                            <a:lnTo>
                              <a:pt x="22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4" name="Freeform 279"/>
                      <p:cNvSpPr>
                        <a:spLocks noChangeAspect="1"/>
                      </p:cNvSpPr>
                      <p:nvPr/>
                    </p:nvSpPr>
                    <p:spPr bwMode="auto">
                      <a:xfrm>
                        <a:off x="1093" y="3029"/>
                        <a:ext cx="123" cy="124"/>
                      </a:xfrm>
                      <a:custGeom>
                        <a:avLst/>
                        <a:gdLst>
                          <a:gd name="T0" fmla="*/ 6 w 370"/>
                          <a:gd name="T1" fmla="*/ 13 h 370"/>
                          <a:gd name="T2" fmla="*/ 5 w 370"/>
                          <a:gd name="T3" fmla="*/ 13 h 370"/>
                          <a:gd name="T4" fmla="*/ 5 w 370"/>
                          <a:gd name="T5" fmla="*/ 13 h 370"/>
                          <a:gd name="T6" fmla="*/ 5 w 370"/>
                          <a:gd name="T7" fmla="*/ 12 h 370"/>
                          <a:gd name="T8" fmla="*/ 5 w 370"/>
                          <a:gd name="T9" fmla="*/ 12 h 370"/>
                          <a:gd name="T10" fmla="*/ 4 w 370"/>
                          <a:gd name="T11" fmla="*/ 11 h 370"/>
                          <a:gd name="T12" fmla="*/ 4 w 370"/>
                          <a:gd name="T13" fmla="*/ 10 h 370"/>
                          <a:gd name="T14" fmla="*/ 4 w 370"/>
                          <a:gd name="T15" fmla="*/ 10 h 370"/>
                          <a:gd name="T16" fmla="*/ 3 w 370"/>
                          <a:gd name="T17" fmla="*/ 9 h 370"/>
                          <a:gd name="T18" fmla="*/ 2 w 370"/>
                          <a:gd name="T19" fmla="*/ 8 h 370"/>
                          <a:gd name="T20" fmla="*/ 2 w 370"/>
                          <a:gd name="T21" fmla="*/ 6 h 370"/>
                          <a:gd name="T22" fmla="*/ 1 w 370"/>
                          <a:gd name="T23" fmla="*/ 5 h 370"/>
                          <a:gd name="T24" fmla="*/ 0 w 370"/>
                          <a:gd name="T25" fmla="*/ 4 h 370"/>
                          <a:gd name="T26" fmla="*/ 0 w 370"/>
                          <a:gd name="T27" fmla="*/ 4 h 370"/>
                          <a:gd name="T28" fmla="*/ 1 w 370"/>
                          <a:gd name="T29" fmla="*/ 4 h 370"/>
                          <a:gd name="T30" fmla="*/ 1 w 370"/>
                          <a:gd name="T31" fmla="*/ 4 h 370"/>
                          <a:gd name="T32" fmla="*/ 2 w 370"/>
                          <a:gd name="T33" fmla="*/ 4 h 370"/>
                          <a:gd name="T34" fmla="*/ 2 w 370"/>
                          <a:gd name="T35" fmla="*/ 4 h 370"/>
                          <a:gd name="T36" fmla="*/ 3 w 370"/>
                          <a:gd name="T37" fmla="*/ 4 h 370"/>
                          <a:gd name="T38" fmla="*/ 3 w 370"/>
                          <a:gd name="T39" fmla="*/ 4 h 370"/>
                          <a:gd name="T40" fmla="*/ 4 w 370"/>
                          <a:gd name="T41" fmla="*/ 3 h 370"/>
                          <a:gd name="T42" fmla="*/ 5 w 370"/>
                          <a:gd name="T43" fmla="*/ 2 h 370"/>
                          <a:gd name="T44" fmla="*/ 5 w 370"/>
                          <a:gd name="T45" fmla="*/ 2 h 370"/>
                          <a:gd name="T46" fmla="*/ 6 w 370"/>
                          <a:gd name="T47" fmla="*/ 1 h 370"/>
                          <a:gd name="T48" fmla="*/ 6 w 370"/>
                          <a:gd name="T49" fmla="*/ 0 h 370"/>
                          <a:gd name="T50" fmla="*/ 6 w 370"/>
                          <a:gd name="T51" fmla="*/ 0 h 370"/>
                          <a:gd name="T52" fmla="*/ 7 w 370"/>
                          <a:gd name="T53" fmla="*/ 0 h 370"/>
                          <a:gd name="T54" fmla="*/ 7 w 370"/>
                          <a:gd name="T55" fmla="*/ 0 h 370"/>
                          <a:gd name="T56" fmla="*/ 8 w 370"/>
                          <a:gd name="T57" fmla="*/ 0 h 370"/>
                          <a:gd name="T58" fmla="*/ 8 w 370"/>
                          <a:gd name="T59" fmla="*/ 0 h 370"/>
                          <a:gd name="T60" fmla="*/ 9 w 370"/>
                          <a:gd name="T61" fmla="*/ 0 h 370"/>
                          <a:gd name="T62" fmla="*/ 9 w 370"/>
                          <a:gd name="T63" fmla="*/ 1 h 370"/>
                          <a:gd name="T64" fmla="*/ 10 w 370"/>
                          <a:gd name="T65" fmla="*/ 1 h 370"/>
                          <a:gd name="T66" fmla="*/ 11 w 370"/>
                          <a:gd name="T67" fmla="*/ 1 h 370"/>
                          <a:gd name="T68" fmla="*/ 12 w 370"/>
                          <a:gd name="T69" fmla="*/ 2 h 370"/>
                          <a:gd name="T70" fmla="*/ 13 w 370"/>
                          <a:gd name="T71" fmla="*/ 2 h 370"/>
                          <a:gd name="T72" fmla="*/ 13 w 370"/>
                          <a:gd name="T73" fmla="*/ 3 h 370"/>
                          <a:gd name="T74" fmla="*/ 14 w 370"/>
                          <a:gd name="T75" fmla="*/ 3 h 370"/>
                          <a:gd name="T76" fmla="*/ 14 w 370"/>
                          <a:gd name="T77" fmla="*/ 4 h 370"/>
                          <a:gd name="T78" fmla="*/ 14 w 370"/>
                          <a:gd name="T79" fmla="*/ 5 h 370"/>
                          <a:gd name="T80" fmla="*/ 13 w 370"/>
                          <a:gd name="T81" fmla="*/ 6 h 370"/>
                          <a:gd name="T82" fmla="*/ 13 w 370"/>
                          <a:gd name="T83" fmla="*/ 7 h 370"/>
                          <a:gd name="T84" fmla="*/ 13 w 370"/>
                          <a:gd name="T85" fmla="*/ 7 h 370"/>
                          <a:gd name="T86" fmla="*/ 13 w 370"/>
                          <a:gd name="T87" fmla="*/ 8 h 370"/>
                          <a:gd name="T88" fmla="*/ 13 w 370"/>
                          <a:gd name="T89" fmla="*/ 9 h 370"/>
                          <a:gd name="T90" fmla="*/ 10 w 370"/>
                          <a:gd name="T91" fmla="*/ 14 h 370"/>
                          <a:gd name="T92" fmla="*/ 9 w 370"/>
                          <a:gd name="T93" fmla="*/ 14 h 370"/>
                          <a:gd name="T94" fmla="*/ 7 w 370"/>
                          <a:gd name="T95" fmla="*/ 14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0" h="370">
                            <a:moveTo>
                              <a:pt x="165" y="361"/>
                            </a:moveTo>
                            <a:lnTo>
                              <a:pt x="155" y="359"/>
                            </a:lnTo>
                            <a:lnTo>
                              <a:pt x="146" y="356"/>
                            </a:lnTo>
                            <a:lnTo>
                              <a:pt x="140" y="351"/>
                            </a:lnTo>
                            <a:lnTo>
                              <a:pt x="135" y="346"/>
                            </a:lnTo>
                            <a:lnTo>
                              <a:pt x="131" y="341"/>
                            </a:lnTo>
                            <a:lnTo>
                              <a:pt x="128" y="335"/>
                            </a:lnTo>
                            <a:lnTo>
                              <a:pt x="126" y="329"/>
                            </a:lnTo>
                            <a:lnTo>
                              <a:pt x="125" y="322"/>
                            </a:lnTo>
                            <a:lnTo>
                              <a:pt x="123" y="308"/>
                            </a:lnTo>
                            <a:lnTo>
                              <a:pt x="121" y="293"/>
                            </a:lnTo>
                            <a:lnTo>
                              <a:pt x="119" y="286"/>
                            </a:lnTo>
                            <a:lnTo>
                              <a:pt x="117" y="280"/>
                            </a:lnTo>
                            <a:lnTo>
                              <a:pt x="113" y="275"/>
                            </a:lnTo>
                            <a:lnTo>
                              <a:pt x="108" y="270"/>
                            </a:lnTo>
                            <a:lnTo>
                              <a:pt x="99" y="262"/>
                            </a:lnTo>
                            <a:lnTo>
                              <a:pt x="90" y="253"/>
                            </a:lnTo>
                            <a:lnTo>
                              <a:pt x="83" y="243"/>
                            </a:lnTo>
                            <a:lnTo>
                              <a:pt x="76" y="233"/>
                            </a:lnTo>
                            <a:lnTo>
                              <a:pt x="64" y="212"/>
                            </a:lnTo>
                            <a:lnTo>
                              <a:pt x="53" y="191"/>
                            </a:lnTo>
                            <a:lnTo>
                              <a:pt x="42" y="169"/>
                            </a:lnTo>
                            <a:lnTo>
                              <a:pt x="31" y="148"/>
                            </a:lnTo>
                            <a:lnTo>
                              <a:pt x="24" y="138"/>
                            </a:lnTo>
                            <a:lnTo>
                              <a:pt x="17" y="128"/>
                            </a:lnTo>
                            <a:lnTo>
                              <a:pt x="9" y="119"/>
                            </a:lnTo>
                            <a:lnTo>
                              <a:pt x="0" y="108"/>
                            </a:lnTo>
                            <a:lnTo>
                              <a:pt x="7" y="108"/>
                            </a:lnTo>
                            <a:lnTo>
                              <a:pt x="16" y="108"/>
                            </a:lnTo>
                            <a:lnTo>
                              <a:pt x="21" y="108"/>
                            </a:lnTo>
                            <a:lnTo>
                              <a:pt x="26" y="109"/>
                            </a:lnTo>
                            <a:lnTo>
                              <a:pt x="30" y="111"/>
                            </a:lnTo>
                            <a:lnTo>
                              <a:pt x="33" y="114"/>
                            </a:lnTo>
                            <a:lnTo>
                              <a:pt x="42" y="118"/>
                            </a:lnTo>
                            <a:lnTo>
                              <a:pt x="51" y="120"/>
                            </a:lnTo>
                            <a:lnTo>
                              <a:pt x="60" y="120"/>
                            </a:lnTo>
                            <a:lnTo>
                              <a:pt x="68" y="118"/>
                            </a:lnTo>
                            <a:lnTo>
                              <a:pt x="75" y="115"/>
                            </a:lnTo>
                            <a:lnTo>
                              <a:pt x="81" y="110"/>
                            </a:lnTo>
                            <a:lnTo>
                              <a:pt x="88" y="105"/>
                            </a:lnTo>
                            <a:lnTo>
                              <a:pt x="94" y="99"/>
                            </a:lnTo>
                            <a:lnTo>
                              <a:pt x="106" y="86"/>
                            </a:lnTo>
                            <a:lnTo>
                              <a:pt x="119" y="72"/>
                            </a:lnTo>
                            <a:lnTo>
                              <a:pt x="125" y="65"/>
                            </a:lnTo>
                            <a:lnTo>
                              <a:pt x="131" y="59"/>
                            </a:lnTo>
                            <a:lnTo>
                              <a:pt x="137" y="52"/>
                            </a:lnTo>
                            <a:lnTo>
                              <a:pt x="143" y="47"/>
                            </a:lnTo>
                            <a:lnTo>
                              <a:pt x="157" y="19"/>
                            </a:lnTo>
                            <a:lnTo>
                              <a:pt x="160" y="12"/>
                            </a:lnTo>
                            <a:lnTo>
                              <a:pt x="163" y="8"/>
                            </a:lnTo>
                            <a:lnTo>
                              <a:pt x="166" y="4"/>
                            </a:lnTo>
                            <a:lnTo>
                              <a:pt x="170" y="2"/>
                            </a:lnTo>
                            <a:lnTo>
                              <a:pt x="173" y="1"/>
                            </a:lnTo>
                            <a:lnTo>
                              <a:pt x="179" y="0"/>
                            </a:lnTo>
                            <a:lnTo>
                              <a:pt x="183" y="1"/>
                            </a:lnTo>
                            <a:lnTo>
                              <a:pt x="188" y="1"/>
                            </a:lnTo>
                            <a:lnTo>
                              <a:pt x="198" y="4"/>
                            </a:lnTo>
                            <a:lnTo>
                              <a:pt x="209" y="6"/>
                            </a:lnTo>
                            <a:lnTo>
                              <a:pt x="215" y="7"/>
                            </a:lnTo>
                            <a:lnTo>
                              <a:pt x="221" y="7"/>
                            </a:lnTo>
                            <a:lnTo>
                              <a:pt x="227" y="6"/>
                            </a:lnTo>
                            <a:lnTo>
                              <a:pt x="235" y="4"/>
                            </a:lnTo>
                            <a:lnTo>
                              <a:pt x="242" y="10"/>
                            </a:lnTo>
                            <a:lnTo>
                              <a:pt x="250" y="15"/>
                            </a:lnTo>
                            <a:lnTo>
                              <a:pt x="259" y="20"/>
                            </a:lnTo>
                            <a:lnTo>
                              <a:pt x="267" y="23"/>
                            </a:lnTo>
                            <a:lnTo>
                              <a:pt x="286" y="30"/>
                            </a:lnTo>
                            <a:lnTo>
                              <a:pt x="306" y="37"/>
                            </a:lnTo>
                            <a:lnTo>
                              <a:pt x="315" y="41"/>
                            </a:lnTo>
                            <a:lnTo>
                              <a:pt x="324" y="45"/>
                            </a:lnTo>
                            <a:lnTo>
                              <a:pt x="333" y="49"/>
                            </a:lnTo>
                            <a:lnTo>
                              <a:pt x="341" y="56"/>
                            </a:lnTo>
                            <a:lnTo>
                              <a:pt x="349" y="62"/>
                            </a:lnTo>
                            <a:lnTo>
                              <a:pt x="357" y="69"/>
                            </a:lnTo>
                            <a:lnTo>
                              <a:pt x="363" y="77"/>
                            </a:lnTo>
                            <a:lnTo>
                              <a:pt x="368" y="86"/>
                            </a:lnTo>
                            <a:lnTo>
                              <a:pt x="370" y="95"/>
                            </a:lnTo>
                            <a:lnTo>
                              <a:pt x="369" y="104"/>
                            </a:lnTo>
                            <a:lnTo>
                              <a:pt x="368" y="115"/>
                            </a:lnTo>
                            <a:lnTo>
                              <a:pt x="366" y="124"/>
                            </a:lnTo>
                            <a:lnTo>
                              <a:pt x="359" y="143"/>
                            </a:lnTo>
                            <a:lnTo>
                              <a:pt x="350" y="161"/>
                            </a:lnTo>
                            <a:lnTo>
                              <a:pt x="346" y="171"/>
                            </a:lnTo>
                            <a:lnTo>
                              <a:pt x="343" y="181"/>
                            </a:lnTo>
                            <a:lnTo>
                              <a:pt x="341" y="190"/>
                            </a:lnTo>
                            <a:lnTo>
                              <a:pt x="340" y="199"/>
                            </a:lnTo>
                            <a:lnTo>
                              <a:pt x="340" y="208"/>
                            </a:lnTo>
                            <a:lnTo>
                              <a:pt x="342" y="217"/>
                            </a:lnTo>
                            <a:lnTo>
                              <a:pt x="346" y="226"/>
                            </a:lnTo>
                            <a:lnTo>
                              <a:pt x="351" y="235"/>
                            </a:lnTo>
                            <a:lnTo>
                              <a:pt x="272" y="370"/>
                            </a:lnTo>
                            <a:lnTo>
                              <a:pt x="259" y="367"/>
                            </a:lnTo>
                            <a:lnTo>
                              <a:pt x="246" y="365"/>
                            </a:lnTo>
                            <a:lnTo>
                              <a:pt x="231" y="364"/>
                            </a:lnTo>
                            <a:lnTo>
                              <a:pt x="218" y="363"/>
                            </a:lnTo>
                            <a:lnTo>
                              <a:pt x="191" y="362"/>
                            </a:lnTo>
                            <a:lnTo>
                              <a:pt x="165" y="36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5" name="Freeform 280"/>
                      <p:cNvSpPr>
                        <a:spLocks noChangeAspect="1"/>
                      </p:cNvSpPr>
                      <p:nvPr/>
                    </p:nvSpPr>
                    <p:spPr bwMode="auto">
                      <a:xfrm>
                        <a:off x="1171" y="2938"/>
                        <a:ext cx="148" cy="308"/>
                      </a:xfrm>
                      <a:custGeom>
                        <a:avLst/>
                        <a:gdLst>
                          <a:gd name="T0" fmla="*/ 2 w 538"/>
                          <a:gd name="T1" fmla="*/ 24 h 1113"/>
                          <a:gd name="T2" fmla="*/ 5 w 538"/>
                          <a:gd name="T3" fmla="*/ 20 h 1113"/>
                          <a:gd name="T4" fmla="*/ 4 w 538"/>
                          <a:gd name="T5" fmla="*/ 13 h 1113"/>
                          <a:gd name="T6" fmla="*/ 11 w 538"/>
                          <a:gd name="T7" fmla="*/ 7 h 1113"/>
                          <a:gd name="T8" fmla="*/ 11 w 538"/>
                          <a:gd name="T9" fmla="*/ 0 h 1113"/>
                          <a:gd name="T10" fmla="*/ 10 w 538"/>
                          <a:gd name="T11" fmla="*/ 0 h 1113"/>
                          <a:gd name="T12" fmla="*/ 9 w 538"/>
                          <a:gd name="T13" fmla="*/ 1 h 1113"/>
                          <a:gd name="T14" fmla="*/ 8 w 538"/>
                          <a:gd name="T15" fmla="*/ 1 h 1113"/>
                          <a:gd name="T16" fmla="*/ 6 w 538"/>
                          <a:gd name="T17" fmla="*/ 1 h 1113"/>
                          <a:gd name="T18" fmla="*/ 4 w 538"/>
                          <a:gd name="T19" fmla="*/ 1 h 1113"/>
                          <a:gd name="T20" fmla="*/ 5 w 538"/>
                          <a:gd name="T21" fmla="*/ 5 h 1113"/>
                          <a:gd name="T22" fmla="*/ 6 w 538"/>
                          <a:gd name="T23" fmla="*/ 6 h 1113"/>
                          <a:gd name="T24" fmla="*/ 6 w 538"/>
                          <a:gd name="T25" fmla="*/ 7 h 1113"/>
                          <a:gd name="T26" fmla="*/ 6 w 538"/>
                          <a:gd name="T27" fmla="*/ 7 h 1113"/>
                          <a:gd name="T28" fmla="*/ 6 w 538"/>
                          <a:gd name="T29" fmla="*/ 7 h 1113"/>
                          <a:gd name="T30" fmla="*/ 5 w 538"/>
                          <a:gd name="T31" fmla="*/ 8 h 1113"/>
                          <a:gd name="T32" fmla="*/ 5 w 538"/>
                          <a:gd name="T33" fmla="*/ 8 h 1113"/>
                          <a:gd name="T34" fmla="*/ 6 w 538"/>
                          <a:gd name="T35" fmla="*/ 8 h 1113"/>
                          <a:gd name="T36" fmla="*/ 5 w 538"/>
                          <a:gd name="T37" fmla="*/ 9 h 1113"/>
                          <a:gd name="T38" fmla="*/ 5 w 538"/>
                          <a:gd name="T39" fmla="*/ 9 h 1113"/>
                          <a:gd name="T40" fmla="*/ 5 w 538"/>
                          <a:gd name="T41" fmla="*/ 8 h 1113"/>
                          <a:gd name="T42" fmla="*/ 4 w 538"/>
                          <a:gd name="T43" fmla="*/ 7 h 1113"/>
                          <a:gd name="T44" fmla="*/ 4 w 538"/>
                          <a:gd name="T45" fmla="*/ 7 h 1113"/>
                          <a:gd name="T46" fmla="*/ 4 w 538"/>
                          <a:gd name="T47" fmla="*/ 6 h 1113"/>
                          <a:gd name="T48" fmla="*/ 4 w 538"/>
                          <a:gd name="T49" fmla="*/ 6 h 1113"/>
                          <a:gd name="T50" fmla="*/ 3 w 538"/>
                          <a:gd name="T51" fmla="*/ 6 h 1113"/>
                          <a:gd name="T52" fmla="*/ 3 w 538"/>
                          <a:gd name="T53" fmla="*/ 5 h 1113"/>
                          <a:gd name="T54" fmla="*/ 2 w 538"/>
                          <a:gd name="T55" fmla="*/ 5 h 1113"/>
                          <a:gd name="T56" fmla="*/ 0 w 538"/>
                          <a:gd name="T57" fmla="*/ 7 h 1113"/>
                          <a:gd name="T58" fmla="*/ 1 w 538"/>
                          <a:gd name="T59" fmla="*/ 7 h 1113"/>
                          <a:gd name="T60" fmla="*/ 2 w 538"/>
                          <a:gd name="T61" fmla="*/ 8 h 1113"/>
                          <a:gd name="T62" fmla="*/ 3 w 538"/>
                          <a:gd name="T63" fmla="*/ 8 h 1113"/>
                          <a:gd name="T64" fmla="*/ 3 w 538"/>
                          <a:gd name="T65" fmla="*/ 9 h 1113"/>
                          <a:gd name="T66" fmla="*/ 3 w 538"/>
                          <a:gd name="T67" fmla="*/ 10 h 1113"/>
                          <a:gd name="T68" fmla="*/ 3 w 538"/>
                          <a:gd name="T69" fmla="*/ 11 h 1113"/>
                          <a:gd name="T70" fmla="*/ 3 w 538"/>
                          <a:gd name="T71" fmla="*/ 12 h 1113"/>
                          <a:gd name="T72" fmla="*/ 3 w 538"/>
                          <a:gd name="T73" fmla="*/ 12 h 1113"/>
                          <a:gd name="T74" fmla="*/ 3 w 538"/>
                          <a:gd name="T75" fmla="*/ 13 h 1113"/>
                          <a:gd name="T76" fmla="*/ 1 w 538"/>
                          <a:gd name="T77" fmla="*/ 17 h 1113"/>
                          <a:gd name="T78" fmla="*/ 1 w 538"/>
                          <a:gd name="T79" fmla="*/ 18 h 1113"/>
                          <a:gd name="T80" fmla="*/ 2 w 538"/>
                          <a:gd name="T81" fmla="*/ 20 h 1113"/>
                          <a:gd name="T82" fmla="*/ 2 w 538"/>
                          <a:gd name="T83" fmla="*/ 20 h 1113"/>
                          <a:gd name="T84" fmla="*/ 2 w 538"/>
                          <a:gd name="T85" fmla="*/ 21 h 1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8" h="1113">
                            <a:moveTo>
                              <a:pt x="65" y="1028"/>
                            </a:moveTo>
                            <a:lnTo>
                              <a:pt x="83" y="1105"/>
                            </a:lnTo>
                            <a:lnTo>
                              <a:pt x="124" y="1113"/>
                            </a:lnTo>
                            <a:cubicBezTo>
                              <a:pt x="124" y="1113"/>
                              <a:pt x="125" y="1105"/>
                              <a:pt x="126" y="1097"/>
                            </a:cubicBezTo>
                            <a:cubicBezTo>
                              <a:pt x="119" y="974"/>
                              <a:pt x="140" y="979"/>
                              <a:pt x="157" y="962"/>
                            </a:cubicBezTo>
                            <a:cubicBezTo>
                              <a:pt x="194" y="946"/>
                              <a:pt x="232" y="930"/>
                              <a:pt x="232" y="930"/>
                            </a:cubicBezTo>
                            <a:cubicBezTo>
                              <a:pt x="232" y="930"/>
                              <a:pt x="259" y="918"/>
                              <a:pt x="263" y="903"/>
                            </a:cubicBezTo>
                            <a:cubicBezTo>
                              <a:pt x="278" y="868"/>
                              <a:pt x="267" y="885"/>
                              <a:pt x="258" y="839"/>
                            </a:cubicBezTo>
                            <a:cubicBezTo>
                              <a:pt x="246" y="755"/>
                              <a:pt x="240" y="664"/>
                              <a:pt x="210" y="624"/>
                            </a:cubicBezTo>
                            <a:cubicBezTo>
                              <a:pt x="221" y="572"/>
                              <a:pt x="293" y="548"/>
                              <a:pt x="310" y="507"/>
                            </a:cubicBezTo>
                            <a:cubicBezTo>
                              <a:pt x="372" y="466"/>
                              <a:pt x="435" y="426"/>
                              <a:pt x="435" y="426"/>
                            </a:cubicBezTo>
                            <a:lnTo>
                              <a:pt x="521" y="315"/>
                            </a:lnTo>
                            <a:lnTo>
                              <a:pt x="538" y="24"/>
                            </a:lnTo>
                            <a:lnTo>
                              <a:pt x="526" y="0"/>
                            </a:lnTo>
                            <a:lnTo>
                              <a:pt x="509" y="5"/>
                            </a:lnTo>
                            <a:lnTo>
                              <a:pt x="492" y="10"/>
                            </a:lnTo>
                            <a:lnTo>
                              <a:pt x="479" y="14"/>
                            </a:lnTo>
                            <a:lnTo>
                              <a:pt x="467" y="19"/>
                            </a:lnTo>
                            <a:lnTo>
                              <a:pt x="456" y="25"/>
                            </a:lnTo>
                            <a:lnTo>
                              <a:pt x="446" y="34"/>
                            </a:lnTo>
                            <a:lnTo>
                              <a:pt x="438" y="41"/>
                            </a:lnTo>
                            <a:lnTo>
                              <a:pt x="428" y="48"/>
                            </a:lnTo>
                            <a:lnTo>
                              <a:pt x="402" y="53"/>
                            </a:lnTo>
                            <a:lnTo>
                              <a:pt x="374" y="57"/>
                            </a:lnTo>
                            <a:lnTo>
                              <a:pt x="345" y="58"/>
                            </a:lnTo>
                            <a:lnTo>
                              <a:pt x="317" y="58"/>
                            </a:lnTo>
                            <a:lnTo>
                              <a:pt x="290" y="57"/>
                            </a:lnTo>
                            <a:lnTo>
                              <a:pt x="262" y="56"/>
                            </a:lnTo>
                            <a:lnTo>
                              <a:pt x="235" y="52"/>
                            </a:lnTo>
                            <a:cubicBezTo>
                              <a:pt x="235" y="52"/>
                              <a:pt x="222" y="50"/>
                              <a:pt x="210" y="48"/>
                            </a:cubicBezTo>
                            <a:cubicBezTo>
                              <a:pt x="218" y="88"/>
                              <a:pt x="207" y="179"/>
                              <a:pt x="238" y="228"/>
                            </a:cubicBezTo>
                            <a:cubicBezTo>
                              <a:pt x="241" y="233"/>
                              <a:pt x="244" y="238"/>
                              <a:pt x="244" y="238"/>
                            </a:cubicBezTo>
                            <a:lnTo>
                              <a:pt x="250" y="246"/>
                            </a:lnTo>
                            <a:lnTo>
                              <a:pt x="257" y="255"/>
                            </a:lnTo>
                            <a:lnTo>
                              <a:pt x="265" y="262"/>
                            </a:lnTo>
                            <a:lnTo>
                              <a:pt x="275" y="269"/>
                            </a:lnTo>
                            <a:lnTo>
                              <a:pt x="280" y="287"/>
                            </a:lnTo>
                            <a:lnTo>
                              <a:pt x="283" y="309"/>
                            </a:lnTo>
                            <a:lnTo>
                              <a:pt x="283" y="320"/>
                            </a:lnTo>
                            <a:lnTo>
                              <a:pt x="282" y="331"/>
                            </a:lnTo>
                            <a:lnTo>
                              <a:pt x="281" y="334"/>
                            </a:lnTo>
                            <a:lnTo>
                              <a:pt x="279" y="339"/>
                            </a:lnTo>
                            <a:lnTo>
                              <a:pt x="276" y="343"/>
                            </a:lnTo>
                            <a:lnTo>
                              <a:pt x="273" y="346"/>
                            </a:lnTo>
                            <a:lnTo>
                              <a:pt x="265" y="350"/>
                            </a:lnTo>
                            <a:lnTo>
                              <a:pt x="259" y="354"/>
                            </a:lnTo>
                            <a:lnTo>
                              <a:pt x="256" y="357"/>
                            </a:lnTo>
                            <a:lnTo>
                              <a:pt x="253" y="362"/>
                            </a:lnTo>
                            <a:lnTo>
                              <a:pt x="253" y="368"/>
                            </a:lnTo>
                            <a:lnTo>
                              <a:pt x="253" y="373"/>
                            </a:lnTo>
                            <a:lnTo>
                              <a:pt x="253" y="379"/>
                            </a:lnTo>
                            <a:lnTo>
                              <a:pt x="255" y="384"/>
                            </a:lnTo>
                            <a:lnTo>
                              <a:pt x="256" y="390"/>
                            </a:lnTo>
                            <a:lnTo>
                              <a:pt x="257" y="396"/>
                            </a:lnTo>
                            <a:lnTo>
                              <a:pt x="257" y="401"/>
                            </a:lnTo>
                            <a:lnTo>
                              <a:pt x="256" y="404"/>
                            </a:lnTo>
                            <a:lnTo>
                              <a:pt x="253" y="408"/>
                            </a:lnTo>
                            <a:lnTo>
                              <a:pt x="250" y="412"/>
                            </a:lnTo>
                            <a:lnTo>
                              <a:pt x="244" y="413"/>
                            </a:lnTo>
                            <a:lnTo>
                              <a:pt x="235" y="414"/>
                            </a:lnTo>
                            <a:lnTo>
                              <a:pt x="236" y="404"/>
                            </a:lnTo>
                            <a:lnTo>
                              <a:pt x="236" y="395"/>
                            </a:lnTo>
                            <a:lnTo>
                              <a:pt x="233" y="384"/>
                            </a:lnTo>
                            <a:lnTo>
                              <a:pt x="229" y="375"/>
                            </a:lnTo>
                            <a:lnTo>
                              <a:pt x="217" y="359"/>
                            </a:lnTo>
                            <a:lnTo>
                              <a:pt x="204" y="343"/>
                            </a:lnTo>
                            <a:lnTo>
                              <a:pt x="199" y="336"/>
                            </a:lnTo>
                            <a:lnTo>
                              <a:pt x="194" y="328"/>
                            </a:lnTo>
                            <a:lnTo>
                              <a:pt x="192" y="319"/>
                            </a:lnTo>
                            <a:lnTo>
                              <a:pt x="191" y="311"/>
                            </a:lnTo>
                            <a:lnTo>
                              <a:pt x="192" y="308"/>
                            </a:lnTo>
                            <a:lnTo>
                              <a:pt x="192" y="304"/>
                            </a:lnTo>
                            <a:lnTo>
                              <a:pt x="194" y="301"/>
                            </a:lnTo>
                            <a:lnTo>
                              <a:pt x="197" y="296"/>
                            </a:lnTo>
                            <a:lnTo>
                              <a:pt x="204" y="289"/>
                            </a:lnTo>
                            <a:lnTo>
                              <a:pt x="216" y="280"/>
                            </a:lnTo>
                            <a:lnTo>
                              <a:pt x="189" y="272"/>
                            </a:lnTo>
                            <a:lnTo>
                              <a:pt x="163" y="263"/>
                            </a:lnTo>
                            <a:lnTo>
                              <a:pt x="151" y="260"/>
                            </a:lnTo>
                            <a:lnTo>
                              <a:pt x="138" y="254"/>
                            </a:lnTo>
                            <a:lnTo>
                              <a:pt x="133" y="249"/>
                            </a:lnTo>
                            <a:lnTo>
                              <a:pt x="127" y="244"/>
                            </a:lnTo>
                            <a:lnTo>
                              <a:pt x="122" y="239"/>
                            </a:lnTo>
                            <a:lnTo>
                              <a:pt x="118" y="233"/>
                            </a:lnTo>
                            <a:lnTo>
                              <a:pt x="8" y="305"/>
                            </a:lnTo>
                            <a:lnTo>
                              <a:pt x="0" y="334"/>
                            </a:lnTo>
                            <a:lnTo>
                              <a:pt x="8" y="342"/>
                            </a:lnTo>
                            <a:lnTo>
                              <a:pt x="18" y="348"/>
                            </a:lnTo>
                            <a:lnTo>
                              <a:pt x="29" y="354"/>
                            </a:lnTo>
                            <a:lnTo>
                              <a:pt x="39" y="357"/>
                            </a:lnTo>
                            <a:lnTo>
                              <a:pt x="62" y="366"/>
                            </a:lnTo>
                            <a:lnTo>
                              <a:pt x="86" y="374"/>
                            </a:lnTo>
                            <a:lnTo>
                              <a:pt x="97" y="379"/>
                            </a:lnTo>
                            <a:lnTo>
                              <a:pt x="107" y="384"/>
                            </a:lnTo>
                            <a:lnTo>
                              <a:pt x="118" y="389"/>
                            </a:lnTo>
                            <a:lnTo>
                              <a:pt x="128" y="397"/>
                            </a:lnTo>
                            <a:lnTo>
                              <a:pt x="138" y="404"/>
                            </a:lnTo>
                            <a:lnTo>
                              <a:pt x="147" y="413"/>
                            </a:lnTo>
                            <a:lnTo>
                              <a:pt x="154" y="423"/>
                            </a:lnTo>
                            <a:lnTo>
                              <a:pt x="160" y="433"/>
                            </a:lnTo>
                            <a:lnTo>
                              <a:pt x="163" y="444"/>
                            </a:lnTo>
                            <a:lnTo>
                              <a:pt x="162" y="455"/>
                            </a:lnTo>
                            <a:lnTo>
                              <a:pt x="160" y="468"/>
                            </a:lnTo>
                            <a:lnTo>
                              <a:pt x="158" y="479"/>
                            </a:lnTo>
                            <a:lnTo>
                              <a:pt x="150" y="502"/>
                            </a:lnTo>
                            <a:lnTo>
                              <a:pt x="139" y="524"/>
                            </a:lnTo>
                            <a:lnTo>
                              <a:pt x="134" y="536"/>
                            </a:lnTo>
                            <a:lnTo>
                              <a:pt x="130" y="548"/>
                            </a:lnTo>
                            <a:lnTo>
                              <a:pt x="128" y="559"/>
                            </a:lnTo>
                            <a:lnTo>
                              <a:pt x="127" y="570"/>
                            </a:lnTo>
                            <a:lnTo>
                              <a:pt x="127" y="581"/>
                            </a:lnTo>
                            <a:lnTo>
                              <a:pt x="129" y="592"/>
                            </a:lnTo>
                            <a:lnTo>
                              <a:pt x="134" y="602"/>
                            </a:lnTo>
                            <a:lnTo>
                              <a:pt x="140" y="613"/>
                            </a:lnTo>
                            <a:lnTo>
                              <a:pt x="45" y="776"/>
                            </a:lnTo>
                            <a:lnTo>
                              <a:pt x="45" y="793"/>
                            </a:lnTo>
                            <a:lnTo>
                              <a:pt x="46" y="810"/>
                            </a:lnTo>
                            <a:lnTo>
                              <a:pt x="48" y="826"/>
                            </a:lnTo>
                            <a:lnTo>
                              <a:pt x="52" y="841"/>
                            </a:lnTo>
                            <a:lnTo>
                              <a:pt x="62" y="869"/>
                            </a:lnTo>
                            <a:lnTo>
                              <a:pt x="72" y="896"/>
                            </a:lnTo>
                            <a:lnTo>
                              <a:pt x="77" y="910"/>
                            </a:lnTo>
                            <a:lnTo>
                              <a:pt x="81" y="923"/>
                            </a:lnTo>
                            <a:lnTo>
                              <a:pt x="83" y="937"/>
                            </a:lnTo>
                            <a:lnTo>
                              <a:pt x="86" y="951"/>
                            </a:lnTo>
                            <a:lnTo>
                              <a:pt x="86" y="965"/>
                            </a:lnTo>
                            <a:lnTo>
                              <a:pt x="84" y="980"/>
                            </a:lnTo>
                            <a:lnTo>
                              <a:pt x="81" y="996"/>
                            </a:lnTo>
                            <a:lnTo>
                              <a:pt x="75" y="1012"/>
                            </a:lnTo>
                            <a:lnTo>
                              <a:pt x="65" y="102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6" name="Freeform 281"/>
                      <p:cNvSpPr>
                        <a:spLocks noChangeAspect="1"/>
                      </p:cNvSpPr>
                      <p:nvPr/>
                    </p:nvSpPr>
                    <p:spPr bwMode="auto">
                      <a:xfrm>
                        <a:off x="893" y="2849"/>
                        <a:ext cx="185" cy="224"/>
                      </a:xfrm>
                      <a:custGeom>
                        <a:avLst/>
                        <a:gdLst>
                          <a:gd name="T0" fmla="*/ 2 w 667"/>
                          <a:gd name="T1" fmla="*/ 16 h 810"/>
                          <a:gd name="T2" fmla="*/ 3 w 667"/>
                          <a:gd name="T3" fmla="*/ 17 h 810"/>
                          <a:gd name="T4" fmla="*/ 4 w 667"/>
                          <a:gd name="T5" fmla="*/ 17 h 810"/>
                          <a:gd name="T6" fmla="*/ 6 w 667"/>
                          <a:gd name="T7" fmla="*/ 16 h 810"/>
                          <a:gd name="T8" fmla="*/ 7 w 667"/>
                          <a:gd name="T9" fmla="*/ 16 h 810"/>
                          <a:gd name="T10" fmla="*/ 8 w 667"/>
                          <a:gd name="T11" fmla="*/ 17 h 810"/>
                          <a:gd name="T12" fmla="*/ 9 w 667"/>
                          <a:gd name="T13" fmla="*/ 17 h 810"/>
                          <a:gd name="T14" fmla="*/ 10 w 667"/>
                          <a:gd name="T15" fmla="*/ 17 h 810"/>
                          <a:gd name="T16" fmla="*/ 11 w 667"/>
                          <a:gd name="T17" fmla="*/ 17 h 810"/>
                          <a:gd name="T18" fmla="*/ 13 w 667"/>
                          <a:gd name="T19" fmla="*/ 16 h 810"/>
                          <a:gd name="T20" fmla="*/ 13 w 667"/>
                          <a:gd name="T21" fmla="*/ 16 h 810"/>
                          <a:gd name="T22" fmla="*/ 13 w 667"/>
                          <a:gd name="T23" fmla="*/ 15 h 810"/>
                          <a:gd name="T24" fmla="*/ 12 w 667"/>
                          <a:gd name="T25" fmla="*/ 14 h 810"/>
                          <a:gd name="T26" fmla="*/ 12 w 667"/>
                          <a:gd name="T27" fmla="*/ 12 h 810"/>
                          <a:gd name="T28" fmla="*/ 12 w 667"/>
                          <a:gd name="T29" fmla="*/ 11 h 810"/>
                          <a:gd name="T30" fmla="*/ 12 w 667"/>
                          <a:gd name="T31" fmla="*/ 10 h 810"/>
                          <a:gd name="T32" fmla="*/ 13 w 667"/>
                          <a:gd name="T33" fmla="*/ 10 h 810"/>
                          <a:gd name="T34" fmla="*/ 14 w 667"/>
                          <a:gd name="T35" fmla="*/ 10 h 810"/>
                          <a:gd name="T36" fmla="*/ 14 w 667"/>
                          <a:gd name="T37" fmla="*/ 9 h 810"/>
                          <a:gd name="T38" fmla="*/ 14 w 667"/>
                          <a:gd name="T39" fmla="*/ 9 h 810"/>
                          <a:gd name="T40" fmla="*/ 14 w 667"/>
                          <a:gd name="T41" fmla="*/ 8 h 810"/>
                          <a:gd name="T42" fmla="*/ 14 w 667"/>
                          <a:gd name="T43" fmla="*/ 7 h 810"/>
                          <a:gd name="T44" fmla="*/ 13 w 667"/>
                          <a:gd name="T45" fmla="*/ 7 h 810"/>
                          <a:gd name="T46" fmla="*/ 12 w 667"/>
                          <a:gd name="T47" fmla="*/ 7 h 810"/>
                          <a:gd name="T48" fmla="*/ 11 w 667"/>
                          <a:gd name="T49" fmla="*/ 4 h 810"/>
                          <a:gd name="T50" fmla="*/ 12 w 667"/>
                          <a:gd name="T51" fmla="*/ 4 h 810"/>
                          <a:gd name="T52" fmla="*/ 11 w 667"/>
                          <a:gd name="T53" fmla="*/ 2 h 810"/>
                          <a:gd name="T54" fmla="*/ 11 w 667"/>
                          <a:gd name="T55" fmla="*/ 2 h 810"/>
                          <a:gd name="T56" fmla="*/ 11 w 667"/>
                          <a:gd name="T57" fmla="*/ 2 h 810"/>
                          <a:gd name="T58" fmla="*/ 10 w 667"/>
                          <a:gd name="T59" fmla="*/ 2 h 810"/>
                          <a:gd name="T60" fmla="*/ 10 w 667"/>
                          <a:gd name="T61" fmla="*/ 2 h 810"/>
                          <a:gd name="T62" fmla="*/ 9 w 667"/>
                          <a:gd name="T63" fmla="*/ 2 h 810"/>
                          <a:gd name="T64" fmla="*/ 9 w 667"/>
                          <a:gd name="T65" fmla="*/ 2 h 810"/>
                          <a:gd name="T66" fmla="*/ 9 w 667"/>
                          <a:gd name="T67" fmla="*/ 3 h 810"/>
                          <a:gd name="T68" fmla="*/ 9 w 667"/>
                          <a:gd name="T69" fmla="*/ 3 h 810"/>
                          <a:gd name="T70" fmla="*/ 9 w 667"/>
                          <a:gd name="T71" fmla="*/ 3 h 810"/>
                          <a:gd name="T72" fmla="*/ 7 w 667"/>
                          <a:gd name="T73" fmla="*/ 3 h 810"/>
                          <a:gd name="T74" fmla="*/ 7 w 667"/>
                          <a:gd name="T75" fmla="*/ 3 h 810"/>
                          <a:gd name="T76" fmla="*/ 5 w 667"/>
                          <a:gd name="T77" fmla="*/ 0 h 810"/>
                          <a:gd name="T78" fmla="*/ 4 w 667"/>
                          <a:gd name="T79" fmla="*/ 0 h 810"/>
                          <a:gd name="T80" fmla="*/ 2 w 667"/>
                          <a:gd name="T81" fmla="*/ 0 h 810"/>
                          <a:gd name="T82" fmla="*/ 2 w 667"/>
                          <a:gd name="T83" fmla="*/ 1 h 810"/>
                          <a:gd name="T84" fmla="*/ 1 w 667"/>
                          <a:gd name="T85" fmla="*/ 1 h 810"/>
                          <a:gd name="T86" fmla="*/ 1 w 667"/>
                          <a:gd name="T87" fmla="*/ 1 h 810"/>
                          <a:gd name="T88" fmla="*/ 0 w 667"/>
                          <a:gd name="T89" fmla="*/ 16 h 8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7" h="810">
                            <a:moveTo>
                              <a:pt x="16" y="773"/>
                            </a:moveTo>
                            <a:cubicBezTo>
                              <a:pt x="41" y="767"/>
                              <a:pt x="66" y="762"/>
                              <a:pt x="66" y="762"/>
                            </a:cubicBezTo>
                            <a:lnTo>
                              <a:pt x="83" y="770"/>
                            </a:lnTo>
                            <a:lnTo>
                              <a:pt x="99" y="777"/>
                            </a:lnTo>
                            <a:lnTo>
                              <a:pt x="116" y="781"/>
                            </a:lnTo>
                            <a:lnTo>
                              <a:pt x="134" y="785"/>
                            </a:lnTo>
                            <a:lnTo>
                              <a:pt x="153" y="786"/>
                            </a:lnTo>
                            <a:lnTo>
                              <a:pt x="172" y="786"/>
                            </a:lnTo>
                            <a:lnTo>
                              <a:pt x="190" y="785"/>
                            </a:lnTo>
                            <a:lnTo>
                              <a:pt x="208" y="783"/>
                            </a:lnTo>
                            <a:lnTo>
                              <a:pt x="246" y="779"/>
                            </a:lnTo>
                            <a:lnTo>
                              <a:pt x="281" y="775"/>
                            </a:lnTo>
                            <a:lnTo>
                              <a:pt x="299" y="774"/>
                            </a:lnTo>
                            <a:lnTo>
                              <a:pt x="316" y="774"/>
                            </a:lnTo>
                            <a:lnTo>
                              <a:pt x="333" y="775"/>
                            </a:lnTo>
                            <a:lnTo>
                              <a:pt x="347" y="777"/>
                            </a:lnTo>
                            <a:lnTo>
                              <a:pt x="364" y="786"/>
                            </a:lnTo>
                            <a:lnTo>
                              <a:pt x="380" y="796"/>
                            </a:lnTo>
                            <a:lnTo>
                              <a:pt x="394" y="802"/>
                            </a:lnTo>
                            <a:lnTo>
                              <a:pt x="411" y="805"/>
                            </a:lnTo>
                            <a:lnTo>
                              <a:pt x="428" y="809"/>
                            </a:lnTo>
                            <a:lnTo>
                              <a:pt x="443" y="810"/>
                            </a:lnTo>
                            <a:lnTo>
                              <a:pt x="460" y="810"/>
                            </a:lnTo>
                            <a:lnTo>
                              <a:pt x="477" y="809"/>
                            </a:lnTo>
                            <a:lnTo>
                              <a:pt x="493" y="808"/>
                            </a:lnTo>
                            <a:lnTo>
                              <a:pt x="511" y="804"/>
                            </a:lnTo>
                            <a:lnTo>
                              <a:pt x="528" y="800"/>
                            </a:lnTo>
                            <a:lnTo>
                              <a:pt x="543" y="796"/>
                            </a:lnTo>
                            <a:lnTo>
                              <a:pt x="578" y="785"/>
                            </a:lnTo>
                            <a:lnTo>
                              <a:pt x="609" y="773"/>
                            </a:lnTo>
                            <a:lnTo>
                              <a:pt x="610" y="768"/>
                            </a:lnTo>
                            <a:lnTo>
                              <a:pt x="612" y="762"/>
                            </a:lnTo>
                            <a:lnTo>
                              <a:pt x="610" y="757"/>
                            </a:lnTo>
                            <a:lnTo>
                              <a:pt x="609" y="752"/>
                            </a:lnTo>
                            <a:lnTo>
                              <a:pt x="603" y="744"/>
                            </a:lnTo>
                            <a:lnTo>
                              <a:pt x="596" y="735"/>
                            </a:lnTo>
                            <a:lnTo>
                              <a:pt x="579" y="721"/>
                            </a:lnTo>
                            <a:lnTo>
                              <a:pt x="566" y="709"/>
                            </a:lnTo>
                            <a:lnTo>
                              <a:pt x="561" y="682"/>
                            </a:lnTo>
                            <a:lnTo>
                              <a:pt x="559" y="653"/>
                            </a:lnTo>
                            <a:lnTo>
                              <a:pt x="558" y="623"/>
                            </a:lnTo>
                            <a:lnTo>
                              <a:pt x="556" y="592"/>
                            </a:lnTo>
                            <a:lnTo>
                              <a:pt x="558" y="560"/>
                            </a:lnTo>
                            <a:lnTo>
                              <a:pt x="558" y="529"/>
                            </a:lnTo>
                            <a:lnTo>
                              <a:pt x="559" y="499"/>
                            </a:lnTo>
                            <a:lnTo>
                              <a:pt x="558" y="469"/>
                            </a:lnTo>
                            <a:lnTo>
                              <a:pt x="565" y="466"/>
                            </a:lnTo>
                            <a:lnTo>
                              <a:pt x="573" y="465"/>
                            </a:lnTo>
                            <a:lnTo>
                              <a:pt x="582" y="464"/>
                            </a:lnTo>
                            <a:lnTo>
                              <a:pt x="591" y="464"/>
                            </a:lnTo>
                            <a:lnTo>
                              <a:pt x="612" y="464"/>
                            </a:lnTo>
                            <a:lnTo>
                              <a:pt x="632" y="463"/>
                            </a:lnTo>
                            <a:lnTo>
                              <a:pt x="642" y="462"/>
                            </a:lnTo>
                            <a:lnTo>
                              <a:pt x="650" y="459"/>
                            </a:lnTo>
                            <a:lnTo>
                              <a:pt x="657" y="456"/>
                            </a:lnTo>
                            <a:lnTo>
                              <a:pt x="663" y="451"/>
                            </a:lnTo>
                            <a:lnTo>
                              <a:pt x="665" y="447"/>
                            </a:lnTo>
                            <a:lnTo>
                              <a:pt x="666" y="444"/>
                            </a:lnTo>
                            <a:lnTo>
                              <a:pt x="667" y="440"/>
                            </a:lnTo>
                            <a:lnTo>
                              <a:pt x="667" y="435"/>
                            </a:lnTo>
                            <a:lnTo>
                              <a:pt x="666" y="423"/>
                            </a:lnTo>
                            <a:lnTo>
                              <a:pt x="662" y="410"/>
                            </a:lnTo>
                            <a:lnTo>
                              <a:pt x="659" y="364"/>
                            </a:lnTo>
                            <a:lnTo>
                              <a:pt x="654" y="358"/>
                            </a:lnTo>
                            <a:lnTo>
                              <a:pt x="648" y="353"/>
                            </a:lnTo>
                            <a:lnTo>
                              <a:pt x="641" y="348"/>
                            </a:lnTo>
                            <a:lnTo>
                              <a:pt x="635" y="345"/>
                            </a:lnTo>
                            <a:lnTo>
                              <a:pt x="621" y="341"/>
                            </a:lnTo>
                            <a:lnTo>
                              <a:pt x="608" y="340"/>
                            </a:lnTo>
                            <a:lnTo>
                              <a:pt x="594" y="340"/>
                            </a:lnTo>
                            <a:lnTo>
                              <a:pt x="579" y="340"/>
                            </a:lnTo>
                            <a:lnTo>
                              <a:pt x="565" y="339"/>
                            </a:lnTo>
                            <a:lnTo>
                              <a:pt x="553" y="336"/>
                            </a:lnTo>
                            <a:lnTo>
                              <a:pt x="531" y="213"/>
                            </a:lnTo>
                            <a:lnTo>
                              <a:pt x="535" y="205"/>
                            </a:lnTo>
                            <a:lnTo>
                              <a:pt x="537" y="198"/>
                            </a:lnTo>
                            <a:lnTo>
                              <a:pt x="538" y="190"/>
                            </a:lnTo>
                            <a:lnTo>
                              <a:pt x="540" y="183"/>
                            </a:lnTo>
                            <a:lnTo>
                              <a:pt x="541" y="169"/>
                            </a:lnTo>
                            <a:lnTo>
                              <a:pt x="540" y="153"/>
                            </a:lnTo>
                            <a:lnTo>
                              <a:pt x="536" y="122"/>
                            </a:lnTo>
                            <a:lnTo>
                              <a:pt x="531" y="92"/>
                            </a:lnTo>
                            <a:lnTo>
                              <a:pt x="526" y="94"/>
                            </a:lnTo>
                            <a:lnTo>
                              <a:pt x="520" y="95"/>
                            </a:lnTo>
                            <a:lnTo>
                              <a:pt x="515" y="94"/>
                            </a:lnTo>
                            <a:lnTo>
                              <a:pt x="509" y="93"/>
                            </a:lnTo>
                            <a:lnTo>
                              <a:pt x="495" y="88"/>
                            </a:lnTo>
                            <a:lnTo>
                              <a:pt x="483" y="82"/>
                            </a:lnTo>
                            <a:lnTo>
                              <a:pt x="477" y="78"/>
                            </a:lnTo>
                            <a:lnTo>
                              <a:pt x="470" y="77"/>
                            </a:lnTo>
                            <a:lnTo>
                              <a:pt x="464" y="75"/>
                            </a:lnTo>
                            <a:lnTo>
                              <a:pt x="458" y="75"/>
                            </a:lnTo>
                            <a:lnTo>
                              <a:pt x="451" y="76"/>
                            </a:lnTo>
                            <a:lnTo>
                              <a:pt x="445" y="78"/>
                            </a:lnTo>
                            <a:lnTo>
                              <a:pt x="439" y="83"/>
                            </a:lnTo>
                            <a:lnTo>
                              <a:pt x="432" y="90"/>
                            </a:lnTo>
                            <a:lnTo>
                              <a:pt x="434" y="100"/>
                            </a:lnTo>
                            <a:lnTo>
                              <a:pt x="434" y="111"/>
                            </a:lnTo>
                            <a:lnTo>
                              <a:pt x="431" y="119"/>
                            </a:lnTo>
                            <a:lnTo>
                              <a:pt x="428" y="127"/>
                            </a:lnTo>
                            <a:lnTo>
                              <a:pt x="423" y="129"/>
                            </a:lnTo>
                            <a:lnTo>
                              <a:pt x="420" y="131"/>
                            </a:lnTo>
                            <a:lnTo>
                              <a:pt x="418" y="133"/>
                            </a:lnTo>
                            <a:lnTo>
                              <a:pt x="414" y="135"/>
                            </a:lnTo>
                            <a:lnTo>
                              <a:pt x="411" y="136"/>
                            </a:lnTo>
                            <a:lnTo>
                              <a:pt x="407" y="136"/>
                            </a:lnTo>
                            <a:lnTo>
                              <a:pt x="404" y="135"/>
                            </a:lnTo>
                            <a:lnTo>
                              <a:pt x="399" y="133"/>
                            </a:lnTo>
                            <a:lnTo>
                              <a:pt x="377" y="137"/>
                            </a:lnTo>
                            <a:lnTo>
                              <a:pt x="353" y="141"/>
                            </a:lnTo>
                            <a:lnTo>
                              <a:pt x="344" y="142"/>
                            </a:lnTo>
                            <a:lnTo>
                              <a:pt x="333" y="142"/>
                            </a:lnTo>
                            <a:lnTo>
                              <a:pt x="323" y="141"/>
                            </a:lnTo>
                            <a:lnTo>
                              <a:pt x="313" y="137"/>
                            </a:lnTo>
                            <a:lnTo>
                              <a:pt x="291" y="11"/>
                            </a:lnTo>
                            <a:lnTo>
                              <a:pt x="269" y="7"/>
                            </a:lnTo>
                            <a:lnTo>
                              <a:pt x="247" y="5"/>
                            </a:lnTo>
                            <a:lnTo>
                              <a:pt x="226" y="2"/>
                            </a:lnTo>
                            <a:lnTo>
                              <a:pt x="202" y="0"/>
                            </a:lnTo>
                            <a:lnTo>
                              <a:pt x="178" y="0"/>
                            </a:lnTo>
                            <a:lnTo>
                              <a:pt x="153" y="0"/>
                            </a:lnTo>
                            <a:lnTo>
                              <a:pt x="127" y="2"/>
                            </a:lnTo>
                            <a:lnTo>
                              <a:pt x="101" y="5"/>
                            </a:lnTo>
                            <a:lnTo>
                              <a:pt x="95" y="11"/>
                            </a:lnTo>
                            <a:lnTo>
                              <a:pt x="87" y="17"/>
                            </a:lnTo>
                            <a:lnTo>
                              <a:pt x="80" y="22"/>
                            </a:lnTo>
                            <a:lnTo>
                              <a:pt x="73" y="25"/>
                            </a:lnTo>
                            <a:lnTo>
                              <a:pt x="63" y="29"/>
                            </a:lnTo>
                            <a:lnTo>
                              <a:pt x="54" y="33"/>
                            </a:lnTo>
                            <a:lnTo>
                              <a:pt x="43" y="35"/>
                            </a:lnTo>
                            <a:lnTo>
                              <a:pt x="32" y="37"/>
                            </a:lnTo>
                            <a:lnTo>
                              <a:pt x="43" y="63"/>
                            </a:lnTo>
                            <a:cubicBezTo>
                              <a:pt x="43" y="63"/>
                              <a:pt x="108" y="99"/>
                              <a:pt x="78" y="196"/>
                            </a:cubicBezTo>
                            <a:cubicBezTo>
                              <a:pt x="78" y="196"/>
                              <a:pt x="174" y="426"/>
                              <a:pt x="83" y="430"/>
                            </a:cubicBezTo>
                            <a:cubicBezTo>
                              <a:pt x="75" y="549"/>
                              <a:pt x="0" y="633"/>
                              <a:pt x="16" y="77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7" name="Freeform 282"/>
                      <p:cNvSpPr>
                        <a:spLocks noChangeAspect="1"/>
                      </p:cNvSpPr>
                      <p:nvPr/>
                    </p:nvSpPr>
                    <p:spPr bwMode="auto">
                      <a:xfrm>
                        <a:off x="1203" y="2907"/>
                        <a:ext cx="46" cy="146"/>
                      </a:xfrm>
                      <a:custGeom>
                        <a:avLst/>
                        <a:gdLst>
                          <a:gd name="T0" fmla="*/ 1 w 166"/>
                          <a:gd name="T1" fmla="*/ 0 h 528"/>
                          <a:gd name="T2" fmla="*/ 1 w 166"/>
                          <a:gd name="T3" fmla="*/ 0 h 528"/>
                          <a:gd name="T4" fmla="*/ 2 w 166"/>
                          <a:gd name="T5" fmla="*/ 4 h 528"/>
                          <a:gd name="T6" fmla="*/ 2 w 166"/>
                          <a:gd name="T7" fmla="*/ 7 h 528"/>
                          <a:gd name="T8" fmla="*/ 3 w 166"/>
                          <a:gd name="T9" fmla="*/ 7 h 528"/>
                          <a:gd name="T10" fmla="*/ 3 w 166"/>
                          <a:gd name="T11" fmla="*/ 8 h 528"/>
                          <a:gd name="T12" fmla="*/ 3 w 166"/>
                          <a:gd name="T13" fmla="*/ 8 h 528"/>
                          <a:gd name="T14" fmla="*/ 4 w 166"/>
                          <a:gd name="T15" fmla="*/ 9 h 528"/>
                          <a:gd name="T16" fmla="*/ 4 w 166"/>
                          <a:gd name="T17" fmla="*/ 9 h 528"/>
                          <a:gd name="T18" fmla="*/ 3 w 166"/>
                          <a:gd name="T19" fmla="*/ 10 h 528"/>
                          <a:gd name="T20" fmla="*/ 3 w 166"/>
                          <a:gd name="T21" fmla="*/ 10 h 528"/>
                          <a:gd name="T22" fmla="*/ 3 w 166"/>
                          <a:gd name="T23" fmla="*/ 10 h 528"/>
                          <a:gd name="T24" fmla="*/ 3 w 166"/>
                          <a:gd name="T25" fmla="*/ 10 h 528"/>
                          <a:gd name="T26" fmla="*/ 3 w 166"/>
                          <a:gd name="T27" fmla="*/ 10 h 528"/>
                          <a:gd name="T28" fmla="*/ 3 w 166"/>
                          <a:gd name="T29" fmla="*/ 11 h 528"/>
                          <a:gd name="T30" fmla="*/ 3 w 166"/>
                          <a:gd name="T31" fmla="*/ 11 h 528"/>
                          <a:gd name="T32" fmla="*/ 3 w 166"/>
                          <a:gd name="T33" fmla="*/ 11 h 528"/>
                          <a:gd name="T34" fmla="*/ 3 w 166"/>
                          <a:gd name="T35" fmla="*/ 11 h 528"/>
                          <a:gd name="T36" fmla="*/ 2 w 166"/>
                          <a:gd name="T37" fmla="*/ 11 h 528"/>
                          <a:gd name="T38" fmla="*/ 2 w 166"/>
                          <a:gd name="T39" fmla="*/ 11 h 528"/>
                          <a:gd name="T40" fmla="*/ 2 w 166"/>
                          <a:gd name="T41" fmla="*/ 10 h 528"/>
                          <a:gd name="T42" fmla="*/ 2 w 166"/>
                          <a:gd name="T43" fmla="*/ 10 h 528"/>
                          <a:gd name="T44" fmla="*/ 2 w 166"/>
                          <a:gd name="T45" fmla="*/ 9 h 528"/>
                          <a:gd name="T46" fmla="*/ 2 w 166"/>
                          <a:gd name="T47" fmla="*/ 9 h 528"/>
                          <a:gd name="T48" fmla="*/ 2 w 166"/>
                          <a:gd name="T49" fmla="*/ 9 h 528"/>
                          <a:gd name="T50" fmla="*/ 2 w 166"/>
                          <a:gd name="T51" fmla="*/ 9 h 528"/>
                          <a:gd name="T52" fmla="*/ 2 w 166"/>
                          <a:gd name="T53" fmla="*/ 8 h 528"/>
                          <a:gd name="T54" fmla="*/ 1 w 166"/>
                          <a:gd name="T55" fmla="*/ 8 h 528"/>
                          <a:gd name="T56" fmla="*/ 1 w 166"/>
                          <a:gd name="T57" fmla="*/ 8 h 528"/>
                          <a:gd name="T58" fmla="*/ 0 w 166"/>
                          <a:gd name="T59" fmla="*/ 7 h 528"/>
                          <a:gd name="T60" fmla="*/ 0 w 166"/>
                          <a:gd name="T61" fmla="*/ 7 h 528"/>
                          <a:gd name="T62" fmla="*/ 0 w 166"/>
                          <a:gd name="T63" fmla="*/ 7 h 528"/>
                          <a:gd name="T64" fmla="*/ 0 w 166"/>
                          <a:gd name="T65" fmla="*/ 6 h 528"/>
                          <a:gd name="T66" fmla="*/ 0 w 166"/>
                          <a:gd name="T67" fmla="*/ 5 h 528"/>
                          <a:gd name="T68" fmla="*/ 1 w 166"/>
                          <a:gd name="T69" fmla="*/ 5 h 528"/>
                          <a:gd name="T70" fmla="*/ 1 w 166"/>
                          <a:gd name="T71" fmla="*/ 4 h 528"/>
                          <a:gd name="T72" fmla="*/ 1 w 166"/>
                          <a:gd name="T73" fmla="*/ 4 h 528"/>
                          <a:gd name="T74" fmla="*/ 0 w 166"/>
                          <a:gd name="T75" fmla="*/ 3 h 528"/>
                          <a:gd name="T76" fmla="*/ 1 w 166"/>
                          <a:gd name="T77" fmla="*/ 2 h 528"/>
                          <a:gd name="T78" fmla="*/ 1 w 166"/>
                          <a:gd name="T79" fmla="*/ 2 h 528"/>
                          <a:gd name="T80" fmla="*/ 1 w 166"/>
                          <a:gd name="T81" fmla="*/ 1 h 528"/>
                          <a:gd name="T82" fmla="*/ 0 w 166"/>
                          <a:gd name="T83" fmla="*/ 0 h 528"/>
                          <a:gd name="T84" fmla="*/ 0 w 166"/>
                          <a:gd name="T85" fmla="*/ 0 h 5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528">
                            <a:moveTo>
                              <a:pt x="8" y="0"/>
                            </a:moveTo>
                            <a:lnTo>
                              <a:pt x="23" y="5"/>
                            </a:lnTo>
                            <a:lnTo>
                              <a:pt x="38" y="11"/>
                            </a:lnTo>
                            <a:lnTo>
                              <a:pt x="51" y="18"/>
                            </a:lnTo>
                            <a:lnTo>
                              <a:pt x="64" y="28"/>
                            </a:lnTo>
                            <a:lnTo>
                              <a:pt x="76" y="180"/>
                            </a:lnTo>
                            <a:lnTo>
                              <a:pt x="69" y="220"/>
                            </a:lnTo>
                            <a:cubicBezTo>
                              <a:pt x="69" y="220"/>
                              <a:pt x="78" y="282"/>
                              <a:pt x="102" y="339"/>
                            </a:cubicBezTo>
                            <a:cubicBezTo>
                              <a:pt x="111" y="357"/>
                              <a:pt x="125" y="351"/>
                              <a:pt x="125" y="351"/>
                            </a:cubicBezTo>
                            <a:lnTo>
                              <a:pt x="127" y="351"/>
                            </a:lnTo>
                            <a:lnTo>
                              <a:pt x="133" y="360"/>
                            </a:lnTo>
                            <a:lnTo>
                              <a:pt x="140" y="368"/>
                            </a:lnTo>
                            <a:lnTo>
                              <a:pt x="148" y="375"/>
                            </a:lnTo>
                            <a:lnTo>
                              <a:pt x="158" y="383"/>
                            </a:lnTo>
                            <a:lnTo>
                              <a:pt x="162" y="401"/>
                            </a:lnTo>
                            <a:lnTo>
                              <a:pt x="166" y="423"/>
                            </a:lnTo>
                            <a:lnTo>
                              <a:pt x="166" y="434"/>
                            </a:lnTo>
                            <a:lnTo>
                              <a:pt x="165" y="444"/>
                            </a:lnTo>
                            <a:lnTo>
                              <a:pt x="164" y="448"/>
                            </a:lnTo>
                            <a:lnTo>
                              <a:pt x="161" y="453"/>
                            </a:lnTo>
                            <a:lnTo>
                              <a:pt x="159" y="457"/>
                            </a:lnTo>
                            <a:lnTo>
                              <a:pt x="155" y="460"/>
                            </a:lnTo>
                            <a:lnTo>
                              <a:pt x="148" y="464"/>
                            </a:lnTo>
                            <a:lnTo>
                              <a:pt x="142" y="467"/>
                            </a:lnTo>
                            <a:lnTo>
                              <a:pt x="139" y="471"/>
                            </a:lnTo>
                            <a:lnTo>
                              <a:pt x="136" y="476"/>
                            </a:lnTo>
                            <a:lnTo>
                              <a:pt x="136" y="482"/>
                            </a:lnTo>
                            <a:lnTo>
                              <a:pt x="136" y="487"/>
                            </a:lnTo>
                            <a:lnTo>
                              <a:pt x="136" y="493"/>
                            </a:lnTo>
                            <a:lnTo>
                              <a:pt x="138" y="498"/>
                            </a:lnTo>
                            <a:lnTo>
                              <a:pt x="139" y="504"/>
                            </a:lnTo>
                            <a:lnTo>
                              <a:pt x="140" y="510"/>
                            </a:lnTo>
                            <a:lnTo>
                              <a:pt x="140" y="515"/>
                            </a:lnTo>
                            <a:lnTo>
                              <a:pt x="139" y="518"/>
                            </a:lnTo>
                            <a:lnTo>
                              <a:pt x="136" y="522"/>
                            </a:lnTo>
                            <a:lnTo>
                              <a:pt x="133" y="526"/>
                            </a:lnTo>
                            <a:lnTo>
                              <a:pt x="127" y="527"/>
                            </a:lnTo>
                            <a:lnTo>
                              <a:pt x="119" y="528"/>
                            </a:lnTo>
                            <a:lnTo>
                              <a:pt x="120" y="518"/>
                            </a:lnTo>
                            <a:lnTo>
                              <a:pt x="120" y="509"/>
                            </a:lnTo>
                            <a:lnTo>
                              <a:pt x="116" y="498"/>
                            </a:lnTo>
                            <a:lnTo>
                              <a:pt x="113" y="489"/>
                            </a:lnTo>
                            <a:lnTo>
                              <a:pt x="101" y="472"/>
                            </a:lnTo>
                            <a:lnTo>
                              <a:pt x="88" y="457"/>
                            </a:lnTo>
                            <a:lnTo>
                              <a:pt x="83" y="449"/>
                            </a:lnTo>
                            <a:lnTo>
                              <a:pt x="78" y="442"/>
                            </a:lnTo>
                            <a:lnTo>
                              <a:pt x="76" y="432"/>
                            </a:lnTo>
                            <a:lnTo>
                              <a:pt x="75" y="425"/>
                            </a:lnTo>
                            <a:lnTo>
                              <a:pt x="76" y="421"/>
                            </a:lnTo>
                            <a:lnTo>
                              <a:pt x="76" y="418"/>
                            </a:lnTo>
                            <a:lnTo>
                              <a:pt x="78" y="414"/>
                            </a:lnTo>
                            <a:lnTo>
                              <a:pt x="81" y="409"/>
                            </a:lnTo>
                            <a:lnTo>
                              <a:pt x="88" y="402"/>
                            </a:lnTo>
                            <a:lnTo>
                              <a:pt x="100" y="394"/>
                            </a:lnTo>
                            <a:lnTo>
                              <a:pt x="74" y="385"/>
                            </a:lnTo>
                            <a:lnTo>
                              <a:pt x="47" y="377"/>
                            </a:lnTo>
                            <a:lnTo>
                              <a:pt x="36" y="373"/>
                            </a:lnTo>
                            <a:lnTo>
                              <a:pt x="23" y="367"/>
                            </a:lnTo>
                            <a:lnTo>
                              <a:pt x="18" y="362"/>
                            </a:lnTo>
                            <a:lnTo>
                              <a:pt x="12" y="357"/>
                            </a:lnTo>
                            <a:lnTo>
                              <a:pt x="7" y="352"/>
                            </a:lnTo>
                            <a:lnTo>
                              <a:pt x="4" y="346"/>
                            </a:lnTo>
                            <a:lnTo>
                              <a:pt x="1" y="333"/>
                            </a:lnTo>
                            <a:lnTo>
                              <a:pt x="0" y="320"/>
                            </a:lnTo>
                            <a:lnTo>
                              <a:pt x="0" y="308"/>
                            </a:lnTo>
                            <a:lnTo>
                              <a:pt x="2" y="294"/>
                            </a:lnTo>
                            <a:lnTo>
                              <a:pt x="7" y="269"/>
                            </a:lnTo>
                            <a:lnTo>
                              <a:pt x="14" y="245"/>
                            </a:lnTo>
                            <a:lnTo>
                              <a:pt x="17" y="234"/>
                            </a:lnTo>
                            <a:lnTo>
                              <a:pt x="20" y="222"/>
                            </a:lnTo>
                            <a:lnTo>
                              <a:pt x="23" y="207"/>
                            </a:lnTo>
                            <a:lnTo>
                              <a:pt x="24" y="195"/>
                            </a:lnTo>
                            <a:lnTo>
                              <a:pt x="24" y="183"/>
                            </a:lnTo>
                            <a:lnTo>
                              <a:pt x="23" y="170"/>
                            </a:lnTo>
                            <a:lnTo>
                              <a:pt x="20" y="156"/>
                            </a:lnTo>
                            <a:lnTo>
                              <a:pt x="17" y="143"/>
                            </a:lnTo>
                            <a:lnTo>
                              <a:pt x="21" y="125"/>
                            </a:lnTo>
                            <a:lnTo>
                              <a:pt x="26" y="108"/>
                            </a:lnTo>
                            <a:lnTo>
                              <a:pt x="27" y="90"/>
                            </a:lnTo>
                            <a:lnTo>
                              <a:pt x="30" y="71"/>
                            </a:lnTo>
                            <a:lnTo>
                              <a:pt x="26" y="52"/>
                            </a:lnTo>
                            <a:lnTo>
                              <a:pt x="23" y="35"/>
                            </a:lnTo>
                            <a:lnTo>
                              <a:pt x="20" y="25"/>
                            </a:lnTo>
                            <a:lnTo>
                              <a:pt x="17" y="17"/>
                            </a:lnTo>
                            <a:lnTo>
                              <a:pt x="13" y="8"/>
                            </a:lnTo>
                            <a:lnTo>
                              <a:pt x="8"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8" name="Freeform 283"/>
                      <p:cNvSpPr>
                        <a:spLocks noChangeAspect="1"/>
                      </p:cNvSpPr>
                      <p:nvPr/>
                    </p:nvSpPr>
                    <p:spPr bwMode="auto">
                      <a:xfrm>
                        <a:off x="1047" y="2896"/>
                        <a:ext cx="164" cy="173"/>
                      </a:xfrm>
                      <a:custGeom>
                        <a:avLst/>
                        <a:gdLst>
                          <a:gd name="T0" fmla="*/ 9 w 593"/>
                          <a:gd name="T1" fmla="*/ 10 h 629"/>
                          <a:gd name="T2" fmla="*/ 9 w 593"/>
                          <a:gd name="T3" fmla="*/ 10 h 629"/>
                          <a:gd name="T4" fmla="*/ 8 w 593"/>
                          <a:gd name="T5" fmla="*/ 10 h 629"/>
                          <a:gd name="T6" fmla="*/ 8 w 593"/>
                          <a:gd name="T7" fmla="*/ 10 h 629"/>
                          <a:gd name="T8" fmla="*/ 7 w 593"/>
                          <a:gd name="T9" fmla="*/ 11 h 629"/>
                          <a:gd name="T10" fmla="*/ 7 w 593"/>
                          <a:gd name="T11" fmla="*/ 12 h 629"/>
                          <a:gd name="T12" fmla="*/ 6 w 593"/>
                          <a:gd name="T13" fmla="*/ 12 h 629"/>
                          <a:gd name="T14" fmla="*/ 6 w 593"/>
                          <a:gd name="T15" fmla="*/ 13 h 629"/>
                          <a:gd name="T16" fmla="*/ 5 w 593"/>
                          <a:gd name="T17" fmla="*/ 13 h 629"/>
                          <a:gd name="T18" fmla="*/ 4 w 593"/>
                          <a:gd name="T19" fmla="*/ 13 h 629"/>
                          <a:gd name="T20" fmla="*/ 4 w 593"/>
                          <a:gd name="T21" fmla="*/ 13 h 629"/>
                          <a:gd name="T22" fmla="*/ 4 w 593"/>
                          <a:gd name="T23" fmla="*/ 13 h 629"/>
                          <a:gd name="T24" fmla="*/ 3 w 593"/>
                          <a:gd name="T25" fmla="*/ 12 h 629"/>
                          <a:gd name="T26" fmla="*/ 2 w 593"/>
                          <a:gd name="T27" fmla="*/ 12 h 629"/>
                          <a:gd name="T28" fmla="*/ 1 w 593"/>
                          <a:gd name="T29" fmla="*/ 12 h 629"/>
                          <a:gd name="T30" fmla="*/ 1 w 593"/>
                          <a:gd name="T31" fmla="*/ 12 h 629"/>
                          <a:gd name="T32" fmla="*/ 1 w 593"/>
                          <a:gd name="T33" fmla="*/ 12 h 629"/>
                          <a:gd name="T34" fmla="*/ 0 w 593"/>
                          <a:gd name="T35" fmla="*/ 10 h 629"/>
                          <a:gd name="T36" fmla="*/ 0 w 593"/>
                          <a:gd name="T37" fmla="*/ 8 h 629"/>
                          <a:gd name="T38" fmla="*/ 0 w 593"/>
                          <a:gd name="T39" fmla="*/ 6 h 629"/>
                          <a:gd name="T40" fmla="*/ 1 w 593"/>
                          <a:gd name="T41" fmla="*/ 6 h 629"/>
                          <a:gd name="T42" fmla="*/ 2 w 593"/>
                          <a:gd name="T43" fmla="*/ 6 h 629"/>
                          <a:gd name="T44" fmla="*/ 2 w 593"/>
                          <a:gd name="T45" fmla="*/ 6 h 629"/>
                          <a:gd name="T46" fmla="*/ 2 w 593"/>
                          <a:gd name="T47" fmla="*/ 6 h 629"/>
                          <a:gd name="T48" fmla="*/ 2 w 593"/>
                          <a:gd name="T49" fmla="*/ 6 h 629"/>
                          <a:gd name="T50" fmla="*/ 2 w 593"/>
                          <a:gd name="T51" fmla="*/ 4 h 629"/>
                          <a:gd name="T52" fmla="*/ 3 w 593"/>
                          <a:gd name="T53" fmla="*/ 4 h 629"/>
                          <a:gd name="T54" fmla="*/ 4 w 593"/>
                          <a:gd name="T55" fmla="*/ 4 h 629"/>
                          <a:gd name="T56" fmla="*/ 4 w 593"/>
                          <a:gd name="T57" fmla="*/ 5 h 629"/>
                          <a:gd name="T58" fmla="*/ 5 w 593"/>
                          <a:gd name="T59" fmla="*/ 5 h 629"/>
                          <a:gd name="T60" fmla="*/ 6 w 593"/>
                          <a:gd name="T61" fmla="*/ 4 h 629"/>
                          <a:gd name="T62" fmla="*/ 6 w 593"/>
                          <a:gd name="T63" fmla="*/ 5 h 629"/>
                          <a:gd name="T64" fmla="*/ 7 w 593"/>
                          <a:gd name="T65" fmla="*/ 6 h 629"/>
                          <a:gd name="T66" fmla="*/ 7 w 593"/>
                          <a:gd name="T67" fmla="*/ 7 h 629"/>
                          <a:gd name="T68" fmla="*/ 8 w 593"/>
                          <a:gd name="T69" fmla="*/ 7 h 629"/>
                          <a:gd name="T70" fmla="*/ 9 w 593"/>
                          <a:gd name="T71" fmla="*/ 7 h 629"/>
                          <a:gd name="T72" fmla="*/ 9 w 593"/>
                          <a:gd name="T73" fmla="*/ 6 h 629"/>
                          <a:gd name="T74" fmla="*/ 9 w 593"/>
                          <a:gd name="T75" fmla="*/ 6 h 629"/>
                          <a:gd name="T76" fmla="*/ 8 w 593"/>
                          <a:gd name="T77" fmla="*/ 6 h 629"/>
                          <a:gd name="T78" fmla="*/ 7 w 593"/>
                          <a:gd name="T79" fmla="*/ 5 h 629"/>
                          <a:gd name="T80" fmla="*/ 7 w 593"/>
                          <a:gd name="T81" fmla="*/ 5 h 629"/>
                          <a:gd name="T82" fmla="*/ 7 w 593"/>
                          <a:gd name="T83" fmla="*/ 4 h 629"/>
                          <a:gd name="T84" fmla="*/ 7 w 593"/>
                          <a:gd name="T85" fmla="*/ 3 h 629"/>
                          <a:gd name="T86" fmla="*/ 7 w 593"/>
                          <a:gd name="T87" fmla="*/ 2 h 629"/>
                          <a:gd name="T88" fmla="*/ 7 w 593"/>
                          <a:gd name="T89" fmla="*/ 1 h 629"/>
                          <a:gd name="T90" fmla="*/ 7 w 593"/>
                          <a:gd name="T91" fmla="*/ 0 h 629"/>
                          <a:gd name="T92" fmla="*/ 9 w 593"/>
                          <a:gd name="T93" fmla="*/ 0 h 629"/>
                          <a:gd name="T94" fmla="*/ 10 w 593"/>
                          <a:gd name="T95" fmla="*/ 1 h 629"/>
                          <a:gd name="T96" fmla="*/ 10 w 593"/>
                          <a:gd name="T97" fmla="*/ 0 h 629"/>
                          <a:gd name="T98" fmla="*/ 11 w 593"/>
                          <a:gd name="T99" fmla="*/ 0 h 629"/>
                          <a:gd name="T100" fmla="*/ 11 w 593"/>
                          <a:gd name="T101" fmla="*/ 1 h 629"/>
                          <a:gd name="T102" fmla="*/ 12 w 593"/>
                          <a:gd name="T103" fmla="*/ 1 h 629"/>
                          <a:gd name="T104" fmla="*/ 12 w 593"/>
                          <a:gd name="T105" fmla="*/ 1 h 629"/>
                          <a:gd name="T106" fmla="*/ 12 w 593"/>
                          <a:gd name="T107" fmla="*/ 2 h 629"/>
                          <a:gd name="T108" fmla="*/ 12 w 593"/>
                          <a:gd name="T109" fmla="*/ 3 h 629"/>
                          <a:gd name="T110" fmla="*/ 12 w 593"/>
                          <a:gd name="T111" fmla="*/ 4 h 629"/>
                          <a:gd name="T112" fmla="*/ 12 w 593"/>
                          <a:gd name="T113" fmla="*/ 5 h 629"/>
                          <a:gd name="T114" fmla="*/ 12 w 593"/>
                          <a:gd name="T115" fmla="*/ 6 h 629"/>
                          <a:gd name="T116" fmla="*/ 12 w 593"/>
                          <a:gd name="T117" fmla="*/ 7 h 629"/>
                          <a:gd name="T118" fmla="*/ 12 w 593"/>
                          <a:gd name="T119" fmla="*/ 8 h 629"/>
                          <a:gd name="T120" fmla="*/ 9 w 593"/>
                          <a:gd name="T121" fmla="*/ 10 h 6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3" h="629">
                            <a:moveTo>
                              <a:pt x="448" y="490"/>
                            </a:moveTo>
                            <a:lnTo>
                              <a:pt x="439" y="492"/>
                            </a:lnTo>
                            <a:lnTo>
                              <a:pt x="431" y="493"/>
                            </a:lnTo>
                            <a:lnTo>
                              <a:pt x="424" y="493"/>
                            </a:lnTo>
                            <a:lnTo>
                              <a:pt x="417" y="492"/>
                            </a:lnTo>
                            <a:lnTo>
                              <a:pt x="404" y="490"/>
                            </a:lnTo>
                            <a:lnTo>
                              <a:pt x="392" y="486"/>
                            </a:lnTo>
                            <a:lnTo>
                              <a:pt x="386" y="486"/>
                            </a:lnTo>
                            <a:lnTo>
                              <a:pt x="381" y="485"/>
                            </a:lnTo>
                            <a:lnTo>
                              <a:pt x="374" y="486"/>
                            </a:lnTo>
                            <a:lnTo>
                              <a:pt x="370" y="487"/>
                            </a:lnTo>
                            <a:lnTo>
                              <a:pt x="365" y="490"/>
                            </a:lnTo>
                            <a:lnTo>
                              <a:pt x="362" y="495"/>
                            </a:lnTo>
                            <a:lnTo>
                              <a:pt x="358" y="499"/>
                            </a:lnTo>
                            <a:lnTo>
                              <a:pt x="354" y="508"/>
                            </a:lnTo>
                            <a:lnTo>
                              <a:pt x="337" y="541"/>
                            </a:lnTo>
                            <a:lnTo>
                              <a:pt x="330" y="547"/>
                            </a:lnTo>
                            <a:lnTo>
                              <a:pt x="323" y="556"/>
                            </a:lnTo>
                            <a:lnTo>
                              <a:pt x="316" y="563"/>
                            </a:lnTo>
                            <a:lnTo>
                              <a:pt x="309" y="571"/>
                            </a:lnTo>
                            <a:lnTo>
                              <a:pt x="293" y="588"/>
                            </a:lnTo>
                            <a:lnTo>
                              <a:pt x="278" y="604"/>
                            </a:lnTo>
                            <a:lnTo>
                              <a:pt x="271" y="611"/>
                            </a:lnTo>
                            <a:lnTo>
                              <a:pt x="263" y="617"/>
                            </a:lnTo>
                            <a:lnTo>
                              <a:pt x="256" y="623"/>
                            </a:lnTo>
                            <a:lnTo>
                              <a:pt x="247" y="627"/>
                            </a:lnTo>
                            <a:lnTo>
                              <a:pt x="237" y="629"/>
                            </a:lnTo>
                            <a:lnTo>
                              <a:pt x="227" y="629"/>
                            </a:lnTo>
                            <a:lnTo>
                              <a:pt x="216" y="627"/>
                            </a:lnTo>
                            <a:lnTo>
                              <a:pt x="205" y="622"/>
                            </a:lnTo>
                            <a:lnTo>
                              <a:pt x="201" y="618"/>
                            </a:lnTo>
                            <a:lnTo>
                              <a:pt x="196" y="616"/>
                            </a:lnTo>
                            <a:lnTo>
                              <a:pt x="190" y="615"/>
                            </a:lnTo>
                            <a:lnTo>
                              <a:pt x="184" y="615"/>
                            </a:lnTo>
                            <a:lnTo>
                              <a:pt x="174" y="615"/>
                            </a:lnTo>
                            <a:lnTo>
                              <a:pt x="165" y="615"/>
                            </a:lnTo>
                            <a:lnTo>
                              <a:pt x="158" y="609"/>
                            </a:lnTo>
                            <a:lnTo>
                              <a:pt x="149" y="604"/>
                            </a:lnTo>
                            <a:lnTo>
                              <a:pt x="140" y="600"/>
                            </a:lnTo>
                            <a:lnTo>
                              <a:pt x="129" y="597"/>
                            </a:lnTo>
                            <a:lnTo>
                              <a:pt x="108" y="593"/>
                            </a:lnTo>
                            <a:lnTo>
                              <a:pt x="89" y="592"/>
                            </a:lnTo>
                            <a:lnTo>
                              <a:pt x="71" y="599"/>
                            </a:lnTo>
                            <a:lnTo>
                              <a:pt x="53" y="605"/>
                            </a:lnTo>
                            <a:lnTo>
                              <a:pt x="54" y="600"/>
                            </a:lnTo>
                            <a:lnTo>
                              <a:pt x="55" y="594"/>
                            </a:lnTo>
                            <a:lnTo>
                              <a:pt x="54" y="589"/>
                            </a:lnTo>
                            <a:lnTo>
                              <a:pt x="53" y="585"/>
                            </a:lnTo>
                            <a:lnTo>
                              <a:pt x="47" y="576"/>
                            </a:lnTo>
                            <a:lnTo>
                              <a:pt x="40" y="568"/>
                            </a:lnTo>
                            <a:lnTo>
                              <a:pt x="23" y="553"/>
                            </a:lnTo>
                            <a:lnTo>
                              <a:pt x="10" y="541"/>
                            </a:lnTo>
                            <a:lnTo>
                              <a:pt x="5" y="515"/>
                            </a:lnTo>
                            <a:lnTo>
                              <a:pt x="2" y="486"/>
                            </a:lnTo>
                            <a:lnTo>
                              <a:pt x="1" y="456"/>
                            </a:lnTo>
                            <a:lnTo>
                              <a:pt x="0" y="425"/>
                            </a:lnTo>
                            <a:lnTo>
                              <a:pt x="1" y="394"/>
                            </a:lnTo>
                            <a:lnTo>
                              <a:pt x="1" y="363"/>
                            </a:lnTo>
                            <a:lnTo>
                              <a:pt x="2" y="333"/>
                            </a:lnTo>
                            <a:lnTo>
                              <a:pt x="1" y="302"/>
                            </a:lnTo>
                            <a:lnTo>
                              <a:pt x="8" y="300"/>
                            </a:lnTo>
                            <a:lnTo>
                              <a:pt x="17" y="299"/>
                            </a:lnTo>
                            <a:lnTo>
                              <a:pt x="25" y="298"/>
                            </a:lnTo>
                            <a:lnTo>
                              <a:pt x="35" y="298"/>
                            </a:lnTo>
                            <a:lnTo>
                              <a:pt x="55" y="298"/>
                            </a:lnTo>
                            <a:lnTo>
                              <a:pt x="76" y="296"/>
                            </a:lnTo>
                            <a:lnTo>
                              <a:pt x="86" y="295"/>
                            </a:lnTo>
                            <a:lnTo>
                              <a:pt x="94" y="293"/>
                            </a:lnTo>
                            <a:lnTo>
                              <a:pt x="101" y="289"/>
                            </a:lnTo>
                            <a:lnTo>
                              <a:pt x="107" y="284"/>
                            </a:lnTo>
                            <a:lnTo>
                              <a:pt x="108" y="281"/>
                            </a:lnTo>
                            <a:lnTo>
                              <a:pt x="110" y="277"/>
                            </a:lnTo>
                            <a:lnTo>
                              <a:pt x="111" y="274"/>
                            </a:lnTo>
                            <a:lnTo>
                              <a:pt x="111" y="269"/>
                            </a:lnTo>
                            <a:lnTo>
                              <a:pt x="110" y="257"/>
                            </a:lnTo>
                            <a:lnTo>
                              <a:pt x="106" y="244"/>
                            </a:lnTo>
                            <a:lnTo>
                              <a:pt x="102" y="198"/>
                            </a:lnTo>
                            <a:lnTo>
                              <a:pt x="115" y="192"/>
                            </a:lnTo>
                            <a:lnTo>
                              <a:pt x="127" y="190"/>
                            </a:lnTo>
                            <a:lnTo>
                              <a:pt x="136" y="188"/>
                            </a:lnTo>
                            <a:lnTo>
                              <a:pt x="147" y="190"/>
                            </a:lnTo>
                            <a:lnTo>
                              <a:pt x="157" y="193"/>
                            </a:lnTo>
                            <a:lnTo>
                              <a:pt x="166" y="197"/>
                            </a:lnTo>
                            <a:lnTo>
                              <a:pt x="176" y="202"/>
                            </a:lnTo>
                            <a:lnTo>
                              <a:pt x="184" y="206"/>
                            </a:lnTo>
                            <a:lnTo>
                              <a:pt x="193" y="212"/>
                            </a:lnTo>
                            <a:lnTo>
                              <a:pt x="201" y="217"/>
                            </a:lnTo>
                            <a:lnTo>
                              <a:pt x="211" y="221"/>
                            </a:lnTo>
                            <a:lnTo>
                              <a:pt x="219" y="223"/>
                            </a:lnTo>
                            <a:lnTo>
                              <a:pt x="229" y="223"/>
                            </a:lnTo>
                            <a:lnTo>
                              <a:pt x="240" y="222"/>
                            </a:lnTo>
                            <a:lnTo>
                              <a:pt x="251" y="218"/>
                            </a:lnTo>
                            <a:lnTo>
                              <a:pt x="262" y="211"/>
                            </a:lnTo>
                            <a:lnTo>
                              <a:pt x="270" y="216"/>
                            </a:lnTo>
                            <a:lnTo>
                              <a:pt x="278" y="222"/>
                            </a:lnTo>
                            <a:lnTo>
                              <a:pt x="284" y="228"/>
                            </a:lnTo>
                            <a:lnTo>
                              <a:pt x="292" y="234"/>
                            </a:lnTo>
                            <a:lnTo>
                              <a:pt x="304" y="248"/>
                            </a:lnTo>
                            <a:lnTo>
                              <a:pt x="313" y="264"/>
                            </a:lnTo>
                            <a:lnTo>
                              <a:pt x="330" y="295"/>
                            </a:lnTo>
                            <a:lnTo>
                              <a:pt x="347" y="327"/>
                            </a:lnTo>
                            <a:lnTo>
                              <a:pt x="352" y="334"/>
                            </a:lnTo>
                            <a:lnTo>
                              <a:pt x="358" y="336"/>
                            </a:lnTo>
                            <a:lnTo>
                              <a:pt x="364" y="337"/>
                            </a:lnTo>
                            <a:lnTo>
                              <a:pt x="370" y="336"/>
                            </a:lnTo>
                            <a:lnTo>
                              <a:pt x="384" y="333"/>
                            </a:lnTo>
                            <a:lnTo>
                              <a:pt x="395" y="327"/>
                            </a:lnTo>
                            <a:lnTo>
                              <a:pt x="403" y="321"/>
                            </a:lnTo>
                            <a:lnTo>
                              <a:pt x="407" y="313"/>
                            </a:lnTo>
                            <a:lnTo>
                              <a:pt x="411" y="306"/>
                            </a:lnTo>
                            <a:lnTo>
                              <a:pt x="411" y="299"/>
                            </a:lnTo>
                            <a:lnTo>
                              <a:pt x="411" y="292"/>
                            </a:lnTo>
                            <a:lnTo>
                              <a:pt x="409" y="283"/>
                            </a:lnTo>
                            <a:lnTo>
                              <a:pt x="405" y="276"/>
                            </a:lnTo>
                            <a:lnTo>
                              <a:pt x="401" y="268"/>
                            </a:lnTo>
                            <a:lnTo>
                              <a:pt x="389" y="264"/>
                            </a:lnTo>
                            <a:lnTo>
                              <a:pt x="378" y="259"/>
                            </a:lnTo>
                            <a:lnTo>
                              <a:pt x="365" y="253"/>
                            </a:lnTo>
                            <a:lnTo>
                              <a:pt x="354" y="247"/>
                            </a:lnTo>
                            <a:lnTo>
                              <a:pt x="345" y="239"/>
                            </a:lnTo>
                            <a:lnTo>
                              <a:pt x="337" y="230"/>
                            </a:lnTo>
                            <a:lnTo>
                              <a:pt x="334" y="224"/>
                            </a:lnTo>
                            <a:lnTo>
                              <a:pt x="330" y="218"/>
                            </a:lnTo>
                            <a:lnTo>
                              <a:pt x="328" y="212"/>
                            </a:lnTo>
                            <a:lnTo>
                              <a:pt x="327" y="205"/>
                            </a:lnTo>
                            <a:lnTo>
                              <a:pt x="329" y="192"/>
                            </a:lnTo>
                            <a:lnTo>
                              <a:pt x="331" y="178"/>
                            </a:lnTo>
                            <a:lnTo>
                              <a:pt x="333" y="166"/>
                            </a:lnTo>
                            <a:lnTo>
                              <a:pt x="333" y="152"/>
                            </a:lnTo>
                            <a:lnTo>
                              <a:pt x="333" y="127"/>
                            </a:lnTo>
                            <a:lnTo>
                              <a:pt x="333" y="102"/>
                            </a:lnTo>
                            <a:lnTo>
                              <a:pt x="333" y="90"/>
                            </a:lnTo>
                            <a:lnTo>
                              <a:pt x="334" y="78"/>
                            </a:lnTo>
                            <a:lnTo>
                              <a:pt x="335" y="66"/>
                            </a:lnTo>
                            <a:lnTo>
                              <a:pt x="337" y="54"/>
                            </a:lnTo>
                            <a:lnTo>
                              <a:pt x="341" y="43"/>
                            </a:lnTo>
                            <a:lnTo>
                              <a:pt x="346" y="30"/>
                            </a:lnTo>
                            <a:lnTo>
                              <a:pt x="353" y="18"/>
                            </a:lnTo>
                            <a:lnTo>
                              <a:pt x="360" y="6"/>
                            </a:lnTo>
                            <a:lnTo>
                              <a:pt x="445" y="0"/>
                            </a:lnTo>
                            <a:lnTo>
                              <a:pt x="444" y="5"/>
                            </a:lnTo>
                            <a:lnTo>
                              <a:pt x="444" y="8"/>
                            </a:lnTo>
                            <a:lnTo>
                              <a:pt x="445" y="11"/>
                            </a:lnTo>
                            <a:lnTo>
                              <a:pt x="471" y="28"/>
                            </a:lnTo>
                            <a:lnTo>
                              <a:pt x="459" y="0"/>
                            </a:lnTo>
                            <a:lnTo>
                              <a:pt x="466" y="1"/>
                            </a:lnTo>
                            <a:lnTo>
                              <a:pt x="472" y="2"/>
                            </a:lnTo>
                            <a:lnTo>
                              <a:pt x="480" y="4"/>
                            </a:lnTo>
                            <a:lnTo>
                              <a:pt x="485" y="6"/>
                            </a:lnTo>
                            <a:lnTo>
                              <a:pt x="495" y="11"/>
                            </a:lnTo>
                            <a:lnTo>
                              <a:pt x="506" y="17"/>
                            </a:lnTo>
                            <a:lnTo>
                              <a:pt x="516" y="24"/>
                            </a:lnTo>
                            <a:lnTo>
                              <a:pt x="527" y="30"/>
                            </a:lnTo>
                            <a:lnTo>
                              <a:pt x="538" y="36"/>
                            </a:lnTo>
                            <a:lnTo>
                              <a:pt x="550" y="42"/>
                            </a:lnTo>
                            <a:lnTo>
                              <a:pt x="560" y="43"/>
                            </a:lnTo>
                            <a:lnTo>
                              <a:pt x="571" y="46"/>
                            </a:lnTo>
                            <a:lnTo>
                              <a:pt x="576" y="54"/>
                            </a:lnTo>
                            <a:lnTo>
                              <a:pt x="580" y="62"/>
                            </a:lnTo>
                            <a:lnTo>
                              <a:pt x="583" y="71"/>
                            </a:lnTo>
                            <a:lnTo>
                              <a:pt x="586" y="80"/>
                            </a:lnTo>
                            <a:lnTo>
                              <a:pt x="589" y="97"/>
                            </a:lnTo>
                            <a:lnTo>
                              <a:pt x="593" y="116"/>
                            </a:lnTo>
                            <a:lnTo>
                              <a:pt x="591" y="134"/>
                            </a:lnTo>
                            <a:lnTo>
                              <a:pt x="589" y="152"/>
                            </a:lnTo>
                            <a:lnTo>
                              <a:pt x="585" y="169"/>
                            </a:lnTo>
                            <a:lnTo>
                              <a:pt x="580" y="187"/>
                            </a:lnTo>
                            <a:lnTo>
                              <a:pt x="583" y="200"/>
                            </a:lnTo>
                            <a:lnTo>
                              <a:pt x="586" y="214"/>
                            </a:lnTo>
                            <a:lnTo>
                              <a:pt x="587" y="227"/>
                            </a:lnTo>
                            <a:lnTo>
                              <a:pt x="587" y="239"/>
                            </a:lnTo>
                            <a:lnTo>
                              <a:pt x="586" y="251"/>
                            </a:lnTo>
                            <a:lnTo>
                              <a:pt x="583" y="265"/>
                            </a:lnTo>
                            <a:lnTo>
                              <a:pt x="580" y="277"/>
                            </a:lnTo>
                            <a:lnTo>
                              <a:pt x="577" y="288"/>
                            </a:lnTo>
                            <a:lnTo>
                              <a:pt x="570" y="312"/>
                            </a:lnTo>
                            <a:lnTo>
                              <a:pt x="565" y="337"/>
                            </a:lnTo>
                            <a:lnTo>
                              <a:pt x="563" y="351"/>
                            </a:lnTo>
                            <a:lnTo>
                              <a:pt x="563" y="363"/>
                            </a:lnTo>
                            <a:lnTo>
                              <a:pt x="564" y="376"/>
                            </a:lnTo>
                            <a:lnTo>
                              <a:pt x="566" y="389"/>
                            </a:lnTo>
                            <a:lnTo>
                              <a:pt x="457" y="461"/>
                            </a:lnTo>
                            <a:lnTo>
                              <a:pt x="448" y="49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89" name="Freeform 284"/>
                      <p:cNvSpPr>
                        <a:spLocks noChangeAspect="1"/>
                      </p:cNvSpPr>
                      <p:nvPr/>
                    </p:nvSpPr>
                    <p:spPr bwMode="auto">
                      <a:xfrm>
                        <a:off x="1148" y="2792"/>
                        <a:ext cx="30" cy="32"/>
                      </a:xfrm>
                      <a:custGeom>
                        <a:avLst/>
                        <a:gdLst>
                          <a:gd name="T0" fmla="*/ 0 w 92"/>
                          <a:gd name="T1" fmla="*/ 2 h 98"/>
                          <a:gd name="T2" fmla="*/ 1 w 92"/>
                          <a:gd name="T3" fmla="*/ 3 h 98"/>
                          <a:gd name="T4" fmla="*/ 1 w 92"/>
                          <a:gd name="T5" fmla="*/ 3 h 98"/>
                          <a:gd name="T6" fmla="*/ 1 w 92"/>
                          <a:gd name="T7" fmla="*/ 3 h 98"/>
                          <a:gd name="T8" fmla="*/ 1 w 92"/>
                          <a:gd name="T9" fmla="*/ 3 h 98"/>
                          <a:gd name="T10" fmla="*/ 2 w 92"/>
                          <a:gd name="T11" fmla="*/ 3 h 98"/>
                          <a:gd name="T12" fmla="*/ 2 w 92"/>
                          <a:gd name="T13" fmla="*/ 3 h 98"/>
                          <a:gd name="T14" fmla="*/ 2 w 92"/>
                          <a:gd name="T15" fmla="*/ 3 h 98"/>
                          <a:gd name="T16" fmla="*/ 2 w 92"/>
                          <a:gd name="T17" fmla="*/ 3 h 98"/>
                          <a:gd name="T18" fmla="*/ 2 w 92"/>
                          <a:gd name="T19" fmla="*/ 3 h 98"/>
                          <a:gd name="T20" fmla="*/ 3 w 92"/>
                          <a:gd name="T21" fmla="*/ 2 h 98"/>
                          <a:gd name="T22" fmla="*/ 3 w 92"/>
                          <a:gd name="T23" fmla="*/ 1 h 98"/>
                          <a:gd name="T24" fmla="*/ 2 w 92"/>
                          <a:gd name="T25" fmla="*/ 0 h 98"/>
                          <a:gd name="T26" fmla="*/ 0 w 92"/>
                          <a:gd name="T27" fmla="*/ 0 h 98"/>
                          <a:gd name="T28" fmla="*/ 0 w 92"/>
                          <a:gd name="T29" fmla="*/ 1 h 98"/>
                          <a:gd name="T30" fmla="*/ 0 w 92"/>
                          <a:gd name="T31" fmla="*/ 1 h 98"/>
                          <a:gd name="T32" fmla="*/ 0 w 92"/>
                          <a:gd name="T33" fmla="*/ 1 h 98"/>
                          <a:gd name="T34" fmla="*/ 0 w 92"/>
                          <a:gd name="T35" fmla="*/ 2 h 98"/>
                          <a:gd name="T36" fmla="*/ 0 w 92"/>
                          <a:gd name="T37" fmla="*/ 2 h 98"/>
                          <a:gd name="T38" fmla="*/ 0 w 92"/>
                          <a:gd name="T39" fmla="*/ 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98">
                            <a:moveTo>
                              <a:pt x="0" y="68"/>
                            </a:moveTo>
                            <a:lnTo>
                              <a:pt x="20" y="98"/>
                            </a:lnTo>
                            <a:lnTo>
                              <a:pt x="27" y="98"/>
                            </a:lnTo>
                            <a:lnTo>
                              <a:pt x="33" y="97"/>
                            </a:lnTo>
                            <a:lnTo>
                              <a:pt x="39" y="94"/>
                            </a:lnTo>
                            <a:lnTo>
                              <a:pt x="44" y="91"/>
                            </a:lnTo>
                            <a:lnTo>
                              <a:pt x="49" y="87"/>
                            </a:lnTo>
                            <a:lnTo>
                              <a:pt x="53" y="82"/>
                            </a:lnTo>
                            <a:lnTo>
                              <a:pt x="58" y="77"/>
                            </a:lnTo>
                            <a:lnTo>
                              <a:pt x="62" y="71"/>
                            </a:lnTo>
                            <a:lnTo>
                              <a:pt x="77" y="46"/>
                            </a:lnTo>
                            <a:lnTo>
                              <a:pt x="92" y="21"/>
                            </a:lnTo>
                            <a:lnTo>
                              <a:pt x="64" y="0"/>
                            </a:lnTo>
                            <a:lnTo>
                              <a:pt x="4" y="11"/>
                            </a:lnTo>
                            <a:lnTo>
                              <a:pt x="6" y="18"/>
                            </a:lnTo>
                            <a:lnTo>
                              <a:pt x="8" y="26"/>
                            </a:lnTo>
                            <a:lnTo>
                              <a:pt x="8" y="35"/>
                            </a:lnTo>
                            <a:lnTo>
                              <a:pt x="7" y="46"/>
                            </a:lnTo>
                            <a:lnTo>
                              <a:pt x="2" y="57"/>
                            </a:lnTo>
                            <a:lnTo>
                              <a:pt x="0" y="6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0" name="Freeform 285"/>
                      <p:cNvSpPr>
                        <a:spLocks noChangeAspect="1"/>
                      </p:cNvSpPr>
                      <p:nvPr/>
                    </p:nvSpPr>
                    <p:spPr bwMode="auto">
                      <a:xfrm>
                        <a:off x="1147" y="2764"/>
                        <a:ext cx="26" cy="31"/>
                      </a:xfrm>
                      <a:custGeom>
                        <a:avLst/>
                        <a:gdLst>
                          <a:gd name="T0" fmla="*/ 1 w 78"/>
                          <a:gd name="T1" fmla="*/ 0 h 98"/>
                          <a:gd name="T2" fmla="*/ 2 w 78"/>
                          <a:gd name="T3" fmla="*/ 0 h 98"/>
                          <a:gd name="T4" fmla="*/ 2 w 78"/>
                          <a:gd name="T5" fmla="*/ 0 h 98"/>
                          <a:gd name="T6" fmla="*/ 3 w 78"/>
                          <a:gd name="T7" fmla="*/ 1 h 98"/>
                          <a:gd name="T8" fmla="*/ 3 w 78"/>
                          <a:gd name="T9" fmla="*/ 1 h 98"/>
                          <a:gd name="T10" fmla="*/ 3 w 78"/>
                          <a:gd name="T11" fmla="*/ 1 h 98"/>
                          <a:gd name="T12" fmla="*/ 3 w 78"/>
                          <a:gd name="T13" fmla="*/ 2 h 98"/>
                          <a:gd name="T14" fmla="*/ 3 w 78"/>
                          <a:gd name="T15" fmla="*/ 2 h 98"/>
                          <a:gd name="T16" fmla="*/ 3 w 78"/>
                          <a:gd name="T17" fmla="*/ 2 h 98"/>
                          <a:gd name="T18" fmla="*/ 3 w 78"/>
                          <a:gd name="T19" fmla="*/ 2 h 98"/>
                          <a:gd name="T20" fmla="*/ 3 w 78"/>
                          <a:gd name="T21" fmla="*/ 2 h 98"/>
                          <a:gd name="T22" fmla="*/ 3 w 78"/>
                          <a:gd name="T23" fmla="*/ 3 h 98"/>
                          <a:gd name="T24" fmla="*/ 3 w 78"/>
                          <a:gd name="T25" fmla="*/ 3 h 98"/>
                          <a:gd name="T26" fmla="*/ 2 w 78"/>
                          <a:gd name="T27" fmla="*/ 3 h 98"/>
                          <a:gd name="T28" fmla="*/ 0 w 78"/>
                          <a:gd name="T29" fmla="*/ 3 h 98"/>
                          <a:gd name="T30" fmla="*/ 0 w 78"/>
                          <a:gd name="T31" fmla="*/ 3 h 98"/>
                          <a:gd name="T32" fmla="*/ 0 w 78"/>
                          <a:gd name="T33" fmla="*/ 3 h 98"/>
                          <a:gd name="T34" fmla="*/ 0 w 78"/>
                          <a:gd name="T35" fmla="*/ 3 h 98"/>
                          <a:gd name="T36" fmla="*/ 0 w 78"/>
                          <a:gd name="T37" fmla="*/ 2 h 98"/>
                          <a:gd name="T38" fmla="*/ 0 w 78"/>
                          <a:gd name="T39" fmla="*/ 2 h 98"/>
                          <a:gd name="T40" fmla="*/ 0 w 78"/>
                          <a:gd name="T41" fmla="*/ 2 h 98"/>
                          <a:gd name="T42" fmla="*/ 1 w 78"/>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98">
                            <a:moveTo>
                              <a:pt x="33" y="6"/>
                            </a:moveTo>
                            <a:lnTo>
                              <a:pt x="66" y="0"/>
                            </a:lnTo>
                            <a:lnTo>
                              <a:pt x="67" y="11"/>
                            </a:lnTo>
                            <a:lnTo>
                              <a:pt x="69" y="22"/>
                            </a:lnTo>
                            <a:lnTo>
                              <a:pt x="73" y="33"/>
                            </a:lnTo>
                            <a:lnTo>
                              <a:pt x="76" y="43"/>
                            </a:lnTo>
                            <a:lnTo>
                              <a:pt x="77" y="49"/>
                            </a:lnTo>
                            <a:lnTo>
                              <a:pt x="78" y="54"/>
                            </a:lnTo>
                            <a:lnTo>
                              <a:pt x="78" y="60"/>
                            </a:lnTo>
                            <a:lnTo>
                              <a:pt x="78" y="65"/>
                            </a:lnTo>
                            <a:lnTo>
                              <a:pt x="77" y="71"/>
                            </a:lnTo>
                            <a:lnTo>
                              <a:pt x="74" y="77"/>
                            </a:lnTo>
                            <a:lnTo>
                              <a:pt x="70" y="82"/>
                            </a:lnTo>
                            <a:lnTo>
                              <a:pt x="66" y="87"/>
                            </a:lnTo>
                            <a:lnTo>
                              <a:pt x="6" y="98"/>
                            </a:lnTo>
                            <a:lnTo>
                              <a:pt x="3" y="89"/>
                            </a:lnTo>
                            <a:lnTo>
                              <a:pt x="1" y="81"/>
                            </a:lnTo>
                            <a:lnTo>
                              <a:pt x="0" y="77"/>
                            </a:lnTo>
                            <a:lnTo>
                              <a:pt x="0" y="73"/>
                            </a:lnTo>
                            <a:lnTo>
                              <a:pt x="1" y="67"/>
                            </a:lnTo>
                            <a:lnTo>
                              <a:pt x="2" y="62"/>
                            </a:lnTo>
                            <a:lnTo>
                              <a:pt x="33" y="6"/>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1" name="Freeform 286"/>
                      <p:cNvSpPr>
                        <a:spLocks noChangeAspect="1"/>
                      </p:cNvSpPr>
                      <p:nvPr/>
                    </p:nvSpPr>
                    <p:spPr bwMode="auto">
                      <a:xfrm>
                        <a:off x="1157" y="2665"/>
                        <a:ext cx="82" cy="101"/>
                      </a:xfrm>
                      <a:custGeom>
                        <a:avLst/>
                        <a:gdLst>
                          <a:gd name="T0" fmla="*/ 2 w 296"/>
                          <a:gd name="T1" fmla="*/ 7 h 365"/>
                          <a:gd name="T2" fmla="*/ 3 w 296"/>
                          <a:gd name="T3" fmla="*/ 6 h 365"/>
                          <a:gd name="T4" fmla="*/ 5 w 296"/>
                          <a:gd name="T5" fmla="*/ 6 h 365"/>
                          <a:gd name="T6" fmla="*/ 6 w 296"/>
                          <a:gd name="T7" fmla="*/ 4 h 365"/>
                          <a:gd name="T8" fmla="*/ 6 w 296"/>
                          <a:gd name="T9" fmla="*/ 1 h 365"/>
                          <a:gd name="T10" fmla="*/ 6 w 296"/>
                          <a:gd name="T11" fmla="*/ 1 h 365"/>
                          <a:gd name="T12" fmla="*/ 6 w 296"/>
                          <a:gd name="T13" fmla="*/ 1 h 365"/>
                          <a:gd name="T14" fmla="*/ 6 w 296"/>
                          <a:gd name="T15" fmla="*/ 1 h 365"/>
                          <a:gd name="T16" fmla="*/ 6 w 296"/>
                          <a:gd name="T17" fmla="*/ 1 h 365"/>
                          <a:gd name="T18" fmla="*/ 5 w 296"/>
                          <a:gd name="T19" fmla="*/ 0 h 365"/>
                          <a:gd name="T20" fmla="*/ 5 w 296"/>
                          <a:gd name="T21" fmla="*/ 0 h 365"/>
                          <a:gd name="T22" fmla="*/ 5 w 296"/>
                          <a:gd name="T23" fmla="*/ 0 h 365"/>
                          <a:gd name="T24" fmla="*/ 5 w 296"/>
                          <a:gd name="T25" fmla="*/ 0 h 365"/>
                          <a:gd name="T26" fmla="*/ 5 w 296"/>
                          <a:gd name="T27" fmla="*/ 0 h 365"/>
                          <a:gd name="T28" fmla="*/ 5 w 296"/>
                          <a:gd name="T29" fmla="*/ 0 h 365"/>
                          <a:gd name="T30" fmla="*/ 5 w 296"/>
                          <a:gd name="T31" fmla="*/ 0 h 365"/>
                          <a:gd name="T32" fmla="*/ 5 w 296"/>
                          <a:gd name="T33" fmla="*/ 0 h 365"/>
                          <a:gd name="T34" fmla="*/ 4 w 296"/>
                          <a:gd name="T35" fmla="*/ 0 h 365"/>
                          <a:gd name="T36" fmla="*/ 4 w 296"/>
                          <a:gd name="T37" fmla="*/ 0 h 365"/>
                          <a:gd name="T38" fmla="*/ 4 w 296"/>
                          <a:gd name="T39" fmla="*/ 0 h 365"/>
                          <a:gd name="T40" fmla="*/ 4 w 296"/>
                          <a:gd name="T41" fmla="*/ 0 h 365"/>
                          <a:gd name="T42" fmla="*/ 4 w 296"/>
                          <a:gd name="T43" fmla="*/ 0 h 365"/>
                          <a:gd name="T44" fmla="*/ 4 w 296"/>
                          <a:gd name="T45" fmla="*/ 0 h 365"/>
                          <a:gd name="T46" fmla="*/ 4 w 296"/>
                          <a:gd name="T47" fmla="*/ 0 h 365"/>
                          <a:gd name="T48" fmla="*/ 4 w 296"/>
                          <a:gd name="T49" fmla="*/ 0 h 365"/>
                          <a:gd name="T50" fmla="*/ 3 w 296"/>
                          <a:gd name="T51" fmla="*/ 0 h 365"/>
                          <a:gd name="T52" fmla="*/ 3 w 296"/>
                          <a:gd name="T53" fmla="*/ 0 h 365"/>
                          <a:gd name="T54" fmla="*/ 3 w 296"/>
                          <a:gd name="T55" fmla="*/ 0 h 365"/>
                          <a:gd name="T56" fmla="*/ 2 w 296"/>
                          <a:gd name="T57" fmla="*/ 0 h 365"/>
                          <a:gd name="T58" fmla="*/ 2 w 296"/>
                          <a:gd name="T59" fmla="*/ 1 h 365"/>
                          <a:gd name="T60" fmla="*/ 2 w 296"/>
                          <a:gd name="T61" fmla="*/ 1 h 365"/>
                          <a:gd name="T62" fmla="*/ 2 w 296"/>
                          <a:gd name="T63" fmla="*/ 1 h 365"/>
                          <a:gd name="T64" fmla="*/ 2 w 296"/>
                          <a:gd name="T65" fmla="*/ 1 h 365"/>
                          <a:gd name="T66" fmla="*/ 1 w 296"/>
                          <a:gd name="T67" fmla="*/ 2 h 365"/>
                          <a:gd name="T68" fmla="*/ 1 w 296"/>
                          <a:gd name="T69" fmla="*/ 2 h 365"/>
                          <a:gd name="T70" fmla="*/ 1 w 296"/>
                          <a:gd name="T71" fmla="*/ 2 h 365"/>
                          <a:gd name="T72" fmla="*/ 1 w 296"/>
                          <a:gd name="T73" fmla="*/ 2 h 365"/>
                          <a:gd name="T74" fmla="*/ 1 w 296"/>
                          <a:gd name="T75" fmla="*/ 2 h 365"/>
                          <a:gd name="T76" fmla="*/ 1 w 296"/>
                          <a:gd name="T77" fmla="*/ 2 h 365"/>
                          <a:gd name="T78" fmla="*/ 1 w 296"/>
                          <a:gd name="T79" fmla="*/ 3 h 365"/>
                          <a:gd name="T80" fmla="*/ 1 w 296"/>
                          <a:gd name="T81" fmla="*/ 3 h 365"/>
                          <a:gd name="T82" fmla="*/ 1 w 296"/>
                          <a:gd name="T83" fmla="*/ 3 h 365"/>
                          <a:gd name="T84" fmla="*/ 1 w 296"/>
                          <a:gd name="T85" fmla="*/ 4 h 365"/>
                          <a:gd name="T86" fmla="*/ 1 w 296"/>
                          <a:gd name="T87" fmla="*/ 4 h 365"/>
                          <a:gd name="T88" fmla="*/ 1 w 296"/>
                          <a:gd name="T89" fmla="*/ 4 h 365"/>
                          <a:gd name="T90" fmla="*/ 1 w 296"/>
                          <a:gd name="T91" fmla="*/ 5 h 365"/>
                          <a:gd name="T92" fmla="*/ 1 w 296"/>
                          <a:gd name="T93" fmla="*/ 5 h 365"/>
                          <a:gd name="T94" fmla="*/ 1 w 296"/>
                          <a:gd name="T95" fmla="*/ 5 h 365"/>
                          <a:gd name="T96" fmla="*/ 0 w 296"/>
                          <a:gd name="T97" fmla="*/ 6 h 365"/>
                          <a:gd name="T98" fmla="*/ 0 w 296"/>
                          <a:gd name="T99" fmla="*/ 6 h 365"/>
                          <a:gd name="T100" fmla="*/ 0 w 296"/>
                          <a:gd name="T101" fmla="*/ 7 h 365"/>
                          <a:gd name="T102" fmla="*/ 0 w 296"/>
                          <a:gd name="T103" fmla="*/ 7 h 365"/>
                          <a:gd name="T104" fmla="*/ 0 w 296"/>
                          <a:gd name="T105" fmla="*/ 7 h 365"/>
                          <a:gd name="T106" fmla="*/ 0 w 296"/>
                          <a:gd name="T107" fmla="*/ 7 h 365"/>
                          <a:gd name="T108" fmla="*/ 0 w 296"/>
                          <a:gd name="T109" fmla="*/ 7 h 365"/>
                          <a:gd name="T110" fmla="*/ 0 w 296"/>
                          <a:gd name="T111" fmla="*/ 8 h 365"/>
                          <a:gd name="T112" fmla="*/ 1 w 296"/>
                          <a:gd name="T113" fmla="*/ 7 h 365"/>
                          <a:gd name="T114" fmla="*/ 2 w 296"/>
                          <a:gd name="T115" fmla="*/ 7 h 3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6" h="365">
                            <a:moveTo>
                              <a:pt x="95" y="335"/>
                            </a:moveTo>
                            <a:cubicBezTo>
                              <a:pt x="95" y="335"/>
                              <a:pt x="109" y="304"/>
                              <a:pt x="126" y="276"/>
                            </a:cubicBezTo>
                            <a:cubicBezTo>
                              <a:pt x="179" y="272"/>
                              <a:pt x="221" y="278"/>
                              <a:pt x="221" y="278"/>
                            </a:cubicBezTo>
                            <a:lnTo>
                              <a:pt x="296" y="172"/>
                            </a:lnTo>
                            <a:lnTo>
                              <a:pt x="273" y="57"/>
                            </a:lnTo>
                            <a:lnTo>
                              <a:pt x="272" y="48"/>
                            </a:lnTo>
                            <a:lnTo>
                              <a:pt x="269" y="41"/>
                            </a:lnTo>
                            <a:lnTo>
                              <a:pt x="265" y="33"/>
                            </a:lnTo>
                            <a:lnTo>
                              <a:pt x="260" y="25"/>
                            </a:lnTo>
                            <a:lnTo>
                              <a:pt x="254" y="18"/>
                            </a:lnTo>
                            <a:lnTo>
                              <a:pt x="246" y="13"/>
                            </a:lnTo>
                            <a:lnTo>
                              <a:pt x="239" y="10"/>
                            </a:lnTo>
                            <a:lnTo>
                              <a:pt x="232" y="8"/>
                            </a:lnTo>
                            <a:lnTo>
                              <a:pt x="228" y="13"/>
                            </a:lnTo>
                            <a:lnTo>
                              <a:pt x="225" y="14"/>
                            </a:lnTo>
                            <a:lnTo>
                              <a:pt x="220" y="16"/>
                            </a:lnTo>
                            <a:lnTo>
                              <a:pt x="216" y="16"/>
                            </a:lnTo>
                            <a:lnTo>
                              <a:pt x="209" y="13"/>
                            </a:lnTo>
                            <a:lnTo>
                              <a:pt x="202" y="8"/>
                            </a:lnTo>
                            <a:lnTo>
                              <a:pt x="193" y="2"/>
                            </a:lnTo>
                            <a:lnTo>
                              <a:pt x="186" y="0"/>
                            </a:lnTo>
                            <a:lnTo>
                              <a:pt x="182" y="0"/>
                            </a:lnTo>
                            <a:lnTo>
                              <a:pt x="179" y="1"/>
                            </a:lnTo>
                            <a:lnTo>
                              <a:pt x="175" y="5"/>
                            </a:lnTo>
                            <a:lnTo>
                              <a:pt x="170" y="8"/>
                            </a:lnTo>
                            <a:lnTo>
                              <a:pt x="155" y="11"/>
                            </a:lnTo>
                            <a:lnTo>
                              <a:pt x="140" y="13"/>
                            </a:lnTo>
                            <a:lnTo>
                              <a:pt x="127" y="16"/>
                            </a:lnTo>
                            <a:lnTo>
                              <a:pt x="114" y="19"/>
                            </a:lnTo>
                            <a:lnTo>
                              <a:pt x="101" y="22"/>
                            </a:lnTo>
                            <a:lnTo>
                              <a:pt x="92" y="23"/>
                            </a:lnTo>
                            <a:lnTo>
                              <a:pt x="82" y="23"/>
                            </a:lnTo>
                            <a:lnTo>
                              <a:pt x="72" y="20"/>
                            </a:lnTo>
                            <a:lnTo>
                              <a:pt x="59" y="80"/>
                            </a:lnTo>
                            <a:lnTo>
                              <a:pt x="64" y="88"/>
                            </a:lnTo>
                            <a:lnTo>
                              <a:pt x="66" y="96"/>
                            </a:lnTo>
                            <a:lnTo>
                              <a:pt x="68" y="105"/>
                            </a:lnTo>
                            <a:lnTo>
                              <a:pt x="69" y="113"/>
                            </a:lnTo>
                            <a:lnTo>
                              <a:pt x="70" y="122"/>
                            </a:lnTo>
                            <a:lnTo>
                              <a:pt x="69" y="130"/>
                            </a:lnTo>
                            <a:lnTo>
                              <a:pt x="68" y="139"/>
                            </a:lnTo>
                            <a:lnTo>
                              <a:pt x="66" y="147"/>
                            </a:lnTo>
                            <a:lnTo>
                              <a:pt x="62" y="165"/>
                            </a:lnTo>
                            <a:lnTo>
                              <a:pt x="54" y="183"/>
                            </a:lnTo>
                            <a:lnTo>
                              <a:pt x="46" y="200"/>
                            </a:lnTo>
                            <a:lnTo>
                              <a:pt x="37" y="217"/>
                            </a:lnTo>
                            <a:lnTo>
                              <a:pt x="29" y="236"/>
                            </a:lnTo>
                            <a:lnTo>
                              <a:pt x="21" y="253"/>
                            </a:lnTo>
                            <a:lnTo>
                              <a:pt x="13" y="271"/>
                            </a:lnTo>
                            <a:lnTo>
                              <a:pt x="6" y="289"/>
                            </a:lnTo>
                            <a:lnTo>
                              <a:pt x="2" y="308"/>
                            </a:lnTo>
                            <a:lnTo>
                              <a:pt x="0" y="328"/>
                            </a:lnTo>
                            <a:lnTo>
                              <a:pt x="0" y="336"/>
                            </a:lnTo>
                            <a:lnTo>
                              <a:pt x="0" y="346"/>
                            </a:lnTo>
                            <a:lnTo>
                              <a:pt x="1" y="355"/>
                            </a:lnTo>
                            <a:lnTo>
                              <a:pt x="4" y="365"/>
                            </a:lnTo>
                            <a:lnTo>
                              <a:pt x="43" y="358"/>
                            </a:lnTo>
                            <a:lnTo>
                              <a:pt x="95" y="33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2" name="Freeform 287"/>
                      <p:cNvSpPr>
                        <a:spLocks noChangeAspect="1"/>
                      </p:cNvSpPr>
                      <p:nvPr/>
                    </p:nvSpPr>
                    <p:spPr bwMode="auto">
                      <a:xfrm>
                        <a:off x="1218" y="2651"/>
                        <a:ext cx="120" cy="173"/>
                      </a:xfrm>
                      <a:custGeom>
                        <a:avLst/>
                        <a:gdLst>
                          <a:gd name="T0" fmla="*/ 8 w 437"/>
                          <a:gd name="T1" fmla="*/ 7 h 629"/>
                          <a:gd name="T2" fmla="*/ 8 w 437"/>
                          <a:gd name="T3" fmla="*/ 7 h 629"/>
                          <a:gd name="T4" fmla="*/ 8 w 437"/>
                          <a:gd name="T5" fmla="*/ 6 h 629"/>
                          <a:gd name="T6" fmla="*/ 8 w 437"/>
                          <a:gd name="T7" fmla="*/ 4 h 629"/>
                          <a:gd name="T8" fmla="*/ 8 w 437"/>
                          <a:gd name="T9" fmla="*/ 3 h 629"/>
                          <a:gd name="T10" fmla="*/ 8 w 437"/>
                          <a:gd name="T11" fmla="*/ 3 h 629"/>
                          <a:gd name="T12" fmla="*/ 9 w 437"/>
                          <a:gd name="T13" fmla="*/ 2 h 629"/>
                          <a:gd name="T14" fmla="*/ 9 w 437"/>
                          <a:gd name="T15" fmla="*/ 2 h 629"/>
                          <a:gd name="T16" fmla="*/ 9 w 437"/>
                          <a:gd name="T17" fmla="*/ 1 h 629"/>
                          <a:gd name="T18" fmla="*/ 9 w 437"/>
                          <a:gd name="T19" fmla="*/ 1 h 629"/>
                          <a:gd name="T20" fmla="*/ 8 w 437"/>
                          <a:gd name="T21" fmla="*/ 1 h 629"/>
                          <a:gd name="T22" fmla="*/ 7 w 437"/>
                          <a:gd name="T23" fmla="*/ 2 h 629"/>
                          <a:gd name="T24" fmla="*/ 6 w 437"/>
                          <a:gd name="T25" fmla="*/ 2 h 629"/>
                          <a:gd name="T26" fmla="*/ 6 w 437"/>
                          <a:gd name="T27" fmla="*/ 2 h 629"/>
                          <a:gd name="T28" fmla="*/ 5 w 437"/>
                          <a:gd name="T29" fmla="*/ 2 h 629"/>
                          <a:gd name="T30" fmla="*/ 5 w 437"/>
                          <a:gd name="T31" fmla="*/ 2 h 629"/>
                          <a:gd name="T32" fmla="*/ 4 w 437"/>
                          <a:gd name="T33" fmla="*/ 1 h 629"/>
                          <a:gd name="T34" fmla="*/ 4 w 437"/>
                          <a:gd name="T35" fmla="*/ 1 h 629"/>
                          <a:gd name="T36" fmla="*/ 3 w 437"/>
                          <a:gd name="T37" fmla="*/ 1 h 629"/>
                          <a:gd name="T38" fmla="*/ 3 w 437"/>
                          <a:gd name="T39" fmla="*/ 1 h 629"/>
                          <a:gd name="T40" fmla="*/ 2 w 437"/>
                          <a:gd name="T41" fmla="*/ 1 h 629"/>
                          <a:gd name="T42" fmla="*/ 2 w 437"/>
                          <a:gd name="T43" fmla="*/ 1 h 629"/>
                          <a:gd name="T44" fmla="*/ 1 w 437"/>
                          <a:gd name="T45" fmla="*/ 0 h 629"/>
                          <a:gd name="T46" fmla="*/ 1 w 437"/>
                          <a:gd name="T47" fmla="*/ 0 h 629"/>
                          <a:gd name="T48" fmla="*/ 1 w 437"/>
                          <a:gd name="T49" fmla="*/ 0 h 629"/>
                          <a:gd name="T50" fmla="*/ 1 w 437"/>
                          <a:gd name="T51" fmla="*/ 1 h 629"/>
                          <a:gd name="T52" fmla="*/ 0 w 437"/>
                          <a:gd name="T53" fmla="*/ 1 h 629"/>
                          <a:gd name="T54" fmla="*/ 0 w 437"/>
                          <a:gd name="T55" fmla="*/ 1 h 629"/>
                          <a:gd name="T56" fmla="*/ 1 w 437"/>
                          <a:gd name="T57" fmla="*/ 1 h 629"/>
                          <a:gd name="T58" fmla="*/ 1 w 437"/>
                          <a:gd name="T59" fmla="*/ 2 h 629"/>
                          <a:gd name="T60" fmla="*/ 1 w 437"/>
                          <a:gd name="T61" fmla="*/ 2 h 629"/>
                          <a:gd name="T62" fmla="*/ 1 w 437"/>
                          <a:gd name="T63" fmla="*/ 2 h 629"/>
                          <a:gd name="T64" fmla="*/ 0 w 437"/>
                          <a:gd name="T65" fmla="*/ 7 h 629"/>
                          <a:gd name="T66" fmla="*/ 0 w 437"/>
                          <a:gd name="T67" fmla="*/ 8 h 629"/>
                          <a:gd name="T68" fmla="*/ 1 w 437"/>
                          <a:gd name="T69" fmla="*/ 9 h 629"/>
                          <a:gd name="T70" fmla="*/ 1 w 437"/>
                          <a:gd name="T71" fmla="*/ 9 h 629"/>
                          <a:gd name="T72" fmla="*/ 3 w 437"/>
                          <a:gd name="T73" fmla="*/ 10 h 629"/>
                          <a:gd name="T74" fmla="*/ 4 w 437"/>
                          <a:gd name="T75" fmla="*/ 10 h 629"/>
                          <a:gd name="T76" fmla="*/ 4 w 437"/>
                          <a:gd name="T77" fmla="*/ 11 h 629"/>
                          <a:gd name="T78" fmla="*/ 5 w 437"/>
                          <a:gd name="T79" fmla="*/ 11 h 629"/>
                          <a:gd name="T80" fmla="*/ 5 w 437"/>
                          <a:gd name="T81" fmla="*/ 11 h 629"/>
                          <a:gd name="T82" fmla="*/ 5 w 437"/>
                          <a:gd name="T83" fmla="*/ 12 h 629"/>
                          <a:gd name="T84" fmla="*/ 5 w 437"/>
                          <a:gd name="T85" fmla="*/ 12 h 629"/>
                          <a:gd name="T86" fmla="*/ 7 w 437"/>
                          <a:gd name="T87" fmla="*/ 11 h 6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629">
                            <a:moveTo>
                              <a:pt x="409" y="423"/>
                            </a:moveTo>
                            <a:lnTo>
                              <a:pt x="389" y="356"/>
                            </a:lnTo>
                            <a:lnTo>
                              <a:pt x="393" y="337"/>
                            </a:lnTo>
                            <a:lnTo>
                              <a:pt x="394" y="319"/>
                            </a:lnTo>
                            <a:lnTo>
                              <a:pt x="394" y="301"/>
                            </a:lnTo>
                            <a:lnTo>
                              <a:pt x="394" y="281"/>
                            </a:lnTo>
                            <a:lnTo>
                              <a:pt x="393" y="240"/>
                            </a:lnTo>
                            <a:lnTo>
                              <a:pt x="391" y="202"/>
                            </a:lnTo>
                            <a:lnTo>
                              <a:pt x="393" y="181"/>
                            </a:lnTo>
                            <a:lnTo>
                              <a:pt x="394" y="162"/>
                            </a:lnTo>
                            <a:lnTo>
                              <a:pt x="396" y="144"/>
                            </a:lnTo>
                            <a:lnTo>
                              <a:pt x="400" y="127"/>
                            </a:lnTo>
                            <a:lnTo>
                              <a:pt x="407" y="109"/>
                            </a:lnTo>
                            <a:lnTo>
                              <a:pt x="414" y="93"/>
                            </a:lnTo>
                            <a:lnTo>
                              <a:pt x="419" y="85"/>
                            </a:lnTo>
                            <a:lnTo>
                              <a:pt x="425" y="77"/>
                            </a:lnTo>
                            <a:lnTo>
                              <a:pt x="431" y="71"/>
                            </a:lnTo>
                            <a:lnTo>
                              <a:pt x="437" y="64"/>
                            </a:lnTo>
                            <a:lnTo>
                              <a:pt x="424" y="62"/>
                            </a:lnTo>
                            <a:lnTo>
                              <a:pt x="411" y="60"/>
                            </a:lnTo>
                            <a:lnTo>
                              <a:pt x="396" y="60"/>
                            </a:lnTo>
                            <a:lnTo>
                              <a:pt x="384" y="62"/>
                            </a:lnTo>
                            <a:lnTo>
                              <a:pt x="359" y="68"/>
                            </a:lnTo>
                            <a:lnTo>
                              <a:pt x="334" y="76"/>
                            </a:lnTo>
                            <a:lnTo>
                              <a:pt x="321" y="80"/>
                            </a:lnTo>
                            <a:lnTo>
                              <a:pt x="307" y="83"/>
                            </a:lnTo>
                            <a:lnTo>
                              <a:pt x="294" y="86"/>
                            </a:lnTo>
                            <a:lnTo>
                              <a:pt x="281" y="88"/>
                            </a:lnTo>
                            <a:lnTo>
                              <a:pt x="268" y="89"/>
                            </a:lnTo>
                            <a:lnTo>
                              <a:pt x="252" y="88"/>
                            </a:lnTo>
                            <a:lnTo>
                              <a:pt x="238" y="86"/>
                            </a:lnTo>
                            <a:lnTo>
                              <a:pt x="223" y="81"/>
                            </a:lnTo>
                            <a:lnTo>
                              <a:pt x="210" y="69"/>
                            </a:lnTo>
                            <a:lnTo>
                              <a:pt x="198" y="58"/>
                            </a:lnTo>
                            <a:lnTo>
                              <a:pt x="185" y="48"/>
                            </a:lnTo>
                            <a:lnTo>
                              <a:pt x="174" y="41"/>
                            </a:lnTo>
                            <a:lnTo>
                              <a:pt x="163" y="35"/>
                            </a:lnTo>
                            <a:lnTo>
                              <a:pt x="154" y="31"/>
                            </a:lnTo>
                            <a:lnTo>
                              <a:pt x="145" y="29"/>
                            </a:lnTo>
                            <a:lnTo>
                              <a:pt x="137" y="28"/>
                            </a:lnTo>
                            <a:lnTo>
                              <a:pt x="125" y="27"/>
                            </a:lnTo>
                            <a:lnTo>
                              <a:pt x="114" y="28"/>
                            </a:lnTo>
                            <a:lnTo>
                              <a:pt x="109" y="30"/>
                            </a:lnTo>
                            <a:lnTo>
                              <a:pt x="108" y="30"/>
                            </a:lnTo>
                            <a:lnTo>
                              <a:pt x="102" y="2"/>
                            </a:lnTo>
                            <a:lnTo>
                              <a:pt x="68" y="0"/>
                            </a:lnTo>
                            <a:lnTo>
                              <a:pt x="62" y="1"/>
                            </a:lnTo>
                            <a:lnTo>
                              <a:pt x="58" y="2"/>
                            </a:lnTo>
                            <a:lnTo>
                              <a:pt x="53" y="4"/>
                            </a:lnTo>
                            <a:lnTo>
                              <a:pt x="48" y="6"/>
                            </a:lnTo>
                            <a:lnTo>
                              <a:pt x="37" y="12"/>
                            </a:lnTo>
                            <a:lnTo>
                              <a:pt x="30" y="21"/>
                            </a:lnTo>
                            <a:lnTo>
                              <a:pt x="24" y="29"/>
                            </a:lnTo>
                            <a:lnTo>
                              <a:pt x="19" y="39"/>
                            </a:lnTo>
                            <a:lnTo>
                              <a:pt x="14" y="48"/>
                            </a:lnTo>
                            <a:lnTo>
                              <a:pt x="11" y="58"/>
                            </a:lnTo>
                            <a:lnTo>
                              <a:pt x="18" y="59"/>
                            </a:lnTo>
                            <a:lnTo>
                              <a:pt x="25" y="63"/>
                            </a:lnTo>
                            <a:lnTo>
                              <a:pt x="32" y="68"/>
                            </a:lnTo>
                            <a:lnTo>
                              <a:pt x="38" y="75"/>
                            </a:lnTo>
                            <a:lnTo>
                              <a:pt x="43" y="82"/>
                            </a:lnTo>
                            <a:lnTo>
                              <a:pt x="48" y="91"/>
                            </a:lnTo>
                            <a:lnTo>
                              <a:pt x="50" y="98"/>
                            </a:lnTo>
                            <a:lnTo>
                              <a:pt x="52" y="106"/>
                            </a:lnTo>
                            <a:lnTo>
                              <a:pt x="74" y="222"/>
                            </a:lnTo>
                            <a:lnTo>
                              <a:pt x="0" y="328"/>
                            </a:lnTo>
                            <a:lnTo>
                              <a:pt x="28" y="346"/>
                            </a:lnTo>
                            <a:lnTo>
                              <a:pt x="11" y="390"/>
                            </a:lnTo>
                            <a:lnTo>
                              <a:pt x="24" y="401"/>
                            </a:lnTo>
                            <a:lnTo>
                              <a:pt x="40" y="410"/>
                            </a:lnTo>
                            <a:lnTo>
                              <a:pt x="56" y="420"/>
                            </a:lnTo>
                            <a:lnTo>
                              <a:pt x="74" y="429"/>
                            </a:lnTo>
                            <a:lnTo>
                              <a:pt x="112" y="445"/>
                            </a:lnTo>
                            <a:lnTo>
                              <a:pt x="150" y="464"/>
                            </a:lnTo>
                            <a:lnTo>
                              <a:pt x="167" y="473"/>
                            </a:lnTo>
                            <a:lnTo>
                              <a:pt x="184" y="484"/>
                            </a:lnTo>
                            <a:lnTo>
                              <a:pt x="200" y="499"/>
                            </a:lnTo>
                            <a:lnTo>
                              <a:pt x="214" y="512"/>
                            </a:lnTo>
                            <a:lnTo>
                              <a:pt x="219" y="520"/>
                            </a:lnTo>
                            <a:lnTo>
                              <a:pt x="225" y="528"/>
                            </a:lnTo>
                            <a:lnTo>
                              <a:pt x="229" y="536"/>
                            </a:lnTo>
                            <a:lnTo>
                              <a:pt x="233" y="546"/>
                            </a:lnTo>
                            <a:lnTo>
                              <a:pt x="235" y="555"/>
                            </a:lnTo>
                            <a:lnTo>
                              <a:pt x="238" y="567"/>
                            </a:lnTo>
                            <a:lnTo>
                              <a:pt x="240" y="578"/>
                            </a:lnTo>
                            <a:lnTo>
                              <a:pt x="240" y="589"/>
                            </a:lnTo>
                            <a:cubicBezTo>
                              <a:pt x="240" y="589"/>
                              <a:pt x="274" y="614"/>
                              <a:pt x="288" y="629"/>
                            </a:cubicBezTo>
                            <a:cubicBezTo>
                              <a:pt x="306" y="617"/>
                              <a:pt x="320" y="546"/>
                              <a:pt x="340" y="512"/>
                            </a:cubicBezTo>
                            <a:cubicBezTo>
                              <a:pt x="369" y="481"/>
                              <a:pt x="395" y="442"/>
                              <a:pt x="409" y="42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3" name="Freeform 288"/>
                      <p:cNvSpPr>
                        <a:spLocks noChangeAspect="1"/>
                      </p:cNvSpPr>
                      <p:nvPr/>
                    </p:nvSpPr>
                    <p:spPr bwMode="auto">
                      <a:xfrm>
                        <a:off x="850" y="2699"/>
                        <a:ext cx="88" cy="114"/>
                      </a:xfrm>
                      <a:custGeom>
                        <a:avLst/>
                        <a:gdLst>
                          <a:gd name="T0" fmla="*/ 1 w 320"/>
                          <a:gd name="T1" fmla="*/ 7 h 415"/>
                          <a:gd name="T2" fmla="*/ 0 w 320"/>
                          <a:gd name="T3" fmla="*/ 4 h 415"/>
                          <a:gd name="T4" fmla="*/ 1 w 320"/>
                          <a:gd name="T5" fmla="*/ 2 h 415"/>
                          <a:gd name="T6" fmla="*/ 3 w 320"/>
                          <a:gd name="T7" fmla="*/ 0 h 415"/>
                          <a:gd name="T8" fmla="*/ 6 w 320"/>
                          <a:gd name="T9" fmla="*/ 0 h 415"/>
                          <a:gd name="T10" fmla="*/ 6 w 320"/>
                          <a:gd name="T11" fmla="*/ 1 h 415"/>
                          <a:gd name="T12" fmla="*/ 6 w 320"/>
                          <a:gd name="T13" fmla="*/ 1 h 415"/>
                          <a:gd name="T14" fmla="*/ 6 w 320"/>
                          <a:gd name="T15" fmla="*/ 1 h 415"/>
                          <a:gd name="T16" fmla="*/ 6 w 320"/>
                          <a:gd name="T17" fmla="*/ 1 h 415"/>
                          <a:gd name="T18" fmla="*/ 6 w 320"/>
                          <a:gd name="T19" fmla="*/ 1 h 415"/>
                          <a:gd name="T20" fmla="*/ 6 w 320"/>
                          <a:gd name="T21" fmla="*/ 1 h 415"/>
                          <a:gd name="T22" fmla="*/ 6 w 320"/>
                          <a:gd name="T23" fmla="*/ 1 h 415"/>
                          <a:gd name="T24" fmla="*/ 6 w 320"/>
                          <a:gd name="T25" fmla="*/ 1 h 415"/>
                          <a:gd name="T26" fmla="*/ 6 w 320"/>
                          <a:gd name="T27" fmla="*/ 2 h 415"/>
                          <a:gd name="T28" fmla="*/ 7 w 320"/>
                          <a:gd name="T29" fmla="*/ 2 h 415"/>
                          <a:gd name="T30" fmla="*/ 7 w 320"/>
                          <a:gd name="T31" fmla="*/ 3 h 415"/>
                          <a:gd name="T32" fmla="*/ 6 w 320"/>
                          <a:gd name="T33" fmla="*/ 3 h 415"/>
                          <a:gd name="T34" fmla="*/ 6 w 320"/>
                          <a:gd name="T35" fmla="*/ 3 h 415"/>
                          <a:gd name="T36" fmla="*/ 6 w 320"/>
                          <a:gd name="T37" fmla="*/ 3 h 415"/>
                          <a:gd name="T38" fmla="*/ 6 w 320"/>
                          <a:gd name="T39" fmla="*/ 3 h 415"/>
                          <a:gd name="T40" fmla="*/ 6 w 320"/>
                          <a:gd name="T41" fmla="*/ 4 h 415"/>
                          <a:gd name="T42" fmla="*/ 6 w 320"/>
                          <a:gd name="T43" fmla="*/ 4 h 415"/>
                          <a:gd name="T44" fmla="*/ 7 w 320"/>
                          <a:gd name="T45" fmla="*/ 4 h 415"/>
                          <a:gd name="T46" fmla="*/ 7 w 320"/>
                          <a:gd name="T47" fmla="*/ 4 h 415"/>
                          <a:gd name="T48" fmla="*/ 7 w 320"/>
                          <a:gd name="T49" fmla="*/ 5 h 415"/>
                          <a:gd name="T50" fmla="*/ 7 w 320"/>
                          <a:gd name="T51" fmla="*/ 7 h 415"/>
                          <a:gd name="T52" fmla="*/ 6 w 320"/>
                          <a:gd name="T53" fmla="*/ 7 h 415"/>
                          <a:gd name="T54" fmla="*/ 6 w 320"/>
                          <a:gd name="T55" fmla="*/ 7 h 415"/>
                          <a:gd name="T56" fmla="*/ 6 w 320"/>
                          <a:gd name="T57" fmla="*/ 7 h 415"/>
                          <a:gd name="T58" fmla="*/ 6 w 320"/>
                          <a:gd name="T59" fmla="*/ 6 h 415"/>
                          <a:gd name="T60" fmla="*/ 4 w 320"/>
                          <a:gd name="T61" fmla="*/ 6 h 415"/>
                          <a:gd name="T62" fmla="*/ 4 w 320"/>
                          <a:gd name="T63" fmla="*/ 6 h 415"/>
                          <a:gd name="T64" fmla="*/ 4 w 320"/>
                          <a:gd name="T65" fmla="*/ 6 h 415"/>
                          <a:gd name="T66" fmla="*/ 4 w 320"/>
                          <a:gd name="T67" fmla="*/ 6 h 415"/>
                          <a:gd name="T68" fmla="*/ 3 w 320"/>
                          <a:gd name="T69" fmla="*/ 6 h 415"/>
                          <a:gd name="T70" fmla="*/ 3 w 320"/>
                          <a:gd name="T71" fmla="*/ 7 h 415"/>
                          <a:gd name="T72" fmla="*/ 3 w 320"/>
                          <a:gd name="T73" fmla="*/ 7 h 415"/>
                          <a:gd name="T74" fmla="*/ 3 w 320"/>
                          <a:gd name="T75" fmla="*/ 7 h 415"/>
                          <a:gd name="T76" fmla="*/ 4 w 320"/>
                          <a:gd name="T77" fmla="*/ 7 h 415"/>
                          <a:gd name="T78" fmla="*/ 4 w 320"/>
                          <a:gd name="T79" fmla="*/ 8 h 415"/>
                          <a:gd name="T80" fmla="*/ 4 w 320"/>
                          <a:gd name="T81" fmla="*/ 8 h 415"/>
                          <a:gd name="T82" fmla="*/ 4 w 320"/>
                          <a:gd name="T83" fmla="*/ 8 h 4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415">
                            <a:moveTo>
                              <a:pt x="119" y="415"/>
                            </a:moveTo>
                            <a:cubicBezTo>
                              <a:pt x="83" y="358"/>
                              <a:pt x="49" y="329"/>
                              <a:pt x="49" y="329"/>
                            </a:cubicBezTo>
                            <a:cubicBezTo>
                              <a:pt x="23" y="289"/>
                              <a:pt x="26" y="250"/>
                              <a:pt x="26" y="250"/>
                            </a:cubicBezTo>
                            <a:cubicBezTo>
                              <a:pt x="26" y="250"/>
                              <a:pt x="0" y="221"/>
                              <a:pt x="3" y="201"/>
                            </a:cubicBezTo>
                            <a:cubicBezTo>
                              <a:pt x="23" y="179"/>
                              <a:pt x="22" y="174"/>
                              <a:pt x="42" y="148"/>
                            </a:cubicBezTo>
                            <a:cubicBezTo>
                              <a:pt x="27" y="124"/>
                              <a:pt x="32" y="94"/>
                              <a:pt x="32" y="94"/>
                            </a:cubicBezTo>
                            <a:lnTo>
                              <a:pt x="157" y="83"/>
                            </a:lnTo>
                            <a:lnTo>
                              <a:pt x="154" y="13"/>
                            </a:lnTo>
                            <a:lnTo>
                              <a:pt x="174" y="0"/>
                            </a:lnTo>
                            <a:lnTo>
                              <a:pt x="268" y="11"/>
                            </a:lnTo>
                            <a:lnTo>
                              <a:pt x="268" y="16"/>
                            </a:lnTo>
                            <a:lnTo>
                              <a:pt x="267" y="22"/>
                            </a:lnTo>
                            <a:lnTo>
                              <a:pt x="265" y="31"/>
                            </a:lnTo>
                            <a:lnTo>
                              <a:pt x="261" y="40"/>
                            </a:lnTo>
                            <a:lnTo>
                              <a:pt x="260" y="48"/>
                            </a:lnTo>
                            <a:lnTo>
                              <a:pt x="261" y="56"/>
                            </a:lnTo>
                            <a:lnTo>
                              <a:pt x="262" y="59"/>
                            </a:lnTo>
                            <a:lnTo>
                              <a:pt x="265" y="62"/>
                            </a:lnTo>
                            <a:lnTo>
                              <a:pt x="268" y="64"/>
                            </a:lnTo>
                            <a:lnTo>
                              <a:pt x="273" y="65"/>
                            </a:lnTo>
                            <a:lnTo>
                              <a:pt x="279" y="63"/>
                            </a:lnTo>
                            <a:lnTo>
                              <a:pt x="285" y="62"/>
                            </a:lnTo>
                            <a:lnTo>
                              <a:pt x="290" y="62"/>
                            </a:lnTo>
                            <a:lnTo>
                              <a:pt x="294" y="64"/>
                            </a:lnTo>
                            <a:lnTo>
                              <a:pt x="300" y="67"/>
                            </a:lnTo>
                            <a:lnTo>
                              <a:pt x="303" y="70"/>
                            </a:lnTo>
                            <a:lnTo>
                              <a:pt x="307" y="74"/>
                            </a:lnTo>
                            <a:lnTo>
                              <a:pt x="309" y="80"/>
                            </a:lnTo>
                            <a:lnTo>
                              <a:pt x="314" y="92"/>
                            </a:lnTo>
                            <a:lnTo>
                              <a:pt x="316" y="105"/>
                            </a:lnTo>
                            <a:lnTo>
                              <a:pt x="318" y="119"/>
                            </a:lnTo>
                            <a:lnTo>
                              <a:pt x="318" y="131"/>
                            </a:lnTo>
                            <a:lnTo>
                              <a:pt x="303" y="136"/>
                            </a:lnTo>
                            <a:lnTo>
                              <a:pt x="286" y="140"/>
                            </a:lnTo>
                            <a:lnTo>
                              <a:pt x="284" y="143"/>
                            </a:lnTo>
                            <a:lnTo>
                              <a:pt x="280" y="145"/>
                            </a:lnTo>
                            <a:lnTo>
                              <a:pt x="279" y="148"/>
                            </a:lnTo>
                            <a:lnTo>
                              <a:pt x="277" y="151"/>
                            </a:lnTo>
                            <a:lnTo>
                              <a:pt x="277" y="155"/>
                            </a:lnTo>
                            <a:lnTo>
                              <a:pt x="277" y="158"/>
                            </a:lnTo>
                            <a:lnTo>
                              <a:pt x="277" y="163"/>
                            </a:lnTo>
                            <a:lnTo>
                              <a:pt x="279" y="168"/>
                            </a:lnTo>
                            <a:lnTo>
                              <a:pt x="290" y="175"/>
                            </a:lnTo>
                            <a:lnTo>
                              <a:pt x="301" y="183"/>
                            </a:lnTo>
                            <a:lnTo>
                              <a:pt x="308" y="190"/>
                            </a:lnTo>
                            <a:lnTo>
                              <a:pt x="313" y="197"/>
                            </a:lnTo>
                            <a:lnTo>
                              <a:pt x="316" y="207"/>
                            </a:lnTo>
                            <a:lnTo>
                              <a:pt x="319" y="215"/>
                            </a:lnTo>
                            <a:lnTo>
                              <a:pt x="320" y="225"/>
                            </a:lnTo>
                            <a:lnTo>
                              <a:pt x="320" y="235"/>
                            </a:lnTo>
                            <a:lnTo>
                              <a:pt x="315" y="276"/>
                            </a:lnTo>
                            <a:lnTo>
                              <a:pt x="313" y="315"/>
                            </a:lnTo>
                            <a:lnTo>
                              <a:pt x="306" y="318"/>
                            </a:lnTo>
                            <a:lnTo>
                              <a:pt x="298" y="321"/>
                            </a:lnTo>
                            <a:lnTo>
                              <a:pt x="290" y="321"/>
                            </a:lnTo>
                            <a:lnTo>
                              <a:pt x="284" y="321"/>
                            </a:lnTo>
                            <a:lnTo>
                              <a:pt x="278" y="319"/>
                            </a:lnTo>
                            <a:lnTo>
                              <a:pt x="272" y="317"/>
                            </a:lnTo>
                            <a:lnTo>
                              <a:pt x="266" y="313"/>
                            </a:lnTo>
                            <a:lnTo>
                              <a:pt x="261" y="310"/>
                            </a:lnTo>
                            <a:lnTo>
                              <a:pt x="239" y="294"/>
                            </a:lnTo>
                            <a:lnTo>
                              <a:pt x="215" y="277"/>
                            </a:lnTo>
                            <a:lnTo>
                              <a:pt x="212" y="281"/>
                            </a:lnTo>
                            <a:lnTo>
                              <a:pt x="207" y="286"/>
                            </a:lnTo>
                            <a:lnTo>
                              <a:pt x="202" y="288"/>
                            </a:lnTo>
                            <a:lnTo>
                              <a:pt x="196" y="292"/>
                            </a:lnTo>
                            <a:lnTo>
                              <a:pt x="183" y="296"/>
                            </a:lnTo>
                            <a:lnTo>
                              <a:pt x="169" y="301"/>
                            </a:lnTo>
                            <a:lnTo>
                              <a:pt x="163" y="304"/>
                            </a:lnTo>
                            <a:lnTo>
                              <a:pt x="159" y="307"/>
                            </a:lnTo>
                            <a:lnTo>
                              <a:pt x="154" y="311"/>
                            </a:lnTo>
                            <a:lnTo>
                              <a:pt x="149" y="315"/>
                            </a:lnTo>
                            <a:lnTo>
                              <a:pt x="147" y="321"/>
                            </a:lnTo>
                            <a:lnTo>
                              <a:pt x="147" y="325"/>
                            </a:lnTo>
                            <a:lnTo>
                              <a:pt x="148" y="332"/>
                            </a:lnTo>
                            <a:lnTo>
                              <a:pt x="151" y="339"/>
                            </a:lnTo>
                            <a:lnTo>
                              <a:pt x="161" y="347"/>
                            </a:lnTo>
                            <a:lnTo>
                              <a:pt x="173" y="357"/>
                            </a:lnTo>
                            <a:lnTo>
                              <a:pt x="178" y="363"/>
                            </a:lnTo>
                            <a:lnTo>
                              <a:pt x="180" y="368"/>
                            </a:lnTo>
                            <a:lnTo>
                              <a:pt x="180" y="371"/>
                            </a:lnTo>
                            <a:lnTo>
                              <a:pt x="180" y="374"/>
                            </a:lnTo>
                            <a:lnTo>
                              <a:pt x="178" y="377"/>
                            </a:lnTo>
                            <a:lnTo>
                              <a:pt x="177" y="381"/>
                            </a:lnTo>
                            <a:cubicBezTo>
                              <a:pt x="177" y="381"/>
                              <a:pt x="148" y="398"/>
                              <a:pt x="119" y="41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4" name="Freeform 289"/>
                      <p:cNvSpPr>
                        <a:spLocks noChangeAspect="1"/>
                      </p:cNvSpPr>
                      <p:nvPr/>
                    </p:nvSpPr>
                    <p:spPr bwMode="auto">
                      <a:xfrm>
                        <a:off x="895" y="2824"/>
                        <a:ext cx="19" cy="26"/>
                      </a:xfrm>
                      <a:custGeom>
                        <a:avLst/>
                        <a:gdLst>
                          <a:gd name="T0" fmla="*/ 0 w 68"/>
                          <a:gd name="T1" fmla="*/ 1 h 97"/>
                          <a:gd name="T2" fmla="*/ 0 w 68"/>
                          <a:gd name="T3" fmla="*/ 2 h 97"/>
                          <a:gd name="T4" fmla="*/ 0 w 68"/>
                          <a:gd name="T5" fmla="*/ 2 h 97"/>
                          <a:gd name="T6" fmla="*/ 1 w 68"/>
                          <a:gd name="T7" fmla="*/ 2 h 97"/>
                          <a:gd name="T8" fmla="*/ 1 w 68"/>
                          <a:gd name="T9" fmla="*/ 2 h 97"/>
                          <a:gd name="T10" fmla="*/ 1 w 68"/>
                          <a:gd name="T11" fmla="*/ 2 h 97"/>
                          <a:gd name="T12" fmla="*/ 1 w 68"/>
                          <a:gd name="T13" fmla="*/ 2 h 97"/>
                          <a:gd name="T14" fmla="*/ 1 w 68"/>
                          <a:gd name="T15" fmla="*/ 1 h 97"/>
                          <a:gd name="T16" fmla="*/ 1 w 68"/>
                          <a:gd name="T17" fmla="*/ 1 h 97"/>
                          <a:gd name="T18" fmla="*/ 1 w 68"/>
                          <a:gd name="T19" fmla="*/ 1 h 97"/>
                          <a:gd name="T20" fmla="*/ 1 w 68"/>
                          <a:gd name="T21" fmla="*/ 1 h 97"/>
                          <a:gd name="T22" fmla="*/ 1 w 68"/>
                          <a:gd name="T23" fmla="*/ 1 h 97"/>
                          <a:gd name="T24" fmla="*/ 1 w 68"/>
                          <a:gd name="T25" fmla="*/ 1 h 97"/>
                          <a:gd name="T26" fmla="*/ 1 w 68"/>
                          <a:gd name="T27" fmla="*/ 1 h 97"/>
                          <a:gd name="T28" fmla="*/ 1 w 68"/>
                          <a:gd name="T29" fmla="*/ 0 h 97"/>
                          <a:gd name="T30" fmla="*/ 1 w 68"/>
                          <a:gd name="T31" fmla="*/ 0 h 97"/>
                          <a:gd name="T32" fmla="*/ 1 w 68"/>
                          <a:gd name="T33" fmla="*/ 0 h 97"/>
                          <a:gd name="T34" fmla="*/ 1 w 68"/>
                          <a:gd name="T35" fmla="*/ 0 h 97"/>
                          <a:gd name="T36" fmla="*/ 1 w 68"/>
                          <a:gd name="T37" fmla="*/ 0 h 97"/>
                          <a:gd name="T38" fmla="*/ 1 w 68"/>
                          <a:gd name="T39" fmla="*/ 0 h 97"/>
                          <a:gd name="T40" fmla="*/ 1 w 68"/>
                          <a:gd name="T41" fmla="*/ 0 h 97"/>
                          <a:gd name="T42" fmla="*/ 1 w 68"/>
                          <a:gd name="T43" fmla="*/ 0 h 97"/>
                          <a:gd name="T44" fmla="*/ 1 w 68"/>
                          <a:gd name="T45" fmla="*/ 0 h 97"/>
                          <a:gd name="T46" fmla="*/ 1 w 68"/>
                          <a:gd name="T47" fmla="*/ 0 h 97"/>
                          <a:gd name="T48" fmla="*/ 0 w 68"/>
                          <a:gd name="T49" fmla="*/ 1 h 97"/>
                          <a:gd name="T50" fmla="*/ 0 w 68"/>
                          <a:gd name="T51" fmla="*/ 1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97">
                            <a:moveTo>
                              <a:pt x="0" y="41"/>
                            </a:moveTo>
                            <a:cubicBezTo>
                              <a:pt x="12" y="71"/>
                              <a:pt x="7" y="97"/>
                              <a:pt x="7" y="97"/>
                            </a:cubicBezTo>
                            <a:lnTo>
                              <a:pt x="16" y="96"/>
                            </a:lnTo>
                            <a:lnTo>
                              <a:pt x="25" y="93"/>
                            </a:lnTo>
                            <a:lnTo>
                              <a:pt x="32" y="90"/>
                            </a:lnTo>
                            <a:lnTo>
                              <a:pt x="36" y="86"/>
                            </a:lnTo>
                            <a:lnTo>
                              <a:pt x="41" y="80"/>
                            </a:lnTo>
                            <a:lnTo>
                              <a:pt x="45" y="74"/>
                            </a:lnTo>
                            <a:lnTo>
                              <a:pt x="47" y="68"/>
                            </a:lnTo>
                            <a:lnTo>
                              <a:pt x="49" y="61"/>
                            </a:lnTo>
                            <a:lnTo>
                              <a:pt x="52" y="48"/>
                            </a:lnTo>
                            <a:lnTo>
                              <a:pt x="55" y="34"/>
                            </a:lnTo>
                            <a:lnTo>
                              <a:pt x="59" y="28"/>
                            </a:lnTo>
                            <a:lnTo>
                              <a:pt x="61" y="22"/>
                            </a:lnTo>
                            <a:lnTo>
                              <a:pt x="64" y="16"/>
                            </a:lnTo>
                            <a:lnTo>
                              <a:pt x="68" y="10"/>
                            </a:lnTo>
                            <a:lnTo>
                              <a:pt x="64" y="6"/>
                            </a:lnTo>
                            <a:lnTo>
                              <a:pt x="60" y="2"/>
                            </a:lnTo>
                            <a:lnTo>
                              <a:pt x="55" y="1"/>
                            </a:lnTo>
                            <a:lnTo>
                              <a:pt x="50" y="0"/>
                            </a:lnTo>
                            <a:lnTo>
                              <a:pt x="47" y="1"/>
                            </a:lnTo>
                            <a:lnTo>
                              <a:pt x="42" y="2"/>
                            </a:lnTo>
                            <a:lnTo>
                              <a:pt x="39" y="5"/>
                            </a:lnTo>
                            <a:lnTo>
                              <a:pt x="35" y="8"/>
                            </a:lnTo>
                            <a:lnTo>
                              <a:pt x="19" y="25"/>
                            </a:lnTo>
                            <a:cubicBezTo>
                              <a:pt x="19" y="25"/>
                              <a:pt x="9" y="33"/>
                              <a:pt x="0" y="4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5" name="Freeform 290"/>
                      <p:cNvSpPr>
                        <a:spLocks noChangeAspect="1"/>
                      </p:cNvSpPr>
                      <p:nvPr/>
                    </p:nvSpPr>
                    <p:spPr bwMode="auto">
                      <a:xfrm>
                        <a:off x="883" y="2669"/>
                        <a:ext cx="121" cy="165"/>
                      </a:xfrm>
                      <a:custGeom>
                        <a:avLst/>
                        <a:gdLst>
                          <a:gd name="T0" fmla="*/ 1 w 437"/>
                          <a:gd name="T1" fmla="*/ 10 h 600"/>
                          <a:gd name="T2" fmla="*/ 1 w 437"/>
                          <a:gd name="T3" fmla="*/ 10 h 600"/>
                          <a:gd name="T4" fmla="*/ 1 w 437"/>
                          <a:gd name="T5" fmla="*/ 9 h 600"/>
                          <a:gd name="T6" fmla="*/ 1 w 437"/>
                          <a:gd name="T7" fmla="*/ 9 h 600"/>
                          <a:gd name="T8" fmla="*/ 1 w 437"/>
                          <a:gd name="T9" fmla="*/ 9 h 600"/>
                          <a:gd name="T10" fmla="*/ 1 w 437"/>
                          <a:gd name="T11" fmla="*/ 9 h 600"/>
                          <a:gd name="T12" fmla="*/ 2 w 437"/>
                          <a:gd name="T13" fmla="*/ 8 h 600"/>
                          <a:gd name="T14" fmla="*/ 2 w 437"/>
                          <a:gd name="T15" fmla="*/ 8 h 600"/>
                          <a:gd name="T16" fmla="*/ 3 w 437"/>
                          <a:gd name="T17" fmla="*/ 9 h 600"/>
                          <a:gd name="T18" fmla="*/ 3 w 437"/>
                          <a:gd name="T19" fmla="*/ 9 h 600"/>
                          <a:gd name="T20" fmla="*/ 4 w 437"/>
                          <a:gd name="T21" fmla="*/ 9 h 600"/>
                          <a:gd name="T22" fmla="*/ 4 w 437"/>
                          <a:gd name="T23" fmla="*/ 7 h 600"/>
                          <a:gd name="T24" fmla="*/ 4 w 437"/>
                          <a:gd name="T25" fmla="*/ 7 h 600"/>
                          <a:gd name="T26" fmla="*/ 4 w 437"/>
                          <a:gd name="T27" fmla="*/ 6 h 600"/>
                          <a:gd name="T28" fmla="*/ 3 w 437"/>
                          <a:gd name="T29" fmla="*/ 6 h 600"/>
                          <a:gd name="T30" fmla="*/ 3 w 437"/>
                          <a:gd name="T31" fmla="*/ 6 h 600"/>
                          <a:gd name="T32" fmla="*/ 3 w 437"/>
                          <a:gd name="T33" fmla="*/ 5 h 600"/>
                          <a:gd name="T34" fmla="*/ 4 w 437"/>
                          <a:gd name="T35" fmla="*/ 5 h 600"/>
                          <a:gd name="T36" fmla="*/ 4 w 437"/>
                          <a:gd name="T37" fmla="*/ 4 h 600"/>
                          <a:gd name="T38" fmla="*/ 4 w 437"/>
                          <a:gd name="T39" fmla="*/ 4 h 600"/>
                          <a:gd name="T40" fmla="*/ 4 w 437"/>
                          <a:gd name="T41" fmla="*/ 4 h 600"/>
                          <a:gd name="T42" fmla="*/ 3 w 437"/>
                          <a:gd name="T43" fmla="*/ 4 h 600"/>
                          <a:gd name="T44" fmla="*/ 3 w 437"/>
                          <a:gd name="T45" fmla="*/ 4 h 600"/>
                          <a:gd name="T46" fmla="*/ 3 w 437"/>
                          <a:gd name="T47" fmla="*/ 3 h 600"/>
                          <a:gd name="T48" fmla="*/ 3 w 437"/>
                          <a:gd name="T49" fmla="*/ 2 h 600"/>
                          <a:gd name="T50" fmla="*/ 6 w 437"/>
                          <a:gd name="T51" fmla="*/ 2 h 600"/>
                          <a:gd name="T52" fmla="*/ 6 w 437"/>
                          <a:gd name="T53" fmla="*/ 2 h 600"/>
                          <a:gd name="T54" fmla="*/ 7 w 437"/>
                          <a:gd name="T55" fmla="*/ 1 h 600"/>
                          <a:gd name="T56" fmla="*/ 9 w 437"/>
                          <a:gd name="T57" fmla="*/ 0 h 600"/>
                          <a:gd name="T58" fmla="*/ 9 w 437"/>
                          <a:gd name="T59" fmla="*/ 0 h 600"/>
                          <a:gd name="T60" fmla="*/ 9 w 437"/>
                          <a:gd name="T61" fmla="*/ 1 h 600"/>
                          <a:gd name="T62" fmla="*/ 9 w 437"/>
                          <a:gd name="T63" fmla="*/ 1 h 600"/>
                          <a:gd name="T64" fmla="*/ 9 w 437"/>
                          <a:gd name="T65" fmla="*/ 2 h 600"/>
                          <a:gd name="T66" fmla="*/ 9 w 437"/>
                          <a:gd name="T67" fmla="*/ 3 h 600"/>
                          <a:gd name="T68" fmla="*/ 8 w 437"/>
                          <a:gd name="T69" fmla="*/ 4 h 600"/>
                          <a:gd name="T70" fmla="*/ 8 w 437"/>
                          <a:gd name="T71" fmla="*/ 5 h 600"/>
                          <a:gd name="T72" fmla="*/ 8 w 437"/>
                          <a:gd name="T73" fmla="*/ 5 h 600"/>
                          <a:gd name="T74" fmla="*/ 8 w 437"/>
                          <a:gd name="T75" fmla="*/ 6 h 600"/>
                          <a:gd name="T76" fmla="*/ 8 w 437"/>
                          <a:gd name="T77" fmla="*/ 7 h 600"/>
                          <a:gd name="T78" fmla="*/ 7 w 437"/>
                          <a:gd name="T79" fmla="*/ 7 h 600"/>
                          <a:gd name="T80" fmla="*/ 7 w 437"/>
                          <a:gd name="T81" fmla="*/ 7 h 600"/>
                          <a:gd name="T82" fmla="*/ 6 w 437"/>
                          <a:gd name="T83" fmla="*/ 8 h 600"/>
                          <a:gd name="T84" fmla="*/ 6 w 437"/>
                          <a:gd name="T85" fmla="*/ 9 h 600"/>
                          <a:gd name="T86" fmla="*/ 6 w 437"/>
                          <a:gd name="T87" fmla="*/ 9 h 600"/>
                          <a:gd name="T88" fmla="*/ 6 w 437"/>
                          <a:gd name="T89" fmla="*/ 10 h 600"/>
                          <a:gd name="T90" fmla="*/ 6 w 437"/>
                          <a:gd name="T91" fmla="*/ 10 h 600"/>
                          <a:gd name="T92" fmla="*/ 5 w 437"/>
                          <a:gd name="T93" fmla="*/ 11 h 600"/>
                          <a:gd name="T94" fmla="*/ 3 w 437"/>
                          <a:gd name="T95" fmla="*/ 11 h 600"/>
                          <a:gd name="T96" fmla="*/ 3 w 437"/>
                          <a:gd name="T97" fmla="*/ 12 h 600"/>
                          <a:gd name="T98" fmla="*/ 2 w 437"/>
                          <a:gd name="T99" fmla="*/ 12 h 600"/>
                          <a:gd name="T100" fmla="*/ 2 w 437"/>
                          <a:gd name="T101" fmla="*/ 12 h 600"/>
                          <a:gd name="T102" fmla="*/ 2 w 437"/>
                          <a:gd name="T103" fmla="*/ 12 h 600"/>
                          <a:gd name="T104" fmla="*/ 1 w 437"/>
                          <a:gd name="T105" fmla="*/ 12 h 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7" h="600">
                            <a:moveTo>
                              <a:pt x="0" y="523"/>
                            </a:moveTo>
                            <a:lnTo>
                              <a:pt x="57" y="489"/>
                            </a:lnTo>
                            <a:lnTo>
                              <a:pt x="59" y="485"/>
                            </a:lnTo>
                            <a:lnTo>
                              <a:pt x="61" y="482"/>
                            </a:lnTo>
                            <a:lnTo>
                              <a:pt x="61" y="479"/>
                            </a:lnTo>
                            <a:lnTo>
                              <a:pt x="61" y="476"/>
                            </a:lnTo>
                            <a:lnTo>
                              <a:pt x="59" y="471"/>
                            </a:lnTo>
                            <a:lnTo>
                              <a:pt x="54" y="465"/>
                            </a:lnTo>
                            <a:lnTo>
                              <a:pt x="42" y="455"/>
                            </a:lnTo>
                            <a:lnTo>
                              <a:pt x="32" y="447"/>
                            </a:lnTo>
                            <a:lnTo>
                              <a:pt x="29" y="439"/>
                            </a:lnTo>
                            <a:lnTo>
                              <a:pt x="28" y="433"/>
                            </a:lnTo>
                            <a:lnTo>
                              <a:pt x="28" y="429"/>
                            </a:lnTo>
                            <a:lnTo>
                              <a:pt x="30" y="423"/>
                            </a:lnTo>
                            <a:lnTo>
                              <a:pt x="35" y="419"/>
                            </a:lnTo>
                            <a:lnTo>
                              <a:pt x="40" y="415"/>
                            </a:lnTo>
                            <a:lnTo>
                              <a:pt x="44" y="412"/>
                            </a:lnTo>
                            <a:lnTo>
                              <a:pt x="50" y="409"/>
                            </a:lnTo>
                            <a:lnTo>
                              <a:pt x="63" y="404"/>
                            </a:lnTo>
                            <a:lnTo>
                              <a:pt x="77" y="400"/>
                            </a:lnTo>
                            <a:lnTo>
                              <a:pt x="83" y="396"/>
                            </a:lnTo>
                            <a:lnTo>
                              <a:pt x="87" y="394"/>
                            </a:lnTo>
                            <a:lnTo>
                              <a:pt x="92" y="389"/>
                            </a:lnTo>
                            <a:lnTo>
                              <a:pt x="96" y="385"/>
                            </a:lnTo>
                            <a:lnTo>
                              <a:pt x="120" y="402"/>
                            </a:lnTo>
                            <a:lnTo>
                              <a:pt x="141" y="418"/>
                            </a:lnTo>
                            <a:lnTo>
                              <a:pt x="146" y="421"/>
                            </a:lnTo>
                            <a:lnTo>
                              <a:pt x="152" y="425"/>
                            </a:lnTo>
                            <a:lnTo>
                              <a:pt x="158" y="427"/>
                            </a:lnTo>
                            <a:lnTo>
                              <a:pt x="164" y="429"/>
                            </a:lnTo>
                            <a:lnTo>
                              <a:pt x="170" y="429"/>
                            </a:lnTo>
                            <a:lnTo>
                              <a:pt x="178" y="429"/>
                            </a:lnTo>
                            <a:lnTo>
                              <a:pt x="186" y="426"/>
                            </a:lnTo>
                            <a:lnTo>
                              <a:pt x="193" y="423"/>
                            </a:lnTo>
                            <a:lnTo>
                              <a:pt x="195" y="384"/>
                            </a:lnTo>
                            <a:lnTo>
                              <a:pt x="200" y="343"/>
                            </a:lnTo>
                            <a:lnTo>
                              <a:pt x="200" y="333"/>
                            </a:lnTo>
                            <a:lnTo>
                              <a:pt x="199" y="324"/>
                            </a:lnTo>
                            <a:lnTo>
                              <a:pt x="196" y="315"/>
                            </a:lnTo>
                            <a:lnTo>
                              <a:pt x="193" y="305"/>
                            </a:lnTo>
                            <a:lnTo>
                              <a:pt x="188" y="298"/>
                            </a:lnTo>
                            <a:lnTo>
                              <a:pt x="181" y="291"/>
                            </a:lnTo>
                            <a:lnTo>
                              <a:pt x="170" y="284"/>
                            </a:lnTo>
                            <a:lnTo>
                              <a:pt x="159" y="276"/>
                            </a:lnTo>
                            <a:lnTo>
                              <a:pt x="157" y="272"/>
                            </a:lnTo>
                            <a:lnTo>
                              <a:pt x="157" y="267"/>
                            </a:lnTo>
                            <a:lnTo>
                              <a:pt x="157" y="263"/>
                            </a:lnTo>
                            <a:lnTo>
                              <a:pt x="157" y="260"/>
                            </a:lnTo>
                            <a:lnTo>
                              <a:pt x="159" y="256"/>
                            </a:lnTo>
                            <a:lnTo>
                              <a:pt x="160" y="254"/>
                            </a:lnTo>
                            <a:lnTo>
                              <a:pt x="164" y="251"/>
                            </a:lnTo>
                            <a:lnTo>
                              <a:pt x="166" y="249"/>
                            </a:lnTo>
                            <a:lnTo>
                              <a:pt x="183" y="244"/>
                            </a:lnTo>
                            <a:lnTo>
                              <a:pt x="198" y="239"/>
                            </a:lnTo>
                            <a:lnTo>
                              <a:pt x="198" y="227"/>
                            </a:lnTo>
                            <a:lnTo>
                              <a:pt x="196" y="214"/>
                            </a:lnTo>
                            <a:lnTo>
                              <a:pt x="194" y="200"/>
                            </a:lnTo>
                            <a:lnTo>
                              <a:pt x="189" y="188"/>
                            </a:lnTo>
                            <a:lnTo>
                              <a:pt x="187" y="182"/>
                            </a:lnTo>
                            <a:lnTo>
                              <a:pt x="183" y="179"/>
                            </a:lnTo>
                            <a:lnTo>
                              <a:pt x="180" y="175"/>
                            </a:lnTo>
                            <a:lnTo>
                              <a:pt x="174" y="173"/>
                            </a:lnTo>
                            <a:lnTo>
                              <a:pt x="170" y="170"/>
                            </a:lnTo>
                            <a:lnTo>
                              <a:pt x="165" y="170"/>
                            </a:lnTo>
                            <a:lnTo>
                              <a:pt x="159" y="171"/>
                            </a:lnTo>
                            <a:lnTo>
                              <a:pt x="153" y="174"/>
                            </a:lnTo>
                            <a:lnTo>
                              <a:pt x="148" y="173"/>
                            </a:lnTo>
                            <a:lnTo>
                              <a:pt x="145" y="170"/>
                            </a:lnTo>
                            <a:lnTo>
                              <a:pt x="142" y="168"/>
                            </a:lnTo>
                            <a:lnTo>
                              <a:pt x="141" y="164"/>
                            </a:lnTo>
                            <a:lnTo>
                              <a:pt x="140" y="157"/>
                            </a:lnTo>
                            <a:lnTo>
                              <a:pt x="141" y="148"/>
                            </a:lnTo>
                            <a:lnTo>
                              <a:pt x="145" y="140"/>
                            </a:lnTo>
                            <a:lnTo>
                              <a:pt x="147" y="130"/>
                            </a:lnTo>
                            <a:lnTo>
                              <a:pt x="148" y="124"/>
                            </a:lnTo>
                            <a:lnTo>
                              <a:pt x="148" y="120"/>
                            </a:lnTo>
                            <a:lnTo>
                              <a:pt x="285" y="144"/>
                            </a:lnTo>
                            <a:lnTo>
                              <a:pt x="287" y="123"/>
                            </a:lnTo>
                            <a:lnTo>
                              <a:pt x="290" y="106"/>
                            </a:lnTo>
                            <a:lnTo>
                              <a:pt x="295" y="93"/>
                            </a:lnTo>
                            <a:lnTo>
                              <a:pt x="299" y="80"/>
                            </a:lnTo>
                            <a:lnTo>
                              <a:pt x="306" y="64"/>
                            </a:lnTo>
                            <a:lnTo>
                              <a:pt x="315" y="48"/>
                            </a:lnTo>
                            <a:lnTo>
                              <a:pt x="323" y="31"/>
                            </a:lnTo>
                            <a:lnTo>
                              <a:pt x="332" y="11"/>
                            </a:lnTo>
                            <a:lnTo>
                              <a:pt x="421" y="0"/>
                            </a:lnTo>
                            <a:lnTo>
                              <a:pt x="426" y="2"/>
                            </a:lnTo>
                            <a:lnTo>
                              <a:pt x="431" y="5"/>
                            </a:lnTo>
                            <a:lnTo>
                              <a:pt x="433" y="8"/>
                            </a:lnTo>
                            <a:lnTo>
                              <a:pt x="436" y="13"/>
                            </a:lnTo>
                            <a:lnTo>
                              <a:pt x="437" y="18"/>
                            </a:lnTo>
                            <a:lnTo>
                              <a:pt x="437" y="23"/>
                            </a:lnTo>
                            <a:lnTo>
                              <a:pt x="437" y="28"/>
                            </a:lnTo>
                            <a:lnTo>
                              <a:pt x="435" y="34"/>
                            </a:lnTo>
                            <a:lnTo>
                              <a:pt x="431" y="45"/>
                            </a:lnTo>
                            <a:lnTo>
                              <a:pt x="425" y="57"/>
                            </a:lnTo>
                            <a:lnTo>
                              <a:pt x="418" y="70"/>
                            </a:lnTo>
                            <a:lnTo>
                              <a:pt x="412" y="81"/>
                            </a:lnTo>
                            <a:lnTo>
                              <a:pt x="411" y="95"/>
                            </a:lnTo>
                            <a:lnTo>
                              <a:pt x="409" y="107"/>
                            </a:lnTo>
                            <a:lnTo>
                              <a:pt x="407" y="121"/>
                            </a:lnTo>
                            <a:lnTo>
                              <a:pt x="405" y="134"/>
                            </a:lnTo>
                            <a:lnTo>
                              <a:pt x="397" y="157"/>
                            </a:lnTo>
                            <a:lnTo>
                              <a:pt x="392" y="179"/>
                            </a:lnTo>
                            <a:lnTo>
                              <a:pt x="388" y="190"/>
                            </a:lnTo>
                            <a:lnTo>
                              <a:pt x="386" y="200"/>
                            </a:lnTo>
                            <a:lnTo>
                              <a:pt x="384" y="211"/>
                            </a:lnTo>
                            <a:lnTo>
                              <a:pt x="383" y="222"/>
                            </a:lnTo>
                            <a:lnTo>
                              <a:pt x="383" y="233"/>
                            </a:lnTo>
                            <a:lnTo>
                              <a:pt x="384" y="244"/>
                            </a:lnTo>
                            <a:lnTo>
                              <a:pt x="388" y="256"/>
                            </a:lnTo>
                            <a:lnTo>
                              <a:pt x="393" y="267"/>
                            </a:lnTo>
                            <a:lnTo>
                              <a:pt x="392" y="280"/>
                            </a:lnTo>
                            <a:lnTo>
                              <a:pt x="388" y="290"/>
                            </a:lnTo>
                            <a:lnTo>
                              <a:pt x="384" y="298"/>
                            </a:lnTo>
                            <a:lnTo>
                              <a:pt x="380" y="305"/>
                            </a:lnTo>
                            <a:lnTo>
                              <a:pt x="374" y="313"/>
                            </a:lnTo>
                            <a:lnTo>
                              <a:pt x="366" y="319"/>
                            </a:lnTo>
                            <a:lnTo>
                              <a:pt x="359" y="324"/>
                            </a:lnTo>
                            <a:lnTo>
                              <a:pt x="352" y="328"/>
                            </a:lnTo>
                            <a:lnTo>
                              <a:pt x="336" y="339"/>
                            </a:lnTo>
                            <a:lnTo>
                              <a:pt x="321" y="349"/>
                            </a:lnTo>
                            <a:lnTo>
                              <a:pt x="312" y="356"/>
                            </a:lnTo>
                            <a:lnTo>
                              <a:pt x="305" y="363"/>
                            </a:lnTo>
                            <a:lnTo>
                              <a:pt x="299" y="371"/>
                            </a:lnTo>
                            <a:lnTo>
                              <a:pt x="295" y="379"/>
                            </a:lnTo>
                            <a:lnTo>
                              <a:pt x="286" y="392"/>
                            </a:lnTo>
                            <a:lnTo>
                              <a:pt x="279" y="406"/>
                            </a:lnTo>
                            <a:lnTo>
                              <a:pt x="272" y="420"/>
                            </a:lnTo>
                            <a:lnTo>
                              <a:pt x="267" y="437"/>
                            </a:lnTo>
                            <a:lnTo>
                              <a:pt x="266" y="444"/>
                            </a:lnTo>
                            <a:lnTo>
                              <a:pt x="265" y="452"/>
                            </a:lnTo>
                            <a:lnTo>
                              <a:pt x="263" y="460"/>
                            </a:lnTo>
                            <a:lnTo>
                              <a:pt x="263" y="467"/>
                            </a:lnTo>
                            <a:lnTo>
                              <a:pt x="265" y="474"/>
                            </a:lnTo>
                            <a:lnTo>
                              <a:pt x="267" y="483"/>
                            </a:lnTo>
                            <a:lnTo>
                              <a:pt x="269" y="490"/>
                            </a:lnTo>
                            <a:lnTo>
                              <a:pt x="272" y="500"/>
                            </a:lnTo>
                            <a:lnTo>
                              <a:pt x="255" y="508"/>
                            </a:lnTo>
                            <a:lnTo>
                              <a:pt x="235" y="515"/>
                            </a:lnTo>
                            <a:lnTo>
                              <a:pt x="217" y="522"/>
                            </a:lnTo>
                            <a:lnTo>
                              <a:pt x="198" y="528"/>
                            </a:lnTo>
                            <a:lnTo>
                              <a:pt x="180" y="535"/>
                            </a:lnTo>
                            <a:lnTo>
                              <a:pt x="163" y="543"/>
                            </a:lnTo>
                            <a:lnTo>
                              <a:pt x="154" y="548"/>
                            </a:lnTo>
                            <a:lnTo>
                              <a:pt x="147" y="554"/>
                            </a:lnTo>
                            <a:lnTo>
                              <a:pt x="141" y="561"/>
                            </a:lnTo>
                            <a:lnTo>
                              <a:pt x="135" y="569"/>
                            </a:lnTo>
                            <a:lnTo>
                              <a:pt x="114" y="569"/>
                            </a:lnTo>
                            <a:lnTo>
                              <a:pt x="110" y="565"/>
                            </a:lnTo>
                            <a:lnTo>
                              <a:pt x="105" y="561"/>
                            </a:lnTo>
                            <a:lnTo>
                              <a:pt x="101" y="560"/>
                            </a:lnTo>
                            <a:lnTo>
                              <a:pt x="96" y="559"/>
                            </a:lnTo>
                            <a:lnTo>
                              <a:pt x="92" y="560"/>
                            </a:lnTo>
                            <a:lnTo>
                              <a:pt x="87" y="561"/>
                            </a:lnTo>
                            <a:lnTo>
                              <a:pt x="84" y="564"/>
                            </a:lnTo>
                            <a:lnTo>
                              <a:pt x="80" y="567"/>
                            </a:lnTo>
                            <a:lnTo>
                              <a:pt x="63" y="584"/>
                            </a:lnTo>
                            <a:cubicBezTo>
                              <a:pt x="63" y="584"/>
                              <a:pt x="53" y="592"/>
                              <a:pt x="44" y="600"/>
                            </a:cubicBezTo>
                            <a:cubicBezTo>
                              <a:pt x="28" y="555"/>
                              <a:pt x="0" y="523"/>
                              <a:pt x="0" y="52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6" name="Freeform 291"/>
                      <p:cNvSpPr>
                        <a:spLocks noChangeAspect="1"/>
                      </p:cNvSpPr>
                      <p:nvPr/>
                    </p:nvSpPr>
                    <p:spPr bwMode="auto">
                      <a:xfrm>
                        <a:off x="897" y="2651"/>
                        <a:ext cx="280" cy="337"/>
                      </a:xfrm>
                      <a:custGeom>
                        <a:avLst/>
                        <a:gdLst>
                          <a:gd name="T0" fmla="*/ 8 w 1011"/>
                          <a:gd name="T1" fmla="*/ 2 h 1222"/>
                          <a:gd name="T2" fmla="*/ 8 w 1011"/>
                          <a:gd name="T3" fmla="*/ 2 h 1222"/>
                          <a:gd name="T4" fmla="*/ 8 w 1011"/>
                          <a:gd name="T5" fmla="*/ 4 h 1222"/>
                          <a:gd name="T6" fmla="*/ 7 w 1011"/>
                          <a:gd name="T7" fmla="*/ 6 h 1222"/>
                          <a:gd name="T8" fmla="*/ 7 w 1011"/>
                          <a:gd name="T9" fmla="*/ 6 h 1222"/>
                          <a:gd name="T10" fmla="*/ 7 w 1011"/>
                          <a:gd name="T11" fmla="*/ 8 h 1222"/>
                          <a:gd name="T12" fmla="*/ 6 w 1011"/>
                          <a:gd name="T13" fmla="*/ 8 h 1222"/>
                          <a:gd name="T14" fmla="*/ 5 w 1011"/>
                          <a:gd name="T15" fmla="*/ 9 h 1222"/>
                          <a:gd name="T16" fmla="*/ 5 w 1011"/>
                          <a:gd name="T17" fmla="*/ 10 h 1222"/>
                          <a:gd name="T18" fmla="*/ 4 w 1011"/>
                          <a:gd name="T19" fmla="*/ 11 h 1222"/>
                          <a:gd name="T20" fmla="*/ 4 w 1011"/>
                          <a:gd name="T21" fmla="*/ 12 h 1222"/>
                          <a:gd name="T22" fmla="*/ 2 w 1011"/>
                          <a:gd name="T23" fmla="*/ 13 h 1222"/>
                          <a:gd name="T24" fmla="*/ 1 w 1011"/>
                          <a:gd name="T25" fmla="*/ 14 h 1222"/>
                          <a:gd name="T26" fmla="*/ 1 w 1011"/>
                          <a:gd name="T27" fmla="*/ 14 h 1222"/>
                          <a:gd name="T28" fmla="*/ 1 w 1011"/>
                          <a:gd name="T29" fmla="*/ 15 h 1222"/>
                          <a:gd name="T30" fmla="*/ 0 w 1011"/>
                          <a:gd name="T31" fmla="*/ 16 h 1222"/>
                          <a:gd name="T32" fmla="*/ 1 w 1011"/>
                          <a:gd name="T33" fmla="*/ 15 h 1222"/>
                          <a:gd name="T34" fmla="*/ 3 w 1011"/>
                          <a:gd name="T35" fmla="*/ 15 h 1222"/>
                          <a:gd name="T36" fmla="*/ 5 w 1011"/>
                          <a:gd name="T37" fmla="*/ 15 h 1222"/>
                          <a:gd name="T38" fmla="*/ 7 w 1011"/>
                          <a:gd name="T39" fmla="*/ 18 h 1222"/>
                          <a:gd name="T40" fmla="*/ 8 w 1011"/>
                          <a:gd name="T41" fmla="*/ 18 h 1222"/>
                          <a:gd name="T42" fmla="*/ 9 w 1011"/>
                          <a:gd name="T43" fmla="*/ 18 h 1222"/>
                          <a:gd name="T44" fmla="*/ 9 w 1011"/>
                          <a:gd name="T45" fmla="*/ 17 h 1222"/>
                          <a:gd name="T46" fmla="*/ 9 w 1011"/>
                          <a:gd name="T47" fmla="*/ 17 h 1222"/>
                          <a:gd name="T48" fmla="*/ 11 w 1011"/>
                          <a:gd name="T49" fmla="*/ 17 h 1222"/>
                          <a:gd name="T50" fmla="*/ 11 w 1011"/>
                          <a:gd name="T51" fmla="*/ 18 h 1222"/>
                          <a:gd name="T52" fmla="*/ 11 w 1011"/>
                          <a:gd name="T53" fmla="*/ 19 h 1222"/>
                          <a:gd name="T54" fmla="*/ 12 w 1011"/>
                          <a:gd name="T55" fmla="*/ 22 h 1222"/>
                          <a:gd name="T56" fmla="*/ 13 w 1011"/>
                          <a:gd name="T57" fmla="*/ 22 h 1222"/>
                          <a:gd name="T58" fmla="*/ 14 w 1011"/>
                          <a:gd name="T59" fmla="*/ 23 h 1222"/>
                          <a:gd name="T60" fmla="*/ 15 w 1011"/>
                          <a:gd name="T61" fmla="*/ 23 h 1222"/>
                          <a:gd name="T62" fmla="*/ 16 w 1011"/>
                          <a:gd name="T63" fmla="*/ 23 h 1222"/>
                          <a:gd name="T64" fmla="*/ 17 w 1011"/>
                          <a:gd name="T65" fmla="*/ 23 h 1222"/>
                          <a:gd name="T66" fmla="*/ 18 w 1011"/>
                          <a:gd name="T67" fmla="*/ 24 h 1222"/>
                          <a:gd name="T68" fmla="*/ 19 w 1011"/>
                          <a:gd name="T69" fmla="*/ 26 h 1222"/>
                          <a:gd name="T70" fmla="*/ 20 w 1011"/>
                          <a:gd name="T71" fmla="*/ 25 h 1222"/>
                          <a:gd name="T72" fmla="*/ 20 w 1011"/>
                          <a:gd name="T73" fmla="*/ 24 h 1222"/>
                          <a:gd name="T74" fmla="*/ 19 w 1011"/>
                          <a:gd name="T75" fmla="*/ 24 h 1222"/>
                          <a:gd name="T76" fmla="*/ 19 w 1011"/>
                          <a:gd name="T77" fmla="*/ 23 h 1222"/>
                          <a:gd name="T78" fmla="*/ 19 w 1011"/>
                          <a:gd name="T79" fmla="*/ 22 h 1222"/>
                          <a:gd name="T80" fmla="*/ 19 w 1011"/>
                          <a:gd name="T81" fmla="*/ 20 h 1222"/>
                          <a:gd name="T82" fmla="*/ 19 w 1011"/>
                          <a:gd name="T83" fmla="*/ 19 h 1222"/>
                          <a:gd name="T84" fmla="*/ 19 w 1011"/>
                          <a:gd name="T85" fmla="*/ 12 h 1222"/>
                          <a:gd name="T86" fmla="*/ 19 w 1011"/>
                          <a:gd name="T87" fmla="*/ 11 h 1222"/>
                          <a:gd name="T88" fmla="*/ 19 w 1011"/>
                          <a:gd name="T89" fmla="*/ 10 h 1222"/>
                          <a:gd name="T90" fmla="*/ 20 w 1011"/>
                          <a:gd name="T91" fmla="*/ 8 h 1222"/>
                          <a:gd name="T92" fmla="*/ 20 w 1011"/>
                          <a:gd name="T93" fmla="*/ 6 h 1222"/>
                          <a:gd name="T94" fmla="*/ 21 w 1011"/>
                          <a:gd name="T95" fmla="*/ 4 h 1222"/>
                          <a:gd name="T96" fmla="*/ 21 w 1011"/>
                          <a:gd name="T97" fmla="*/ 3 h 1222"/>
                          <a:gd name="T98" fmla="*/ 21 w 1011"/>
                          <a:gd name="T99" fmla="*/ 1 h 1222"/>
                          <a:gd name="T100" fmla="*/ 20 w 1011"/>
                          <a:gd name="T101" fmla="*/ 1 h 1222"/>
                          <a:gd name="T102" fmla="*/ 20 w 1011"/>
                          <a:gd name="T103" fmla="*/ 0 h 1222"/>
                          <a:gd name="T104" fmla="*/ 19 w 1011"/>
                          <a:gd name="T105" fmla="*/ 0 h 1222"/>
                          <a:gd name="T106" fmla="*/ 18 w 1011"/>
                          <a:gd name="T107" fmla="*/ 1 h 1222"/>
                          <a:gd name="T108" fmla="*/ 13 w 1011"/>
                          <a:gd name="T109" fmla="*/ 0 h 1222"/>
                          <a:gd name="T110" fmla="*/ 12 w 1011"/>
                          <a:gd name="T111" fmla="*/ 1 h 1222"/>
                          <a:gd name="T112" fmla="*/ 10 w 1011"/>
                          <a:gd name="T113" fmla="*/ 0 h 1222"/>
                          <a:gd name="T114" fmla="*/ 9 w 1011"/>
                          <a:gd name="T115" fmla="*/ 0 h 1222"/>
                          <a:gd name="T116" fmla="*/ 8 w 1011"/>
                          <a:gd name="T117" fmla="*/ 1 h 1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11" h="1222">
                            <a:moveTo>
                              <a:pt x="372" y="67"/>
                            </a:moveTo>
                            <a:lnTo>
                              <a:pt x="377" y="70"/>
                            </a:lnTo>
                            <a:lnTo>
                              <a:pt x="382" y="72"/>
                            </a:lnTo>
                            <a:lnTo>
                              <a:pt x="384" y="76"/>
                            </a:lnTo>
                            <a:lnTo>
                              <a:pt x="386" y="81"/>
                            </a:lnTo>
                            <a:lnTo>
                              <a:pt x="388" y="85"/>
                            </a:lnTo>
                            <a:lnTo>
                              <a:pt x="388" y="90"/>
                            </a:lnTo>
                            <a:lnTo>
                              <a:pt x="388" y="95"/>
                            </a:lnTo>
                            <a:lnTo>
                              <a:pt x="385" y="101"/>
                            </a:lnTo>
                            <a:lnTo>
                              <a:pt x="382" y="112"/>
                            </a:lnTo>
                            <a:lnTo>
                              <a:pt x="376" y="124"/>
                            </a:lnTo>
                            <a:lnTo>
                              <a:pt x="368" y="137"/>
                            </a:lnTo>
                            <a:lnTo>
                              <a:pt x="362" y="148"/>
                            </a:lnTo>
                            <a:lnTo>
                              <a:pt x="361" y="162"/>
                            </a:lnTo>
                            <a:lnTo>
                              <a:pt x="360" y="174"/>
                            </a:lnTo>
                            <a:lnTo>
                              <a:pt x="357" y="188"/>
                            </a:lnTo>
                            <a:lnTo>
                              <a:pt x="355" y="201"/>
                            </a:lnTo>
                            <a:lnTo>
                              <a:pt x="348" y="224"/>
                            </a:lnTo>
                            <a:lnTo>
                              <a:pt x="342" y="245"/>
                            </a:lnTo>
                            <a:lnTo>
                              <a:pt x="338" y="256"/>
                            </a:lnTo>
                            <a:lnTo>
                              <a:pt x="336" y="267"/>
                            </a:lnTo>
                            <a:lnTo>
                              <a:pt x="335" y="278"/>
                            </a:lnTo>
                            <a:lnTo>
                              <a:pt x="333" y="289"/>
                            </a:lnTo>
                            <a:lnTo>
                              <a:pt x="333" y="299"/>
                            </a:lnTo>
                            <a:lnTo>
                              <a:pt x="335" y="310"/>
                            </a:lnTo>
                            <a:lnTo>
                              <a:pt x="338" y="322"/>
                            </a:lnTo>
                            <a:lnTo>
                              <a:pt x="343" y="333"/>
                            </a:lnTo>
                            <a:lnTo>
                              <a:pt x="342" y="346"/>
                            </a:lnTo>
                            <a:lnTo>
                              <a:pt x="338" y="356"/>
                            </a:lnTo>
                            <a:lnTo>
                              <a:pt x="335" y="364"/>
                            </a:lnTo>
                            <a:lnTo>
                              <a:pt x="330" y="372"/>
                            </a:lnTo>
                            <a:lnTo>
                              <a:pt x="324" y="379"/>
                            </a:lnTo>
                            <a:lnTo>
                              <a:pt x="317" y="385"/>
                            </a:lnTo>
                            <a:lnTo>
                              <a:pt x="309" y="390"/>
                            </a:lnTo>
                            <a:lnTo>
                              <a:pt x="302" y="395"/>
                            </a:lnTo>
                            <a:lnTo>
                              <a:pt x="286" y="405"/>
                            </a:lnTo>
                            <a:lnTo>
                              <a:pt x="271" y="415"/>
                            </a:lnTo>
                            <a:lnTo>
                              <a:pt x="262" y="422"/>
                            </a:lnTo>
                            <a:lnTo>
                              <a:pt x="255" y="429"/>
                            </a:lnTo>
                            <a:lnTo>
                              <a:pt x="249" y="437"/>
                            </a:lnTo>
                            <a:lnTo>
                              <a:pt x="244" y="445"/>
                            </a:lnTo>
                            <a:lnTo>
                              <a:pt x="236" y="458"/>
                            </a:lnTo>
                            <a:lnTo>
                              <a:pt x="229" y="471"/>
                            </a:lnTo>
                            <a:lnTo>
                              <a:pt x="221" y="486"/>
                            </a:lnTo>
                            <a:lnTo>
                              <a:pt x="217" y="503"/>
                            </a:lnTo>
                            <a:lnTo>
                              <a:pt x="215" y="510"/>
                            </a:lnTo>
                            <a:lnTo>
                              <a:pt x="214" y="517"/>
                            </a:lnTo>
                            <a:lnTo>
                              <a:pt x="213" y="526"/>
                            </a:lnTo>
                            <a:lnTo>
                              <a:pt x="213" y="533"/>
                            </a:lnTo>
                            <a:lnTo>
                              <a:pt x="214" y="540"/>
                            </a:lnTo>
                            <a:lnTo>
                              <a:pt x="217" y="548"/>
                            </a:lnTo>
                            <a:lnTo>
                              <a:pt x="219" y="556"/>
                            </a:lnTo>
                            <a:lnTo>
                              <a:pt x="221" y="565"/>
                            </a:lnTo>
                            <a:lnTo>
                              <a:pt x="205" y="574"/>
                            </a:lnTo>
                            <a:lnTo>
                              <a:pt x="184" y="581"/>
                            </a:lnTo>
                            <a:lnTo>
                              <a:pt x="166" y="587"/>
                            </a:lnTo>
                            <a:lnTo>
                              <a:pt x="147" y="593"/>
                            </a:lnTo>
                            <a:lnTo>
                              <a:pt x="129" y="600"/>
                            </a:lnTo>
                            <a:lnTo>
                              <a:pt x="112" y="609"/>
                            </a:lnTo>
                            <a:lnTo>
                              <a:pt x="104" y="613"/>
                            </a:lnTo>
                            <a:lnTo>
                              <a:pt x="96" y="619"/>
                            </a:lnTo>
                            <a:lnTo>
                              <a:pt x="90" y="627"/>
                            </a:lnTo>
                            <a:lnTo>
                              <a:pt x="84" y="634"/>
                            </a:lnTo>
                            <a:lnTo>
                              <a:pt x="63" y="634"/>
                            </a:lnTo>
                            <a:lnTo>
                              <a:pt x="59" y="640"/>
                            </a:lnTo>
                            <a:lnTo>
                              <a:pt x="55" y="646"/>
                            </a:lnTo>
                            <a:lnTo>
                              <a:pt x="53" y="652"/>
                            </a:lnTo>
                            <a:lnTo>
                              <a:pt x="49" y="658"/>
                            </a:lnTo>
                            <a:lnTo>
                              <a:pt x="46" y="672"/>
                            </a:lnTo>
                            <a:lnTo>
                              <a:pt x="43" y="686"/>
                            </a:lnTo>
                            <a:lnTo>
                              <a:pt x="41" y="693"/>
                            </a:lnTo>
                            <a:lnTo>
                              <a:pt x="39" y="699"/>
                            </a:lnTo>
                            <a:lnTo>
                              <a:pt x="35" y="705"/>
                            </a:lnTo>
                            <a:lnTo>
                              <a:pt x="30" y="711"/>
                            </a:lnTo>
                            <a:lnTo>
                              <a:pt x="25" y="714"/>
                            </a:lnTo>
                            <a:lnTo>
                              <a:pt x="18" y="718"/>
                            </a:lnTo>
                            <a:lnTo>
                              <a:pt x="10" y="720"/>
                            </a:lnTo>
                            <a:lnTo>
                              <a:pt x="0" y="722"/>
                            </a:lnTo>
                            <a:lnTo>
                              <a:pt x="0" y="740"/>
                            </a:lnTo>
                            <a:lnTo>
                              <a:pt x="17" y="757"/>
                            </a:lnTo>
                            <a:lnTo>
                              <a:pt x="28" y="754"/>
                            </a:lnTo>
                            <a:lnTo>
                              <a:pt x="39" y="752"/>
                            </a:lnTo>
                            <a:lnTo>
                              <a:pt x="48" y="748"/>
                            </a:lnTo>
                            <a:lnTo>
                              <a:pt x="58" y="745"/>
                            </a:lnTo>
                            <a:lnTo>
                              <a:pt x="65" y="741"/>
                            </a:lnTo>
                            <a:lnTo>
                              <a:pt x="72" y="736"/>
                            </a:lnTo>
                            <a:lnTo>
                              <a:pt x="79" y="730"/>
                            </a:lnTo>
                            <a:lnTo>
                              <a:pt x="85" y="724"/>
                            </a:lnTo>
                            <a:lnTo>
                              <a:pt x="112" y="722"/>
                            </a:lnTo>
                            <a:lnTo>
                              <a:pt x="138" y="719"/>
                            </a:lnTo>
                            <a:lnTo>
                              <a:pt x="162" y="719"/>
                            </a:lnTo>
                            <a:lnTo>
                              <a:pt x="187" y="719"/>
                            </a:lnTo>
                            <a:lnTo>
                              <a:pt x="211" y="722"/>
                            </a:lnTo>
                            <a:lnTo>
                              <a:pt x="232" y="724"/>
                            </a:lnTo>
                            <a:lnTo>
                              <a:pt x="254" y="726"/>
                            </a:lnTo>
                            <a:lnTo>
                              <a:pt x="276" y="730"/>
                            </a:lnTo>
                            <a:lnTo>
                              <a:pt x="298" y="856"/>
                            </a:lnTo>
                            <a:lnTo>
                              <a:pt x="308" y="860"/>
                            </a:lnTo>
                            <a:lnTo>
                              <a:pt x="318" y="861"/>
                            </a:lnTo>
                            <a:lnTo>
                              <a:pt x="329" y="861"/>
                            </a:lnTo>
                            <a:lnTo>
                              <a:pt x="338" y="860"/>
                            </a:lnTo>
                            <a:lnTo>
                              <a:pt x="362" y="856"/>
                            </a:lnTo>
                            <a:lnTo>
                              <a:pt x="384" y="852"/>
                            </a:lnTo>
                            <a:lnTo>
                              <a:pt x="389" y="854"/>
                            </a:lnTo>
                            <a:lnTo>
                              <a:pt x="392" y="855"/>
                            </a:lnTo>
                            <a:lnTo>
                              <a:pt x="396" y="855"/>
                            </a:lnTo>
                            <a:lnTo>
                              <a:pt x="400" y="854"/>
                            </a:lnTo>
                            <a:lnTo>
                              <a:pt x="403" y="852"/>
                            </a:lnTo>
                            <a:lnTo>
                              <a:pt x="406" y="850"/>
                            </a:lnTo>
                            <a:lnTo>
                              <a:pt x="408" y="848"/>
                            </a:lnTo>
                            <a:lnTo>
                              <a:pt x="413" y="846"/>
                            </a:lnTo>
                            <a:lnTo>
                              <a:pt x="416" y="838"/>
                            </a:lnTo>
                            <a:lnTo>
                              <a:pt x="419" y="830"/>
                            </a:lnTo>
                            <a:lnTo>
                              <a:pt x="419" y="819"/>
                            </a:lnTo>
                            <a:lnTo>
                              <a:pt x="418" y="809"/>
                            </a:lnTo>
                            <a:lnTo>
                              <a:pt x="424" y="802"/>
                            </a:lnTo>
                            <a:lnTo>
                              <a:pt x="430" y="797"/>
                            </a:lnTo>
                            <a:lnTo>
                              <a:pt x="436" y="795"/>
                            </a:lnTo>
                            <a:lnTo>
                              <a:pt x="443" y="794"/>
                            </a:lnTo>
                            <a:lnTo>
                              <a:pt x="449" y="794"/>
                            </a:lnTo>
                            <a:lnTo>
                              <a:pt x="455" y="796"/>
                            </a:lnTo>
                            <a:lnTo>
                              <a:pt x="462" y="797"/>
                            </a:lnTo>
                            <a:lnTo>
                              <a:pt x="468" y="801"/>
                            </a:lnTo>
                            <a:lnTo>
                              <a:pt x="480" y="807"/>
                            </a:lnTo>
                            <a:lnTo>
                              <a:pt x="495" y="812"/>
                            </a:lnTo>
                            <a:lnTo>
                              <a:pt x="501" y="813"/>
                            </a:lnTo>
                            <a:lnTo>
                              <a:pt x="506" y="814"/>
                            </a:lnTo>
                            <a:lnTo>
                              <a:pt x="512" y="813"/>
                            </a:lnTo>
                            <a:lnTo>
                              <a:pt x="516" y="811"/>
                            </a:lnTo>
                            <a:lnTo>
                              <a:pt x="521" y="841"/>
                            </a:lnTo>
                            <a:lnTo>
                              <a:pt x="525" y="872"/>
                            </a:lnTo>
                            <a:lnTo>
                              <a:pt x="526" y="888"/>
                            </a:lnTo>
                            <a:lnTo>
                              <a:pt x="525" y="902"/>
                            </a:lnTo>
                            <a:lnTo>
                              <a:pt x="524" y="909"/>
                            </a:lnTo>
                            <a:lnTo>
                              <a:pt x="522" y="917"/>
                            </a:lnTo>
                            <a:lnTo>
                              <a:pt x="520" y="924"/>
                            </a:lnTo>
                            <a:lnTo>
                              <a:pt x="516" y="932"/>
                            </a:lnTo>
                            <a:lnTo>
                              <a:pt x="538" y="1055"/>
                            </a:lnTo>
                            <a:lnTo>
                              <a:pt x="550" y="1057"/>
                            </a:lnTo>
                            <a:lnTo>
                              <a:pt x="564" y="1058"/>
                            </a:lnTo>
                            <a:lnTo>
                              <a:pt x="579" y="1058"/>
                            </a:lnTo>
                            <a:lnTo>
                              <a:pt x="593" y="1058"/>
                            </a:lnTo>
                            <a:lnTo>
                              <a:pt x="607" y="1060"/>
                            </a:lnTo>
                            <a:lnTo>
                              <a:pt x="620" y="1063"/>
                            </a:lnTo>
                            <a:lnTo>
                              <a:pt x="626" y="1067"/>
                            </a:lnTo>
                            <a:lnTo>
                              <a:pt x="633" y="1072"/>
                            </a:lnTo>
                            <a:lnTo>
                              <a:pt x="639" y="1076"/>
                            </a:lnTo>
                            <a:lnTo>
                              <a:pt x="644" y="1082"/>
                            </a:lnTo>
                            <a:lnTo>
                              <a:pt x="656" y="1076"/>
                            </a:lnTo>
                            <a:lnTo>
                              <a:pt x="668" y="1074"/>
                            </a:lnTo>
                            <a:lnTo>
                              <a:pt x="678" y="1073"/>
                            </a:lnTo>
                            <a:lnTo>
                              <a:pt x="688" y="1074"/>
                            </a:lnTo>
                            <a:lnTo>
                              <a:pt x="698" y="1078"/>
                            </a:lnTo>
                            <a:lnTo>
                              <a:pt x="708" y="1081"/>
                            </a:lnTo>
                            <a:lnTo>
                              <a:pt x="717" y="1086"/>
                            </a:lnTo>
                            <a:lnTo>
                              <a:pt x="726" y="1091"/>
                            </a:lnTo>
                            <a:lnTo>
                              <a:pt x="734" y="1097"/>
                            </a:lnTo>
                            <a:lnTo>
                              <a:pt x="743" y="1102"/>
                            </a:lnTo>
                            <a:lnTo>
                              <a:pt x="752" y="1105"/>
                            </a:lnTo>
                            <a:lnTo>
                              <a:pt x="761" y="1108"/>
                            </a:lnTo>
                            <a:lnTo>
                              <a:pt x="770" y="1108"/>
                            </a:lnTo>
                            <a:lnTo>
                              <a:pt x="781" y="1107"/>
                            </a:lnTo>
                            <a:lnTo>
                              <a:pt x="792" y="1103"/>
                            </a:lnTo>
                            <a:lnTo>
                              <a:pt x="803" y="1096"/>
                            </a:lnTo>
                            <a:lnTo>
                              <a:pt x="811" y="1101"/>
                            </a:lnTo>
                            <a:lnTo>
                              <a:pt x="820" y="1107"/>
                            </a:lnTo>
                            <a:lnTo>
                              <a:pt x="826" y="1113"/>
                            </a:lnTo>
                            <a:lnTo>
                              <a:pt x="833" y="1119"/>
                            </a:lnTo>
                            <a:lnTo>
                              <a:pt x="845" y="1133"/>
                            </a:lnTo>
                            <a:lnTo>
                              <a:pt x="855" y="1149"/>
                            </a:lnTo>
                            <a:lnTo>
                              <a:pt x="871" y="1180"/>
                            </a:lnTo>
                            <a:lnTo>
                              <a:pt x="888" y="1211"/>
                            </a:lnTo>
                            <a:lnTo>
                              <a:pt x="893" y="1218"/>
                            </a:lnTo>
                            <a:lnTo>
                              <a:pt x="899" y="1221"/>
                            </a:lnTo>
                            <a:lnTo>
                              <a:pt x="905" y="1222"/>
                            </a:lnTo>
                            <a:lnTo>
                              <a:pt x="911" y="1221"/>
                            </a:lnTo>
                            <a:lnTo>
                              <a:pt x="926" y="1217"/>
                            </a:lnTo>
                            <a:lnTo>
                              <a:pt x="936" y="1211"/>
                            </a:lnTo>
                            <a:lnTo>
                              <a:pt x="944" y="1205"/>
                            </a:lnTo>
                            <a:lnTo>
                              <a:pt x="948" y="1198"/>
                            </a:lnTo>
                            <a:lnTo>
                              <a:pt x="952" y="1191"/>
                            </a:lnTo>
                            <a:lnTo>
                              <a:pt x="952" y="1184"/>
                            </a:lnTo>
                            <a:lnTo>
                              <a:pt x="952" y="1176"/>
                            </a:lnTo>
                            <a:lnTo>
                              <a:pt x="950" y="1168"/>
                            </a:lnTo>
                            <a:lnTo>
                              <a:pt x="946" y="1161"/>
                            </a:lnTo>
                            <a:lnTo>
                              <a:pt x="942" y="1152"/>
                            </a:lnTo>
                            <a:lnTo>
                              <a:pt x="930" y="1149"/>
                            </a:lnTo>
                            <a:lnTo>
                              <a:pt x="920" y="1144"/>
                            </a:lnTo>
                            <a:lnTo>
                              <a:pt x="906" y="1138"/>
                            </a:lnTo>
                            <a:lnTo>
                              <a:pt x="895" y="1132"/>
                            </a:lnTo>
                            <a:lnTo>
                              <a:pt x="886" y="1123"/>
                            </a:lnTo>
                            <a:lnTo>
                              <a:pt x="879" y="1115"/>
                            </a:lnTo>
                            <a:lnTo>
                              <a:pt x="875" y="1109"/>
                            </a:lnTo>
                            <a:lnTo>
                              <a:pt x="871" y="1103"/>
                            </a:lnTo>
                            <a:lnTo>
                              <a:pt x="869" y="1097"/>
                            </a:lnTo>
                            <a:lnTo>
                              <a:pt x="868" y="1090"/>
                            </a:lnTo>
                            <a:lnTo>
                              <a:pt x="870" y="1076"/>
                            </a:lnTo>
                            <a:lnTo>
                              <a:pt x="873" y="1062"/>
                            </a:lnTo>
                            <a:lnTo>
                              <a:pt x="874" y="1050"/>
                            </a:lnTo>
                            <a:lnTo>
                              <a:pt x="874" y="1037"/>
                            </a:lnTo>
                            <a:lnTo>
                              <a:pt x="874" y="1012"/>
                            </a:lnTo>
                            <a:lnTo>
                              <a:pt x="874" y="986"/>
                            </a:lnTo>
                            <a:lnTo>
                              <a:pt x="874" y="974"/>
                            </a:lnTo>
                            <a:lnTo>
                              <a:pt x="875" y="962"/>
                            </a:lnTo>
                            <a:lnTo>
                              <a:pt x="876" y="950"/>
                            </a:lnTo>
                            <a:lnTo>
                              <a:pt x="879" y="938"/>
                            </a:lnTo>
                            <a:lnTo>
                              <a:pt x="882" y="927"/>
                            </a:lnTo>
                            <a:lnTo>
                              <a:pt x="887" y="914"/>
                            </a:lnTo>
                            <a:lnTo>
                              <a:pt x="894" y="902"/>
                            </a:lnTo>
                            <a:lnTo>
                              <a:pt x="901" y="890"/>
                            </a:lnTo>
                            <a:cubicBezTo>
                              <a:pt x="901" y="890"/>
                              <a:pt x="943" y="887"/>
                              <a:pt x="986" y="884"/>
                            </a:cubicBezTo>
                            <a:cubicBezTo>
                              <a:pt x="988" y="830"/>
                              <a:pt x="907" y="749"/>
                              <a:pt x="905" y="717"/>
                            </a:cubicBezTo>
                            <a:cubicBezTo>
                              <a:pt x="919" y="655"/>
                              <a:pt x="893" y="637"/>
                              <a:pt x="905" y="594"/>
                            </a:cubicBezTo>
                            <a:cubicBezTo>
                              <a:pt x="906" y="587"/>
                              <a:pt x="907" y="581"/>
                              <a:pt x="907" y="581"/>
                            </a:cubicBezTo>
                            <a:lnTo>
                              <a:pt x="914" y="568"/>
                            </a:lnTo>
                            <a:lnTo>
                              <a:pt x="915" y="554"/>
                            </a:lnTo>
                            <a:lnTo>
                              <a:pt x="915" y="544"/>
                            </a:lnTo>
                            <a:lnTo>
                              <a:pt x="912" y="534"/>
                            </a:lnTo>
                            <a:lnTo>
                              <a:pt x="910" y="526"/>
                            </a:lnTo>
                            <a:lnTo>
                              <a:pt x="906" y="515"/>
                            </a:lnTo>
                            <a:lnTo>
                              <a:pt x="904" y="505"/>
                            </a:lnTo>
                            <a:lnTo>
                              <a:pt x="903" y="500"/>
                            </a:lnTo>
                            <a:lnTo>
                              <a:pt x="903" y="496"/>
                            </a:lnTo>
                            <a:lnTo>
                              <a:pt x="904" y="488"/>
                            </a:lnTo>
                            <a:lnTo>
                              <a:pt x="905" y="482"/>
                            </a:lnTo>
                            <a:lnTo>
                              <a:pt x="942" y="415"/>
                            </a:lnTo>
                            <a:lnTo>
                              <a:pt x="940" y="405"/>
                            </a:lnTo>
                            <a:lnTo>
                              <a:pt x="939" y="396"/>
                            </a:lnTo>
                            <a:lnTo>
                              <a:pt x="939" y="386"/>
                            </a:lnTo>
                            <a:lnTo>
                              <a:pt x="939" y="378"/>
                            </a:lnTo>
                            <a:lnTo>
                              <a:pt x="941" y="358"/>
                            </a:lnTo>
                            <a:lnTo>
                              <a:pt x="945" y="339"/>
                            </a:lnTo>
                            <a:lnTo>
                              <a:pt x="952" y="321"/>
                            </a:lnTo>
                            <a:lnTo>
                              <a:pt x="959" y="303"/>
                            </a:lnTo>
                            <a:lnTo>
                              <a:pt x="968" y="286"/>
                            </a:lnTo>
                            <a:lnTo>
                              <a:pt x="976" y="267"/>
                            </a:lnTo>
                            <a:lnTo>
                              <a:pt x="985" y="250"/>
                            </a:lnTo>
                            <a:lnTo>
                              <a:pt x="993" y="233"/>
                            </a:lnTo>
                            <a:lnTo>
                              <a:pt x="1000" y="215"/>
                            </a:lnTo>
                            <a:lnTo>
                              <a:pt x="1005" y="197"/>
                            </a:lnTo>
                            <a:lnTo>
                              <a:pt x="1006" y="189"/>
                            </a:lnTo>
                            <a:lnTo>
                              <a:pt x="1007" y="180"/>
                            </a:lnTo>
                            <a:lnTo>
                              <a:pt x="1009" y="172"/>
                            </a:lnTo>
                            <a:lnTo>
                              <a:pt x="1007" y="164"/>
                            </a:lnTo>
                            <a:lnTo>
                              <a:pt x="1006" y="155"/>
                            </a:lnTo>
                            <a:lnTo>
                              <a:pt x="1005" y="147"/>
                            </a:lnTo>
                            <a:lnTo>
                              <a:pt x="1003" y="138"/>
                            </a:lnTo>
                            <a:lnTo>
                              <a:pt x="998" y="130"/>
                            </a:lnTo>
                            <a:lnTo>
                              <a:pt x="1011" y="71"/>
                            </a:lnTo>
                            <a:lnTo>
                              <a:pt x="1003" y="67"/>
                            </a:lnTo>
                            <a:lnTo>
                              <a:pt x="994" y="64"/>
                            </a:lnTo>
                            <a:lnTo>
                              <a:pt x="986" y="59"/>
                            </a:lnTo>
                            <a:lnTo>
                              <a:pt x="979" y="53"/>
                            </a:lnTo>
                            <a:lnTo>
                              <a:pt x="968" y="41"/>
                            </a:lnTo>
                            <a:lnTo>
                              <a:pt x="958" y="30"/>
                            </a:lnTo>
                            <a:lnTo>
                              <a:pt x="953" y="25"/>
                            </a:lnTo>
                            <a:lnTo>
                              <a:pt x="948" y="20"/>
                            </a:lnTo>
                            <a:lnTo>
                              <a:pt x="944" y="18"/>
                            </a:lnTo>
                            <a:lnTo>
                              <a:pt x="939" y="16"/>
                            </a:lnTo>
                            <a:lnTo>
                              <a:pt x="933" y="16"/>
                            </a:lnTo>
                            <a:lnTo>
                              <a:pt x="927" y="16"/>
                            </a:lnTo>
                            <a:lnTo>
                              <a:pt x="920" y="19"/>
                            </a:lnTo>
                            <a:lnTo>
                              <a:pt x="911" y="24"/>
                            </a:lnTo>
                            <a:lnTo>
                              <a:pt x="909" y="20"/>
                            </a:lnTo>
                            <a:lnTo>
                              <a:pt x="905" y="18"/>
                            </a:lnTo>
                            <a:lnTo>
                              <a:pt x="901" y="17"/>
                            </a:lnTo>
                            <a:lnTo>
                              <a:pt x="898" y="16"/>
                            </a:lnTo>
                            <a:lnTo>
                              <a:pt x="891" y="16"/>
                            </a:lnTo>
                            <a:lnTo>
                              <a:pt x="882" y="18"/>
                            </a:lnTo>
                            <a:lnTo>
                              <a:pt x="864" y="24"/>
                            </a:lnTo>
                            <a:lnTo>
                              <a:pt x="849" y="30"/>
                            </a:lnTo>
                            <a:lnTo>
                              <a:pt x="821" y="7"/>
                            </a:lnTo>
                            <a:lnTo>
                              <a:pt x="791" y="14"/>
                            </a:lnTo>
                            <a:lnTo>
                              <a:pt x="614" y="7"/>
                            </a:lnTo>
                            <a:lnTo>
                              <a:pt x="608" y="16"/>
                            </a:lnTo>
                            <a:lnTo>
                              <a:pt x="601" y="22"/>
                            </a:lnTo>
                            <a:lnTo>
                              <a:pt x="593" y="26"/>
                            </a:lnTo>
                            <a:lnTo>
                              <a:pt x="584" y="30"/>
                            </a:lnTo>
                            <a:lnTo>
                              <a:pt x="575" y="31"/>
                            </a:lnTo>
                            <a:lnTo>
                              <a:pt x="566" y="32"/>
                            </a:lnTo>
                            <a:lnTo>
                              <a:pt x="554" y="32"/>
                            </a:lnTo>
                            <a:lnTo>
                              <a:pt x="543" y="31"/>
                            </a:lnTo>
                            <a:lnTo>
                              <a:pt x="499" y="23"/>
                            </a:lnTo>
                            <a:lnTo>
                              <a:pt x="460" y="14"/>
                            </a:lnTo>
                            <a:lnTo>
                              <a:pt x="457" y="10"/>
                            </a:lnTo>
                            <a:lnTo>
                              <a:pt x="455" y="6"/>
                            </a:lnTo>
                            <a:lnTo>
                              <a:pt x="453" y="4"/>
                            </a:lnTo>
                            <a:lnTo>
                              <a:pt x="450" y="1"/>
                            </a:lnTo>
                            <a:lnTo>
                              <a:pt x="447" y="1"/>
                            </a:lnTo>
                            <a:lnTo>
                              <a:pt x="443" y="0"/>
                            </a:lnTo>
                            <a:lnTo>
                              <a:pt x="438" y="1"/>
                            </a:lnTo>
                            <a:lnTo>
                              <a:pt x="434" y="1"/>
                            </a:lnTo>
                            <a:lnTo>
                              <a:pt x="418" y="8"/>
                            </a:lnTo>
                            <a:lnTo>
                              <a:pt x="402" y="14"/>
                            </a:lnTo>
                            <a:lnTo>
                              <a:pt x="372" y="6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7" name="Freeform 292"/>
                      <p:cNvSpPr>
                        <a:spLocks noChangeAspect="1"/>
                      </p:cNvSpPr>
                      <p:nvPr/>
                    </p:nvSpPr>
                    <p:spPr bwMode="auto">
                      <a:xfrm>
                        <a:off x="1088" y="2153"/>
                        <a:ext cx="172" cy="184"/>
                      </a:xfrm>
                      <a:custGeom>
                        <a:avLst/>
                        <a:gdLst>
                          <a:gd name="T0" fmla="*/ 0 w 622"/>
                          <a:gd name="T1" fmla="*/ 14 h 665"/>
                          <a:gd name="T2" fmla="*/ 1 w 622"/>
                          <a:gd name="T3" fmla="*/ 4 h 665"/>
                          <a:gd name="T4" fmla="*/ 0 w 622"/>
                          <a:gd name="T5" fmla="*/ 3 h 665"/>
                          <a:gd name="T6" fmla="*/ 0 w 622"/>
                          <a:gd name="T7" fmla="*/ 3 h 665"/>
                          <a:gd name="T8" fmla="*/ 0 w 622"/>
                          <a:gd name="T9" fmla="*/ 2 h 665"/>
                          <a:gd name="T10" fmla="*/ 0 w 622"/>
                          <a:gd name="T11" fmla="*/ 2 h 665"/>
                          <a:gd name="T12" fmla="*/ 0 w 622"/>
                          <a:gd name="T13" fmla="*/ 2 h 665"/>
                          <a:gd name="T14" fmla="*/ 0 w 622"/>
                          <a:gd name="T15" fmla="*/ 2 h 665"/>
                          <a:gd name="T16" fmla="*/ 0 w 622"/>
                          <a:gd name="T17" fmla="*/ 2 h 665"/>
                          <a:gd name="T18" fmla="*/ 0 w 622"/>
                          <a:gd name="T19" fmla="*/ 2 h 665"/>
                          <a:gd name="T20" fmla="*/ 0 w 622"/>
                          <a:gd name="T21" fmla="*/ 2 h 665"/>
                          <a:gd name="T22" fmla="*/ 0 w 622"/>
                          <a:gd name="T23" fmla="*/ 2 h 665"/>
                          <a:gd name="T24" fmla="*/ 0 w 622"/>
                          <a:gd name="T25" fmla="*/ 0 h 665"/>
                          <a:gd name="T26" fmla="*/ 1 w 622"/>
                          <a:gd name="T27" fmla="*/ 0 h 665"/>
                          <a:gd name="T28" fmla="*/ 2 w 622"/>
                          <a:gd name="T29" fmla="*/ 0 h 665"/>
                          <a:gd name="T30" fmla="*/ 6 w 622"/>
                          <a:gd name="T31" fmla="*/ 0 h 665"/>
                          <a:gd name="T32" fmla="*/ 9 w 622"/>
                          <a:gd name="T33" fmla="*/ 1 h 665"/>
                          <a:gd name="T34" fmla="*/ 11 w 622"/>
                          <a:gd name="T35" fmla="*/ 0 h 665"/>
                          <a:gd name="T36" fmla="*/ 11 w 622"/>
                          <a:gd name="T37" fmla="*/ 1 h 665"/>
                          <a:gd name="T38" fmla="*/ 11 w 622"/>
                          <a:gd name="T39" fmla="*/ 1 h 665"/>
                          <a:gd name="T40" fmla="*/ 11 w 622"/>
                          <a:gd name="T41" fmla="*/ 2 h 665"/>
                          <a:gd name="T42" fmla="*/ 11 w 622"/>
                          <a:gd name="T43" fmla="*/ 2 h 665"/>
                          <a:gd name="T44" fmla="*/ 11 w 622"/>
                          <a:gd name="T45" fmla="*/ 2 h 665"/>
                          <a:gd name="T46" fmla="*/ 11 w 622"/>
                          <a:gd name="T47" fmla="*/ 2 h 665"/>
                          <a:gd name="T48" fmla="*/ 11 w 622"/>
                          <a:gd name="T49" fmla="*/ 2 h 665"/>
                          <a:gd name="T50" fmla="*/ 11 w 622"/>
                          <a:gd name="T51" fmla="*/ 3 h 665"/>
                          <a:gd name="T52" fmla="*/ 12 w 622"/>
                          <a:gd name="T53" fmla="*/ 3 h 665"/>
                          <a:gd name="T54" fmla="*/ 11 w 622"/>
                          <a:gd name="T55" fmla="*/ 5 h 665"/>
                          <a:gd name="T56" fmla="*/ 10 w 622"/>
                          <a:gd name="T57" fmla="*/ 5 h 665"/>
                          <a:gd name="T58" fmla="*/ 9 w 622"/>
                          <a:gd name="T59" fmla="*/ 3 h 665"/>
                          <a:gd name="T60" fmla="*/ 9 w 622"/>
                          <a:gd name="T61" fmla="*/ 3 h 665"/>
                          <a:gd name="T62" fmla="*/ 10 w 622"/>
                          <a:gd name="T63" fmla="*/ 7 h 665"/>
                          <a:gd name="T64" fmla="*/ 12 w 622"/>
                          <a:gd name="T65" fmla="*/ 12 h 665"/>
                          <a:gd name="T66" fmla="*/ 13 w 622"/>
                          <a:gd name="T67" fmla="*/ 13 h 665"/>
                          <a:gd name="T68" fmla="*/ 13 w 622"/>
                          <a:gd name="T69" fmla="*/ 14 h 665"/>
                          <a:gd name="T70" fmla="*/ 12 w 622"/>
                          <a:gd name="T71" fmla="*/ 14 h 665"/>
                          <a:gd name="T72" fmla="*/ 12 w 622"/>
                          <a:gd name="T73" fmla="*/ 14 h 665"/>
                          <a:gd name="T74" fmla="*/ 12 w 622"/>
                          <a:gd name="T75" fmla="*/ 14 h 665"/>
                          <a:gd name="T76" fmla="*/ 12 w 622"/>
                          <a:gd name="T77" fmla="*/ 14 h 665"/>
                          <a:gd name="T78" fmla="*/ 12 w 622"/>
                          <a:gd name="T79" fmla="*/ 14 h 665"/>
                          <a:gd name="T80" fmla="*/ 0 w 622"/>
                          <a:gd name="T81" fmla="*/ 14 h 6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2" h="665">
                            <a:moveTo>
                              <a:pt x="7" y="665"/>
                            </a:moveTo>
                            <a:lnTo>
                              <a:pt x="23" y="181"/>
                            </a:lnTo>
                            <a:lnTo>
                              <a:pt x="13" y="153"/>
                            </a:lnTo>
                            <a:lnTo>
                              <a:pt x="4" y="127"/>
                            </a:lnTo>
                            <a:lnTo>
                              <a:pt x="2" y="120"/>
                            </a:lnTo>
                            <a:lnTo>
                              <a:pt x="2" y="114"/>
                            </a:lnTo>
                            <a:lnTo>
                              <a:pt x="2" y="105"/>
                            </a:lnTo>
                            <a:lnTo>
                              <a:pt x="2" y="99"/>
                            </a:lnTo>
                            <a:lnTo>
                              <a:pt x="5" y="93"/>
                            </a:lnTo>
                            <a:lnTo>
                              <a:pt x="7" y="87"/>
                            </a:lnTo>
                            <a:lnTo>
                              <a:pt x="11" y="81"/>
                            </a:lnTo>
                            <a:lnTo>
                              <a:pt x="17" y="76"/>
                            </a:lnTo>
                            <a:lnTo>
                              <a:pt x="0" y="17"/>
                            </a:lnTo>
                            <a:cubicBezTo>
                              <a:pt x="1" y="6"/>
                              <a:pt x="8" y="10"/>
                              <a:pt x="26" y="7"/>
                            </a:cubicBezTo>
                            <a:cubicBezTo>
                              <a:pt x="83" y="0"/>
                              <a:pt x="114" y="8"/>
                              <a:pt x="114" y="8"/>
                            </a:cubicBezTo>
                            <a:cubicBezTo>
                              <a:pt x="270" y="60"/>
                              <a:pt x="245" y="43"/>
                              <a:pt x="286" y="8"/>
                            </a:cubicBezTo>
                            <a:cubicBezTo>
                              <a:pt x="419" y="12"/>
                              <a:pt x="413" y="44"/>
                              <a:pt x="413" y="44"/>
                            </a:cubicBezTo>
                            <a:cubicBezTo>
                              <a:pt x="455" y="48"/>
                              <a:pt x="504" y="8"/>
                              <a:pt x="504" y="8"/>
                            </a:cubicBezTo>
                            <a:lnTo>
                              <a:pt x="511" y="53"/>
                            </a:lnTo>
                            <a:lnTo>
                              <a:pt x="513" y="64"/>
                            </a:lnTo>
                            <a:lnTo>
                              <a:pt x="514" y="75"/>
                            </a:lnTo>
                            <a:lnTo>
                              <a:pt x="517" y="85"/>
                            </a:lnTo>
                            <a:lnTo>
                              <a:pt x="521" y="96"/>
                            </a:lnTo>
                            <a:lnTo>
                              <a:pt x="526" y="105"/>
                            </a:lnTo>
                            <a:lnTo>
                              <a:pt x="533" y="116"/>
                            </a:lnTo>
                            <a:lnTo>
                              <a:pt x="540" y="126"/>
                            </a:lnTo>
                            <a:lnTo>
                              <a:pt x="550" y="136"/>
                            </a:lnTo>
                            <a:lnTo>
                              <a:pt x="498" y="249"/>
                            </a:lnTo>
                            <a:cubicBezTo>
                              <a:pt x="498" y="249"/>
                              <a:pt x="491" y="246"/>
                              <a:pt x="485" y="244"/>
                            </a:cubicBezTo>
                            <a:cubicBezTo>
                              <a:pt x="464" y="192"/>
                              <a:pt x="420" y="147"/>
                              <a:pt x="420" y="147"/>
                            </a:cubicBezTo>
                            <a:lnTo>
                              <a:pt x="409" y="157"/>
                            </a:lnTo>
                            <a:lnTo>
                              <a:pt x="467" y="314"/>
                            </a:lnTo>
                            <a:cubicBezTo>
                              <a:pt x="467" y="314"/>
                              <a:pt x="530" y="431"/>
                              <a:pt x="593" y="548"/>
                            </a:cubicBezTo>
                            <a:cubicBezTo>
                              <a:pt x="570" y="588"/>
                              <a:pt x="622" y="624"/>
                              <a:pt x="622" y="624"/>
                            </a:cubicBezTo>
                            <a:lnTo>
                              <a:pt x="602" y="641"/>
                            </a:lnTo>
                            <a:lnTo>
                              <a:pt x="585" y="654"/>
                            </a:lnTo>
                            <a:lnTo>
                              <a:pt x="577" y="658"/>
                            </a:lnTo>
                            <a:lnTo>
                              <a:pt x="570" y="661"/>
                            </a:lnTo>
                            <a:lnTo>
                              <a:pt x="562" y="664"/>
                            </a:lnTo>
                            <a:lnTo>
                              <a:pt x="552" y="665"/>
                            </a:lnTo>
                            <a:lnTo>
                              <a:pt x="7" y="66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8" name="Freeform 293"/>
                      <p:cNvSpPr>
                        <a:spLocks noChangeAspect="1"/>
                      </p:cNvSpPr>
                      <p:nvPr/>
                    </p:nvSpPr>
                    <p:spPr bwMode="auto">
                      <a:xfrm>
                        <a:off x="864" y="2125"/>
                        <a:ext cx="235" cy="252"/>
                      </a:xfrm>
                      <a:custGeom>
                        <a:avLst/>
                        <a:gdLst>
                          <a:gd name="T0" fmla="*/ 16 w 849"/>
                          <a:gd name="T1" fmla="*/ 19 h 911"/>
                          <a:gd name="T2" fmla="*/ 17 w 849"/>
                          <a:gd name="T3" fmla="*/ 19 h 911"/>
                          <a:gd name="T4" fmla="*/ 17 w 849"/>
                          <a:gd name="T5" fmla="*/ 19 h 911"/>
                          <a:gd name="T6" fmla="*/ 17 w 849"/>
                          <a:gd name="T7" fmla="*/ 16 h 911"/>
                          <a:gd name="T8" fmla="*/ 17 w 849"/>
                          <a:gd name="T9" fmla="*/ 5 h 911"/>
                          <a:gd name="T10" fmla="*/ 17 w 849"/>
                          <a:gd name="T11" fmla="*/ 5 h 911"/>
                          <a:gd name="T12" fmla="*/ 17 w 849"/>
                          <a:gd name="T13" fmla="*/ 4 h 911"/>
                          <a:gd name="T14" fmla="*/ 17 w 849"/>
                          <a:gd name="T15" fmla="*/ 4 h 911"/>
                          <a:gd name="T16" fmla="*/ 17 w 849"/>
                          <a:gd name="T17" fmla="*/ 4 h 911"/>
                          <a:gd name="T18" fmla="*/ 17 w 849"/>
                          <a:gd name="T19" fmla="*/ 2 h 911"/>
                          <a:gd name="T20" fmla="*/ 16 w 849"/>
                          <a:gd name="T21" fmla="*/ 1 h 911"/>
                          <a:gd name="T22" fmla="*/ 12 w 849"/>
                          <a:gd name="T23" fmla="*/ 1 h 911"/>
                          <a:gd name="T24" fmla="*/ 11 w 849"/>
                          <a:gd name="T25" fmla="*/ 4 h 911"/>
                          <a:gd name="T26" fmla="*/ 9 w 849"/>
                          <a:gd name="T27" fmla="*/ 3 h 911"/>
                          <a:gd name="T28" fmla="*/ 7 w 849"/>
                          <a:gd name="T29" fmla="*/ 2 h 911"/>
                          <a:gd name="T30" fmla="*/ 3 w 849"/>
                          <a:gd name="T31" fmla="*/ 0 h 911"/>
                          <a:gd name="T32" fmla="*/ 3 w 849"/>
                          <a:gd name="T33" fmla="*/ 1 h 911"/>
                          <a:gd name="T34" fmla="*/ 3 w 849"/>
                          <a:gd name="T35" fmla="*/ 1 h 911"/>
                          <a:gd name="T36" fmla="*/ 2 w 849"/>
                          <a:gd name="T37" fmla="*/ 1 h 911"/>
                          <a:gd name="T38" fmla="*/ 2 w 849"/>
                          <a:gd name="T39" fmla="*/ 1 h 911"/>
                          <a:gd name="T40" fmla="*/ 2 w 849"/>
                          <a:gd name="T41" fmla="*/ 2 h 911"/>
                          <a:gd name="T42" fmla="*/ 2 w 849"/>
                          <a:gd name="T43" fmla="*/ 2 h 911"/>
                          <a:gd name="T44" fmla="*/ 1 w 849"/>
                          <a:gd name="T45" fmla="*/ 3 h 911"/>
                          <a:gd name="T46" fmla="*/ 1 w 849"/>
                          <a:gd name="T47" fmla="*/ 3 h 911"/>
                          <a:gd name="T48" fmla="*/ 1 w 849"/>
                          <a:gd name="T49" fmla="*/ 4 h 911"/>
                          <a:gd name="T50" fmla="*/ 1 w 849"/>
                          <a:gd name="T51" fmla="*/ 4 h 911"/>
                          <a:gd name="T52" fmla="*/ 1 w 849"/>
                          <a:gd name="T53" fmla="*/ 4 h 911"/>
                          <a:gd name="T54" fmla="*/ 0 w 849"/>
                          <a:gd name="T55" fmla="*/ 4 h 911"/>
                          <a:gd name="T56" fmla="*/ 0 w 849"/>
                          <a:gd name="T57" fmla="*/ 5 h 911"/>
                          <a:gd name="T58" fmla="*/ 1 w 849"/>
                          <a:gd name="T59" fmla="*/ 7 h 911"/>
                          <a:gd name="T60" fmla="*/ 1 w 849"/>
                          <a:gd name="T61" fmla="*/ 8 h 911"/>
                          <a:gd name="T62" fmla="*/ 1 w 849"/>
                          <a:gd name="T63" fmla="*/ 9 h 911"/>
                          <a:gd name="T64" fmla="*/ 1 w 849"/>
                          <a:gd name="T65" fmla="*/ 9 h 911"/>
                          <a:gd name="T66" fmla="*/ 1 w 849"/>
                          <a:gd name="T67" fmla="*/ 10 h 911"/>
                          <a:gd name="T68" fmla="*/ 0 w 849"/>
                          <a:gd name="T69" fmla="*/ 10 h 911"/>
                          <a:gd name="T70" fmla="*/ 0 w 849"/>
                          <a:gd name="T71" fmla="*/ 11 h 911"/>
                          <a:gd name="T72" fmla="*/ 0 w 849"/>
                          <a:gd name="T73" fmla="*/ 11 h 911"/>
                          <a:gd name="T74" fmla="*/ 1 w 849"/>
                          <a:gd name="T75" fmla="*/ 11 h 911"/>
                          <a:gd name="T76" fmla="*/ 1 w 849"/>
                          <a:gd name="T77" fmla="*/ 12 h 911"/>
                          <a:gd name="T78" fmla="*/ 1 w 849"/>
                          <a:gd name="T79" fmla="*/ 12 h 911"/>
                          <a:gd name="T80" fmla="*/ 1 w 849"/>
                          <a:gd name="T81" fmla="*/ 12 h 911"/>
                          <a:gd name="T82" fmla="*/ 1 w 849"/>
                          <a:gd name="T83" fmla="*/ 13 h 911"/>
                          <a:gd name="T84" fmla="*/ 2 w 849"/>
                          <a:gd name="T85" fmla="*/ 13 h 911"/>
                          <a:gd name="T86" fmla="*/ 2 w 849"/>
                          <a:gd name="T87" fmla="*/ 13 h 911"/>
                          <a:gd name="T88" fmla="*/ 2 w 849"/>
                          <a:gd name="T89" fmla="*/ 13 h 911"/>
                          <a:gd name="T90" fmla="*/ 2 w 849"/>
                          <a:gd name="T91" fmla="*/ 13 h 911"/>
                          <a:gd name="T92" fmla="*/ 2 w 849"/>
                          <a:gd name="T93" fmla="*/ 14 h 911"/>
                          <a:gd name="T94" fmla="*/ 6 w 849"/>
                          <a:gd name="T95" fmla="*/ 15 h 911"/>
                          <a:gd name="T96" fmla="*/ 16 w 849"/>
                          <a:gd name="T97" fmla="*/ 19 h 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9" h="911">
                            <a:moveTo>
                              <a:pt x="765" y="911"/>
                            </a:moveTo>
                            <a:lnTo>
                              <a:pt x="767" y="906"/>
                            </a:lnTo>
                            <a:lnTo>
                              <a:pt x="770" y="901"/>
                            </a:lnTo>
                            <a:lnTo>
                              <a:pt x="776" y="898"/>
                            </a:lnTo>
                            <a:lnTo>
                              <a:pt x="782" y="895"/>
                            </a:lnTo>
                            <a:lnTo>
                              <a:pt x="797" y="891"/>
                            </a:lnTo>
                            <a:lnTo>
                              <a:pt x="811" y="888"/>
                            </a:lnTo>
                            <a:lnTo>
                              <a:pt x="814" y="767"/>
                            </a:lnTo>
                            <a:lnTo>
                              <a:pt x="829" y="282"/>
                            </a:lnTo>
                            <a:lnTo>
                              <a:pt x="820" y="254"/>
                            </a:lnTo>
                            <a:lnTo>
                              <a:pt x="810" y="228"/>
                            </a:lnTo>
                            <a:lnTo>
                              <a:pt x="809" y="221"/>
                            </a:lnTo>
                            <a:lnTo>
                              <a:pt x="809" y="215"/>
                            </a:lnTo>
                            <a:lnTo>
                              <a:pt x="809" y="206"/>
                            </a:lnTo>
                            <a:lnTo>
                              <a:pt x="809" y="200"/>
                            </a:lnTo>
                            <a:lnTo>
                              <a:pt x="811" y="194"/>
                            </a:lnTo>
                            <a:lnTo>
                              <a:pt x="814" y="188"/>
                            </a:lnTo>
                            <a:lnTo>
                              <a:pt x="817" y="182"/>
                            </a:lnTo>
                            <a:lnTo>
                              <a:pt x="823" y="178"/>
                            </a:lnTo>
                            <a:lnTo>
                              <a:pt x="806" y="119"/>
                            </a:lnTo>
                            <a:cubicBezTo>
                              <a:pt x="806" y="119"/>
                              <a:pt x="820" y="114"/>
                              <a:pt x="834" y="109"/>
                            </a:cubicBezTo>
                            <a:cubicBezTo>
                              <a:pt x="849" y="63"/>
                              <a:pt x="756" y="68"/>
                              <a:pt x="756" y="68"/>
                            </a:cubicBezTo>
                            <a:cubicBezTo>
                              <a:pt x="741" y="30"/>
                              <a:pt x="663" y="31"/>
                              <a:pt x="663" y="31"/>
                            </a:cubicBezTo>
                            <a:cubicBezTo>
                              <a:pt x="547" y="10"/>
                              <a:pt x="564" y="66"/>
                              <a:pt x="564" y="66"/>
                            </a:cubicBezTo>
                            <a:cubicBezTo>
                              <a:pt x="564" y="66"/>
                              <a:pt x="566" y="113"/>
                              <a:pt x="569" y="161"/>
                            </a:cubicBezTo>
                            <a:cubicBezTo>
                              <a:pt x="553" y="193"/>
                              <a:pt x="532" y="194"/>
                              <a:pt x="532" y="194"/>
                            </a:cubicBezTo>
                            <a:cubicBezTo>
                              <a:pt x="477" y="186"/>
                              <a:pt x="453" y="169"/>
                              <a:pt x="453" y="169"/>
                            </a:cubicBezTo>
                            <a:cubicBezTo>
                              <a:pt x="435" y="144"/>
                              <a:pt x="414" y="132"/>
                              <a:pt x="414" y="132"/>
                            </a:cubicBezTo>
                            <a:lnTo>
                              <a:pt x="359" y="120"/>
                            </a:lnTo>
                            <a:cubicBezTo>
                              <a:pt x="359" y="120"/>
                              <a:pt x="340" y="121"/>
                              <a:pt x="332" y="98"/>
                            </a:cubicBezTo>
                            <a:cubicBezTo>
                              <a:pt x="259" y="0"/>
                              <a:pt x="141" y="9"/>
                              <a:pt x="141" y="9"/>
                            </a:cubicBezTo>
                            <a:lnTo>
                              <a:pt x="138" y="19"/>
                            </a:lnTo>
                            <a:lnTo>
                              <a:pt x="137" y="28"/>
                            </a:lnTo>
                            <a:lnTo>
                              <a:pt x="135" y="37"/>
                            </a:lnTo>
                            <a:lnTo>
                              <a:pt x="131" y="43"/>
                            </a:lnTo>
                            <a:lnTo>
                              <a:pt x="129" y="49"/>
                            </a:lnTo>
                            <a:lnTo>
                              <a:pt x="125" y="52"/>
                            </a:lnTo>
                            <a:lnTo>
                              <a:pt x="120" y="55"/>
                            </a:lnTo>
                            <a:lnTo>
                              <a:pt x="116" y="57"/>
                            </a:lnTo>
                            <a:lnTo>
                              <a:pt x="111" y="69"/>
                            </a:lnTo>
                            <a:lnTo>
                              <a:pt x="106" y="79"/>
                            </a:lnTo>
                            <a:lnTo>
                              <a:pt x="99" y="87"/>
                            </a:lnTo>
                            <a:lnTo>
                              <a:pt x="90" y="96"/>
                            </a:lnTo>
                            <a:lnTo>
                              <a:pt x="73" y="109"/>
                            </a:lnTo>
                            <a:lnTo>
                              <a:pt x="54" y="121"/>
                            </a:lnTo>
                            <a:lnTo>
                              <a:pt x="51" y="139"/>
                            </a:lnTo>
                            <a:lnTo>
                              <a:pt x="47" y="160"/>
                            </a:lnTo>
                            <a:lnTo>
                              <a:pt x="45" y="164"/>
                            </a:lnTo>
                            <a:lnTo>
                              <a:pt x="43" y="169"/>
                            </a:lnTo>
                            <a:lnTo>
                              <a:pt x="41" y="174"/>
                            </a:lnTo>
                            <a:lnTo>
                              <a:pt x="37" y="178"/>
                            </a:lnTo>
                            <a:lnTo>
                              <a:pt x="34" y="180"/>
                            </a:lnTo>
                            <a:lnTo>
                              <a:pt x="30" y="182"/>
                            </a:lnTo>
                            <a:lnTo>
                              <a:pt x="23" y="184"/>
                            </a:lnTo>
                            <a:lnTo>
                              <a:pt x="17" y="184"/>
                            </a:lnTo>
                            <a:lnTo>
                              <a:pt x="13" y="203"/>
                            </a:lnTo>
                            <a:lnTo>
                              <a:pt x="12" y="224"/>
                            </a:lnTo>
                            <a:lnTo>
                              <a:pt x="12" y="245"/>
                            </a:lnTo>
                            <a:lnTo>
                              <a:pt x="14" y="265"/>
                            </a:lnTo>
                            <a:lnTo>
                              <a:pt x="20" y="309"/>
                            </a:lnTo>
                            <a:lnTo>
                              <a:pt x="29" y="349"/>
                            </a:lnTo>
                            <a:lnTo>
                              <a:pt x="32" y="371"/>
                            </a:lnTo>
                            <a:lnTo>
                              <a:pt x="34" y="390"/>
                            </a:lnTo>
                            <a:lnTo>
                              <a:pt x="35" y="410"/>
                            </a:lnTo>
                            <a:lnTo>
                              <a:pt x="34" y="430"/>
                            </a:lnTo>
                            <a:lnTo>
                              <a:pt x="31" y="440"/>
                            </a:lnTo>
                            <a:lnTo>
                              <a:pt x="30" y="448"/>
                            </a:lnTo>
                            <a:lnTo>
                              <a:pt x="25" y="458"/>
                            </a:lnTo>
                            <a:lnTo>
                              <a:pt x="22" y="466"/>
                            </a:lnTo>
                            <a:lnTo>
                              <a:pt x="18" y="475"/>
                            </a:lnTo>
                            <a:lnTo>
                              <a:pt x="13" y="483"/>
                            </a:lnTo>
                            <a:lnTo>
                              <a:pt x="7" y="490"/>
                            </a:lnTo>
                            <a:lnTo>
                              <a:pt x="0" y="500"/>
                            </a:lnTo>
                            <a:lnTo>
                              <a:pt x="10" y="505"/>
                            </a:lnTo>
                            <a:lnTo>
                              <a:pt x="17" y="512"/>
                            </a:lnTo>
                            <a:lnTo>
                              <a:pt x="23" y="520"/>
                            </a:lnTo>
                            <a:lnTo>
                              <a:pt x="29" y="529"/>
                            </a:lnTo>
                            <a:lnTo>
                              <a:pt x="36" y="549"/>
                            </a:lnTo>
                            <a:lnTo>
                              <a:pt x="42" y="568"/>
                            </a:lnTo>
                            <a:lnTo>
                              <a:pt x="46" y="578"/>
                            </a:lnTo>
                            <a:lnTo>
                              <a:pt x="49" y="586"/>
                            </a:lnTo>
                            <a:lnTo>
                              <a:pt x="54" y="594"/>
                            </a:lnTo>
                            <a:lnTo>
                              <a:pt x="60" y="600"/>
                            </a:lnTo>
                            <a:lnTo>
                              <a:pt x="63" y="602"/>
                            </a:lnTo>
                            <a:lnTo>
                              <a:pt x="66" y="603"/>
                            </a:lnTo>
                            <a:lnTo>
                              <a:pt x="71" y="604"/>
                            </a:lnTo>
                            <a:lnTo>
                              <a:pt x="75" y="606"/>
                            </a:lnTo>
                            <a:lnTo>
                              <a:pt x="85" y="604"/>
                            </a:lnTo>
                            <a:lnTo>
                              <a:pt x="99" y="602"/>
                            </a:lnTo>
                            <a:lnTo>
                              <a:pt x="105" y="609"/>
                            </a:lnTo>
                            <a:lnTo>
                              <a:pt x="110" y="616"/>
                            </a:lnTo>
                            <a:lnTo>
                              <a:pt x="114" y="626"/>
                            </a:lnTo>
                            <a:lnTo>
                              <a:pt x="117" y="634"/>
                            </a:lnTo>
                            <a:lnTo>
                              <a:pt x="123" y="655"/>
                            </a:lnTo>
                            <a:lnTo>
                              <a:pt x="128" y="674"/>
                            </a:lnTo>
                            <a:lnTo>
                              <a:pt x="300" y="719"/>
                            </a:lnTo>
                            <a:lnTo>
                              <a:pt x="368" y="689"/>
                            </a:lnTo>
                            <a:lnTo>
                              <a:pt x="765" y="91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99" name="Freeform 294"/>
                      <p:cNvSpPr>
                        <a:spLocks noChangeAspect="1"/>
                      </p:cNvSpPr>
                      <p:nvPr/>
                    </p:nvSpPr>
                    <p:spPr bwMode="auto">
                      <a:xfrm>
                        <a:off x="840" y="2047"/>
                        <a:ext cx="63" cy="129"/>
                      </a:xfrm>
                      <a:custGeom>
                        <a:avLst/>
                        <a:gdLst>
                          <a:gd name="T0" fmla="*/ 1 w 227"/>
                          <a:gd name="T1" fmla="*/ 0 h 469"/>
                          <a:gd name="T2" fmla="*/ 1 w 227"/>
                          <a:gd name="T3" fmla="*/ 1 h 469"/>
                          <a:gd name="T4" fmla="*/ 1 w 227"/>
                          <a:gd name="T5" fmla="*/ 1 h 469"/>
                          <a:gd name="T6" fmla="*/ 1 w 227"/>
                          <a:gd name="T7" fmla="*/ 2 h 469"/>
                          <a:gd name="T8" fmla="*/ 1 w 227"/>
                          <a:gd name="T9" fmla="*/ 3 h 469"/>
                          <a:gd name="T10" fmla="*/ 1 w 227"/>
                          <a:gd name="T11" fmla="*/ 3 h 469"/>
                          <a:gd name="T12" fmla="*/ 1 w 227"/>
                          <a:gd name="T13" fmla="*/ 4 h 469"/>
                          <a:gd name="T14" fmla="*/ 0 w 227"/>
                          <a:gd name="T15" fmla="*/ 4 h 469"/>
                          <a:gd name="T16" fmla="*/ 0 w 227"/>
                          <a:gd name="T17" fmla="*/ 4 h 469"/>
                          <a:gd name="T18" fmla="*/ 0 w 227"/>
                          <a:gd name="T19" fmla="*/ 4 h 469"/>
                          <a:gd name="T20" fmla="*/ 0 w 227"/>
                          <a:gd name="T21" fmla="*/ 5 h 469"/>
                          <a:gd name="T22" fmla="*/ 0 w 227"/>
                          <a:gd name="T23" fmla="*/ 6 h 469"/>
                          <a:gd name="T24" fmla="*/ 1 w 227"/>
                          <a:gd name="T25" fmla="*/ 6 h 469"/>
                          <a:gd name="T26" fmla="*/ 1 w 227"/>
                          <a:gd name="T27" fmla="*/ 6 h 469"/>
                          <a:gd name="T28" fmla="*/ 1 w 227"/>
                          <a:gd name="T29" fmla="*/ 6 h 469"/>
                          <a:gd name="T30" fmla="*/ 1 w 227"/>
                          <a:gd name="T31" fmla="*/ 7 h 469"/>
                          <a:gd name="T32" fmla="*/ 1 w 227"/>
                          <a:gd name="T33" fmla="*/ 7 h 469"/>
                          <a:gd name="T34" fmla="*/ 1 w 227"/>
                          <a:gd name="T35" fmla="*/ 7 h 469"/>
                          <a:gd name="T36" fmla="*/ 2 w 227"/>
                          <a:gd name="T37" fmla="*/ 10 h 469"/>
                          <a:gd name="T38" fmla="*/ 2 w 227"/>
                          <a:gd name="T39" fmla="*/ 10 h 469"/>
                          <a:gd name="T40" fmla="*/ 2 w 227"/>
                          <a:gd name="T41" fmla="*/ 10 h 469"/>
                          <a:gd name="T42" fmla="*/ 3 w 227"/>
                          <a:gd name="T43" fmla="*/ 9 h 469"/>
                          <a:gd name="T44" fmla="*/ 3 w 227"/>
                          <a:gd name="T45" fmla="*/ 9 h 469"/>
                          <a:gd name="T46" fmla="*/ 3 w 227"/>
                          <a:gd name="T47" fmla="*/ 9 h 469"/>
                          <a:gd name="T48" fmla="*/ 4 w 227"/>
                          <a:gd name="T49" fmla="*/ 8 h 469"/>
                          <a:gd name="T50" fmla="*/ 4 w 227"/>
                          <a:gd name="T51" fmla="*/ 8 h 469"/>
                          <a:gd name="T52" fmla="*/ 4 w 227"/>
                          <a:gd name="T53" fmla="*/ 7 h 469"/>
                          <a:gd name="T54" fmla="*/ 4 w 227"/>
                          <a:gd name="T55" fmla="*/ 7 h 469"/>
                          <a:gd name="T56" fmla="*/ 5 w 227"/>
                          <a:gd name="T57" fmla="*/ 7 h 469"/>
                          <a:gd name="T58" fmla="*/ 5 w 227"/>
                          <a:gd name="T59" fmla="*/ 7 h 469"/>
                          <a:gd name="T60" fmla="*/ 5 w 227"/>
                          <a:gd name="T61" fmla="*/ 6 h 469"/>
                          <a:gd name="T62" fmla="*/ 4 w 227"/>
                          <a:gd name="T63" fmla="*/ 3 h 469"/>
                          <a:gd name="T64" fmla="*/ 4 w 227"/>
                          <a:gd name="T65" fmla="*/ 0 h 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469">
                            <a:moveTo>
                              <a:pt x="49" y="3"/>
                            </a:moveTo>
                            <a:lnTo>
                              <a:pt x="46" y="11"/>
                            </a:lnTo>
                            <a:lnTo>
                              <a:pt x="42" y="21"/>
                            </a:lnTo>
                            <a:lnTo>
                              <a:pt x="40" y="30"/>
                            </a:lnTo>
                            <a:lnTo>
                              <a:pt x="38" y="40"/>
                            </a:lnTo>
                            <a:lnTo>
                              <a:pt x="40" y="62"/>
                            </a:lnTo>
                            <a:lnTo>
                              <a:pt x="42" y="81"/>
                            </a:lnTo>
                            <a:lnTo>
                              <a:pt x="44" y="101"/>
                            </a:lnTo>
                            <a:lnTo>
                              <a:pt x="44" y="121"/>
                            </a:lnTo>
                            <a:lnTo>
                              <a:pt x="43" y="132"/>
                            </a:lnTo>
                            <a:lnTo>
                              <a:pt x="40" y="142"/>
                            </a:lnTo>
                            <a:lnTo>
                              <a:pt x="36" y="150"/>
                            </a:lnTo>
                            <a:lnTo>
                              <a:pt x="31" y="160"/>
                            </a:lnTo>
                            <a:lnTo>
                              <a:pt x="23" y="166"/>
                            </a:lnTo>
                            <a:lnTo>
                              <a:pt x="16" y="172"/>
                            </a:lnTo>
                            <a:lnTo>
                              <a:pt x="10" y="178"/>
                            </a:lnTo>
                            <a:lnTo>
                              <a:pt x="6" y="186"/>
                            </a:lnTo>
                            <a:lnTo>
                              <a:pt x="2" y="193"/>
                            </a:lnTo>
                            <a:lnTo>
                              <a:pt x="0" y="200"/>
                            </a:lnTo>
                            <a:lnTo>
                              <a:pt x="0" y="209"/>
                            </a:lnTo>
                            <a:lnTo>
                              <a:pt x="0" y="217"/>
                            </a:lnTo>
                            <a:lnTo>
                              <a:pt x="1" y="234"/>
                            </a:lnTo>
                            <a:lnTo>
                              <a:pt x="5" y="251"/>
                            </a:lnTo>
                            <a:lnTo>
                              <a:pt x="10" y="267"/>
                            </a:lnTo>
                            <a:lnTo>
                              <a:pt x="14" y="284"/>
                            </a:lnTo>
                            <a:lnTo>
                              <a:pt x="20" y="285"/>
                            </a:lnTo>
                            <a:lnTo>
                              <a:pt x="24" y="287"/>
                            </a:lnTo>
                            <a:lnTo>
                              <a:pt x="28" y="291"/>
                            </a:lnTo>
                            <a:lnTo>
                              <a:pt x="31" y="295"/>
                            </a:lnTo>
                            <a:lnTo>
                              <a:pt x="35" y="303"/>
                            </a:lnTo>
                            <a:lnTo>
                              <a:pt x="37" y="313"/>
                            </a:lnTo>
                            <a:lnTo>
                              <a:pt x="42" y="322"/>
                            </a:lnTo>
                            <a:lnTo>
                              <a:pt x="47" y="330"/>
                            </a:lnTo>
                            <a:lnTo>
                              <a:pt x="49" y="332"/>
                            </a:lnTo>
                            <a:lnTo>
                              <a:pt x="54" y="333"/>
                            </a:lnTo>
                            <a:lnTo>
                              <a:pt x="60" y="335"/>
                            </a:lnTo>
                            <a:lnTo>
                              <a:pt x="66" y="333"/>
                            </a:lnTo>
                            <a:lnTo>
                              <a:pt x="103" y="469"/>
                            </a:lnTo>
                            <a:lnTo>
                              <a:pt x="109" y="469"/>
                            </a:lnTo>
                            <a:lnTo>
                              <a:pt x="117" y="468"/>
                            </a:lnTo>
                            <a:lnTo>
                              <a:pt x="120" y="465"/>
                            </a:lnTo>
                            <a:lnTo>
                              <a:pt x="124" y="463"/>
                            </a:lnTo>
                            <a:lnTo>
                              <a:pt x="127" y="459"/>
                            </a:lnTo>
                            <a:lnTo>
                              <a:pt x="130" y="454"/>
                            </a:lnTo>
                            <a:lnTo>
                              <a:pt x="131" y="450"/>
                            </a:lnTo>
                            <a:lnTo>
                              <a:pt x="133" y="445"/>
                            </a:lnTo>
                            <a:lnTo>
                              <a:pt x="137" y="424"/>
                            </a:lnTo>
                            <a:lnTo>
                              <a:pt x="141" y="406"/>
                            </a:lnTo>
                            <a:lnTo>
                              <a:pt x="160" y="394"/>
                            </a:lnTo>
                            <a:lnTo>
                              <a:pt x="177" y="381"/>
                            </a:lnTo>
                            <a:lnTo>
                              <a:pt x="185" y="372"/>
                            </a:lnTo>
                            <a:lnTo>
                              <a:pt x="192" y="364"/>
                            </a:lnTo>
                            <a:lnTo>
                              <a:pt x="197" y="354"/>
                            </a:lnTo>
                            <a:lnTo>
                              <a:pt x="202" y="342"/>
                            </a:lnTo>
                            <a:lnTo>
                              <a:pt x="207" y="339"/>
                            </a:lnTo>
                            <a:lnTo>
                              <a:pt x="211" y="337"/>
                            </a:lnTo>
                            <a:lnTo>
                              <a:pt x="215" y="333"/>
                            </a:lnTo>
                            <a:lnTo>
                              <a:pt x="217" y="327"/>
                            </a:lnTo>
                            <a:lnTo>
                              <a:pt x="221" y="321"/>
                            </a:lnTo>
                            <a:lnTo>
                              <a:pt x="223" y="313"/>
                            </a:lnTo>
                            <a:lnTo>
                              <a:pt x="225" y="303"/>
                            </a:lnTo>
                            <a:cubicBezTo>
                              <a:pt x="225" y="303"/>
                              <a:pt x="226" y="298"/>
                              <a:pt x="227" y="293"/>
                            </a:cubicBezTo>
                            <a:cubicBezTo>
                              <a:pt x="213" y="264"/>
                              <a:pt x="159" y="263"/>
                              <a:pt x="135" y="222"/>
                            </a:cubicBezTo>
                            <a:cubicBezTo>
                              <a:pt x="136" y="186"/>
                              <a:pt x="173" y="147"/>
                              <a:pt x="173" y="147"/>
                            </a:cubicBezTo>
                            <a:cubicBezTo>
                              <a:pt x="178" y="126"/>
                              <a:pt x="156" y="73"/>
                              <a:pt x="156" y="73"/>
                            </a:cubicBezTo>
                            <a:cubicBezTo>
                              <a:pt x="144" y="29"/>
                              <a:pt x="167" y="0"/>
                              <a:pt x="167" y="0"/>
                            </a:cubicBezTo>
                            <a:lnTo>
                              <a:pt x="49" y="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0" name="Freeform 295"/>
                      <p:cNvSpPr>
                        <a:spLocks noChangeAspect="1"/>
                      </p:cNvSpPr>
                      <p:nvPr/>
                    </p:nvSpPr>
                    <p:spPr bwMode="auto">
                      <a:xfrm>
                        <a:off x="605" y="2048"/>
                        <a:ext cx="295" cy="350"/>
                      </a:xfrm>
                      <a:custGeom>
                        <a:avLst/>
                        <a:gdLst>
                          <a:gd name="T0" fmla="*/ 19 w 1069"/>
                          <a:gd name="T1" fmla="*/ 0 h 1268"/>
                          <a:gd name="T2" fmla="*/ 19 w 1069"/>
                          <a:gd name="T3" fmla="*/ 1 h 1268"/>
                          <a:gd name="T4" fmla="*/ 19 w 1069"/>
                          <a:gd name="T5" fmla="*/ 2 h 1268"/>
                          <a:gd name="T6" fmla="*/ 19 w 1069"/>
                          <a:gd name="T7" fmla="*/ 3 h 1268"/>
                          <a:gd name="T8" fmla="*/ 18 w 1069"/>
                          <a:gd name="T9" fmla="*/ 4 h 1268"/>
                          <a:gd name="T10" fmla="*/ 18 w 1069"/>
                          <a:gd name="T11" fmla="*/ 4 h 1268"/>
                          <a:gd name="T12" fmla="*/ 18 w 1069"/>
                          <a:gd name="T13" fmla="*/ 4 h 1268"/>
                          <a:gd name="T14" fmla="*/ 18 w 1069"/>
                          <a:gd name="T15" fmla="*/ 6 h 1268"/>
                          <a:gd name="T16" fmla="*/ 18 w 1069"/>
                          <a:gd name="T17" fmla="*/ 6 h 1268"/>
                          <a:gd name="T18" fmla="*/ 19 w 1069"/>
                          <a:gd name="T19" fmla="*/ 6 h 1268"/>
                          <a:gd name="T20" fmla="*/ 19 w 1069"/>
                          <a:gd name="T21" fmla="*/ 7 h 1268"/>
                          <a:gd name="T22" fmla="*/ 19 w 1069"/>
                          <a:gd name="T23" fmla="*/ 7 h 1268"/>
                          <a:gd name="T24" fmla="*/ 20 w 1069"/>
                          <a:gd name="T25" fmla="*/ 10 h 1268"/>
                          <a:gd name="T26" fmla="*/ 20 w 1069"/>
                          <a:gd name="T27" fmla="*/ 12 h 1268"/>
                          <a:gd name="T28" fmla="*/ 20 w 1069"/>
                          <a:gd name="T29" fmla="*/ 14 h 1268"/>
                          <a:gd name="T30" fmla="*/ 20 w 1069"/>
                          <a:gd name="T31" fmla="*/ 15 h 1268"/>
                          <a:gd name="T32" fmla="*/ 20 w 1069"/>
                          <a:gd name="T33" fmla="*/ 15 h 1268"/>
                          <a:gd name="T34" fmla="*/ 20 w 1069"/>
                          <a:gd name="T35" fmla="*/ 16 h 1268"/>
                          <a:gd name="T36" fmla="*/ 20 w 1069"/>
                          <a:gd name="T37" fmla="*/ 17 h 1268"/>
                          <a:gd name="T38" fmla="*/ 20 w 1069"/>
                          <a:gd name="T39" fmla="*/ 17 h 1268"/>
                          <a:gd name="T40" fmla="*/ 21 w 1069"/>
                          <a:gd name="T41" fmla="*/ 18 h 1268"/>
                          <a:gd name="T42" fmla="*/ 21 w 1069"/>
                          <a:gd name="T43" fmla="*/ 18 h 1268"/>
                          <a:gd name="T44" fmla="*/ 21 w 1069"/>
                          <a:gd name="T45" fmla="*/ 19 h 1268"/>
                          <a:gd name="T46" fmla="*/ 22 w 1069"/>
                          <a:gd name="T47" fmla="*/ 18 h 1268"/>
                          <a:gd name="T48" fmla="*/ 22 w 1069"/>
                          <a:gd name="T49" fmla="*/ 19 h 1268"/>
                          <a:gd name="T50" fmla="*/ 22 w 1069"/>
                          <a:gd name="T51" fmla="*/ 20 h 1268"/>
                          <a:gd name="T52" fmla="*/ 15 w 1069"/>
                          <a:gd name="T53" fmla="*/ 26 h 1268"/>
                          <a:gd name="T54" fmla="*/ 15 w 1069"/>
                          <a:gd name="T55" fmla="*/ 26 h 1268"/>
                          <a:gd name="T56" fmla="*/ 14 w 1069"/>
                          <a:gd name="T57" fmla="*/ 26 h 1268"/>
                          <a:gd name="T58" fmla="*/ 13 w 1069"/>
                          <a:gd name="T59" fmla="*/ 27 h 1268"/>
                          <a:gd name="T60" fmla="*/ 13 w 1069"/>
                          <a:gd name="T61" fmla="*/ 25 h 1268"/>
                          <a:gd name="T62" fmla="*/ 12 w 1069"/>
                          <a:gd name="T63" fmla="*/ 25 h 1268"/>
                          <a:gd name="T64" fmla="*/ 11 w 1069"/>
                          <a:gd name="T65" fmla="*/ 25 h 1268"/>
                          <a:gd name="T66" fmla="*/ 11 w 1069"/>
                          <a:gd name="T67" fmla="*/ 25 h 1268"/>
                          <a:gd name="T68" fmla="*/ 11 w 1069"/>
                          <a:gd name="T69" fmla="*/ 25 h 1268"/>
                          <a:gd name="T70" fmla="*/ 10 w 1069"/>
                          <a:gd name="T71" fmla="*/ 23 h 1268"/>
                          <a:gd name="T72" fmla="*/ 7 w 1069"/>
                          <a:gd name="T73" fmla="*/ 21 h 1268"/>
                          <a:gd name="T74" fmla="*/ 5 w 1069"/>
                          <a:gd name="T75" fmla="*/ 18 h 1268"/>
                          <a:gd name="T76" fmla="*/ 0 w 1069"/>
                          <a:gd name="T77" fmla="*/ 14 h 1268"/>
                          <a:gd name="T78" fmla="*/ 1 w 1069"/>
                          <a:gd name="T79" fmla="*/ 12 h 1268"/>
                          <a:gd name="T80" fmla="*/ 1 w 1069"/>
                          <a:gd name="T81" fmla="*/ 12 h 1268"/>
                          <a:gd name="T82" fmla="*/ 2 w 1069"/>
                          <a:gd name="T83" fmla="*/ 11 h 1268"/>
                          <a:gd name="T84" fmla="*/ 2 w 1069"/>
                          <a:gd name="T85" fmla="*/ 11 h 1268"/>
                          <a:gd name="T86" fmla="*/ 3 w 1069"/>
                          <a:gd name="T87" fmla="*/ 11 h 1268"/>
                          <a:gd name="T88" fmla="*/ 4 w 1069"/>
                          <a:gd name="T89" fmla="*/ 10 h 1268"/>
                          <a:gd name="T90" fmla="*/ 6 w 1069"/>
                          <a:gd name="T91" fmla="*/ 9 h 1268"/>
                          <a:gd name="T92" fmla="*/ 6 w 1069"/>
                          <a:gd name="T93" fmla="*/ 9 h 1268"/>
                          <a:gd name="T94" fmla="*/ 7 w 1069"/>
                          <a:gd name="T95" fmla="*/ 8 h 1268"/>
                          <a:gd name="T96" fmla="*/ 7 w 1069"/>
                          <a:gd name="T97" fmla="*/ 7 h 1268"/>
                          <a:gd name="T98" fmla="*/ 8 w 1069"/>
                          <a:gd name="T99" fmla="*/ 6 h 1268"/>
                          <a:gd name="T100" fmla="*/ 8 w 1069"/>
                          <a:gd name="T101" fmla="*/ 6 h 1268"/>
                          <a:gd name="T102" fmla="*/ 8 w 1069"/>
                          <a:gd name="T103" fmla="*/ 4 h 1268"/>
                          <a:gd name="T104" fmla="*/ 8 w 1069"/>
                          <a:gd name="T105" fmla="*/ 3 h 1268"/>
                          <a:gd name="T106" fmla="*/ 10 w 1069"/>
                          <a:gd name="T107" fmla="*/ 1 h 1268"/>
                          <a:gd name="T108" fmla="*/ 14 w 1069"/>
                          <a:gd name="T109" fmla="*/ 0 h 12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9" h="1268">
                            <a:moveTo>
                              <a:pt x="904" y="0"/>
                            </a:moveTo>
                            <a:lnTo>
                              <a:pt x="900" y="8"/>
                            </a:lnTo>
                            <a:lnTo>
                              <a:pt x="897" y="18"/>
                            </a:lnTo>
                            <a:lnTo>
                              <a:pt x="894" y="28"/>
                            </a:lnTo>
                            <a:lnTo>
                              <a:pt x="893" y="37"/>
                            </a:lnTo>
                            <a:lnTo>
                              <a:pt x="894" y="59"/>
                            </a:lnTo>
                            <a:lnTo>
                              <a:pt x="897" y="78"/>
                            </a:lnTo>
                            <a:lnTo>
                              <a:pt x="899" y="98"/>
                            </a:lnTo>
                            <a:lnTo>
                              <a:pt x="899" y="118"/>
                            </a:lnTo>
                            <a:lnTo>
                              <a:pt x="898" y="129"/>
                            </a:lnTo>
                            <a:lnTo>
                              <a:pt x="894" y="139"/>
                            </a:lnTo>
                            <a:lnTo>
                              <a:pt x="891" y="147"/>
                            </a:lnTo>
                            <a:lnTo>
                              <a:pt x="886" y="157"/>
                            </a:lnTo>
                            <a:lnTo>
                              <a:pt x="877" y="163"/>
                            </a:lnTo>
                            <a:lnTo>
                              <a:pt x="870" y="169"/>
                            </a:lnTo>
                            <a:lnTo>
                              <a:pt x="864" y="175"/>
                            </a:lnTo>
                            <a:lnTo>
                              <a:pt x="861" y="182"/>
                            </a:lnTo>
                            <a:lnTo>
                              <a:pt x="857" y="189"/>
                            </a:lnTo>
                            <a:lnTo>
                              <a:pt x="854" y="196"/>
                            </a:lnTo>
                            <a:lnTo>
                              <a:pt x="854" y="205"/>
                            </a:lnTo>
                            <a:lnTo>
                              <a:pt x="854" y="213"/>
                            </a:lnTo>
                            <a:lnTo>
                              <a:pt x="856" y="230"/>
                            </a:lnTo>
                            <a:lnTo>
                              <a:pt x="859" y="247"/>
                            </a:lnTo>
                            <a:lnTo>
                              <a:pt x="864" y="263"/>
                            </a:lnTo>
                            <a:lnTo>
                              <a:pt x="869" y="280"/>
                            </a:lnTo>
                            <a:lnTo>
                              <a:pt x="875" y="281"/>
                            </a:lnTo>
                            <a:lnTo>
                              <a:pt x="879" y="283"/>
                            </a:lnTo>
                            <a:lnTo>
                              <a:pt x="882" y="287"/>
                            </a:lnTo>
                            <a:lnTo>
                              <a:pt x="886" y="290"/>
                            </a:lnTo>
                            <a:lnTo>
                              <a:pt x="889" y="299"/>
                            </a:lnTo>
                            <a:lnTo>
                              <a:pt x="892" y="309"/>
                            </a:lnTo>
                            <a:lnTo>
                              <a:pt x="897" y="318"/>
                            </a:lnTo>
                            <a:lnTo>
                              <a:pt x="901" y="325"/>
                            </a:lnTo>
                            <a:lnTo>
                              <a:pt x="904" y="328"/>
                            </a:lnTo>
                            <a:lnTo>
                              <a:pt x="909" y="329"/>
                            </a:lnTo>
                            <a:lnTo>
                              <a:pt x="915" y="330"/>
                            </a:lnTo>
                            <a:lnTo>
                              <a:pt x="921" y="329"/>
                            </a:lnTo>
                            <a:lnTo>
                              <a:pt x="958" y="464"/>
                            </a:lnTo>
                            <a:lnTo>
                              <a:pt x="955" y="483"/>
                            </a:lnTo>
                            <a:lnTo>
                              <a:pt x="953" y="505"/>
                            </a:lnTo>
                            <a:lnTo>
                              <a:pt x="953" y="526"/>
                            </a:lnTo>
                            <a:lnTo>
                              <a:pt x="956" y="546"/>
                            </a:lnTo>
                            <a:lnTo>
                              <a:pt x="962" y="589"/>
                            </a:lnTo>
                            <a:lnTo>
                              <a:pt x="970" y="630"/>
                            </a:lnTo>
                            <a:lnTo>
                              <a:pt x="974" y="652"/>
                            </a:lnTo>
                            <a:lnTo>
                              <a:pt x="975" y="671"/>
                            </a:lnTo>
                            <a:lnTo>
                              <a:pt x="976" y="691"/>
                            </a:lnTo>
                            <a:lnTo>
                              <a:pt x="975" y="711"/>
                            </a:lnTo>
                            <a:lnTo>
                              <a:pt x="973" y="721"/>
                            </a:lnTo>
                            <a:lnTo>
                              <a:pt x="971" y="729"/>
                            </a:lnTo>
                            <a:lnTo>
                              <a:pt x="967" y="739"/>
                            </a:lnTo>
                            <a:lnTo>
                              <a:pt x="963" y="747"/>
                            </a:lnTo>
                            <a:lnTo>
                              <a:pt x="959" y="756"/>
                            </a:lnTo>
                            <a:lnTo>
                              <a:pt x="955" y="764"/>
                            </a:lnTo>
                            <a:lnTo>
                              <a:pt x="948" y="771"/>
                            </a:lnTo>
                            <a:lnTo>
                              <a:pt x="941" y="781"/>
                            </a:lnTo>
                            <a:lnTo>
                              <a:pt x="951" y="786"/>
                            </a:lnTo>
                            <a:lnTo>
                              <a:pt x="958" y="793"/>
                            </a:lnTo>
                            <a:lnTo>
                              <a:pt x="964" y="802"/>
                            </a:lnTo>
                            <a:lnTo>
                              <a:pt x="970" y="810"/>
                            </a:lnTo>
                            <a:lnTo>
                              <a:pt x="977" y="830"/>
                            </a:lnTo>
                            <a:lnTo>
                              <a:pt x="983" y="850"/>
                            </a:lnTo>
                            <a:lnTo>
                              <a:pt x="987" y="859"/>
                            </a:lnTo>
                            <a:lnTo>
                              <a:pt x="991" y="868"/>
                            </a:lnTo>
                            <a:lnTo>
                              <a:pt x="995" y="875"/>
                            </a:lnTo>
                            <a:lnTo>
                              <a:pt x="1002" y="881"/>
                            </a:lnTo>
                            <a:lnTo>
                              <a:pt x="1004" y="884"/>
                            </a:lnTo>
                            <a:lnTo>
                              <a:pt x="1008" y="885"/>
                            </a:lnTo>
                            <a:lnTo>
                              <a:pt x="1012" y="886"/>
                            </a:lnTo>
                            <a:lnTo>
                              <a:pt x="1016" y="887"/>
                            </a:lnTo>
                            <a:lnTo>
                              <a:pt x="1027" y="886"/>
                            </a:lnTo>
                            <a:lnTo>
                              <a:pt x="1040" y="884"/>
                            </a:lnTo>
                            <a:lnTo>
                              <a:pt x="1046" y="891"/>
                            </a:lnTo>
                            <a:lnTo>
                              <a:pt x="1051" y="898"/>
                            </a:lnTo>
                            <a:lnTo>
                              <a:pt x="1056" y="908"/>
                            </a:lnTo>
                            <a:lnTo>
                              <a:pt x="1058" y="916"/>
                            </a:lnTo>
                            <a:lnTo>
                              <a:pt x="1064" y="937"/>
                            </a:lnTo>
                            <a:lnTo>
                              <a:pt x="1069" y="956"/>
                            </a:lnTo>
                            <a:lnTo>
                              <a:pt x="781" y="1170"/>
                            </a:lnTo>
                            <a:lnTo>
                              <a:pt x="758" y="1205"/>
                            </a:lnTo>
                            <a:lnTo>
                              <a:pt x="738" y="1222"/>
                            </a:lnTo>
                            <a:lnTo>
                              <a:pt x="716" y="1237"/>
                            </a:lnTo>
                            <a:lnTo>
                              <a:pt x="705" y="1244"/>
                            </a:lnTo>
                            <a:lnTo>
                              <a:pt x="694" y="1250"/>
                            </a:lnTo>
                            <a:lnTo>
                              <a:pt x="683" y="1255"/>
                            </a:lnTo>
                            <a:lnTo>
                              <a:pt x="670" y="1260"/>
                            </a:lnTo>
                            <a:lnTo>
                              <a:pt x="660" y="1263"/>
                            </a:lnTo>
                            <a:lnTo>
                              <a:pt x="650" y="1266"/>
                            </a:lnTo>
                            <a:lnTo>
                              <a:pt x="639" y="1267"/>
                            </a:lnTo>
                            <a:lnTo>
                              <a:pt x="628" y="1268"/>
                            </a:lnTo>
                            <a:lnTo>
                              <a:pt x="622" y="1211"/>
                            </a:lnTo>
                            <a:lnTo>
                              <a:pt x="617" y="1204"/>
                            </a:lnTo>
                            <a:lnTo>
                              <a:pt x="611" y="1201"/>
                            </a:lnTo>
                            <a:lnTo>
                              <a:pt x="601" y="1197"/>
                            </a:lnTo>
                            <a:lnTo>
                              <a:pt x="594" y="1196"/>
                            </a:lnTo>
                            <a:lnTo>
                              <a:pt x="576" y="1194"/>
                            </a:lnTo>
                            <a:lnTo>
                              <a:pt x="557" y="1194"/>
                            </a:lnTo>
                            <a:lnTo>
                              <a:pt x="548" y="1194"/>
                            </a:lnTo>
                            <a:lnTo>
                              <a:pt x="540" y="1193"/>
                            </a:lnTo>
                            <a:lnTo>
                              <a:pt x="531" y="1191"/>
                            </a:lnTo>
                            <a:lnTo>
                              <a:pt x="525" y="1187"/>
                            </a:lnTo>
                            <a:lnTo>
                              <a:pt x="523" y="1185"/>
                            </a:lnTo>
                            <a:lnTo>
                              <a:pt x="521" y="1182"/>
                            </a:lnTo>
                            <a:lnTo>
                              <a:pt x="518" y="1179"/>
                            </a:lnTo>
                            <a:lnTo>
                              <a:pt x="517" y="1175"/>
                            </a:lnTo>
                            <a:lnTo>
                              <a:pt x="516" y="1166"/>
                            </a:lnTo>
                            <a:lnTo>
                              <a:pt x="516" y="1153"/>
                            </a:lnTo>
                            <a:lnTo>
                              <a:pt x="477" y="1115"/>
                            </a:lnTo>
                            <a:lnTo>
                              <a:pt x="436" y="1076"/>
                            </a:lnTo>
                            <a:lnTo>
                              <a:pt x="395" y="1035"/>
                            </a:lnTo>
                            <a:lnTo>
                              <a:pt x="352" y="994"/>
                            </a:lnTo>
                            <a:lnTo>
                              <a:pt x="309" y="956"/>
                            </a:lnTo>
                            <a:lnTo>
                              <a:pt x="266" y="916"/>
                            </a:lnTo>
                            <a:lnTo>
                              <a:pt x="223" y="880"/>
                            </a:lnTo>
                            <a:lnTo>
                              <a:pt x="182" y="844"/>
                            </a:lnTo>
                            <a:lnTo>
                              <a:pt x="5" y="685"/>
                            </a:lnTo>
                            <a:lnTo>
                              <a:pt x="0" y="664"/>
                            </a:lnTo>
                            <a:lnTo>
                              <a:pt x="5" y="598"/>
                            </a:lnTo>
                            <a:lnTo>
                              <a:pt x="13" y="594"/>
                            </a:lnTo>
                            <a:lnTo>
                              <a:pt x="22" y="589"/>
                            </a:lnTo>
                            <a:lnTo>
                              <a:pt x="29" y="585"/>
                            </a:lnTo>
                            <a:lnTo>
                              <a:pt x="39" y="580"/>
                            </a:lnTo>
                            <a:lnTo>
                              <a:pt x="53" y="568"/>
                            </a:lnTo>
                            <a:lnTo>
                              <a:pt x="69" y="554"/>
                            </a:lnTo>
                            <a:lnTo>
                              <a:pt x="77" y="550"/>
                            </a:lnTo>
                            <a:lnTo>
                              <a:pt x="84" y="545"/>
                            </a:lnTo>
                            <a:lnTo>
                              <a:pt x="93" y="540"/>
                            </a:lnTo>
                            <a:lnTo>
                              <a:pt x="104" y="536"/>
                            </a:lnTo>
                            <a:lnTo>
                              <a:pt x="112" y="534"/>
                            </a:lnTo>
                            <a:lnTo>
                              <a:pt x="122" y="533"/>
                            </a:lnTo>
                            <a:lnTo>
                              <a:pt x="133" y="533"/>
                            </a:lnTo>
                            <a:lnTo>
                              <a:pt x="143" y="534"/>
                            </a:lnTo>
                            <a:lnTo>
                              <a:pt x="163" y="522"/>
                            </a:lnTo>
                            <a:lnTo>
                              <a:pt x="184" y="509"/>
                            </a:lnTo>
                            <a:lnTo>
                              <a:pt x="205" y="494"/>
                            </a:lnTo>
                            <a:lnTo>
                              <a:pt x="227" y="477"/>
                            </a:lnTo>
                            <a:lnTo>
                              <a:pt x="248" y="460"/>
                            </a:lnTo>
                            <a:lnTo>
                              <a:pt x="269" y="445"/>
                            </a:lnTo>
                            <a:lnTo>
                              <a:pt x="287" y="428"/>
                            </a:lnTo>
                            <a:lnTo>
                              <a:pt x="303" y="411"/>
                            </a:lnTo>
                            <a:lnTo>
                              <a:pt x="304" y="404"/>
                            </a:lnTo>
                            <a:lnTo>
                              <a:pt x="306" y="397"/>
                            </a:lnTo>
                            <a:lnTo>
                              <a:pt x="310" y="391"/>
                            </a:lnTo>
                            <a:lnTo>
                              <a:pt x="312" y="384"/>
                            </a:lnTo>
                            <a:lnTo>
                              <a:pt x="323" y="374"/>
                            </a:lnTo>
                            <a:lnTo>
                              <a:pt x="333" y="364"/>
                            </a:lnTo>
                            <a:lnTo>
                              <a:pt x="356" y="348"/>
                            </a:lnTo>
                            <a:lnTo>
                              <a:pt x="377" y="331"/>
                            </a:lnTo>
                            <a:lnTo>
                              <a:pt x="374" y="318"/>
                            </a:lnTo>
                            <a:lnTo>
                              <a:pt x="371" y="305"/>
                            </a:lnTo>
                            <a:lnTo>
                              <a:pt x="370" y="293"/>
                            </a:lnTo>
                            <a:lnTo>
                              <a:pt x="369" y="282"/>
                            </a:lnTo>
                            <a:lnTo>
                              <a:pt x="369" y="258"/>
                            </a:lnTo>
                            <a:lnTo>
                              <a:pt x="370" y="235"/>
                            </a:lnTo>
                            <a:lnTo>
                              <a:pt x="370" y="212"/>
                            </a:lnTo>
                            <a:lnTo>
                              <a:pt x="370" y="187"/>
                            </a:lnTo>
                            <a:lnTo>
                              <a:pt x="369" y="175"/>
                            </a:lnTo>
                            <a:lnTo>
                              <a:pt x="368" y="162"/>
                            </a:lnTo>
                            <a:lnTo>
                              <a:pt x="364" y="147"/>
                            </a:lnTo>
                            <a:lnTo>
                              <a:pt x="360" y="133"/>
                            </a:lnTo>
                            <a:cubicBezTo>
                              <a:pt x="360" y="133"/>
                              <a:pt x="360" y="104"/>
                              <a:pt x="439" y="88"/>
                            </a:cubicBezTo>
                            <a:cubicBezTo>
                              <a:pt x="457" y="81"/>
                              <a:pt x="447" y="71"/>
                              <a:pt x="459" y="64"/>
                            </a:cubicBezTo>
                            <a:lnTo>
                              <a:pt x="512" y="48"/>
                            </a:lnTo>
                            <a:cubicBezTo>
                              <a:pt x="512" y="48"/>
                              <a:pt x="534" y="56"/>
                              <a:pt x="560" y="42"/>
                            </a:cubicBezTo>
                            <a:cubicBezTo>
                              <a:pt x="584" y="37"/>
                              <a:pt x="627" y="39"/>
                              <a:pt x="659" y="16"/>
                            </a:cubicBezTo>
                            <a:cubicBezTo>
                              <a:pt x="687" y="14"/>
                              <a:pt x="721" y="14"/>
                              <a:pt x="729" y="29"/>
                            </a:cubicBezTo>
                            <a:cubicBezTo>
                              <a:pt x="781" y="11"/>
                              <a:pt x="876" y="3"/>
                              <a:pt x="904"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1" name="Freeform 296"/>
                      <p:cNvSpPr>
                        <a:spLocks noChangeAspect="1"/>
                      </p:cNvSpPr>
                      <p:nvPr/>
                    </p:nvSpPr>
                    <p:spPr bwMode="auto">
                      <a:xfrm>
                        <a:off x="549" y="2072"/>
                        <a:ext cx="159" cy="159"/>
                      </a:xfrm>
                      <a:custGeom>
                        <a:avLst/>
                        <a:gdLst>
                          <a:gd name="T0" fmla="*/ 0 w 577"/>
                          <a:gd name="T1" fmla="*/ 12 h 575"/>
                          <a:gd name="T2" fmla="*/ 2 w 577"/>
                          <a:gd name="T3" fmla="*/ 11 h 575"/>
                          <a:gd name="T4" fmla="*/ 3 w 577"/>
                          <a:gd name="T5" fmla="*/ 9 h 575"/>
                          <a:gd name="T6" fmla="*/ 2 w 577"/>
                          <a:gd name="T7" fmla="*/ 7 h 575"/>
                          <a:gd name="T8" fmla="*/ 3 w 577"/>
                          <a:gd name="T9" fmla="*/ 6 h 575"/>
                          <a:gd name="T10" fmla="*/ 4 w 577"/>
                          <a:gd name="T11" fmla="*/ 4 h 575"/>
                          <a:gd name="T12" fmla="*/ 7 w 577"/>
                          <a:gd name="T13" fmla="*/ 1 h 575"/>
                          <a:gd name="T14" fmla="*/ 8 w 577"/>
                          <a:gd name="T15" fmla="*/ 1 h 575"/>
                          <a:gd name="T16" fmla="*/ 10 w 577"/>
                          <a:gd name="T17" fmla="*/ 1 h 575"/>
                          <a:gd name="T18" fmla="*/ 12 w 577"/>
                          <a:gd name="T19" fmla="*/ 1 h 575"/>
                          <a:gd name="T20" fmla="*/ 12 w 577"/>
                          <a:gd name="T21" fmla="*/ 1 h 575"/>
                          <a:gd name="T22" fmla="*/ 12 w 577"/>
                          <a:gd name="T23" fmla="*/ 2 h 575"/>
                          <a:gd name="T24" fmla="*/ 12 w 577"/>
                          <a:gd name="T25" fmla="*/ 2 h 575"/>
                          <a:gd name="T26" fmla="*/ 12 w 577"/>
                          <a:gd name="T27" fmla="*/ 2 h 575"/>
                          <a:gd name="T28" fmla="*/ 12 w 577"/>
                          <a:gd name="T29" fmla="*/ 2 h 575"/>
                          <a:gd name="T30" fmla="*/ 12 w 577"/>
                          <a:gd name="T31" fmla="*/ 3 h 575"/>
                          <a:gd name="T32" fmla="*/ 12 w 577"/>
                          <a:gd name="T33" fmla="*/ 4 h 575"/>
                          <a:gd name="T34" fmla="*/ 12 w 577"/>
                          <a:gd name="T35" fmla="*/ 4 h 575"/>
                          <a:gd name="T36" fmla="*/ 12 w 577"/>
                          <a:gd name="T37" fmla="*/ 4 h 575"/>
                          <a:gd name="T38" fmla="*/ 12 w 577"/>
                          <a:gd name="T39" fmla="*/ 5 h 575"/>
                          <a:gd name="T40" fmla="*/ 12 w 577"/>
                          <a:gd name="T41" fmla="*/ 5 h 575"/>
                          <a:gd name="T42" fmla="*/ 12 w 577"/>
                          <a:gd name="T43" fmla="*/ 5 h 575"/>
                          <a:gd name="T44" fmla="*/ 12 w 577"/>
                          <a:gd name="T45" fmla="*/ 6 h 575"/>
                          <a:gd name="T46" fmla="*/ 11 w 577"/>
                          <a:gd name="T47" fmla="*/ 6 h 575"/>
                          <a:gd name="T48" fmla="*/ 11 w 577"/>
                          <a:gd name="T49" fmla="*/ 6 h 575"/>
                          <a:gd name="T50" fmla="*/ 11 w 577"/>
                          <a:gd name="T51" fmla="*/ 6 h 575"/>
                          <a:gd name="T52" fmla="*/ 11 w 577"/>
                          <a:gd name="T53" fmla="*/ 6 h 575"/>
                          <a:gd name="T54" fmla="*/ 10 w 577"/>
                          <a:gd name="T55" fmla="*/ 7 h 575"/>
                          <a:gd name="T56" fmla="*/ 10 w 577"/>
                          <a:gd name="T57" fmla="*/ 7 h 575"/>
                          <a:gd name="T58" fmla="*/ 10 w 577"/>
                          <a:gd name="T59" fmla="*/ 7 h 575"/>
                          <a:gd name="T60" fmla="*/ 10 w 577"/>
                          <a:gd name="T61" fmla="*/ 7 h 575"/>
                          <a:gd name="T62" fmla="*/ 10 w 577"/>
                          <a:gd name="T63" fmla="*/ 7 h 575"/>
                          <a:gd name="T64" fmla="*/ 9 w 577"/>
                          <a:gd name="T65" fmla="*/ 8 h 575"/>
                          <a:gd name="T66" fmla="*/ 9 w 577"/>
                          <a:gd name="T67" fmla="*/ 8 h 575"/>
                          <a:gd name="T68" fmla="*/ 9 w 577"/>
                          <a:gd name="T69" fmla="*/ 9 h 575"/>
                          <a:gd name="T70" fmla="*/ 8 w 577"/>
                          <a:gd name="T71" fmla="*/ 9 h 575"/>
                          <a:gd name="T72" fmla="*/ 8 w 577"/>
                          <a:gd name="T73" fmla="*/ 9 h 575"/>
                          <a:gd name="T74" fmla="*/ 7 w 577"/>
                          <a:gd name="T75" fmla="*/ 9 h 575"/>
                          <a:gd name="T76" fmla="*/ 7 w 577"/>
                          <a:gd name="T77" fmla="*/ 9 h 575"/>
                          <a:gd name="T78" fmla="*/ 7 w 577"/>
                          <a:gd name="T79" fmla="*/ 9 h 575"/>
                          <a:gd name="T80" fmla="*/ 7 w 577"/>
                          <a:gd name="T81" fmla="*/ 9 h 575"/>
                          <a:gd name="T82" fmla="*/ 6 w 577"/>
                          <a:gd name="T83" fmla="*/ 9 h 575"/>
                          <a:gd name="T84" fmla="*/ 6 w 577"/>
                          <a:gd name="T85" fmla="*/ 10 h 575"/>
                          <a:gd name="T86" fmla="*/ 6 w 577"/>
                          <a:gd name="T87" fmla="*/ 10 h 575"/>
                          <a:gd name="T88" fmla="*/ 6 w 577"/>
                          <a:gd name="T89" fmla="*/ 10 h 575"/>
                          <a:gd name="T90" fmla="*/ 6 w 577"/>
                          <a:gd name="T91" fmla="*/ 10 h 575"/>
                          <a:gd name="T92" fmla="*/ 5 w 577"/>
                          <a:gd name="T93" fmla="*/ 10 h 575"/>
                          <a:gd name="T94" fmla="*/ 5 w 577"/>
                          <a:gd name="T95" fmla="*/ 11 h 575"/>
                          <a:gd name="T96" fmla="*/ 5 w 577"/>
                          <a:gd name="T97" fmla="*/ 11 h 575"/>
                          <a:gd name="T98" fmla="*/ 5 w 577"/>
                          <a:gd name="T99" fmla="*/ 11 h 575"/>
                          <a:gd name="T100" fmla="*/ 4 w 577"/>
                          <a:gd name="T101" fmla="*/ 11 h 575"/>
                          <a:gd name="T102" fmla="*/ 4 w 577"/>
                          <a:gd name="T103" fmla="*/ 11 h 575"/>
                          <a:gd name="T104" fmla="*/ 4 w 577"/>
                          <a:gd name="T105" fmla="*/ 12 h 575"/>
                          <a:gd name="T106" fmla="*/ 0 w 577"/>
                          <a:gd name="T107" fmla="*/ 12 h 5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7" h="575">
                            <a:moveTo>
                              <a:pt x="0" y="568"/>
                            </a:moveTo>
                            <a:cubicBezTo>
                              <a:pt x="20" y="531"/>
                              <a:pt x="73" y="522"/>
                              <a:pt x="73" y="522"/>
                            </a:cubicBezTo>
                            <a:lnTo>
                              <a:pt x="136" y="410"/>
                            </a:lnTo>
                            <a:cubicBezTo>
                              <a:pt x="136" y="410"/>
                              <a:pt x="113" y="398"/>
                              <a:pt x="121" y="341"/>
                            </a:cubicBezTo>
                            <a:cubicBezTo>
                              <a:pt x="122" y="318"/>
                              <a:pt x="134" y="315"/>
                              <a:pt x="142" y="270"/>
                            </a:cubicBezTo>
                            <a:cubicBezTo>
                              <a:pt x="169" y="223"/>
                              <a:pt x="165" y="218"/>
                              <a:pt x="196" y="177"/>
                            </a:cubicBezTo>
                            <a:cubicBezTo>
                              <a:pt x="196" y="177"/>
                              <a:pt x="317" y="140"/>
                              <a:pt x="327" y="21"/>
                            </a:cubicBezTo>
                            <a:cubicBezTo>
                              <a:pt x="360" y="0"/>
                              <a:pt x="371" y="41"/>
                              <a:pt x="394" y="50"/>
                            </a:cubicBezTo>
                            <a:cubicBezTo>
                              <a:pt x="419" y="52"/>
                              <a:pt x="452" y="35"/>
                              <a:pt x="480" y="34"/>
                            </a:cubicBezTo>
                            <a:cubicBezTo>
                              <a:pt x="520" y="39"/>
                              <a:pt x="539" y="62"/>
                              <a:pt x="560" y="44"/>
                            </a:cubicBezTo>
                            <a:cubicBezTo>
                              <a:pt x="562" y="51"/>
                              <a:pt x="564" y="59"/>
                              <a:pt x="564" y="59"/>
                            </a:cubicBezTo>
                            <a:lnTo>
                              <a:pt x="567" y="73"/>
                            </a:lnTo>
                            <a:lnTo>
                              <a:pt x="569" y="86"/>
                            </a:lnTo>
                            <a:lnTo>
                              <a:pt x="570" y="98"/>
                            </a:lnTo>
                            <a:lnTo>
                              <a:pt x="570" y="124"/>
                            </a:lnTo>
                            <a:lnTo>
                              <a:pt x="570" y="146"/>
                            </a:lnTo>
                            <a:lnTo>
                              <a:pt x="569" y="169"/>
                            </a:lnTo>
                            <a:lnTo>
                              <a:pt x="569" y="193"/>
                            </a:lnTo>
                            <a:lnTo>
                              <a:pt x="570" y="204"/>
                            </a:lnTo>
                            <a:lnTo>
                              <a:pt x="571" y="216"/>
                            </a:lnTo>
                            <a:lnTo>
                              <a:pt x="573" y="229"/>
                            </a:lnTo>
                            <a:lnTo>
                              <a:pt x="577" y="243"/>
                            </a:lnTo>
                            <a:lnTo>
                              <a:pt x="555" y="260"/>
                            </a:lnTo>
                            <a:lnTo>
                              <a:pt x="533" y="275"/>
                            </a:lnTo>
                            <a:lnTo>
                              <a:pt x="523" y="285"/>
                            </a:lnTo>
                            <a:lnTo>
                              <a:pt x="512" y="296"/>
                            </a:lnTo>
                            <a:lnTo>
                              <a:pt x="510" y="302"/>
                            </a:lnTo>
                            <a:lnTo>
                              <a:pt x="506" y="308"/>
                            </a:lnTo>
                            <a:lnTo>
                              <a:pt x="504" y="315"/>
                            </a:lnTo>
                            <a:lnTo>
                              <a:pt x="503" y="322"/>
                            </a:lnTo>
                            <a:lnTo>
                              <a:pt x="487" y="339"/>
                            </a:lnTo>
                            <a:lnTo>
                              <a:pt x="469" y="356"/>
                            </a:lnTo>
                            <a:lnTo>
                              <a:pt x="449" y="372"/>
                            </a:lnTo>
                            <a:lnTo>
                              <a:pt x="427" y="388"/>
                            </a:lnTo>
                            <a:lnTo>
                              <a:pt x="405" y="405"/>
                            </a:lnTo>
                            <a:lnTo>
                              <a:pt x="385" y="420"/>
                            </a:lnTo>
                            <a:lnTo>
                              <a:pt x="363" y="433"/>
                            </a:lnTo>
                            <a:lnTo>
                              <a:pt x="344" y="445"/>
                            </a:lnTo>
                            <a:lnTo>
                              <a:pt x="333" y="444"/>
                            </a:lnTo>
                            <a:lnTo>
                              <a:pt x="323" y="444"/>
                            </a:lnTo>
                            <a:lnTo>
                              <a:pt x="313" y="445"/>
                            </a:lnTo>
                            <a:lnTo>
                              <a:pt x="305" y="447"/>
                            </a:lnTo>
                            <a:lnTo>
                              <a:pt x="294" y="451"/>
                            </a:lnTo>
                            <a:lnTo>
                              <a:pt x="286" y="456"/>
                            </a:lnTo>
                            <a:lnTo>
                              <a:pt x="278" y="461"/>
                            </a:lnTo>
                            <a:lnTo>
                              <a:pt x="270" y="465"/>
                            </a:lnTo>
                            <a:lnTo>
                              <a:pt x="254" y="479"/>
                            </a:lnTo>
                            <a:lnTo>
                              <a:pt x="240" y="491"/>
                            </a:lnTo>
                            <a:lnTo>
                              <a:pt x="230" y="496"/>
                            </a:lnTo>
                            <a:lnTo>
                              <a:pt x="223" y="500"/>
                            </a:lnTo>
                            <a:lnTo>
                              <a:pt x="215" y="505"/>
                            </a:lnTo>
                            <a:lnTo>
                              <a:pt x="206" y="509"/>
                            </a:lnTo>
                            <a:lnTo>
                              <a:pt x="202" y="575"/>
                            </a:lnTo>
                            <a:cubicBezTo>
                              <a:pt x="202" y="575"/>
                              <a:pt x="101" y="571"/>
                              <a:pt x="0" y="56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2" name="Freeform 297"/>
                      <p:cNvSpPr>
                        <a:spLocks noChangeAspect="1"/>
                      </p:cNvSpPr>
                      <p:nvPr/>
                    </p:nvSpPr>
                    <p:spPr bwMode="auto">
                      <a:xfrm>
                        <a:off x="481" y="2229"/>
                        <a:ext cx="125" cy="142"/>
                      </a:xfrm>
                      <a:custGeom>
                        <a:avLst/>
                        <a:gdLst>
                          <a:gd name="T0" fmla="*/ 5 w 451"/>
                          <a:gd name="T1" fmla="*/ 0 h 513"/>
                          <a:gd name="T2" fmla="*/ 9 w 451"/>
                          <a:gd name="T3" fmla="*/ 0 h 513"/>
                          <a:gd name="T4" fmla="*/ 10 w 451"/>
                          <a:gd name="T5" fmla="*/ 1 h 513"/>
                          <a:gd name="T6" fmla="*/ 9 w 451"/>
                          <a:gd name="T7" fmla="*/ 1 h 513"/>
                          <a:gd name="T8" fmla="*/ 9 w 451"/>
                          <a:gd name="T9" fmla="*/ 1 h 513"/>
                          <a:gd name="T10" fmla="*/ 9 w 451"/>
                          <a:gd name="T11" fmla="*/ 1 h 513"/>
                          <a:gd name="T12" fmla="*/ 9 w 451"/>
                          <a:gd name="T13" fmla="*/ 2 h 513"/>
                          <a:gd name="T14" fmla="*/ 9 w 451"/>
                          <a:gd name="T15" fmla="*/ 2 h 513"/>
                          <a:gd name="T16" fmla="*/ 9 w 451"/>
                          <a:gd name="T17" fmla="*/ 3 h 513"/>
                          <a:gd name="T18" fmla="*/ 6 w 451"/>
                          <a:gd name="T19" fmla="*/ 3 h 513"/>
                          <a:gd name="T20" fmla="*/ 6 w 451"/>
                          <a:gd name="T21" fmla="*/ 3 h 513"/>
                          <a:gd name="T22" fmla="*/ 6 w 451"/>
                          <a:gd name="T23" fmla="*/ 7 h 513"/>
                          <a:gd name="T24" fmla="*/ 6 w 451"/>
                          <a:gd name="T25" fmla="*/ 7 h 513"/>
                          <a:gd name="T26" fmla="*/ 5 w 451"/>
                          <a:gd name="T27" fmla="*/ 7 h 513"/>
                          <a:gd name="T28" fmla="*/ 5 w 451"/>
                          <a:gd name="T29" fmla="*/ 7 h 513"/>
                          <a:gd name="T30" fmla="*/ 5 w 451"/>
                          <a:gd name="T31" fmla="*/ 7 h 513"/>
                          <a:gd name="T32" fmla="*/ 5 w 451"/>
                          <a:gd name="T33" fmla="*/ 7 h 513"/>
                          <a:gd name="T34" fmla="*/ 5 w 451"/>
                          <a:gd name="T35" fmla="*/ 7 h 513"/>
                          <a:gd name="T36" fmla="*/ 5 w 451"/>
                          <a:gd name="T37" fmla="*/ 7 h 513"/>
                          <a:gd name="T38" fmla="*/ 5 w 451"/>
                          <a:gd name="T39" fmla="*/ 7 h 513"/>
                          <a:gd name="T40" fmla="*/ 5 w 451"/>
                          <a:gd name="T41" fmla="*/ 9 h 513"/>
                          <a:gd name="T42" fmla="*/ 4 w 451"/>
                          <a:gd name="T43" fmla="*/ 9 h 513"/>
                          <a:gd name="T44" fmla="*/ 4 w 451"/>
                          <a:gd name="T45" fmla="*/ 9 h 513"/>
                          <a:gd name="T46" fmla="*/ 4 w 451"/>
                          <a:gd name="T47" fmla="*/ 9 h 513"/>
                          <a:gd name="T48" fmla="*/ 3 w 451"/>
                          <a:gd name="T49" fmla="*/ 9 h 513"/>
                          <a:gd name="T50" fmla="*/ 2 w 451"/>
                          <a:gd name="T51" fmla="*/ 9 h 513"/>
                          <a:gd name="T52" fmla="*/ 1 w 451"/>
                          <a:gd name="T53" fmla="*/ 9 h 513"/>
                          <a:gd name="T54" fmla="*/ 1 w 451"/>
                          <a:gd name="T55" fmla="*/ 11 h 513"/>
                          <a:gd name="T56" fmla="*/ 0 w 451"/>
                          <a:gd name="T57" fmla="*/ 11 h 513"/>
                          <a:gd name="T58" fmla="*/ 0 w 451"/>
                          <a:gd name="T59" fmla="*/ 11 h 513"/>
                          <a:gd name="T60" fmla="*/ 1 w 451"/>
                          <a:gd name="T61" fmla="*/ 8 h 513"/>
                          <a:gd name="T62" fmla="*/ 2 w 451"/>
                          <a:gd name="T63" fmla="*/ 6 h 513"/>
                          <a:gd name="T64" fmla="*/ 3 w 451"/>
                          <a:gd name="T65" fmla="*/ 3 h 513"/>
                          <a:gd name="T66" fmla="*/ 5 w 451"/>
                          <a:gd name="T67" fmla="*/ 0 h 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51" h="513">
                            <a:moveTo>
                              <a:pt x="245" y="0"/>
                            </a:moveTo>
                            <a:cubicBezTo>
                              <a:pt x="345" y="3"/>
                              <a:pt x="446" y="7"/>
                              <a:pt x="446" y="7"/>
                            </a:cubicBezTo>
                            <a:lnTo>
                              <a:pt x="451" y="28"/>
                            </a:lnTo>
                            <a:lnTo>
                              <a:pt x="449" y="40"/>
                            </a:lnTo>
                            <a:lnTo>
                              <a:pt x="447" y="53"/>
                            </a:lnTo>
                            <a:lnTo>
                              <a:pt x="446" y="66"/>
                            </a:lnTo>
                            <a:lnTo>
                              <a:pt x="446" y="79"/>
                            </a:lnTo>
                            <a:lnTo>
                              <a:pt x="446" y="107"/>
                            </a:lnTo>
                            <a:lnTo>
                              <a:pt x="444" y="135"/>
                            </a:lnTo>
                            <a:lnTo>
                              <a:pt x="295" y="141"/>
                            </a:lnTo>
                            <a:lnTo>
                              <a:pt x="285" y="164"/>
                            </a:lnTo>
                            <a:lnTo>
                              <a:pt x="281" y="316"/>
                            </a:lnTo>
                            <a:lnTo>
                              <a:pt x="262" y="322"/>
                            </a:lnTo>
                            <a:lnTo>
                              <a:pt x="244" y="328"/>
                            </a:lnTo>
                            <a:lnTo>
                              <a:pt x="237" y="331"/>
                            </a:lnTo>
                            <a:lnTo>
                              <a:pt x="230" y="337"/>
                            </a:lnTo>
                            <a:lnTo>
                              <a:pt x="227" y="342"/>
                            </a:lnTo>
                            <a:lnTo>
                              <a:pt x="225" y="347"/>
                            </a:lnTo>
                            <a:lnTo>
                              <a:pt x="223" y="352"/>
                            </a:lnTo>
                            <a:lnTo>
                              <a:pt x="221" y="356"/>
                            </a:lnTo>
                            <a:lnTo>
                              <a:pt x="227" y="442"/>
                            </a:lnTo>
                            <a:lnTo>
                              <a:pt x="209" y="446"/>
                            </a:lnTo>
                            <a:lnTo>
                              <a:pt x="191" y="448"/>
                            </a:lnTo>
                            <a:lnTo>
                              <a:pt x="170" y="448"/>
                            </a:lnTo>
                            <a:lnTo>
                              <a:pt x="148" y="448"/>
                            </a:lnTo>
                            <a:lnTo>
                              <a:pt x="102" y="447"/>
                            </a:lnTo>
                            <a:lnTo>
                              <a:pt x="53" y="448"/>
                            </a:lnTo>
                            <a:lnTo>
                              <a:pt x="26" y="500"/>
                            </a:lnTo>
                            <a:lnTo>
                              <a:pt x="10" y="513"/>
                            </a:lnTo>
                            <a:lnTo>
                              <a:pt x="0" y="500"/>
                            </a:lnTo>
                            <a:lnTo>
                              <a:pt x="22" y="377"/>
                            </a:lnTo>
                            <a:cubicBezTo>
                              <a:pt x="22" y="377"/>
                              <a:pt x="55" y="321"/>
                              <a:pt x="89" y="265"/>
                            </a:cubicBezTo>
                            <a:cubicBezTo>
                              <a:pt x="137" y="206"/>
                              <a:pt x="136" y="145"/>
                              <a:pt x="136" y="145"/>
                            </a:cubicBezTo>
                            <a:cubicBezTo>
                              <a:pt x="191" y="128"/>
                              <a:pt x="179" y="74"/>
                              <a:pt x="245"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3" name="Freeform 298"/>
                      <p:cNvSpPr>
                        <a:spLocks noChangeAspect="1"/>
                      </p:cNvSpPr>
                      <p:nvPr/>
                    </p:nvSpPr>
                    <p:spPr bwMode="auto">
                      <a:xfrm>
                        <a:off x="488" y="2237"/>
                        <a:ext cx="167" cy="237"/>
                      </a:xfrm>
                      <a:custGeom>
                        <a:avLst/>
                        <a:gdLst>
                          <a:gd name="T0" fmla="*/ 13 w 603"/>
                          <a:gd name="T1" fmla="*/ 3 h 857"/>
                          <a:gd name="T2" fmla="*/ 12 w 603"/>
                          <a:gd name="T3" fmla="*/ 3 h 857"/>
                          <a:gd name="T4" fmla="*/ 12 w 603"/>
                          <a:gd name="T5" fmla="*/ 4 h 857"/>
                          <a:gd name="T6" fmla="*/ 12 w 603"/>
                          <a:gd name="T7" fmla="*/ 4 h 857"/>
                          <a:gd name="T8" fmla="*/ 11 w 603"/>
                          <a:gd name="T9" fmla="*/ 4 h 857"/>
                          <a:gd name="T10" fmla="*/ 11 w 603"/>
                          <a:gd name="T11" fmla="*/ 4 h 857"/>
                          <a:gd name="T12" fmla="*/ 12 w 603"/>
                          <a:gd name="T13" fmla="*/ 16 h 857"/>
                          <a:gd name="T14" fmla="*/ 12 w 603"/>
                          <a:gd name="T15" fmla="*/ 16 h 857"/>
                          <a:gd name="T16" fmla="*/ 12 w 603"/>
                          <a:gd name="T17" fmla="*/ 16 h 857"/>
                          <a:gd name="T18" fmla="*/ 12 w 603"/>
                          <a:gd name="T19" fmla="*/ 17 h 857"/>
                          <a:gd name="T20" fmla="*/ 11 w 603"/>
                          <a:gd name="T21" fmla="*/ 17 h 857"/>
                          <a:gd name="T22" fmla="*/ 10 w 603"/>
                          <a:gd name="T23" fmla="*/ 17 h 857"/>
                          <a:gd name="T24" fmla="*/ 9 w 603"/>
                          <a:gd name="T25" fmla="*/ 17 h 857"/>
                          <a:gd name="T26" fmla="*/ 8 w 603"/>
                          <a:gd name="T27" fmla="*/ 17 h 857"/>
                          <a:gd name="T28" fmla="*/ 7 w 603"/>
                          <a:gd name="T29" fmla="*/ 17 h 857"/>
                          <a:gd name="T30" fmla="*/ 7 w 603"/>
                          <a:gd name="T31" fmla="*/ 17 h 857"/>
                          <a:gd name="T32" fmla="*/ 7 w 603"/>
                          <a:gd name="T33" fmla="*/ 17 h 857"/>
                          <a:gd name="T34" fmla="*/ 6 w 603"/>
                          <a:gd name="T35" fmla="*/ 17 h 857"/>
                          <a:gd name="T36" fmla="*/ 6 w 603"/>
                          <a:gd name="T37" fmla="*/ 17 h 857"/>
                          <a:gd name="T38" fmla="*/ 6 w 603"/>
                          <a:gd name="T39" fmla="*/ 17 h 857"/>
                          <a:gd name="T40" fmla="*/ 6 w 603"/>
                          <a:gd name="T41" fmla="*/ 18 h 857"/>
                          <a:gd name="T42" fmla="*/ 5 w 603"/>
                          <a:gd name="T43" fmla="*/ 18 h 857"/>
                          <a:gd name="T44" fmla="*/ 5 w 603"/>
                          <a:gd name="T45" fmla="*/ 18 h 857"/>
                          <a:gd name="T46" fmla="*/ 5 w 603"/>
                          <a:gd name="T47" fmla="*/ 18 h 857"/>
                          <a:gd name="T48" fmla="*/ 5 w 603"/>
                          <a:gd name="T49" fmla="*/ 17 h 857"/>
                          <a:gd name="T50" fmla="*/ 4 w 603"/>
                          <a:gd name="T51" fmla="*/ 17 h 857"/>
                          <a:gd name="T52" fmla="*/ 4 w 603"/>
                          <a:gd name="T53" fmla="*/ 16 h 857"/>
                          <a:gd name="T54" fmla="*/ 3 w 603"/>
                          <a:gd name="T55" fmla="*/ 16 h 857"/>
                          <a:gd name="T56" fmla="*/ 3 w 603"/>
                          <a:gd name="T57" fmla="*/ 16 h 857"/>
                          <a:gd name="T58" fmla="*/ 2 w 603"/>
                          <a:gd name="T59" fmla="*/ 15 h 857"/>
                          <a:gd name="T60" fmla="*/ 2 w 603"/>
                          <a:gd name="T61" fmla="*/ 15 h 857"/>
                          <a:gd name="T62" fmla="*/ 2 w 603"/>
                          <a:gd name="T63" fmla="*/ 16 h 857"/>
                          <a:gd name="T64" fmla="*/ 0 w 603"/>
                          <a:gd name="T65" fmla="*/ 15 h 857"/>
                          <a:gd name="T66" fmla="*/ 0 w 603"/>
                          <a:gd name="T67" fmla="*/ 10 h 857"/>
                          <a:gd name="T68" fmla="*/ 2 w 603"/>
                          <a:gd name="T69" fmla="*/ 9 h 857"/>
                          <a:gd name="T70" fmla="*/ 3 w 603"/>
                          <a:gd name="T71" fmla="*/ 9 h 857"/>
                          <a:gd name="T72" fmla="*/ 4 w 603"/>
                          <a:gd name="T73" fmla="*/ 9 h 857"/>
                          <a:gd name="T74" fmla="*/ 4 w 603"/>
                          <a:gd name="T75" fmla="*/ 7 h 857"/>
                          <a:gd name="T76" fmla="*/ 4 w 603"/>
                          <a:gd name="T77" fmla="*/ 7 h 857"/>
                          <a:gd name="T78" fmla="*/ 4 w 603"/>
                          <a:gd name="T79" fmla="*/ 7 h 857"/>
                          <a:gd name="T80" fmla="*/ 5 w 603"/>
                          <a:gd name="T81" fmla="*/ 6 h 857"/>
                          <a:gd name="T82" fmla="*/ 6 w 603"/>
                          <a:gd name="T83" fmla="*/ 6 h 857"/>
                          <a:gd name="T84" fmla="*/ 6 w 603"/>
                          <a:gd name="T85" fmla="*/ 2 h 857"/>
                          <a:gd name="T86" fmla="*/ 9 w 603"/>
                          <a:gd name="T87" fmla="*/ 2 h 857"/>
                          <a:gd name="T88" fmla="*/ 9 w 603"/>
                          <a:gd name="T89" fmla="*/ 1 h 857"/>
                          <a:gd name="T90" fmla="*/ 9 w 603"/>
                          <a:gd name="T91" fmla="*/ 0 h 8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7">
                            <a:moveTo>
                              <a:pt x="426" y="0"/>
                            </a:moveTo>
                            <a:lnTo>
                              <a:pt x="603" y="159"/>
                            </a:lnTo>
                            <a:lnTo>
                              <a:pt x="598" y="162"/>
                            </a:lnTo>
                            <a:lnTo>
                              <a:pt x="592" y="163"/>
                            </a:lnTo>
                            <a:lnTo>
                              <a:pt x="586" y="166"/>
                            </a:lnTo>
                            <a:lnTo>
                              <a:pt x="580" y="168"/>
                            </a:lnTo>
                            <a:lnTo>
                              <a:pt x="569" y="169"/>
                            </a:lnTo>
                            <a:lnTo>
                              <a:pt x="556" y="169"/>
                            </a:lnTo>
                            <a:lnTo>
                              <a:pt x="544" y="169"/>
                            </a:lnTo>
                            <a:lnTo>
                              <a:pt x="532" y="169"/>
                            </a:lnTo>
                            <a:lnTo>
                              <a:pt x="519" y="169"/>
                            </a:lnTo>
                            <a:lnTo>
                              <a:pt x="507" y="172"/>
                            </a:lnTo>
                            <a:lnTo>
                              <a:pt x="531" y="722"/>
                            </a:lnTo>
                            <a:lnTo>
                              <a:pt x="554" y="740"/>
                            </a:lnTo>
                            <a:lnTo>
                              <a:pt x="555" y="754"/>
                            </a:lnTo>
                            <a:lnTo>
                              <a:pt x="556" y="766"/>
                            </a:lnTo>
                            <a:lnTo>
                              <a:pt x="556" y="772"/>
                            </a:lnTo>
                            <a:lnTo>
                              <a:pt x="556" y="779"/>
                            </a:lnTo>
                            <a:lnTo>
                              <a:pt x="554" y="785"/>
                            </a:lnTo>
                            <a:lnTo>
                              <a:pt x="551" y="791"/>
                            </a:lnTo>
                            <a:lnTo>
                              <a:pt x="529" y="794"/>
                            </a:lnTo>
                            <a:lnTo>
                              <a:pt x="506" y="797"/>
                            </a:lnTo>
                            <a:lnTo>
                              <a:pt x="483" y="799"/>
                            </a:lnTo>
                            <a:lnTo>
                              <a:pt x="461" y="802"/>
                            </a:lnTo>
                            <a:lnTo>
                              <a:pt x="437" y="802"/>
                            </a:lnTo>
                            <a:lnTo>
                              <a:pt x="416" y="801"/>
                            </a:lnTo>
                            <a:lnTo>
                              <a:pt x="393" y="798"/>
                            </a:lnTo>
                            <a:lnTo>
                              <a:pt x="369" y="792"/>
                            </a:lnTo>
                            <a:lnTo>
                              <a:pt x="363" y="792"/>
                            </a:lnTo>
                            <a:lnTo>
                              <a:pt x="357" y="792"/>
                            </a:lnTo>
                            <a:lnTo>
                              <a:pt x="352" y="793"/>
                            </a:lnTo>
                            <a:lnTo>
                              <a:pt x="346" y="796"/>
                            </a:lnTo>
                            <a:lnTo>
                              <a:pt x="335" y="801"/>
                            </a:lnTo>
                            <a:lnTo>
                              <a:pt x="324" y="807"/>
                            </a:lnTo>
                            <a:lnTo>
                              <a:pt x="314" y="811"/>
                            </a:lnTo>
                            <a:lnTo>
                              <a:pt x="300" y="814"/>
                            </a:lnTo>
                            <a:lnTo>
                              <a:pt x="293" y="814"/>
                            </a:lnTo>
                            <a:lnTo>
                              <a:pt x="287" y="814"/>
                            </a:lnTo>
                            <a:lnTo>
                              <a:pt x="280" y="811"/>
                            </a:lnTo>
                            <a:lnTo>
                              <a:pt x="273" y="808"/>
                            </a:lnTo>
                            <a:lnTo>
                              <a:pt x="264" y="823"/>
                            </a:lnTo>
                            <a:lnTo>
                              <a:pt x="257" y="840"/>
                            </a:lnTo>
                            <a:lnTo>
                              <a:pt x="253" y="847"/>
                            </a:lnTo>
                            <a:lnTo>
                              <a:pt x="249" y="852"/>
                            </a:lnTo>
                            <a:lnTo>
                              <a:pt x="246" y="855"/>
                            </a:lnTo>
                            <a:lnTo>
                              <a:pt x="244" y="856"/>
                            </a:lnTo>
                            <a:lnTo>
                              <a:pt x="241" y="857"/>
                            </a:lnTo>
                            <a:lnTo>
                              <a:pt x="238" y="857"/>
                            </a:lnTo>
                            <a:lnTo>
                              <a:pt x="228" y="841"/>
                            </a:lnTo>
                            <a:lnTo>
                              <a:pt x="220" y="828"/>
                            </a:lnTo>
                            <a:lnTo>
                              <a:pt x="210" y="810"/>
                            </a:lnTo>
                            <a:lnTo>
                              <a:pt x="197" y="792"/>
                            </a:lnTo>
                            <a:lnTo>
                              <a:pt x="190" y="782"/>
                            </a:lnTo>
                            <a:lnTo>
                              <a:pt x="181" y="774"/>
                            </a:lnTo>
                            <a:lnTo>
                              <a:pt x="173" y="767"/>
                            </a:lnTo>
                            <a:lnTo>
                              <a:pt x="163" y="760"/>
                            </a:lnTo>
                            <a:lnTo>
                              <a:pt x="154" y="752"/>
                            </a:lnTo>
                            <a:lnTo>
                              <a:pt x="144" y="746"/>
                            </a:lnTo>
                            <a:lnTo>
                              <a:pt x="135" y="742"/>
                            </a:lnTo>
                            <a:lnTo>
                              <a:pt x="124" y="739"/>
                            </a:lnTo>
                            <a:lnTo>
                              <a:pt x="113" y="738"/>
                            </a:lnTo>
                            <a:lnTo>
                              <a:pt x="101" y="738"/>
                            </a:lnTo>
                            <a:lnTo>
                              <a:pt x="89" y="739"/>
                            </a:lnTo>
                            <a:lnTo>
                              <a:pt x="77" y="744"/>
                            </a:lnTo>
                            <a:lnTo>
                              <a:pt x="0" y="762"/>
                            </a:lnTo>
                            <a:lnTo>
                              <a:pt x="7" y="697"/>
                            </a:lnTo>
                            <a:cubicBezTo>
                              <a:pt x="7" y="697"/>
                              <a:pt x="12" y="663"/>
                              <a:pt x="17" y="630"/>
                            </a:cubicBezTo>
                            <a:cubicBezTo>
                              <a:pt x="21" y="541"/>
                              <a:pt x="0" y="471"/>
                              <a:pt x="0" y="471"/>
                            </a:cubicBezTo>
                            <a:lnTo>
                              <a:pt x="26" y="419"/>
                            </a:lnTo>
                            <a:lnTo>
                              <a:pt x="76" y="418"/>
                            </a:lnTo>
                            <a:lnTo>
                              <a:pt x="123" y="419"/>
                            </a:lnTo>
                            <a:lnTo>
                              <a:pt x="144" y="419"/>
                            </a:lnTo>
                            <a:lnTo>
                              <a:pt x="166" y="419"/>
                            </a:lnTo>
                            <a:lnTo>
                              <a:pt x="184" y="417"/>
                            </a:lnTo>
                            <a:lnTo>
                              <a:pt x="202" y="413"/>
                            </a:lnTo>
                            <a:lnTo>
                              <a:pt x="196" y="328"/>
                            </a:lnTo>
                            <a:lnTo>
                              <a:pt x="197" y="323"/>
                            </a:lnTo>
                            <a:lnTo>
                              <a:pt x="199" y="319"/>
                            </a:lnTo>
                            <a:lnTo>
                              <a:pt x="202" y="314"/>
                            </a:lnTo>
                            <a:lnTo>
                              <a:pt x="204" y="309"/>
                            </a:lnTo>
                            <a:lnTo>
                              <a:pt x="211" y="303"/>
                            </a:lnTo>
                            <a:lnTo>
                              <a:pt x="219" y="299"/>
                            </a:lnTo>
                            <a:lnTo>
                              <a:pt x="237" y="293"/>
                            </a:lnTo>
                            <a:lnTo>
                              <a:pt x="256" y="287"/>
                            </a:lnTo>
                            <a:lnTo>
                              <a:pt x="259" y="136"/>
                            </a:lnTo>
                            <a:lnTo>
                              <a:pt x="270" y="113"/>
                            </a:lnTo>
                            <a:lnTo>
                              <a:pt x="419" y="107"/>
                            </a:lnTo>
                            <a:lnTo>
                              <a:pt x="422" y="79"/>
                            </a:lnTo>
                            <a:lnTo>
                              <a:pt x="422" y="52"/>
                            </a:lnTo>
                            <a:lnTo>
                              <a:pt x="422" y="38"/>
                            </a:lnTo>
                            <a:lnTo>
                              <a:pt x="423" y="25"/>
                            </a:lnTo>
                            <a:lnTo>
                              <a:pt x="424" y="12"/>
                            </a:lnTo>
                            <a:lnTo>
                              <a:pt x="426"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4" name="Freeform 299"/>
                      <p:cNvSpPr>
                        <a:spLocks noChangeAspect="1"/>
                      </p:cNvSpPr>
                      <p:nvPr/>
                    </p:nvSpPr>
                    <p:spPr bwMode="auto">
                      <a:xfrm>
                        <a:off x="934" y="2543"/>
                        <a:ext cx="190" cy="148"/>
                      </a:xfrm>
                      <a:custGeom>
                        <a:avLst/>
                        <a:gdLst>
                          <a:gd name="T0" fmla="*/ 15 w 572"/>
                          <a:gd name="T1" fmla="*/ 0 h 446"/>
                          <a:gd name="T2" fmla="*/ 15 w 572"/>
                          <a:gd name="T3" fmla="*/ 1 h 446"/>
                          <a:gd name="T4" fmla="*/ 16 w 572"/>
                          <a:gd name="T5" fmla="*/ 1 h 446"/>
                          <a:gd name="T6" fmla="*/ 16 w 572"/>
                          <a:gd name="T7" fmla="*/ 2 h 446"/>
                          <a:gd name="T8" fmla="*/ 16 w 572"/>
                          <a:gd name="T9" fmla="*/ 3 h 446"/>
                          <a:gd name="T10" fmla="*/ 16 w 572"/>
                          <a:gd name="T11" fmla="*/ 4 h 446"/>
                          <a:gd name="T12" fmla="*/ 18 w 572"/>
                          <a:gd name="T13" fmla="*/ 6 h 446"/>
                          <a:gd name="T14" fmla="*/ 18 w 572"/>
                          <a:gd name="T15" fmla="*/ 7 h 446"/>
                          <a:gd name="T16" fmla="*/ 18 w 572"/>
                          <a:gd name="T17" fmla="*/ 8 h 446"/>
                          <a:gd name="T18" fmla="*/ 19 w 572"/>
                          <a:gd name="T19" fmla="*/ 9 h 446"/>
                          <a:gd name="T20" fmla="*/ 19 w 572"/>
                          <a:gd name="T21" fmla="*/ 9 h 446"/>
                          <a:gd name="T22" fmla="*/ 20 w 572"/>
                          <a:gd name="T23" fmla="*/ 10 h 446"/>
                          <a:gd name="T24" fmla="*/ 21 w 572"/>
                          <a:gd name="T25" fmla="*/ 11 h 446"/>
                          <a:gd name="T26" fmla="*/ 21 w 572"/>
                          <a:gd name="T27" fmla="*/ 12 h 446"/>
                          <a:gd name="T28" fmla="*/ 15 w 572"/>
                          <a:gd name="T29" fmla="*/ 12 h 446"/>
                          <a:gd name="T30" fmla="*/ 14 w 572"/>
                          <a:gd name="T31" fmla="*/ 12 h 446"/>
                          <a:gd name="T32" fmla="*/ 14 w 572"/>
                          <a:gd name="T33" fmla="*/ 13 h 446"/>
                          <a:gd name="T34" fmla="*/ 13 w 572"/>
                          <a:gd name="T35" fmla="*/ 13 h 446"/>
                          <a:gd name="T36" fmla="*/ 13 w 572"/>
                          <a:gd name="T37" fmla="*/ 13 h 446"/>
                          <a:gd name="T38" fmla="*/ 10 w 572"/>
                          <a:gd name="T39" fmla="*/ 12 h 446"/>
                          <a:gd name="T40" fmla="*/ 10 w 572"/>
                          <a:gd name="T41" fmla="*/ 12 h 446"/>
                          <a:gd name="T42" fmla="*/ 10 w 572"/>
                          <a:gd name="T43" fmla="*/ 12 h 446"/>
                          <a:gd name="T44" fmla="*/ 10 w 572"/>
                          <a:gd name="T45" fmla="*/ 12 h 446"/>
                          <a:gd name="T46" fmla="*/ 9 w 572"/>
                          <a:gd name="T47" fmla="*/ 12 h 446"/>
                          <a:gd name="T48" fmla="*/ 8 w 572"/>
                          <a:gd name="T49" fmla="*/ 12 h 446"/>
                          <a:gd name="T50" fmla="*/ 5 w 572"/>
                          <a:gd name="T51" fmla="*/ 14 h 446"/>
                          <a:gd name="T52" fmla="*/ 4 w 572"/>
                          <a:gd name="T53" fmla="*/ 15 h 446"/>
                          <a:gd name="T54" fmla="*/ 4 w 572"/>
                          <a:gd name="T55" fmla="*/ 16 h 446"/>
                          <a:gd name="T56" fmla="*/ 3 w 572"/>
                          <a:gd name="T57" fmla="*/ 16 h 446"/>
                          <a:gd name="T58" fmla="*/ 3 w 572"/>
                          <a:gd name="T59" fmla="*/ 15 h 446"/>
                          <a:gd name="T60" fmla="*/ 1 w 572"/>
                          <a:gd name="T61" fmla="*/ 13 h 446"/>
                          <a:gd name="T62" fmla="*/ 1 w 572"/>
                          <a:gd name="T63" fmla="*/ 13 h 446"/>
                          <a:gd name="T64" fmla="*/ 0 w 572"/>
                          <a:gd name="T65" fmla="*/ 12 h 446"/>
                          <a:gd name="T66" fmla="*/ 0 w 572"/>
                          <a:gd name="T67" fmla="*/ 11 h 446"/>
                          <a:gd name="T68" fmla="*/ 0 w 572"/>
                          <a:gd name="T69" fmla="*/ 10 h 446"/>
                          <a:gd name="T70" fmla="*/ 1 w 572"/>
                          <a:gd name="T71" fmla="*/ 8 h 446"/>
                          <a:gd name="T72" fmla="*/ 2 w 572"/>
                          <a:gd name="T73" fmla="*/ 7 h 446"/>
                          <a:gd name="T74" fmla="*/ 2 w 572"/>
                          <a:gd name="T75" fmla="*/ 6 h 446"/>
                          <a:gd name="T76" fmla="*/ 5 w 572"/>
                          <a:gd name="T77" fmla="*/ 6 h 446"/>
                          <a:gd name="T78" fmla="*/ 5 w 572"/>
                          <a:gd name="T79" fmla="*/ 7 h 446"/>
                          <a:gd name="T80" fmla="*/ 5 w 572"/>
                          <a:gd name="T81" fmla="*/ 7 h 446"/>
                          <a:gd name="T82" fmla="*/ 6 w 572"/>
                          <a:gd name="T83" fmla="*/ 6 h 446"/>
                          <a:gd name="T84" fmla="*/ 6 w 572"/>
                          <a:gd name="T85" fmla="*/ 6 h 446"/>
                          <a:gd name="T86" fmla="*/ 6 w 572"/>
                          <a:gd name="T87" fmla="*/ 6 h 446"/>
                          <a:gd name="T88" fmla="*/ 7 w 572"/>
                          <a:gd name="T89" fmla="*/ 6 h 446"/>
                          <a:gd name="T90" fmla="*/ 8 w 572"/>
                          <a:gd name="T91" fmla="*/ 5 h 446"/>
                          <a:gd name="T92" fmla="*/ 8 w 572"/>
                          <a:gd name="T93" fmla="*/ 4 h 446"/>
                          <a:gd name="T94" fmla="*/ 8 w 572"/>
                          <a:gd name="T95" fmla="*/ 4 h 446"/>
                          <a:gd name="T96" fmla="*/ 9 w 572"/>
                          <a:gd name="T97" fmla="*/ 4 h 446"/>
                          <a:gd name="T98" fmla="*/ 10 w 572"/>
                          <a:gd name="T99" fmla="*/ 4 h 446"/>
                          <a:gd name="T100" fmla="*/ 11 w 572"/>
                          <a:gd name="T101" fmla="*/ 3 h 446"/>
                          <a:gd name="T102" fmla="*/ 11 w 572"/>
                          <a:gd name="T103" fmla="*/ 3 h 446"/>
                          <a:gd name="T104" fmla="*/ 11 w 572"/>
                          <a:gd name="T105" fmla="*/ 3 h 446"/>
                          <a:gd name="T106" fmla="*/ 12 w 572"/>
                          <a:gd name="T107" fmla="*/ 2 h 446"/>
                          <a:gd name="T108" fmla="*/ 12 w 572"/>
                          <a:gd name="T109" fmla="*/ 1 h 446"/>
                          <a:gd name="T110" fmla="*/ 15 w 572"/>
                          <a:gd name="T111" fmla="*/ 0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2" h="446">
                            <a:moveTo>
                              <a:pt x="396" y="0"/>
                            </a:moveTo>
                            <a:lnTo>
                              <a:pt x="403" y="5"/>
                            </a:lnTo>
                            <a:lnTo>
                              <a:pt x="409" y="11"/>
                            </a:lnTo>
                            <a:lnTo>
                              <a:pt x="415" y="17"/>
                            </a:lnTo>
                            <a:lnTo>
                              <a:pt x="419" y="23"/>
                            </a:lnTo>
                            <a:lnTo>
                              <a:pt x="422" y="30"/>
                            </a:lnTo>
                            <a:lnTo>
                              <a:pt x="424" y="37"/>
                            </a:lnTo>
                            <a:lnTo>
                              <a:pt x="425" y="44"/>
                            </a:lnTo>
                            <a:lnTo>
                              <a:pt x="426" y="52"/>
                            </a:lnTo>
                            <a:lnTo>
                              <a:pt x="426" y="68"/>
                            </a:lnTo>
                            <a:lnTo>
                              <a:pt x="424" y="84"/>
                            </a:lnTo>
                            <a:lnTo>
                              <a:pt x="421" y="98"/>
                            </a:lnTo>
                            <a:lnTo>
                              <a:pt x="419" y="112"/>
                            </a:lnTo>
                            <a:lnTo>
                              <a:pt x="482" y="167"/>
                            </a:lnTo>
                            <a:lnTo>
                              <a:pt x="483" y="180"/>
                            </a:lnTo>
                            <a:lnTo>
                              <a:pt x="485" y="193"/>
                            </a:lnTo>
                            <a:lnTo>
                              <a:pt x="489" y="205"/>
                            </a:lnTo>
                            <a:lnTo>
                              <a:pt x="494" y="215"/>
                            </a:lnTo>
                            <a:lnTo>
                              <a:pt x="500" y="224"/>
                            </a:lnTo>
                            <a:lnTo>
                              <a:pt x="507" y="233"/>
                            </a:lnTo>
                            <a:lnTo>
                              <a:pt x="515" y="241"/>
                            </a:lnTo>
                            <a:lnTo>
                              <a:pt x="523" y="250"/>
                            </a:lnTo>
                            <a:lnTo>
                              <a:pt x="540" y="267"/>
                            </a:lnTo>
                            <a:lnTo>
                              <a:pt x="554" y="284"/>
                            </a:lnTo>
                            <a:lnTo>
                              <a:pt x="561" y="294"/>
                            </a:lnTo>
                            <a:lnTo>
                              <a:pt x="566" y="304"/>
                            </a:lnTo>
                            <a:lnTo>
                              <a:pt x="570" y="317"/>
                            </a:lnTo>
                            <a:lnTo>
                              <a:pt x="572" y="330"/>
                            </a:lnTo>
                            <a:lnTo>
                              <a:pt x="547" y="336"/>
                            </a:lnTo>
                            <a:lnTo>
                              <a:pt x="400" y="330"/>
                            </a:lnTo>
                            <a:lnTo>
                              <a:pt x="395" y="337"/>
                            </a:lnTo>
                            <a:lnTo>
                              <a:pt x="389" y="342"/>
                            </a:lnTo>
                            <a:lnTo>
                              <a:pt x="383" y="346"/>
                            </a:lnTo>
                            <a:lnTo>
                              <a:pt x="375" y="349"/>
                            </a:lnTo>
                            <a:lnTo>
                              <a:pt x="368" y="350"/>
                            </a:lnTo>
                            <a:lnTo>
                              <a:pt x="360" y="351"/>
                            </a:lnTo>
                            <a:lnTo>
                              <a:pt x="350" y="351"/>
                            </a:lnTo>
                            <a:lnTo>
                              <a:pt x="341" y="350"/>
                            </a:lnTo>
                            <a:lnTo>
                              <a:pt x="305" y="343"/>
                            </a:lnTo>
                            <a:lnTo>
                              <a:pt x="272" y="336"/>
                            </a:lnTo>
                            <a:lnTo>
                              <a:pt x="270" y="332"/>
                            </a:lnTo>
                            <a:lnTo>
                              <a:pt x="268" y="329"/>
                            </a:lnTo>
                            <a:lnTo>
                              <a:pt x="266" y="327"/>
                            </a:lnTo>
                            <a:lnTo>
                              <a:pt x="264" y="325"/>
                            </a:lnTo>
                            <a:lnTo>
                              <a:pt x="261" y="325"/>
                            </a:lnTo>
                            <a:lnTo>
                              <a:pt x="258" y="324"/>
                            </a:lnTo>
                            <a:lnTo>
                              <a:pt x="254" y="325"/>
                            </a:lnTo>
                            <a:lnTo>
                              <a:pt x="251" y="325"/>
                            </a:lnTo>
                            <a:lnTo>
                              <a:pt x="237" y="331"/>
                            </a:lnTo>
                            <a:lnTo>
                              <a:pt x="224" y="336"/>
                            </a:lnTo>
                            <a:lnTo>
                              <a:pt x="199" y="380"/>
                            </a:lnTo>
                            <a:lnTo>
                              <a:pt x="124" y="389"/>
                            </a:lnTo>
                            <a:lnTo>
                              <a:pt x="117" y="406"/>
                            </a:lnTo>
                            <a:lnTo>
                              <a:pt x="110" y="420"/>
                            </a:lnTo>
                            <a:lnTo>
                              <a:pt x="103" y="433"/>
                            </a:lnTo>
                            <a:lnTo>
                              <a:pt x="97" y="446"/>
                            </a:lnTo>
                            <a:lnTo>
                              <a:pt x="92" y="437"/>
                            </a:lnTo>
                            <a:lnTo>
                              <a:pt x="85" y="426"/>
                            </a:lnTo>
                            <a:lnTo>
                              <a:pt x="78" y="417"/>
                            </a:lnTo>
                            <a:lnTo>
                              <a:pt x="71" y="408"/>
                            </a:lnTo>
                            <a:lnTo>
                              <a:pt x="55" y="389"/>
                            </a:lnTo>
                            <a:lnTo>
                              <a:pt x="39" y="368"/>
                            </a:lnTo>
                            <a:lnTo>
                              <a:pt x="31" y="358"/>
                            </a:lnTo>
                            <a:lnTo>
                              <a:pt x="24" y="348"/>
                            </a:lnTo>
                            <a:lnTo>
                              <a:pt x="17" y="337"/>
                            </a:lnTo>
                            <a:lnTo>
                              <a:pt x="12" y="327"/>
                            </a:lnTo>
                            <a:lnTo>
                              <a:pt x="7" y="315"/>
                            </a:lnTo>
                            <a:lnTo>
                              <a:pt x="3" y="303"/>
                            </a:lnTo>
                            <a:lnTo>
                              <a:pt x="1" y="291"/>
                            </a:lnTo>
                            <a:lnTo>
                              <a:pt x="0" y="278"/>
                            </a:lnTo>
                            <a:lnTo>
                              <a:pt x="17" y="252"/>
                            </a:lnTo>
                            <a:lnTo>
                              <a:pt x="34" y="225"/>
                            </a:lnTo>
                            <a:lnTo>
                              <a:pt x="43" y="212"/>
                            </a:lnTo>
                            <a:lnTo>
                              <a:pt x="50" y="199"/>
                            </a:lnTo>
                            <a:lnTo>
                              <a:pt x="59" y="185"/>
                            </a:lnTo>
                            <a:lnTo>
                              <a:pt x="65" y="171"/>
                            </a:lnTo>
                            <a:lnTo>
                              <a:pt x="118" y="165"/>
                            </a:lnTo>
                            <a:lnTo>
                              <a:pt x="125" y="171"/>
                            </a:lnTo>
                            <a:lnTo>
                              <a:pt x="133" y="177"/>
                            </a:lnTo>
                            <a:lnTo>
                              <a:pt x="137" y="179"/>
                            </a:lnTo>
                            <a:lnTo>
                              <a:pt x="141" y="180"/>
                            </a:lnTo>
                            <a:lnTo>
                              <a:pt x="146" y="180"/>
                            </a:lnTo>
                            <a:lnTo>
                              <a:pt x="151" y="179"/>
                            </a:lnTo>
                            <a:lnTo>
                              <a:pt x="152" y="175"/>
                            </a:lnTo>
                            <a:lnTo>
                              <a:pt x="155" y="171"/>
                            </a:lnTo>
                            <a:lnTo>
                              <a:pt x="157" y="168"/>
                            </a:lnTo>
                            <a:lnTo>
                              <a:pt x="160" y="165"/>
                            </a:lnTo>
                            <a:lnTo>
                              <a:pt x="168" y="161"/>
                            </a:lnTo>
                            <a:lnTo>
                              <a:pt x="177" y="157"/>
                            </a:lnTo>
                            <a:lnTo>
                              <a:pt x="195" y="152"/>
                            </a:lnTo>
                            <a:lnTo>
                              <a:pt x="213" y="146"/>
                            </a:lnTo>
                            <a:lnTo>
                              <a:pt x="213" y="135"/>
                            </a:lnTo>
                            <a:lnTo>
                              <a:pt x="215" y="126"/>
                            </a:lnTo>
                            <a:lnTo>
                              <a:pt x="219" y="119"/>
                            </a:lnTo>
                            <a:lnTo>
                              <a:pt x="223" y="114"/>
                            </a:lnTo>
                            <a:lnTo>
                              <a:pt x="229" y="110"/>
                            </a:lnTo>
                            <a:lnTo>
                              <a:pt x="236" y="108"/>
                            </a:lnTo>
                            <a:lnTo>
                              <a:pt x="243" y="106"/>
                            </a:lnTo>
                            <a:lnTo>
                              <a:pt x="251" y="104"/>
                            </a:lnTo>
                            <a:lnTo>
                              <a:pt x="266" y="102"/>
                            </a:lnTo>
                            <a:lnTo>
                              <a:pt x="280" y="97"/>
                            </a:lnTo>
                            <a:lnTo>
                              <a:pt x="286" y="94"/>
                            </a:lnTo>
                            <a:lnTo>
                              <a:pt x="293" y="89"/>
                            </a:lnTo>
                            <a:lnTo>
                              <a:pt x="297" y="83"/>
                            </a:lnTo>
                            <a:lnTo>
                              <a:pt x="301" y="75"/>
                            </a:lnTo>
                            <a:lnTo>
                              <a:pt x="308" y="69"/>
                            </a:lnTo>
                            <a:lnTo>
                              <a:pt x="314" y="62"/>
                            </a:lnTo>
                            <a:lnTo>
                              <a:pt x="319" y="56"/>
                            </a:lnTo>
                            <a:lnTo>
                              <a:pt x="324" y="49"/>
                            </a:lnTo>
                            <a:lnTo>
                              <a:pt x="331" y="35"/>
                            </a:lnTo>
                            <a:lnTo>
                              <a:pt x="338" y="20"/>
                            </a:lnTo>
                            <a:lnTo>
                              <a:pt x="396"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5" name="Freeform 300"/>
                      <p:cNvSpPr>
                        <a:spLocks noChangeAspect="1"/>
                      </p:cNvSpPr>
                      <p:nvPr/>
                    </p:nvSpPr>
                    <p:spPr bwMode="auto">
                      <a:xfrm>
                        <a:off x="928" y="2316"/>
                        <a:ext cx="148" cy="287"/>
                      </a:xfrm>
                      <a:custGeom>
                        <a:avLst/>
                        <a:gdLst>
                          <a:gd name="T0" fmla="*/ 2 w 445"/>
                          <a:gd name="T1" fmla="*/ 1 h 861"/>
                          <a:gd name="T2" fmla="*/ 3 w 445"/>
                          <a:gd name="T3" fmla="*/ 13 h 861"/>
                          <a:gd name="T4" fmla="*/ 1 w 445"/>
                          <a:gd name="T5" fmla="*/ 15 h 861"/>
                          <a:gd name="T6" fmla="*/ 1 w 445"/>
                          <a:gd name="T7" fmla="*/ 16 h 861"/>
                          <a:gd name="T8" fmla="*/ 0 w 445"/>
                          <a:gd name="T9" fmla="*/ 17 h 861"/>
                          <a:gd name="T10" fmla="*/ 0 w 445"/>
                          <a:gd name="T11" fmla="*/ 18 h 861"/>
                          <a:gd name="T12" fmla="*/ 0 w 445"/>
                          <a:gd name="T13" fmla="*/ 19 h 861"/>
                          <a:gd name="T14" fmla="*/ 0 w 445"/>
                          <a:gd name="T15" fmla="*/ 20 h 861"/>
                          <a:gd name="T16" fmla="*/ 1 w 445"/>
                          <a:gd name="T17" fmla="*/ 21 h 861"/>
                          <a:gd name="T18" fmla="*/ 1 w 445"/>
                          <a:gd name="T19" fmla="*/ 21 h 861"/>
                          <a:gd name="T20" fmla="*/ 2 w 445"/>
                          <a:gd name="T21" fmla="*/ 22 h 861"/>
                          <a:gd name="T22" fmla="*/ 2 w 445"/>
                          <a:gd name="T23" fmla="*/ 23 h 861"/>
                          <a:gd name="T24" fmla="*/ 2 w 445"/>
                          <a:gd name="T25" fmla="*/ 24 h 861"/>
                          <a:gd name="T26" fmla="*/ 2 w 445"/>
                          <a:gd name="T27" fmla="*/ 26 h 861"/>
                          <a:gd name="T28" fmla="*/ 1 w 445"/>
                          <a:gd name="T29" fmla="*/ 27 h 861"/>
                          <a:gd name="T30" fmla="*/ 2 w 445"/>
                          <a:gd name="T31" fmla="*/ 29 h 861"/>
                          <a:gd name="T32" fmla="*/ 2 w 445"/>
                          <a:gd name="T33" fmla="*/ 30 h 861"/>
                          <a:gd name="T34" fmla="*/ 3 w 445"/>
                          <a:gd name="T35" fmla="*/ 32 h 861"/>
                          <a:gd name="T36" fmla="*/ 6 w 445"/>
                          <a:gd name="T37" fmla="*/ 32 h 861"/>
                          <a:gd name="T38" fmla="*/ 6 w 445"/>
                          <a:gd name="T39" fmla="*/ 32 h 861"/>
                          <a:gd name="T40" fmla="*/ 6 w 445"/>
                          <a:gd name="T41" fmla="*/ 32 h 861"/>
                          <a:gd name="T42" fmla="*/ 7 w 445"/>
                          <a:gd name="T43" fmla="*/ 31 h 861"/>
                          <a:gd name="T44" fmla="*/ 8 w 445"/>
                          <a:gd name="T45" fmla="*/ 31 h 861"/>
                          <a:gd name="T46" fmla="*/ 9 w 445"/>
                          <a:gd name="T47" fmla="*/ 30 h 861"/>
                          <a:gd name="T48" fmla="*/ 9 w 445"/>
                          <a:gd name="T49" fmla="*/ 29 h 861"/>
                          <a:gd name="T50" fmla="*/ 10 w 445"/>
                          <a:gd name="T51" fmla="*/ 29 h 861"/>
                          <a:gd name="T52" fmla="*/ 11 w 445"/>
                          <a:gd name="T53" fmla="*/ 29 h 861"/>
                          <a:gd name="T54" fmla="*/ 12 w 445"/>
                          <a:gd name="T55" fmla="*/ 28 h 861"/>
                          <a:gd name="T56" fmla="*/ 13 w 445"/>
                          <a:gd name="T57" fmla="*/ 27 h 861"/>
                          <a:gd name="T58" fmla="*/ 15 w 445"/>
                          <a:gd name="T59" fmla="*/ 25 h 861"/>
                          <a:gd name="T60" fmla="*/ 15 w 445"/>
                          <a:gd name="T61" fmla="*/ 25 h 861"/>
                          <a:gd name="T62" fmla="*/ 15 w 445"/>
                          <a:gd name="T63" fmla="*/ 24 h 861"/>
                          <a:gd name="T64" fmla="*/ 15 w 445"/>
                          <a:gd name="T65" fmla="*/ 24 h 861"/>
                          <a:gd name="T66" fmla="*/ 14 w 445"/>
                          <a:gd name="T67" fmla="*/ 22 h 861"/>
                          <a:gd name="T68" fmla="*/ 13 w 445"/>
                          <a:gd name="T69" fmla="*/ 21 h 861"/>
                          <a:gd name="T70" fmla="*/ 13 w 445"/>
                          <a:gd name="T71" fmla="*/ 20 h 861"/>
                          <a:gd name="T72" fmla="*/ 13 w 445"/>
                          <a:gd name="T73" fmla="*/ 19 h 861"/>
                          <a:gd name="T74" fmla="*/ 13 w 445"/>
                          <a:gd name="T75" fmla="*/ 19 h 861"/>
                          <a:gd name="T76" fmla="*/ 13 w 445"/>
                          <a:gd name="T77" fmla="*/ 18 h 861"/>
                          <a:gd name="T78" fmla="*/ 14 w 445"/>
                          <a:gd name="T79" fmla="*/ 17 h 861"/>
                          <a:gd name="T80" fmla="*/ 15 w 445"/>
                          <a:gd name="T81" fmla="*/ 16 h 861"/>
                          <a:gd name="T82" fmla="*/ 15 w 445"/>
                          <a:gd name="T83" fmla="*/ 16 h 8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5" h="861">
                            <a:moveTo>
                              <a:pt x="445" y="185"/>
                            </a:moveTo>
                            <a:lnTo>
                              <a:pt x="115" y="0"/>
                            </a:lnTo>
                            <a:lnTo>
                              <a:pt x="58" y="25"/>
                            </a:lnTo>
                            <a:lnTo>
                              <a:pt x="58" y="88"/>
                            </a:lnTo>
                            <a:lnTo>
                              <a:pt x="106" y="151"/>
                            </a:lnTo>
                            <a:lnTo>
                              <a:pt x="74" y="345"/>
                            </a:lnTo>
                            <a:lnTo>
                              <a:pt x="57" y="363"/>
                            </a:lnTo>
                            <a:lnTo>
                              <a:pt x="42" y="382"/>
                            </a:lnTo>
                            <a:lnTo>
                              <a:pt x="36" y="392"/>
                            </a:lnTo>
                            <a:lnTo>
                              <a:pt x="29" y="402"/>
                            </a:lnTo>
                            <a:lnTo>
                              <a:pt x="23" y="412"/>
                            </a:lnTo>
                            <a:lnTo>
                              <a:pt x="18" y="422"/>
                            </a:lnTo>
                            <a:lnTo>
                              <a:pt x="13" y="432"/>
                            </a:lnTo>
                            <a:lnTo>
                              <a:pt x="8" y="442"/>
                            </a:lnTo>
                            <a:lnTo>
                              <a:pt x="5" y="453"/>
                            </a:lnTo>
                            <a:lnTo>
                              <a:pt x="3" y="463"/>
                            </a:lnTo>
                            <a:lnTo>
                              <a:pt x="1" y="474"/>
                            </a:lnTo>
                            <a:lnTo>
                              <a:pt x="0" y="484"/>
                            </a:lnTo>
                            <a:lnTo>
                              <a:pt x="1" y="494"/>
                            </a:lnTo>
                            <a:lnTo>
                              <a:pt x="2" y="504"/>
                            </a:lnTo>
                            <a:lnTo>
                              <a:pt x="3" y="521"/>
                            </a:lnTo>
                            <a:lnTo>
                              <a:pt x="5" y="539"/>
                            </a:lnTo>
                            <a:lnTo>
                              <a:pt x="6" y="544"/>
                            </a:lnTo>
                            <a:lnTo>
                              <a:pt x="7" y="548"/>
                            </a:lnTo>
                            <a:lnTo>
                              <a:pt x="9" y="552"/>
                            </a:lnTo>
                            <a:lnTo>
                              <a:pt x="13" y="556"/>
                            </a:lnTo>
                            <a:lnTo>
                              <a:pt x="16" y="559"/>
                            </a:lnTo>
                            <a:lnTo>
                              <a:pt x="19" y="562"/>
                            </a:lnTo>
                            <a:lnTo>
                              <a:pt x="24" y="564"/>
                            </a:lnTo>
                            <a:lnTo>
                              <a:pt x="29" y="565"/>
                            </a:lnTo>
                            <a:lnTo>
                              <a:pt x="37" y="575"/>
                            </a:lnTo>
                            <a:lnTo>
                              <a:pt x="43" y="583"/>
                            </a:lnTo>
                            <a:lnTo>
                              <a:pt x="47" y="592"/>
                            </a:lnTo>
                            <a:lnTo>
                              <a:pt x="50" y="601"/>
                            </a:lnTo>
                            <a:lnTo>
                              <a:pt x="53" y="610"/>
                            </a:lnTo>
                            <a:lnTo>
                              <a:pt x="54" y="620"/>
                            </a:lnTo>
                            <a:lnTo>
                              <a:pt x="55" y="631"/>
                            </a:lnTo>
                            <a:lnTo>
                              <a:pt x="56" y="641"/>
                            </a:lnTo>
                            <a:lnTo>
                              <a:pt x="57" y="661"/>
                            </a:lnTo>
                            <a:lnTo>
                              <a:pt x="58" y="681"/>
                            </a:lnTo>
                            <a:lnTo>
                              <a:pt x="59" y="692"/>
                            </a:lnTo>
                            <a:lnTo>
                              <a:pt x="61" y="702"/>
                            </a:lnTo>
                            <a:lnTo>
                              <a:pt x="64" y="712"/>
                            </a:lnTo>
                            <a:lnTo>
                              <a:pt x="69" y="722"/>
                            </a:lnTo>
                            <a:lnTo>
                              <a:pt x="22" y="741"/>
                            </a:lnTo>
                            <a:lnTo>
                              <a:pt x="26" y="759"/>
                            </a:lnTo>
                            <a:lnTo>
                              <a:pt x="37" y="768"/>
                            </a:lnTo>
                            <a:lnTo>
                              <a:pt x="46" y="777"/>
                            </a:lnTo>
                            <a:lnTo>
                              <a:pt x="53" y="788"/>
                            </a:lnTo>
                            <a:lnTo>
                              <a:pt x="60" y="799"/>
                            </a:lnTo>
                            <a:lnTo>
                              <a:pt x="66" y="812"/>
                            </a:lnTo>
                            <a:lnTo>
                              <a:pt x="72" y="825"/>
                            </a:lnTo>
                            <a:lnTo>
                              <a:pt x="77" y="838"/>
                            </a:lnTo>
                            <a:lnTo>
                              <a:pt x="82" y="852"/>
                            </a:lnTo>
                            <a:lnTo>
                              <a:pt x="135" y="846"/>
                            </a:lnTo>
                            <a:lnTo>
                              <a:pt x="142" y="852"/>
                            </a:lnTo>
                            <a:lnTo>
                              <a:pt x="150" y="858"/>
                            </a:lnTo>
                            <a:lnTo>
                              <a:pt x="154" y="860"/>
                            </a:lnTo>
                            <a:lnTo>
                              <a:pt x="158" y="861"/>
                            </a:lnTo>
                            <a:lnTo>
                              <a:pt x="163" y="861"/>
                            </a:lnTo>
                            <a:lnTo>
                              <a:pt x="168" y="860"/>
                            </a:lnTo>
                            <a:lnTo>
                              <a:pt x="169" y="856"/>
                            </a:lnTo>
                            <a:lnTo>
                              <a:pt x="172" y="852"/>
                            </a:lnTo>
                            <a:lnTo>
                              <a:pt x="174" y="849"/>
                            </a:lnTo>
                            <a:lnTo>
                              <a:pt x="177" y="846"/>
                            </a:lnTo>
                            <a:lnTo>
                              <a:pt x="185" y="842"/>
                            </a:lnTo>
                            <a:lnTo>
                              <a:pt x="194" y="838"/>
                            </a:lnTo>
                            <a:lnTo>
                              <a:pt x="212" y="833"/>
                            </a:lnTo>
                            <a:lnTo>
                              <a:pt x="230" y="827"/>
                            </a:lnTo>
                            <a:lnTo>
                              <a:pt x="230" y="816"/>
                            </a:lnTo>
                            <a:lnTo>
                              <a:pt x="232" y="807"/>
                            </a:lnTo>
                            <a:lnTo>
                              <a:pt x="236" y="800"/>
                            </a:lnTo>
                            <a:lnTo>
                              <a:pt x="240" y="795"/>
                            </a:lnTo>
                            <a:lnTo>
                              <a:pt x="246" y="791"/>
                            </a:lnTo>
                            <a:lnTo>
                              <a:pt x="253" y="789"/>
                            </a:lnTo>
                            <a:lnTo>
                              <a:pt x="260" y="787"/>
                            </a:lnTo>
                            <a:lnTo>
                              <a:pt x="268" y="785"/>
                            </a:lnTo>
                            <a:lnTo>
                              <a:pt x="283" y="783"/>
                            </a:lnTo>
                            <a:lnTo>
                              <a:pt x="297" y="778"/>
                            </a:lnTo>
                            <a:lnTo>
                              <a:pt x="303" y="775"/>
                            </a:lnTo>
                            <a:lnTo>
                              <a:pt x="310" y="770"/>
                            </a:lnTo>
                            <a:lnTo>
                              <a:pt x="314" y="764"/>
                            </a:lnTo>
                            <a:lnTo>
                              <a:pt x="318" y="756"/>
                            </a:lnTo>
                            <a:lnTo>
                              <a:pt x="325" y="750"/>
                            </a:lnTo>
                            <a:lnTo>
                              <a:pt x="331" y="743"/>
                            </a:lnTo>
                            <a:lnTo>
                              <a:pt x="336" y="737"/>
                            </a:lnTo>
                            <a:lnTo>
                              <a:pt x="341" y="730"/>
                            </a:lnTo>
                            <a:lnTo>
                              <a:pt x="348" y="716"/>
                            </a:lnTo>
                            <a:lnTo>
                              <a:pt x="355" y="701"/>
                            </a:lnTo>
                            <a:lnTo>
                              <a:pt x="413" y="681"/>
                            </a:lnTo>
                            <a:lnTo>
                              <a:pt x="415" y="677"/>
                            </a:lnTo>
                            <a:lnTo>
                              <a:pt x="417" y="672"/>
                            </a:lnTo>
                            <a:lnTo>
                              <a:pt x="418" y="668"/>
                            </a:lnTo>
                            <a:lnTo>
                              <a:pt x="418" y="664"/>
                            </a:lnTo>
                            <a:lnTo>
                              <a:pt x="418" y="660"/>
                            </a:lnTo>
                            <a:lnTo>
                              <a:pt x="416" y="656"/>
                            </a:lnTo>
                            <a:lnTo>
                              <a:pt x="415" y="653"/>
                            </a:lnTo>
                            <a:lnTo>
                              <a:pt x="412" y="649"/>
                            </a:lnTo>
                            <a:lnTo>
                              <a:pt x="401" y="635"/>
                            </a:lnTo>
                            <a:lnTo>
                              <a:pt x="388" y="620"/>
                            </a:lnTo>
                            <a:lnTo>
                              <a:pt x="381" y="610"/>
                            </a:lnTo>
                            <a:lnTo>
                              <a:pt x="375" y="598"/>
                            </a:lnTo>
                            <a:lnTo>
                              <a:pt x="368" y="585"/>
                            </a:lnTo>
                            <a:lnTo>
                              <a:pt x="364" y="572"/>
                            </a:lnTo>
                            <a:lnTo>
                              <a:pt x="362" y="564"/>
                            </a:lnTo>
                            <a:lnTo>
                              <a:pt x="361" y="557"/>
                            </a:lnTo>
                            <a:lnTo>
                              <a:pt x="360" y="551"/>
                            </a:lnTo>
                            <a:lnTo>
                              <a:pt x="360" y="544"/>
                            </a:lnTo>
                            <a:lnTo>
                              <a:pt x="361" y="537"/>
                            </a:lnTo>
                            <a:lnTo>
                              <a:pt x="363" y="531"/>
                            </a:lnTo>
                            <a:lnTo>
                              <a:pt x="365" y="524"/>
                            </a:lnTo>
                            <a:lnTo>
                              <a:pt x="368" y="518"/>
                            </a:lnTo>
                            <a:lnTo>
                              <a:pt x="364" y="510"/>
                            </a:lnTo>
                            <a:lnTo>
                              <a:pt x="362" y="502"/>
                            </a:lnTo>
                            <a:lnTo>
                              <a:pt x="361" y="495"/>
                            </a:lnTo>
                            <a:lnTo>
                              <a:pt x="363" y="490"/>
                            </a:lnTo>
                            <a:lnTo>
                              <a:pt x="365" y="484"/>
                            </a:lnTo>
                            <a:lnTo>
                              <a:pt x="368" y="479"/>
                            </a:lnTo>
                            <a:lnTo>
                              <a:pt x="373" y="474"/>
                            </a:lnTo>
                            <a:lnTo>
                              <a:pt x="377" y="470"/>
                            </a:lnTo>
                            <a:lnTo>
                              <a:pt x="386" y="461"/>
                            </a:lnTo>
                            <a:lnTo>
                              <a:pt x="394" y="451"/>
                            </a:lnTo>
                            <a:lnTo>
                              <a:pt x="397" y="445"/>
                            </a:lnTo>
                            <a:lnTo>
                              <a:pt x="399" y="439"/>
                            </a:lnTo>
                            <a:lnTo>
                              <a:pt x="399" y="433"/>
                            </a:lnTo>
                            <a:lnTo>
                              <a:pt x="399" y="425"/>
                            </a:lnTo>
                            <a:lnTo>
                              <a:pt x="442" y="413"/>
                            </a:lnTo>
                            <a:lnTo>
                              <a:pt x="445" y="18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6" name="Freeform 301"/>
                      <p:cNvSpPr>
                        <a:spLocks noChangeAspect="1"/>
                      </p:cNvSpPr>
                      <p:nvPr/>
                    </p:nvSpPr>
                    <p:spPr bwMode="auto">
                      <a:xfrm>
                        <a:off x="1210" y="2467"/>
                        <a:ext cx="210" cy="209"/>
                      </a:xfrm>
                      <a:custGeom>
                        <a:avLst/>
                        <a:gdLst>
                          <a:gd name="T0" fmla="*/ 13 w 633"/>
                          <a:gd name="T1" fmla="*/ 22 h 625"/>
                          <a:gd name="T2" fmla="*/ 12 w 633"/>
                          <a:gd name="T3" fmla="*/ 23 h 625"/>
                          <a:gd name="T4" fmla="*/ 10 w 633"/>
                          <a:gd name="T5" fmla="*/ 23 h 625"/>
                          <a:gd name="T6" fmla="*/ 9 w 633"/>
                          <a:gd name="T7" fmla="*/ 23 h 625"/>
                          <a:gd name="T8" fmla="*/ 8 w 633"/>
                          <a:gd name="T9" fmla="*/ 23 h 625"/>
                          <a:gd name="T10" fmla="*/ 7 w 633"/>
                          <a:gd name="T11" fmla="*/ 22 h 625"/>
                          <a:gd name="T12" fmla="*/ 5 w 633"/>
                          <a:gd name="T13" fmla="*/ 22 h 625"/>
                          <a:gd name="T14" fmla="*/ 5 w 633"/>
                          <a:gd name="T15" fmla="*/ 21 h 625"/>
                          <a:gd name="T16" fmla="*/ 4 w 633"/>
                          <a:gd name="T17" fmla="*/ 21 h 625"/>
                          <a:gd name="T18" fmla="*/ 4 w 633"/>
                          <a:gd name="T19" fmla="*/ 20 h 625"/>
                          <a:gd name="T20" fmla="*/ 4 w 633"/>
                          <a:gd name="T21" fmla="*/ 19 h 625"/>
                          <a:gd name="T22" fmla="*/ 3 w 633"/>
                          <a:gd name="T23" fmla="*/ 19 h 625"/>
                          <a:gd name="T24" fmla="*/ 3 w 633"/>
                          <a:gd name="T25" fmla="*/ 18 h 625"/>
                          <a:gd name="T26" fmla="*/ 3 w 633"/>
                          <a:gd name="T27" fmla="*/ 17 h 625"/>
                          <a:gd name="T28" fmla="*/ 2 w 633"/>
                          <a:gd name="T29" fmla="*/ 16 h 625"/>
                          <a:gd name="T30" fmla="*/ 1 w 633"/>
                          <a:gd name="T31" fmla="*/ 15 h 625"/>
                          <a:gd name="T32" fmla="*/ 0 w 633"/>
                          <a:gd name="T33" fmla="*/ 14 h 625"/>
                          <a:gd name="T34" fmla="*/ 0 w 633"/>
                          <a:gd name="T35" fmla="*/ 13 h 625"/>
                          <a:gd name="T36" fmla="*/ 1 w 633"/>
                          <a:gd name="T37" fmla="*/ 13 h 625"/>
                          <a:gd name="T38" fmla="*/ 2 w 633"/>
                          <a:gd name="T39" fmla="*/ 13 h 625"/>
                          <a:gd name="T40" fmla="*/ 2 w 633"/>
                          <a:gd name="T41" fmla="*/ 12 h 625"/>
                          <a:gd name="T42" fmla="*/ 2 w 633"/>
                          <a:gd name="T43" fmla="*/ 11 h 625"/>
                          <a:gd name="T44" fmla="*/ 2 w 633"/>
                          <a:gd name="T45" fmla="*/ 11 h 625"/>
                          <a:gd name="T46" fmla="*/ 3 w 633"/>
                          <a:gd name="T47" fmla="*/ 9 h 625"/>
                          <a:gd name="T48" fmla="*/ 3 w 633"/>
                          <a:gd name="T49" fmla="*/ 8 h 625"/>
                          <a:gd name="T50" fmla="*/ 4 w 633"/>
                          <a:gd name="T51" fmla="*/ 7 h 625"/>
                          <a:gd name="T52" fmla="*/ 4 w 633"/>
                          <a:gd name="T53" fmla="*/ 6 h 625"/>
                          <a:gd name="T54" fmla="*/ 5 w 633"/>
                          <a:gd name="T55" fmla="*/ 5 h 625"/>
                          <a:gd name="T56" fmla="*/ 5 w 633"/>
                          <a:gd name="T57" fmla="*/ 4 h 625"/>
                          <a:gd name="T58" fmla="*/ 6 w 633"/>
                          <a:gd name="T59" fmla="*/ 3 h 625"/>
                          <a:gd name="T60" fmla="*/ 6 w 633"/>
                          <a:gd name="T61" fmla="*/ 2 h 625"/>
                          <a:gd name="T62" fmla="*/ 7 w 633"/>
                          <a:gd name="T63" fmla="*/ 2 h 625"/>
                          <a:gd name="T64" fmla="*/ 7 w 633"/>
                          <a:gd name="T65" fmla="*/ 0 h 625"/>
                          <a:gd name="T66" fmla="*/ 8 w 633"/>
                          <a:gd name="T67" fmla="*/ 0 h 625"/>
                          <a:gd name="T68" fmla="*/ 9 w 633"/>
                          <a:gd name="T69" fmla="*/ 1 h 625"/>
                          <a:gd name="T70" fmla="*/ 10 w 633"/>
                          <a:gd name="T71" fmla="*/ 2 h 625"/>
                          <a:gd name="T72" fmla="*/ 11 w 633"/>
                          <a:gd name="T73" fmla="*/ 2 h 625"/>
                          <a:gd name="T74" fmla="*/ 14 w 633"/>
                          <a:gd name="T75" fmla="*/ 5 h 625"/>
                          <a:gd name="T76" fmla="*/ 14 w 633"/>
                          <a:gd name="T77" fmla="*/ 6 h 625"/>
                          <a:gd name="T78" fmla="*/ 14 w 633"/>
                          <a:gd name="T79" fmla="*/ 7 h 625"/>
                          <a:gd name="T80" fmla="*/ 14 w 633"/>
                          <a:gd name="T81" fmla="*/ 8 h 625"/>
                          <a:gd name="T82" fmla="*/ 16 w 633"/>
                          <a:gd name="T83" fmla="*/ 9 h 625"/>
                          <a:gd name="T84" fmla="*/ 15 w 633"/>
                          <a:gd name="T85" fmla="*/ 10 h 625"/>
                          <a:gd name="T86" fmla="*/ 16 w 633"/>
                          <a:gd name="T87" fmla="*/ 10 h 625"/>
                          <a:gd name="T88" fmla="*/ 18 w 633"/>
                          <a:gd name="T89" fmla="*/ 12 h 625"/>
                          <a:gd name="T90" fmla="*/ 20 w 633"/>
                          <a:gd name="T91" fmla="*/ 14 h 625"/>
                          <a:gd name="T92" fmla="*/ 22 w 633"/>
                          <a:gd name="T93" fmla="*/ 14 h 625"/>
                          <a:gd name="T94" fmla="*/ 19 w 633"/>
                          <a:gd name="T95" fmla="*/ 20 h 625"/>
                          <a:gd name="T96" fmla="*/ 19 w 633"/>
                          <a:gd name="T97" fmla="*/ 20 h 625"/>
                          <a:gd name="T98" fmla="*/ 18 w 633"/>
                          <a:gd name="T99" fmla="*/ 20 h 625"/>
                          <a:gd name="T100" fmla="*/ 17 w 633"/>
                          <a:gd name="T101" fmla="*/ 21 h 625"/>
                          <a:gd name="T102" fmla="*/ 16 w 633"/>
                          <a:gd name="T103" fmla="*/ 22 h 625"/>
                          <a:gd name="T104" fmla="*/ 16 w 633"/>
                          <a:gd name="T105" fmla="*/ 23 h 625"/>
                          <a:gd name="T106" fmla="*/ 15 w 633"/>
                          <a:gd name="T107" fmla="*/ 23 h 6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33" h="625">
                            <a:moveTo>
                              <a:pt x="389" y="604"/>
                            </a:moveTo>
                            <a:lnTo>
                              <a:pt x="378" y="602"/>
                            </a:lnTo>
                            <a:lnTo>
                              <a:pt x="367" y="601"/>
                            </a:lnTo>
                            <a:lnTo>
                              <a:pt x="355" y="601"/>
                            </a:lnTo>
                            <a:lnTo>
                              <a:pt x="345" y="602"/>
                            </a:lnTo>
                            <a:lnTo>
                              <a:pt x="324" y="607"/>
                            </a:lnTo>
                            <a:lnTo>
                              <a:pt x="303" y="614"/>
                            </a:lnTo>
                            <a:lnTo>
                              <a:pt x="292" y="617"/>
                            </a:lnTo>
                            <a:lnTo>
                              <a:pt x="281" y="620"/>
                            </a:lnTo>
                            <a:lnTo>
                              <a:pt x="270" y="622"/>
                            </a:lnTo>
                            <a:lnTo>
                              <a:pt x="259" y="624"/>
                            </a:lnTo>
                            <a:lnTo>
                              <a:pt x="248" y="625"/>
                            </a:lnTo>
                            <a:lnTo>
                              <a:pt x="235" y="624"/>
                            </a:lnTo>
                            <a:lnTo>
                              <a:pt x="223" y="622"/>
                            </a:lnTo>
                            <a:lnTo>
                              <a:pt x="211" y="618"/>
                            </a:lnTo>
                            <a:lnTo>
                              <a:pt x="200" y="612"/>
                            </a:lnTo>
                            <a:lnTo>
                              <a:pt x="189" y="605"/>
                            </a:lnTo>
                            <a:lnTo>
                              <a:pt x="178" y="597"/>
                            </a:lnTo>
                            <a:lnTo>
                              <a:pt x="167" y="588"/>
                            </a:lnTo>
                            <a:lnTo>
                              <a:pt x="156" y="581"/>
                            </a:lnTo>
                            <a:lnTo>
                              <a:pt x="145" y="576"/>
                            </a:lnTo>
                            <a:lnTo>
                              <a:pt x="139" y="575"/>
                            </a:lnTo>
                            <a:lnTo>
                              <a:pt x="133" y="575"/>
                            </a:lnTo>
                            <a:lnTo>
                              <a:pt x="127" y="575"/>
                            </a:lnTo>
                            <a:lnTo>
                              <a:pt x="120" y="576"/>
                            </a:lnTo>
                            <a:lnTo>
                              <a:pt x="115" y="576"/>
                            </a:lnTo>
                            <a:lnTo>
                              <a:pt x="110" y="553"/>
                            </a:lnTo>
                            <a:lnTo>
                              <a:pt x="112" y="548"/>
                            </a:lnTo>
                            <a:lnTo>
                              <a:pt x="112" y="544"/>
                            </a:lnTo>
                            <a:lnTo>
                              <a:pt x="111" y="540"/>
                            </a:lnTo>
                            <a:lnTo>
                              <a:pt x="109" y="536"/>
                            </a:lnTo>
                            <a:lnTo>
                              <a:pt x="104" y="528"/>
                            </a:lnTo>
                            <a:lnTo>
                              <a:pt x="97" y="519"/>
                            </a:lnTo>
                            <a:lnTo>
                              <a:pt x="89" y="511"/>
                            </a:lnTo>
                            <a:lnTo>
                              <a:pt x="83" y="502"/>
                            </a:lnTo>
                            <a:lnTo>
                              <a:pt x="80" y="497"/>
                            </a:lnTo>
                            <a:lnTo>
                              <a:pt x="79" y="491"/>
                            </a:lnTo>
                            <a:lnTo>
                              <a:pt x="78" y="486"/>
                            </a:lnTo>
                            <a:lnTo>
                              <a:pt x="78" y="480"/>
                            </a:lnTo>
                            <a:lnTo>
                              <a:pt x="76" y="472"/>
                            </a:lnTo>
                            <a:lnTo>
                              <a:pt x="73" y="464"/>
                            </a:lnTo>
                            <a:lnTo>
                              <a:pt x="70" y="458"/>
                            </a:lnTo>
                            <a:lnTo>
                              <a:pt x="65" y="451"/>
                            </a:lnTo>
                            <a:lnTo>
                              <a:pt x="54" y="438"/>
                            </a:lnTo>
                            <a:lnTo>
                              <a:pt x="43" y="426"/>
                            </a:lnTo>
                            <a:lnTo>
                              <a:pt x="30" y="414"/>
                            </a:lnTo>
                            <a:lnTo>
                              <a:pt x="19" y="402"/>
                            </a:lnTo>
                            <a:lnTo>
                              <a:pt x="14" y="396"/>
                            </a:lnTo>
                            <a:lnTo>
                              <a:pt x="9" y="389"/>
                            </a:lnTo>
                            <a:lnTo>
                              <a:pt x="5" y="383"/>
                            </a:lnTo>
                            <a:lnTo>
                              <a:pt x="0" y="377"/>
                            </a:lnTo>
                            <a:lnTo>
                              <a:pt x="1" y="370"/>
                            </a:lnTo>
                            <a:lnTo>
                              <a:pt x="5" y="365"/>
                            </a:lnTo>
                            <a:lnTo>
                              <a:pt x="8" y="361"/>
                            </a:lnTo>
                            <a:lnTo>
                              <a:pt x="12" y="358"/>
                            </a:lnTo>
                            <a:lnTo>
                              <a:pt x="21" y="354"/>
                            </a:lnTo>
                            <a:lnTo>
                              <a:pt x="32" y="350"/>
                            </a:lnTo>
                            <a:lnTo>
                              <a:pt x="37" y="349"/>
                            </a:lnTo>
                            <a:lnTo>
                              <a:pt x="42" y="347"/>
                            </a:lnTo>
                            <a:lnTo>
                              <a:pt x="47" y="344"/>
                            </a:lnTo>
                            <a:lnTo>
                              <a:pt x="51" y="340"/>
                            </a:lnTo>
                            <a:lnTo>
                              <a:pt x="53" y="336"/>
                            </a:lnTo>
                            <a:lnTo>
                              <a:pt x="55" y="330"/>
                            </a:lnTo>
                            <a:lnTo>
                              <a:pt x="56" y="323"/>
                            </a:lnTo>
                            <a:lnTo>
                              <a:pt x="55" y="314"/>
                            </a:lnTo>
                            <a:lnTo>
                              <a:pt x="58" y="308"/>
                            </a:lnTo>
                            <a:lnTo>
                              <a:pt x="61" y="301"/>
                            </a:lnTo>
                            <a:lnTo>
                              <a:pt x="63" y="292"/>
                            </a:lnTo>
                            <a:lnTo>
                              <a:pt x="63" y="284"/>
                            </a:lnTo>
                            <a:lnTo>
                              <a:pt x="63" y="269"/>
                            </a:lnTo>
                            <a:lnTo>
                              <a:pt x="63" y="256"/>
                            </a:lnTo>
                            <a:lnTo>
                              <a:pt x="70" y="250"/>
                            </a:lnTo>
                            <a:lnTo>
                              <a:pt x="76" y="243"/>
                            </a:lnTo>
                            <a:lnTo>
                              <a:pt x="80" y="235"/>
                            </a:lnTo>
                            <a:lnTo>
                              <a:pt x="84" y="226"/>
                            </a:lnTo>
                            <a:lnTo>
                              <a:pt x="89" y="208"/>
                            </a:lnTo>
                            <a:lnTo>
                              <a:pt x="93" y="189"/>
                            </a:lnTo>
                            <a:lnTo>
                              <a:pt x="96" y="180"/>
                            </a:lnTo>
                            <a:lnTo>
                              <a:pt x="99" y="170"/>
                            </a:lnTo>
                            <a:lnTo>
                              <a:pt x="102" y="161"/>
                            </a:lnTo>
                            <a:lnTo>
                              <a:pt x="106" y="153"/>
                            </a:lnTo>
                            <a:lnTo>
                              <a:pt x="111" y="146"/>
                            </a:lnTo>
                            <a:lnTo>
                              <a:pt x="117" y="140"/>
                            </a:lnTo>
                            <a:lnTo>
                              <a:pt x="126" y="135"/>
                            </a:lnTo>
                            <a:lnTo>
                              <a:pt x="135" y="130"/>
                            </a:lnTo>
                            <a:lnTo>
                              <a:pt x="135" y="120"/>
                            </a:lnTo>
                            <a:lnTo>
                              <a:pt x="137" y="110"/>
                            </a:lnTo>
                            <a:lnTo>
                              <a:pt x="140" y="102"/>
                            </a:lnTo>
                            <a:lnTo>
                              <a:pt x="145" y="94"/>
                            </a:lnTo>
                            <a:lnTo>
                              <a:pt x="155" y="79"/>
                            </a:lnTo>
                            <a:lnTo>
                              <a:pt x="165" y="63"/>
                            </a:lnTo>
                            <a:lnTo>
                              <a:pt x="169" y="61"/>
                            </a:lnTo>
                            <a:lnTo>
                              <a:pt x="173" y="58"/>
                            </a:lnTo>
                            <a:lnTo>
                              <a:pt x="176" y="55"/>
                            </a:lnTo>
                            <a:lnTo>
                              <a:pt x="180" y="50"/>
                            </a:lnTo>
                            <a:lnTo>
                              <a:pt x="187" y="42"/>
                            </a:lnTo>
                            <a:lnTo>
                              <a:pt x="192" y="33"/>
                            </a:lnTo>
                            <a:lnTo>
                              <a:pt x="199" y="15"/>
                            </a:lnTo>
                            <a:lnTo>
                              <a:pt x="203" y="0"/>
                            </a:lnTo>
                            <a:lnTo>
                              <a:pt x="209" y="2"/>
                            </a:lnTo>
                            <a:lnTo>
                              <a:pt x="215" y="5"/>
                            </a:lnTo>
                            <a:lnTo>
                              <a:pt x="220" y="8"/>
                            </a:lnTo>
                            <a:lnTo>
                              <a:pt x="225" y="12"/>
                            </a:lnTo>
                            <a:lnTo>
                              <a:pt x="235" y="19"/>
                            </a:lnTo>
                            <a:lnTo>
                              <a:pt x="247" y="28"/>
                            </a:lnTo>
                            <a:lnTo>
                              <a:pt x="258" y="36"/>
                            </a:lnTo>
                            <a:lnTo>
                              <a:pt x="269" y="43"/>
                            </a:lnTo>
                            <a:lnTo>
                              <a:pt x="276" y="47"/>
                            </a:lnTo>
                            <a:lnTo>
                              <a:pt x="282" y="49"/>
                            </a:lnTo>
                            <a:lnTo>
                              <a:pt x="289" y="52"/>
                            </a:lnTo>
                            <a:lnTo>
                              <a:pt x="297" y="53"/>
                            </a:lnTo>
                            <a:lnTo>
                              <a:pt x="371" y="110"/>
                            </a:lnTo>
                            <a:lnTo>
                              <a:pt x="374" y="119"/>
                            </a:lnTo>
                            <a:lnTo>
                              <a:pt x="376" y="126"/>
                            </a:lnTo>
                            <a:lnTo>
                              <a:pt x="377" y="133"/>
                            </a:lnTo>
                            <a:lnTo>
                              <a:pt x="378" y="140"/>
                            </a:lnTo>
                            <a:lnTo>
                              <a:pt x="377" y="153"/>
                            </a:lnTo>
                            <a:lnTo>
                              <a:pt x="375" y="165"/>
                            </a:lnTo>
                            <a:lnTo>
                              <a:pt x="373" y="178"/>
                            </a:lnTo>
                            <a:lnTo>
                              <a:pt x="373" y="190"/>
                            </a:lnTo>
                            <a:lnTo>
                              <a:pt x="373" y="197"/>
                            </a:lnTo>
                            <a:lnTo>
                              <a:pt x="375" y="203"/>
                            </a:lnTo>
                            <a:lnTo>
                              <a:pt x="377" y="210"/>
                            </a:lnTo>
                            <a:lnTo>
                              <a:pt x="380" y="217"/>
                            </a:lnTo>
                            <a:lnTo>
                              <a:pt x="433" y="228"/>
                            </a:lnTo>
                            <a:lnTo>
                              <a:pt x="426" y="237"/>
                            </a:lnTo>
                            <a:lnTo>
                              <a:pt x="422" y="244"/>
                            </a:lnTo>
                            <a:lnTo>
                              <a:pt x="419" y="251"/>
                            </a:lnTo>
                            <a:lnTo>
                              <a:pt x="418" y="258"/>
                            </a:lnTo>
                            <a:lnTo>
                              <a:pt x="419" y="265"/>
                            </a:lnTo>
                            <a:lnTo>
                              <a:pt x="423" y="271"/>
                            </a:lnTo>
                            <a:lnTo>
                              <a:pt x="427" y="277"/>
                            </a:lnTo>
                            <a:lnTo>
                              <a:pt x="431" y="284"/>
                            </a:lnTo>
                            <a:lnTo>
                              <a:pt x="455" y="309"/>
                            </a:lnTo>
                            <a:lnTo>
                              <a:pt x="478" y="335"/>
                            </a:lnTo>
                            <a:lnTo>
                              <a:pt x="496" y="345"/>
                            </a:lnTo>
                            <a:lnTo>
                              <a:pt x="514" y="356"/>
                            </a:lnTo>
                            <a:lnTo>
                              <a:pt x="533" y="365"/>
                            </a:lnTo>
                            <a:lnTo>
                              <a:pt x="552" y="374"/>
                            </a:lnTo>
                            <a:lnTo>
                              <a:pt x="572" y="381"/>
                            </a:lnTo>
                            <a:lnTo>
                              <a:pt x="591" y="388"/>
                            </a:lnTo>
                            <a:lnTo>
                              <a:pt x="613" y="393"/>
                            </a:lnTo>
                            <a:lnTo>
                              <a:pt x="633" y="397"/>
                            </a:lnTo>
                            <a:lnTo>
                              <a:pt x="532" y="538"/>
                            </a:lnTo>
                            <a:lnTo>
                              <a:pt x="526" y="541"/>
                            </a:lnTo>
                            <a:lnTo>
                              <a:pt x="519" y="543"/>
                            </a:lnTo>
                            <a:lnTo>
                              <a:pt x="513" y="544"/>
                            </a:lnTo>
                            <a:lnTo>
                              <a:pt x="506" y="544"/>
                            </a:lnTo>
                            <a:lnTo>
                              <a:pt x="494" y="543"/>
                            </a:lnTo>
                            <a:lnTo>
                              <a:pt x="480" y="543"/>
                            </a:lnTo>
                            <a:lnTo>
                              <a:pt x="475" y="547"/>
                            </a:lnTo>
                            <a:lnTo>
                              <a:pt x="470" y="552"/>
                            </a:lnTo>
                            <a:lnTo>
                              <a:pt x="466" y="558"/>
                            </a:lnTo>
                            <a:lnTo>
                              <a:pt x="462" y="565"/>
                            </a:lnTo>
                            <a:lnTo>
                              <a:pt x="453" y="579"/>
                            </a:lnTo>
                            <a:lnTo>
                              <a:pt x="445" y="592"/>
                            </a:lnTo>
                            <a:lnTo>
                              <a:pt x="440" y="599"/>
                            </a:lnTo>
                            <a:lnTo>
                              <a:pt x="435" y="604"/>
                            </a:lnTo>
                            <a:lnTo>
                              <a:pt x="430" y="608"/>
                            </a:lnTo>
                            <a:lnTo>
                              <a:pt x="423" y="611"/>
                            </a:lnTo>
                            <a:lnTo>
                              <a:pt x="416" y="612"/>
                            </a:lnTo>
                            <a:lnTo>
                              <a:pt x="408" y="612"/>
                            </a:lnTo>
                            <a:lnTo>
                              <a:pt x="399" y="609"/>
                            </a:lnTo>
                            <a:lnTo>
                              <a:pt x="389" y="60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7" name="Freeform 302"/>
                      <p:cNvSpPr>
                        <a:spLocks noChangeAspect="1"/>
                      </p:cNvSpPr>
                      <p:nvPr/>
                    </p:nvSpPr>
                    <p:spPr bwMode="auto">
                      <a:xfrm>
                        <a:off x="1048" y="2326"/>
                        <a:ext cx="240" cy="345"/>
                      </a:xfrm>
                      <a:custGeom>
                        <a:avLst/>
                        <a:gdLst>
                          <a:gd name="T0" fmla="*/ 16 w 867"/>
                          <a:gd name="T1" fmla="*/ 13 h 1247"/>
                          <a:gd name="T2" fmla="*/ 16 w 867"/>
                          <a:gd name="T3" fmla="*/ 14 h 1247"/>
                          <a:gd name="T4" fmla="*/ 15 w 867"/>
                          <a:gd name="T5" fmla="*/ 15 h 1247"/>
                          <a:gd name="T6" fmla="*/ 15 w 867"/>
                          <a:gd name="T7" fmla="*/ 16 h 1247"/>
                          <a:gd name="T8" fmla="*/ 14 w 867"/>
                          <a:gd name="T9" fmla="*/ 17 h 1247"/>
                          <a:gd name="T10" fmla="*/ 14 w 867"/>
                          <a:gd name="T11" fmla="*/ 18 h 1247"/>
                          <a:gd name="T12" fmla="*/ 14 w 867"/>
                          <a:gd name="T13" fmla="*/ 19 h 1247"/>
                          <a:gd name="T14" fmla="*/ 14 w 867"/>
                          <a:gd name="T15" fmla="*/ 20 h 1247"/>
                          <a:gd name="T16" fmla="*/ 13 w 867"/>
                          <a:gd name="T17" fmla="*/ 20 h 1247"/>
                          <a:gd name="T18" fmla="*/ 12 w 867"/>
                          <a:gd name="T19" fmla="*/ 20 h 1247"/>
                          <a:gd name="T20" fmla="*/ 13 w 867"/>
                          <a:gd name="T21" fmla="*/ 21 h 1247"/>
                          <a:gd name="T22" fmla="*/ 14 w 867"/>
                          <a:gd name="T23" fmla="*/ 22 h 1247"/>
                          <a:gd name="T24" fmla="*/ 14 w 867"/>
                          <a:gd name="T25" fmla="*/ 23 h 1247"/>
                          <a:gd name="T26" fmla="*/ 14 w 867"/>
                          <a:gd name="T27" fmla="*/ 24 h 1247"/>
                          <a:gd name="T28" fmla="*/ 15 w 867"/>
                          <a:gd name="T29" fmla="*/ 24 h 1247"/>
                          <a:gd name="T30" fmla="*/ 15 w 867"/>
                          <a:gd name="T31" fmla="*/ 25 h 1247"/>
                          <a:gd name="T32" fmla="*/ 14 w 867"/>
                          <a:gd name="T33" fmla="*/ 25 h 1247"/>
                          <a:gd name="T34" fmla="*/ 14 w 867"/>
                          <a:gd name="T35" fmla="*/ 25 h 1247"/>
                          <a:gd name="T36" fmla="*/ 13 w 867"/>
                          <a:gd name="T37" fmla="*/ 26 h 1247"/>
                          <a:gd name="T38" fmla="*/ 13 w 867"/>
                          <a:gd name="T39" fmla="*/ 26 h 1247"/>
                          <a:gd name="T40" fmla="*/ 12 w 867"/>
                          <a:gd name="T41" fmla="*/ 26 h 1247"/>
                          <a:gd name="T42" fmla="*/ 12 w 867"/>
                          <a:gd name="T43" fmla="*/ 26 h 1247"/>
                          <a:gd name="T44" fmla="*/ 11 w 867"/>
                          <a:gd name="T45" fmla="*/ 26 h 1247"/>
                          <a:gd name="T46" fmla="*/ 10 w 867"/>
                          <a:gd name="T47" fmla="*/ 26 h 1247"/>
                          <a:gd name="T48" fmla="*/ 9 w 867"/>
                          <a:gd name="T49" fmla="*/ 26 h 1247"/>
                          <a:gd name="T50" fmla="*/ 9 w 867"/>
                          <a:gd name="T51" fmla="*/ 25 h 1247"/>
                          <a:gd name="T52" fmla="*/ 8 w 867"/>
                          <a:gd name="T53" fmla="*/ 25 h 1247"/>
                          <a:gd name="T54" fmla="*/ 8 w 867"/>
                          <a:gd name="T55" fmla="*/ 25 h 1247"/>
                          <a:gd name="T56" fmla="*/ 7 w 867"/>
                          <a:gd name="T57" fmla="*/ 25 h 1247"/>
                          <a:gd name="T58" fmla="*/ 6 w 867"/>
                          <a:gd name="T59" fmla="*/ 25 h 1247"/>
                          <a:gd name="T60" fmla="*/ 5 w 867"/>
                          <a:gd name="T61" fmla="*/ 24 h 1247"/>
                          <a:gd name="T62" fmla="*/ 4 w 867"/>
                          <a:gd name="T63" fmla="*/ 22 h 1247"/>
                          <a:gd name="T64" fmla="*/ 4 w 867"/>
                          <a:gd name="T65" fmla="*/ 21 h 1247"/>
                          <a:gd name="T66" fmla="*/ 2 w 867"/>
                          <a:gd name="T67" fmla="*/ 19 h 1247"/>
                          <a:gd name="T68" fmla="*/ 2 w 867"/>
                          <a:gd name="T69" fmla="*/ 17 h 1247"/>
                          <a:gd name="T70" fmla="*/ 2 w 867"/>
                          <a:gd name="T71" fmla="*/ 17 h 1247"/>
                          <a:gd name="T72" fmla="*/ 1 w 867"/>
                          <a:gd name="T73" fmla="*/ 16 h 1247"/>
                          <a:gd name="T74" fmla="*/ 1 w 867"/>
                          <a:gd name="T75" fmla="*/ 16 h 1247"/>
                          <a:gd name="T76" fmla="*/ 1 w 867"/>
                          <a:gd name="T77" fmla="*/ 15 h 1247"/>
                          <a:gd name="T78" fmla="*/ 0 w 867"/>
                          <a:gd name="T79" fmla="*/ 14 h 1247"/>
                          <a:gd name="T80" fmla="*/ 0 w 867"/>
                          <a:gd name="T81" fmla="*/ 13 h 1247"/>
                          <a:gd name="T82" fmla="*/ 0 w 867"/>
                          <a:gd name="T83" fmla="*/ 12 h 1247"/>
                          <a:gd name="T84" fmla="*/ 0 w 867"/>
                          <a:gd name="T85" fmla="*/ 12 h 1247"/>
                          <a:gd name="T86" fmla="*/ 1 w 867"/>
                          <a:gd name="T87" fmla="*/ 11 h 1247"/>
                          <a:gd name="T88" fmla="*/ 1 w 867"/>
                          <a:gd name="T89" fmla="*/ 11 h 1247"/>
                          <a:gd name="T90" fmla="*/ 2 w 867"/>
                          <a:gd name="T91" fmla="*/ 4 h 1247"/>
                          <a:gd name="T92" fmla="*/ 2 w 867"/>
                          <a:gd name="T93" fmla="*/ 4 h 1247"/>
                          <a:gd name="T94" fmla="*/ 15 w 867"/>
                          <a:gd name="T95" fmla="*/ 1 h 1247"/>
                          <a:gd name="T96" fmla="*/ 16 w 867"/>
                          <a:gd name="T97" fmla="*/ 1 h 1247"/>
                          <a:gd name="T98" fmla="*/ 17 w 867"/>
                          <a:gd name="T99" fmla="*/ 6 h 1247"/>
                          <a:gd name="T100" fmla="*/ 17 w 867"/>
                          <a:gd name="T101" fmla="*/ 8 h 1247"/>
                          <a:gd name="T102" fmla="*/ 17 w 867"/>
                          <a:gd name="T103" fmla="*/ 9 h 1247"/>
                          <a:gd name="T104" fmla="*/ 16 w 867"/>
                          <a:gd name="T105" fmla="*/ 11 h 1247"/>
                          <a:gd name="T106" fmla="*/ 17 w 867"/>
                          <a:gd name="T107" fmla="*/ 12 h 1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7" h="1247">
                            <a:moveTo>
                              <a:pt x="784" y="587"/>
                            </a:moveTo>
                            <a:lnTo>
                              <a:pt x="772" y="606"/>
                            </a:lnTo>
                            <a:lnTo>
                              <a:pt x="760" y="624"/>
                            </a:lnTo>
                            <a:lnTo>
                              <a:pt x="754" y="634"/>
                            </a:lnTo>
                            <a:lnTo>
                              <a:pt x="750" y="643"/>
                            </a:lnTo>
                            <a:lnTo>
                              <a:pt x="748" y="655"/>
                            </a:lnTo>
                            <a:lnTo>
                              <a:pt x="748" y="667"/>
                            </a:lnTo>
                            <a:lnTo>
                              <a:pt x="737" y="674"/>
                            </a:lnTo>
                            <a:lnTo>
                              <a:pt x="726" y="680"/>
                            </a:lnTo>
                            <a:lnTo>
                              <a:pt x="719" y="687"/>
                            </a:lnTo>
                            <a:lnTo>
                              <a:pt x="713" y="695"/>
                            </a:lnTo>
                            <a:lnTo>
                              <a:pt x="708" y="705"/>
                            </a:lnTo>
                            <a:lnTo>
                              <a:pt x="704" y="716"/>
                            </a:lnTo>
                            <a:lnTo>
                              <a:pt x="701" y="728"/>
                            </a:lnTo>
                            <a:lnTo>
                              <a:pt x="697" y="739"/>
                            </a:lnTo>
                            <a:lnTo>
                              <a:pt x="692" y="761"/>
                            </a:lnTo>
                            <a:lnTo>
                              <a:pt x="686" y="783"/>
                            </a:lnTo>
                            <a:lnTo>
                              <a:pt x="681" y="794"/>
                            </a:lnTo>
                            <a:lnTo>
                              <a:pt x="676" y="804"/>
                            </a:lnTo>
                            <a:lnTo>
                              <a:pt x="669" y="812"/>
                            </a:lnTo>
                            <a:lnTo>
                              <a:pt x="661" y="819"/>
                            </a:lnTo>
                            <a:lnTo>
                              <a:pt x="661" y="835"/>
                            </a:lnTo>
                            <a:lnTo>
                              <a:pt x="661" y="853"/>
                            </a:lnTo>
                            <a:lnTo>
                              <a:pt x="661" y="863"/>
                            </a:lnTo>
                            <a:lnTo>
                              <a:pt x="658" y="874"/>
                            </a:lnTo>
                            <a:lnTo>
                              <a:pt x="655" y="882"/>
                            </a:lnTo>
                            <a:lnTo>
                              <a:pt x="651" y="889"/>
                            </a:lnTo>
                            <a:lnTo>
                              <a:pt x="652" y="900"/>
                            </a:lnTo>
                            <a:lnTo>
                              <a:pt x="651" y="908"/>
                            </a:lnTo>
                            <a:lnTo>
                              <a:pt x="649" y="916"/>
                            </a:lnTo>
                            <a:lnTo>
                              <a:pt x="646" y="920"/>
                            </a:lnTo>
                            <a:lnTo>
                              <a:pt x="642" y="925"/>
                            </a:lnTo>
                            <a:lnTo>
                              <a:pt x="635" y="929"/>
                            </a:lnTo>
                            <a:lnTo>
                              <a:pt x="629" y="931"/>
                            </a:lnTo>
                            <a:lnTo>
                              <a:pt x="623" y="933"/>
                            </a:lnTo>
                            <a:lnTo>
                              <a:pt x="610" y="937"/>
                            </a:lnTo>
                            <a:lnTo>
                              <a:pt x="599" y="942"/>
                            </a:lnTo>
                            <a:lnTo>
                              <a:pt x="594" y="946"/>
                            </a:lnTo>
                            <a:lnTo>
                              <a:pt x="591" y="951"/>
                            </a:lnTo>
                            <a:lnTo>
                              <a:pt x="586" y="957"/>
                            </a:lnTo>
                            <a:lnTo>
                              <a:pt x="585" y="965"/>
                            </a:lnTo>
                            <a:lnTo>
                              <a:pt x="591" y="972"/>
                            </a:lnTo>
                            <a:lnTo>
                              <a:pt x="596" y="980"/>
                            </a:lnTo>
                            <a:lnTo>
                              <a:pt x="602" y="988"/>
                            </a:lnTo>
                            <a:lnTo>
                              <a:pt x="608" y="995"/>
                            </a:lnTo>
                            <a:lnTo>
                              <a:pt x="621" y="1010"/>
                            </a:lnTo>
                            <a:lnTo>
                              <a:pt x="637" y="1024"/>
                            </a:lnTo>
                            <a:lnTo>
                              <a:pt x="650" y="1039"/>
                            </a:lnTo>
                            <a:lnTo>
                              <a:pt x="663" y="1054"/>
                            </a:lnTo>
                            <a:lnTo>
                              <a:pt x="669" y="1063"/>
                            </a:lnTo>
                            <a:lnTo>
                              <a:pt x="673" y="1070"/>
                            </a:lnTo>
                            <a:lnTo>
                              <a:pt x="676" y="1080"/>
                            </a:lnTo>
                            <a:lnTo>
                              <a:pt x="679" y="1089"/>
                            </a:lnTo>
                            <a:lnTo>
                              <a:pt x="679" y="1096"/>
                            </a:lnTo>
                            <a:lnTo>
                              <a:pt x="680" y="1102"/>
                            </a:lnTo>
                            <a:lnTo>
                              <a:pt x="681" y="1110"/>
                            </a:lnTo>
                            <a:lnTo>
                              <a:pt x="685" y="1116"/>
                            </a:lnTo>
                            <a:lnTo>
                              <a:pt x="692" y="1127"/>
                            </a:lnTo>
                            <a:lnTo>
                              <a:pt x="702" y="1136"/>
                            </a:lnTo>
                            <a:lnTo>
                              <a:pt x="710" y="1147"/>
                            </a:lnTo>
                            <a:lnTo>
                              <a:pt x="716" y="1157"/>
                            </a:lnTo>
                            <a:lnTo>
                              <a:pt x="719" y="1161"/>
                            </a:lnTo>
                            <a:lnTo>
                              <a:pt x="720" y="1166"/>
                            </a:lnTo>
                            <a:lnTo>
                              <a:pt x="720" y="1171"/>
                            </a:lnTo>
                            <a:lnTo>
                              <a:pt x="717" y="1177"/>
                            </a:lnTo>
                            <a:lnTo>
                              <a:pt x="684" y="1175"/>
                            </a:lnTo>
                            <a:lnTo>
                              <a:pt x="678" y="1176"/>
                            </a:lnTo>
                            <a:lnTo>
                              <a:pt x="673" y="1177"/>
                            </a:lnTo>
                            <a:lnTo>
                              <a:pt x="668" y="1178"/>
                            </a:lnTo>
                            <a:lnTo>
                              <a:pt x="663" y="1181"/>
                            </a:lnTo>
                            <a:lnTo>
                              <a:pt x="652" y="1187"/>
                            </a:lnTo>
                            <a:lnTo>
                              <a:pt x="645" y="1195"/>
                            </a:lnTo>
                            <a:lnTo>
                              <a:pt x="639" y="1204"/>
                            </a:lnTo>
                            <a:lnTo>
                              <a:pt x="634" y="1213"/>
                            </a:lnTo>
                            <a:lnTo>
                              <a:pt x="629" y="1223"/>
                            </a:lnTo>
                            <a:lnTo>
                              <a:pt x="626" y="1233"/>
                            </a:lnTo>
                            <a:lnTo>
                              <a:pt x="622" y="1237"/>
                            </a:lnTo>
                            <a:lnTo>
                              <a:pt x="619" y="1239"/>
                            </a:lnTo>
                            <a:lnTo>
                              <a:pt x="614" y="1240"/>
                            </a:lnTo>
                            <a:lnTo>
                              <a:pt x="610" y="1240"/>
                            </a:lnTo>
                            <a:lnTo>
                              <a:pt x="603" y="1237"/>
                            </a:lnTo>
                            <a:lnTo>
                              <a:pt x="596" y="1233"/>
                            </a:lnTo>
                            <a:lnTo>
                              <a:pt x="587" y="1227"/>
                            </a:lnTo>
                            <a:lnTo>
                              <a:pt x="580" y="1224"/>
                            </a:lnTo>
                            <a:lnTo>
                              <a:pt x="576" y="1224"/>
                            </a:lnTo>
                            <a:lnTo>
                              <a:pt x="573" y="1225"/>
                            </a:lnTo>
                            <a:lnTo>
                              <a:pt x="569" y="1229"/>
                            </a:lnTo>
                            <a:lnTo>
                              <a:pt x="564" y="1233"/>
                            </a:lnTo>
                            <a:lnTo>
                              <a:pt x="549" y="1235"/>
                            </a:lnTo>
                            <a:lnTo>
                              <a:pt x="534" y="1237"/>
                            </a:lnTo>
                            <a:lnTo>
                              <a:pt x="521" y="1240"/>
                            </a:lnTo>
                            <a:lnTo>
                              <a:pt x="508" y="1243"/>
                            </a:lnTo>
                            <a:lnTo>
                              <a:pt x="496" y="1246"/>
                            </a:lnTo>
                            <a:lnTo>
                              <a:pt x="486" y="1247"/>
                            </a:lnTo>
                            <a:lnTo>
                              <a:pt x="476" y="1247"/>
                            </a:lnTo>
                            <a:lnTo>
                              <a:pt x="467" y="1245"/>
                            </a:lnTo>
                            <a:lnTo>
                              <a:pt x="458" y="1241"/>
                            </a:lnTo>
                            <a:lnTo>
                              <a:pt x="450" y="1237"/>
                            </a:lnTo>
                            <a:lnTo>
                              <a:pt x="441" y="1233"/>
                            </a:lnTo>
                            <a:lnTo>
                              <a:pt x="434" y="1227"/>
                            </a:lnTo>
                            <a:lnTo>
                              <a:pt x="423" y="1214"/>
                            </a:lnTo>
                            <a:lnTo>
                              <a:pt x="414" y="1204"/>
                            </a:lnTo>
                            <a:lnTo>
                              <a:pt x="409" y="1199"/>
                            </a:lnTo>
                            <a:lnTo>
                              <a:pt x="404" y="1194"/>
                            </a:lnTo>
                            <a:lnTo>
                              <a:pt x="399" y="1192"/>
                            </a:lnTo>
                            <a:lnTo>
                              <a:pt x="394" y="1189"/>
                            </a:lnTo>
                            <a:lnTo>
                              <a:pt x="388" y="1189"/>
                            </a:lnTo>
                            <a:lnTo>
                              <a:pt x="382" y="1189"/>
                            </a:lnTo>
                            <a:lnTo>
                              <a:pt x="375" y="1193"/>
                            </a:lnTo>
                            <a:lnTo>
                              <a:pt x="367" y="1198"/>
                            </a:lnTo>
                            <a:lnTo>
                              <a:pt x="364" y="1194"/>
                            </a:lnTo>
                            <a:lnTo>
                              <a:pt x="361" y="1192"/>
                            </a:lnTo>
                            <a:lnTo>
                              <a:pt x="357" y="1190"/>
                            </a:lnTo>
                            <a:lnTo>
                              <a:pt x="353" y="1189"/>
                            </a:lnTo>
                            <a:lnTo>
                              <a:pt x="346" y="1189"/>
                            </a:lnTo>
                            <a:lnTo>
                              <a:pt x="338" y="1192"/>
                            </a:lnTo>
                            <a:lnTo>
                              <a:pt x="320" y="1198"/>
                            </a:lnTo>
                            <a:lnTo>
                              <a:pt x="304" y="1204"/>
                            </a:lnTo>
                            <a:lnTo>
                              <a:pt x="276" y="1181"/>
                            </a:lnTo>
                            <a:lnTo>
                              <a:pt x="274" y="1165"/>
                            </a:lnTo>
                            <a:lnTo>
                              <a:pt x="269" y="1149"/>
                            </a:lnTo>
                            <a:lnTo>
                              <a:pt x="263" y="1137"/>
                            </a:lnTo>
                            <a:lnTo>
                              <a:pt x="254" y="1125"/>
                            </a:lnTo>
                            <a:lnTo>
                              <a:pt x="238" y="1105"/>
                            </a:lnTo>
                            <a:lnTo>
                              <a:pt x="217" y="1084"/>
                            </a:lnTo>
                            <a:lnTo>
                              <a:pt x="207" y="1074"/>
                            </a:lnTo>
                            <a:lnTo>
                              <a:pt x="198" y="1064"/>
                            </a:lnTo>
                            <a:lnTo>
                              <a:pt x="189" y="1053"/>
                            </a:lnTo>
                            <a:lnTo>
                              <a:pt x="182" y="1042"/>
                            </a:lnTo>
                            <a:lnTo>
                              <a:pt x="176" y="1030"/>
                            </a:lnTo>
                            <a:lnTo>
                              <a:pt x="171" y="1016"/>
                            </a:lnTo>
                            <a:lnTo>
                              <a:pt x="169" y="1000"/>
                            </a:lnTo>
                            <a:lnTo>
                              <a:pt x="168" y="984"/>
                            </a:lnTo>
                            <a:lnTo>
                              <a:pt x="92" y="918"/>
                            </a:lnTo>
                            <a:lnTo>
                              <a:pt x="94" y="901"/>
                            </a:lnTo>
                            <a:lnTo>
                              <a:pt x="98" y="884"/>
                            </a:lnTo>
                            <a:lnTo>
                              <a:pt x="100" y="865"/>
                            </a:lnTo>
                            <a:lnTo>
                              <a:pt x="100" y="846"/>
                            </a:lnTo>
                            <a:lnTo>
                              <a:pt x="99" y="836"/>
                            </a:lnTo>
                            <a:lnTo>
                              <a:pt x="98" y="828"/>
                            </a:lnTo>
                            <a:lnTo>
                              <a:pt x="95" y="819"/>
                            </a:lnTo>
                            <a:lnTo>
                              <a:pt x="92" y="811"/>
                            </a:lnTo>
                            <a:lnTo>
                              <a:pt x="87" y="804"/>
                            </a:lnTo>
                            <a:lnTo>
                              <a:pt x="80" y="796"/>
                            </a:lnTo>
                            <a:lnTo>
                              <a:pt x="72" y="789"/>
                            </a:lnTo>
                            <a:lnTo>
                              <a:pt x="64" y="783"/>
                            </a:lnTo>
                            <a:lnTo>
                              <a:pt x="66" y="778"/>
                            </a:lnTo>
                            <a:lnTo>
                              <a:pt x="69" y="772"/>
                            </a:lnTo>
                            <a:lnTo>
                              <a:pt x="70" y="767"/>
                            </a:lnTo>
                            <a:lnTo>
                              <a:pt x="70" y="763"/>
                            </a:lnTo>
                            <a:lnTo>
                              <a:pt x="70" y="758"/>
                            </a:lnTo>
                            <a:lnTo>
                              <a:pt x="68" y="753"/>
                            </a:lnTo>
                            <a:lnTo>
                              <a:pt x="66" y="749"/>
                            </a:lnTo>
                            <a:lnTo>
                              <a:pt x="63" y="745"/>
                            </a:lnTo>
                            <a:lnTo>
                              <a:pt x="49" y="728"/>
                            </a:lnTo>
                            <a:lnTo>
                              <a:pt x="34" y="710"/>
                            </a:lnTo>
                            <a:lnTo>
                              <a:pt x="25" y="698"/>
                            </a:lnTo>
                            <a:lnTo>
                              <a:pt x="18" y="683"/>
                            </a:lnTo>
                            <a:lnTo>
                              <a:pt x="10" y="667"/>
                            </a:lnTo>
                            <a:lnTo>
                              <a:pt x="5" y="652"/>
                            </a:lnTo>
                            <a:lnTo>
                              <a:pt x="2" y="642"/>
                            </a:lnTo>
                            <a:lnTo>
                              <a:pt x="1" y="634"/>
                            </a:lnTo>
                            <a:lnTo>
                              <a:pt x="0" y="627"/>
                            </a:lnTo>
                            <a:lnTo>
                              <a:pt x="0" y="618"/>
                            </a:lnTo>
                            <a:lnTo>
                              <a:pt x="1" y="610"/>
                            </a:lnTo>
                            <a:lnTo>
                              <a:pt x="4" y="602"/>
                            </a:lnTo>
                            <a:lnTo>
                              <a:pt x="6" y="594"/>
                            </a:lnTo>
                            <a:lnTo>
                              <a:pt x="10" y="587"/>
                            </a:lnTo>
                            <a:lnTo>
                              <a:pt x="5" y="577"/>
                            </a:lnTo>
                            <a:lnTo>
                              <a:pt x="2" y="567"/>
                            </a:lnTo>
                            <a:lnTo>
                              <a:pt x="1" y="559"/>
                            </a:lnTo>
                            <a:lnTo>
                              <a:pt x="4" y="553"/>
                            </a:lnTo>
                            <a:lnTo>
                              <a:pt x="6" y="546"/>
                            </a:lnTo>
                            <a:lnTo>
                              <a:pt x="10" y="540"/>
                            </a:lnTo>
                            <a:lnTo>
                              <a:pt x="16" y="534"/>
                            </a:lnTo>
                            <a:lnTo>
                              <a:pt x="20" y="529"/>
                            </a:lnTo>
                            <a:lnTo>
                              <a:pt x="31" y="518"/>
                            </a:lnTo>
                            <a:lnTo>
                              <a:pt x="41" y="506"/>
                            </a:lnTo>
                            <a:lnTo>
                              <a:pt x="45" y="499"/>
                            </a:lnTo>
                            <a:lnTo>
                              <a:pt x="47" y="492"/>
                            </a:lnTo>
                            <a:lnTo>
                              <a:pt x="47" y="484"/>
                            </a:lnTo>
                            <a:lnTo>
                              <a:pt x="47" y="475"/>
                            </a:lnTo>
                            <a:lnTo>
                              <a:pt x="99" y="460"/>
                            </a:lnTo>
                            <a:lnTo>
                              <a:pt x="102" y="186"/>
                            </a:lnTo>
                            <a:lnTo>
                              <a:pt x="104" y="181"/>
                            </a:lnTo>
                            <a:lnTo>
                              <a:pt x="107" y="176"/>
                            </a:lnTo>
                            <a:lnTo>
                              <a:pt x="113" y="172"/>
                            </a:lnTo>
                            <a:lnTo>
                              <a:pt x="119" y="170"/>
                            </a:lnTo>
                            <a:lnTo>
                              <a:pt x="134" y="165"/>
                            </a:lnTo>
                            <a:lnTo>
                              <a:pt x="148" y="163"/>
                            </a:lnTo>
                            <a:lnTo>
                              <a:pt x="151" y="41"/>
                            </a:lnTo>
                            <a:lnTo>
                              <a:pt x="697" y="41"/>
                            </a:lnTo>
                            <a:lnTo>
                              <a:pt x="707" y="40"/>
                            </a:lnTo>
                            <a:lnTo>
                              <a:pt x="715" y="37"/>
                            </a:lnTo>
                            <a:lnTo>
                              <a:pt x="722" y="34"/>
                            </a:lnTo>
                            <a:lnTo>
                              <a:pt x="730" y="30"/>
                            </a:lnTo>
                            <a:lnTo>
                              <a:pt x="746" y="17"/>
                            </a:lnTo>
                            <a:lnTo>
                              <a:pt x="767" y="0"/>
                            </a:lnTo>
                            <a:lnTo>
                              <a:pt x="795" y="22"/>
                            </a:lnTo>
                            <a:cubicBezTo>
                              <a:pt x="802" y="65"/>
                              <a:pt x="771" y="170"/>
                              <a:pt x="807" y="260"/>
                            </a:cubicBezTo>
                            <a:cubicBezTo>
                              <a:pt x="807" y="260"/>
                              <a:pt x="852" y="284"/>
                              <a:pt x="867" y="322"/>
                            </a:cubicBezTo>
                            <a:cubicBezTo>
                              <a:pt x="847" y="338"/>
                              <a:pt x="828" y="355"/>
                              <a:pt x="828" y="355"/>
                            </a:cubicBezTo>
                            <a:lnTo>
                              <a:pt x="815" y="366"/>
                            </a:lnTo>
                            <a:lnTo>
                              <a:pt x="803" y="378"/>
                            </a:lnTo>
                            <a:lnTo>
                              <a:pt x="795" y="392"/>
                            </a:lnTo>
                            <a:lnTo>
                              <a:pt x="787" y="406"/>
                            </a:lnTo>
                            <a:lnTo>
                              <a:pt x="783" y="420"/>
                            </a:lnTo>
                            <a:lnTo>
                              <a:pt x="779" y="436"/>
                            </a:lnTo>
                            <a:lnTo>
                              <a:pt x="777" y="452"/>
                            </a:lnTo>
                            <a:lnTo>
                              <a:pt x="774" y="467"/>
                            </a:lnTo>
                            <a:lnTo>
                              <a:pt x="774" y="483"/>
                            </a:lnTo>
                            <a:lnTo>
                              <a:pt x="774" y="499"/>
                            </a:lnTo>
                            <a:lnTo>
                              <a:pt x="775" y="516"/>
                            </a:lnTo>
                            <a:lnTo>
                              <a:pt x="777" y="531"/>
                            </a:lnTo>
                            <a:lnTo>
                              <a:pt x="780" y="560"/>
                            </a:lnTo>
                            <a:lnTo>
                              <a:pt x="784" y="58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8" name="Freeform 303"/>
                      <p:cNvSpPr>
                        <a:spLocks noChangeAspect="1"/>
                      </p:cNvSpPr>
                      <p:nvPr/>
                    </p:nvSpPr>
                    <p:spPr bwMode="auto">
                      <a:xfrm>
                        <a:off x="734" y="2312"/>
                        <a:ext cx="229" cy="210"/>
                      </a:xfrm>
                      <a:custGeom>
                        <a:avLst/>
                        <a:gdLst>
                          <a:gd name="T0" fmla="*/ 21 w 687"/>
                          <a:gd name="T1" fmla="*/ 19 h 631"/>
                          <a:gd name="T2" fmla="*/ 21 w 687"/>
                          <a:gd name="T3" fmla="*/ 19 h 631"/>
                          <a:gd name="T4" fmla="*/ 21 w 687"/>
                          <a:gd name="T5" fmla="*/ 19 h 631"/>
                          <a:gd name="T6" fmla="*/ 20 w 687"/>
                          <a:gd name="T7" fmla="*/ 20 h 631"/>
                          <a:gd name="T8" fmla="*/ 19 w 687"/>
                          <a:gd name="T9" fmla="*/ 20 h 631"/>
                          <a:gd name="T10" fmla="*/ 18 w 687"/>
                          <a:gd name="T11" fmla="*/ 20 h 631"/>
                          <a:gd name="T12" fmla="*/ 17 w 687"/>
                          <a:gd name="T13" fmla="*/ 20 h 631"/>
                          <a:gd name="T14" fmla="*/ 16 w 687"/>
                          <a:gd name="T15" fmla="*/ 20 h 631"/>
                          <a:gd name="T16" fmla="*/ 15 w 687"/>
                          <a:gd name="T17" fmla="*/ 21 h 631"/>
                          <a:gd name="T18" fmla="*/ 14 w 687"/>
                          <a:gd name="T19" fmla="*/ 21 h 631"/>
                          <a:gd name="T20" fmla="*/ 13 w 687"/>
                          <a:gd name="T21" fmla="*/ 21 h 631"/>
                          <a:gd name="T22" fmla="*/ 12 w 687"/>
                          <a:gd name="T23" fmla="*/ 20 h 631"/>
                          <a:gd name="T24" fmla="*/ 12 w 687"/>
                          <a:gd name="T25" fmla="*/ 20 h 631"/>
                          <a:gd name="T26" fmla="*/ 11 w 687"/>
                          <a:gd name="T27" fmla="*/ 21 h 631"/>
                          <a:gd name="T28" fmla="*/ 10 w 687"/>
                          <a:gd name="T29" fmla="*/ 20 h 631"/>
                          <a:gd name="T30" fmla="*/ 10 w 687"/>
                          <a:gd name="T31" fmla="*/ 20 h 631"/>
                          <a:gd name="T32" fmla="*/ 9 w 687"/>
                          <a:gd name="T33" fmla="*/ 20 h 631"/>
                          <a:gd name="T34" fmla="*/ 9 w 687"/>
                          <a:gd name="T35" fmla="*/ 20 h 631"/>
                          <a:gd name="T36" fmla="*/ 8 w 687"/>
                          <a:gd name="T37" fmla="*/ 20 h 631"/>
                          <a:gd name="T38" fmla="*/ 8 w 687"/>
                          <a:gd name="T39" fmla="*/ 20 h 631"/>
                          <a:gd name="T40" fmla="*/ 7 w 687"/>
                          <a:gd name="T41" fmla="*/ 20 h 631"/>
                          <a:gd name="T42" fmla="*/ 7 w 687"/>
                          <a:gd name="T43" fmla="*/ 20 h 631"/>
                          <a:gd name="T44" fmla="*/ 6 w 687"/>
                          <a:gd name="T45" fmla="*/ 20 h 631"/>
                          <a:gd name="T46" fmla="*/ 6 w 687"/>
                          <a:gd name="T47" fmla="*/ 20 h 631"/>
                          <a:gd name="T48" fmla="*/ 6 w 687"/>
                          <a:gd name="T49" fmla="*/ 21 h 631"/>
                          <a:gd name="T50" fmla="*/ 6 w 687"/>
                          <a:gd name="T51" fmla="*/ 21 h 631"/>
                          <a:gd name="T52" fmla="*/ 5 w 687"/>
                          <a:gd name="T53" fmla="*/ 23 h 631"/>
                          <a:gd name="T54" fmla="*/ 5 w 687"/>
                          <a:gd name="T55" fmla="*/ 23 h 631"/>
                          <a:gd name="T56" fmla="*/ 4 w 687"/>
                          <a:gd name="T57" fmla="*/ 23 h 631"/>
                          <a:gd name="T58" fmla="*/ 4 w 687"/>
                          <a:gd name="T59" fmla="*/ 23 h 631"/>
                          <a:gd name="T60" fmla="*/ 3 w 687"/>
                          <a:gd name="T61" fmla="*/ 23 h 631"/>
                          <a:gd name="T62" fmla="*/ 2 w 687"/>
                          <a:gd name="T63" fmla="*/ 23 h 631"/>
                          <a:gd name="T64" fmla="*/ 2 w 687"/>
                          <a:gd name="T65" fmla="*/ 22 h 631"/>
                          <a:gd name="T66" fmla="*/ 2 w 687"/>
                          <a:gd name="T67" fmla="*/ 21 h 631"/>
                          <a:gd name="T68" fmla="*/ 2 w 687"/>
                          <a:gd name="T69" fmla="*/ 21 h 631"/>
                          <a:gd name="T70" fmla="*/ 2 w 687"/>
                          <a:gd name="T71" fmla="*/ 21 h 631"/>
                          <a:gd name="T72" fmla="*/ 1 w 687"/>
                          <a:gd name="T73" fmla="*/ 20 h 631"/>
                          <a:gd name="T74" fmla="*/ 1 w 687"/>
                          <a:gd name="T75" fmla="*/ 20 h 631"/>
                          <a:gd name="T76" fmla="*/ 1 w 687"/>
                          <a:gd name="T77" fmla="*/ 19 h 631"/>
                          <a:gd name="T78" fmla="*/ 1 w 687"/>
                          <a:gd name="T79" fmla="*/ 19 h 631"/>
                          <a:gd name="T80" fmla="*/ 0 w 687"/>
                          <a:gd name="T81" fmla="*/ 19 h 631"/>
                          <a:gd name="T82" fmla="*/ 0 w 687"/>
                          <a:gd name="T83" fmla="*/ 18 h 631"/>
                          <a:gd name="T84" fmla="*/ 0 w 687"/>
                          <a:gd name="T85" fmla="*/ 18 h 631"/>
                          <a:gd name="T86" fmla="*/ 1 w 687"/>
                          <a:gd name="T87" fmla="*/ 18 h 631"/>
                          <a:gd name="T88" fmla="*/ 1 w 687"/>
                          <a:gd name="T89" fmla="*/ 17 h 631"/>
                          <a:gd name="T90" fmla="*/ 1 w 687"/>
                          <a:gd name="T91" fmla="*/ 17 h 631"/>
                          <a:gd name="T92" fmla="*/ 2 w 687"/>
                          <a:gd name="T93" fmla="*/ 17 h 631"/>
                          <a:gd name="T94" fmla="*/ 2 w 687"/>
                          <a:gd name="T95" fmla="*/ 17 h 631"/>
                          <a:gd name="T96" fmla="*/ 4 w 687"/>
                          <a:gd name="T97" fmla="*/ 17 h 631"/>
                          <a:gd name="T98" fmla="*/ 6 w 687"/>
                          <a:gd name="T99" fmla="*/ 9 h 631"/>
                          <a:gd name="T100" fmla="*/ 7 w 687"/>
                          <a:gd name="T101" fmla="*/ 9 h 631"/>
                          <a:gd name="T102" fmla="*/ 8 w 687"/>
                          <a:gd name="T103" fmla="*/ 9 h 631"/>
                          <a:gd name="T104" fmla="*/ 9 w 687"/>
                          <a:gd name="T105" fmla="*/ 8 h 631"/>
                          <a:gd name="T106" fmla="*/ 18 w 687"/>
                          <a:gd name="T107" fmla="*/ 0 h 631"/>
                          <a:gd name="T108" fmla="*/ 24 w 687"/>
                          <a:gd name="T109" fmla="*/ 4 h 631"/>
                          <a:gd name="T110" fmla="*/ 24 w 687"/>
                          <a:gd name="T111" fmla="*/ 13 h 631"/>
                          <a:gd name="T112" fmla="*/ 23 w 687"/>
                          <a:gd name="T113" fmla="*/ 15 h 631"/>
                          <a:gd name="T114" fmla="*/ 23 w 687"/>
                          <a:gd name="T115" fmla="*/ 15 h 631"/>
                          <a:gd name="T116" fmla="*/ 22 w 687"/>
                          <a:gd name="T117" fmla="*/ 16 h 631"/>
                          <a:gd name="T118" fmla="*/ 22 w 687"/>
                          <a:gd name="T119" fmla="*/ 17 h 631"/>
                          <a:gd name="T120" fmla="*/ 22 w 687"/>
                          <a:gd name="T121" fmla="*/ 18 h 631"/>
                          <a:gd name="T122" fmla="*/ 22 w 687"/>
                          <a:gd name="T123" fmla="*/ 18 h 631"/>
                          <a:gd name="T124" fmla="*/ 22 w 687"/>
                          <a:gd name="T125" fmla="*/ 19 h 6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7" h="631">
                            <a:moveTo>
                              <a:pt x="583" y="516"/>
                            </a:moveTo>
                            <a:lnTo>
                              <a:pt x="578" y="515"/>
                            </a:lnTo>
                            <a:lnTo>
                              <a:pt x="573" y="515"/>
                            </a:lnTo>
                            <a:lnTo>
                              <a:pt x="568" y="516"/>
                            </a:lnTo>
                            <a:lnTo>
                              <a:pt x="564" y="516"/>
                            </a:lnTo>
                            <a:lnTo>
                              <a:pt x="554" y="521"/>
                            </a:lnTo>
                            <a:lnTo>
                              <a:pt x="544" y="525"/>
                            </a:lnTo>
                            <a:lnTo>
                              <a:pt x="534" y="529"/>
                            </a:lnTo>
                            <a:lnTo>
                              <a:pt x="523" y="534"/>
                            </a:lnTo>
                            <a:lnTo>
                              <a:pt x="512" y="537"/>
                            </a:lnTo>
                            <a:lnTo>
                              <a:pt x="502" y="539"/>
                            </a:lnTo>
                            <a:lnTo>
                              <a:pt x="489" y="537"/>
                            </a:lnTo>
                            <a:lnTo>
                              <a:pt x="477" y="537"/>
                            </a:lnTo>
                            <a:lnTo>
                              <a:pt x="464" y="538"/>
                            </a:lnTo>
                            <a:lnTo>
                              <a:pt x="452" y="540"/>
                            </a:lnTo>
                            <a:lnTo>
                              <a:pt x="430" y="546"/>
                            </a:lnTo>
                            <a:lnTo>
                              <a:pt x="408" y="552"/>
                            </a:lnTo>
                            <a:lnTo>
                              <a:pt x="397" y="555"/>
                            </a:lnTo>
                            <a:lnTo>
                              <a:pt x="386" y="557"/>
                            </a:lnTo>
                            <a:lnTo>
                              <a:pt x="376" y="558"/>
                            </a:lnTo>
                            <a:lnTo>
                              <a:pt x="365" y="558"/>
                            </a:lnTo>
                            <a:lnTo>
                              <a:pt x="354" y="557"/>
                            </a:lnTo>
                            <a:lnTo>
                              <a:pt x="342" y="553"/>
                            </a:lnTo>
                            <a:lnTo>
                              <a:pt x="331" y="548"/>
                            </a:lnTo>
                            <a:lnTo>
                              <a:pt x="319" y="541"/>
                            </a:lnTo>
                            <a:lnTo>
                              <a:pt x="311" y="548"/>
                            </a:lnTo>
                            <a:lnTo>
                              <a:pt x="302" y="553"/>
                            </a:lnTo>
                            <a:lnTo>
                              <a:pt x="295" y="555"/>
                            </a:lnTo>
                            <a:lnTo>
                              <a:pt x="286" y="555"/>
                            </a:lnTo>
                            <a:lnTo>
                              <a:pt x="278" y="554"/>
                            </a:lnTo>
                            <a:lnTo>
                              <a:pt x="271" y="552"/>
                            </a:lnTo>
                            <a:lnTo>
                              <a:pt x="264" y="549"/>
                            </a:lnTo>
                            <a:lnTo>
                              <a:pt x="256" y="545"/>
                            </a:lnTo>
                            <a:lnTo>
                              <a:pt x="249" y="542"/>
                            </a:lnTo>
                            <a:lnTo>
                              <a:pt x="242" y="538"/>
                            </a:lnTo>
                            <a:lnTo>
                              <a:pt x="234" y="536"/>
                            </a:lnTo>
                            <a:lnTo>
                              <a:pt x="226" y="534"/>
                            </a:lnTo>
                            <a:lnTo>
                              <a:pt x="218" y="534"/>
                            </a:lnTo>
                            <a:lnTo>
                              <a:pt x="211" y="535"/>
                            </a:lnTo>
                            <a:lnTo>
                              <a:pt x="203" y="538"/>
                            </a:lnTo>
                            <a:lnTo>
                              <a:pt x="195" y="544"/>
                            </a:lnTo>
                            <a:lnTo>
                              <a:pt x="191" y="541"/>
                            </a:lnTo>
                            <a:lnTo>
                              <a:pt x="187" y="539"/>
                            </a:lnTo>
                            <a:lnTo>
                              <a:pt x="183" y="538"/>
                            </a:lnTo>
                            <a:lnTo>
                              <a:pt x="179" y="538"/>
                            </a:lnTo>
                            <a:lnTo>
                              <a:pt x="174" y="538"/>
                            </a:lnTo>
                            <a:lnTo>
                              <a:pt x="169" y="540"/>
                            </a:lnTo>
                            <a:lnTo>
                              <a:pt x="166" y="542"/>
                            </a:lnTo>
                            <a:lnTo>
                              <a:pt x="162" y="546"/>
                            </a:lnTo>
                            <a:lnTo>
                              <a:pt x="162" y="557"/>
                            </a:lnTo>
                            <a:lnTo>
                              <a:pt x="160" y="568"/>
                            </a:lnTo>
                            <a:lnTo>
                              <a:pt x="157" y="580"/>
                            </a:lnTo>
                            <a:lnTo>
                              <a:pt x="153" y="590"/>
                            </a:lnTo>
                            <a:lnTo>
                              <a:pt x="143" y="611"/>
                            </a:lnTo>
                            <a:lnTo>
                              <a:pt x="133" y="631"/>
                            </a:lnTo>
                            <a:lnTo>
                              <a:pt x="128" y="627"/>
                            </a:lnTo>
                            <a:lnTo>
                              <a:pt x="124" y="624"/>
                            </a:lnTo>
                            <a:lnTo>
                              <a:pt x="119" y="622"/>
                            </a:lnTo>
                            <a:lnTo>
                              <a:pt x="114" y="620"/>
                            </a:lnTo>
                            <a:lnTo>
                              <a:pt x="103" y="618"/>
                            </a:lnTo>
                            <a:lnTo>
                              <a:pt x="93" y="618"/>
                            </a:lnTo>
                            <a:lnTo>
                              <a:pt x="74" y="622"/>
                            </a:lnTo>
                            <a:lnTo>
                              <a:pt x="57" y="626"/>
                            </a:lnTo>
                            <a:lnTo>
                              <a:pt x="58" y="616"/>
                            </a:lnTo>
                            <a:lnTo>
                              <a:pt x="58" y="605"/>
                            </a:lnTo>
                            <a:lnTo>
                              <a:pt x="58" y="595"/>
                            </a:lnTo>
                            <a:lnTo>
                              <a:pt x="57" y="586"/>
                            </a:lnTo>
                            <a:lnTo>
                              <a:pt x="55" y="576"/>
                            </a:lnTo>
                            <a:lnTo>
                              <a:pt x="50" y="568"/>
                            </a:lnTo>
                            <a:lnTo>
                              <a:pt x="48" y="564"/>
                            </a:lnTo>
                            <a:lnTo>
                              <a:pt x="44" y="561"/>
                            </a:lnTo>
                            <a:lnTo>
                              <a:pt x="41" y="558"/>
                            </a:lnTo>
                            <a:lnTo>
                              <a:pt x="37" y="555"/>
                            </a:lnTo>
                            <a:lnTo>
                              <a:pt x="36" y="547"/>
                            </a:lnTo>
                            <a:lnTo>
                              <a:pt x="35" y="537"/>
                            </a:lnTo>
                            <a:lnTo>
                              <a:pt x="34" y="532"/>
                            </a:lnTo>
                            <a:lnTo>
                              <a:pt x="32" y="527"/>
                            </a:lnTo>
                            <a:lnTo>
                              <a:pt x="29" y="524"/>
                            </a:lnTo>
                            <a:lnTo>
                              <a:pt x="24" y="522"/>
                            </a:lnTo>
                            <a:lnTo>
                              <a:pt x="19" y="519"/>
                            </a:lnTo>
                            <a:lnTo>
                              <a:pt x="14" y="514"/>
                            </a:lnTo>
                            <a:lnTo>
                              <a:pt x="9" y="509"/>
                            </a:lnTo>
                            <a:lnTo>
                              <a:pt x="6" y="503"/>
                            </a:lnTo>
                            <a:lnTo>
                              <a:pt x="2" y="498"/>
                            </a:lnTo>
                            <a:lnTo>
                              <a:pt x="1" y="492"/>
                            </a:lnTo>
                            <a:lnTo>
                              <a:pt x="0" y="486"/>
                            </a:lnTo>
                            <a:lnTo>
                              <a:pt x="1" y="481"/>
                            </a:lnTo>
                            <a:lnTo>
                              <a:pt x="20" y="478"/>
                            </a:lnTo>
                            <a:lnTo>
                              <a:pt x="23" y="473"/>
                            </a:lnTo>
                            <a:lnTo>
                              <a:pt x="27" y="469"/>
                            </a:lnTo>
                            <a:lnTo>
                              <a:pt x="31" y="465"/>
                            </a:lnTo>
                            <a:lnTo>
                              <a:pt x="36" y="462"/>
                            </a:lnTo>
                            <a:lnTo>
                              <a:pt x="41" y="460"/>
                            </a:lnTo>
                            <a:lnTo>
                              <a:pt x="46" y="459"/>
                            </a:lnTo>
                            <a:lnTo>
                              <a:pt x="51" y="457"/>
                            </a:lnTo>
                            <a:lnTo>
                              <a:pt x="58" y="456"/>
                            </a:lnTo>
                            <a:lnTo>
                              <a:pt x="80" y="456"/>
                            </a:lnTo>
                            <a:lnTo>
                              <a:pt x="99" y="457"/>
                            </a:lnTo>
                            <a:lnTo>
                              <a:pt x="167" y="394"/>
                            </a:lnTo>
                            <a:lnTo>
                              <a:pt x="165" y="252"/>
                            </a:lnTo>
                            <a:lnTo>
                              <a:pt x="176" y="248"/>
                            </a:lnTo>
                            <a:lnTo>
                              <a:pt x="185" y="244"/>
                            </a:lnTo>
                            <a:lnTo>
                              <a:pt x="194" y="239"/>
                            </a:lnTo>
                            <a:lnTo>
                              <a:pt x="203" y="233"/>
                            </a:lnTo>
                            <a:lnTo>
                              <a:pt x="221" y="221"/>
                            </a:lnTo>
                            <a:lnTo>
                              <a:pt x="238" y="207"/>
                            </a:lnTo>
                            <a:lnTo>
                              <a:pt x="257" y="178"/>
                            </a:lnTo>
                            <a:lnTo>
                              <a:pt x="496" y="0"/>
                            </a:lnTo>
                            <a:lnTo>
                              <a:pt x="639" y="37"/>
                            </a:lnTo>
                            <a:lnTo>
                              <a:pt x="639" y="100"/>
                            </a:lnTo>
                            <a:lnTo>
                              <a:pt x="687" y="163"/>
                            </a:lnTo>
                            <a:lnTo>
                              <a:pt x="655" y="357"/>
                            </a:lnTo>
                            <a:lnTo>
                              <a:pt x="638" y="375"/>
                            </a:lnTo>
                            <a:lnTo>
                              <a:pt x="623" y="394"/>
                            </a:lnTo>
                            <a:lnTo>
                              <a:pt x="617" y="404"/>
                            </a:lnTo>
                            <a:lnTo>
                              <a:pt x="610" y="414"/>
                            </a:lnTo>
                            <a:lnTo>
                              <a:pt x="604" y="424"/>
                            </a:lnTo>
                            <a:lnTo>
                              <a:pt x="599" y="434"/>
                            </a:lnTo>
                            <a:lnTo>
                              <a:pt x="594" y="444"/>
                            </a:lnTo>
                            <a:lnTo>
                              <a:pt x="589" y="454"/>
                            </a:lnTo>
                            <a:lnTo>
                              <a:pt x="586" y="465"/>
                            </a:lnTo>
                            <a:lnTo>
                              <a:pt x="584" y="475"/>
                            </a:lnTo>
                            <a:lnTo>
                              <a:pt x="582" y="486"/>
                            </a:lnTo>
                            <a:lnTo>
                              <a:pt x="581" y="496"/>
                            </a:lnTo>
                            <a:lnTo>
                              <a:pt x="582" y="506"/>
                            </a:lnTo>
                            <a:lnTo>
                              <a:pt x="583" y="516"/>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09" name="Freeform 304"/>
                      <p:cNvSpPr>
                        <a:spLocks noChangeAspect="1"/>
                      </p:cNvSpPr>
                      <p:nvPr/>
                    </p:nvSpPr>
                    <p:spPr bwMode="auto">
                      <a:xfrm>
                        <a:off x="770" y="2483"/>
                        <a:ext cx="169" cy="184"/>
                      </a:xfrm>
                      <a:custGeom>
                        <a:avLst/>
                        <a:gdLst>
                          <a:gd name="T0" fmla="*/ 6 w 610"/>
                          <a:gd name="T1" fmla="*/ 12 h 667"/>
                          <a:gd name="T2" fmla="*/ 6 w 610"/>
                          <a:gd name="T3" fmla="*/ 12 h 667"/>
                          <a:gd name="T4" fmla="*/ 7 w 610"/>
                          <a:gd name="T5" fmla="*/ 11 h 667"/>
                          <a:gd name="T6" fmla="*/ 8 w 610"/>
                          <a:gd name="T7" fmla="*/ 10 h 667"/>
                          <a:gd name="T8" fmla="*/ 9 w 610"/>
                          <a:gd name="T9" fmla="*/ 10 h 667"/>
                          <a:gd name="T10" fmla="*/ 10 w 610"/>
                          <a:gd name="T11" fmla="*/ 9 h 667"/>
                          <a:gd name="T12" fmla="*/ 10 w 610"/>
                          <a:gd name="T13" fmla="*/ 9 h 667"/>
                          <a:gd name="T14" fmla="*/ 11 w 610"/>
                          <a:gd name="T15" fmla="*/ 7 h 667"/>
                          <a:gd name="T16" fmla="*/ 11 w 610"/>
                          <a:gd name="T17" fmla="*/ 7 h 667"/>
                          <a:gd name="T18" fmla="*/ 11 w 610"/>
                          <a:gd name="T19" fmla="*/ 6 h 667"/>
                          <a:gd name="T20" fmla="*/ 12 w 610"/>
                          <a:gd name="T21" fmla="*/ 5 h 667"/>
                          <a:gd name="T22" fmla="*/ 12 w 610"/>
                          <a:gd name="T23" fmla="*/ 5 h 667"/>
                          <a:gd name="T24" fmla="*/ 12 w 610"/>
                          <a:gd name="T25" fmla="*/ 4 h 667"/>
                          <a:gd name="T26" fmla="*/ 13 w 610"/>
                          <a:gd name="T27" fmla="*/ 4 h 667"/>
                          <a:gd name="T28" fmla="*/ 13 w 610"/>
                          <a:gd name="T29" fmla="*/ 3 h 667"/>
                          <a:gd name="T30" fmla="*/ 13 w 610"/>
                          <a:gd name="T31" fmla="*/ 2 h 667"/>
                          <a:gd name="T32" fmla="*/ 13 w 610"/>
                          <a:gd name="T33" fmla="*/ 2 h 667"/>
                          <a:gd name="T34" fmla="*/ 13 w 610"/>
                          <a:gd name="T35" fmla="*/ 2 h 667"/>
                          <a:gd name="T36" fmla="*/ 12 w 610"/>
                          <a:gd name="T37" fmla="*/ 1 h 667"/>
                          <a:gd name="T38" fmla="*/ 12 w 610"/>
                          <a:gd name="T39" fmla="*/ 1 h 667"/>
                          <a:gd name="T40" fmla="*/ 12 w 610"/>
                          <a:gd name="T41" fmla="*/ 0 h 667"/>
                          <a:gd name="T42" fmla="*/ 12 w 610"/>
                          <a:gd name="T43" fmla="*/ 0 h 667"/>
                          <a:gd name="T44" fmla="*/ 11 w 610"/>
                          <a:gd name="T45" fmla="*/ 0 h 667"/>
                          <a:gd name="T46" fmla="*/ 10 w 610"/>
                          <a:gd name="T47" fmla="*/ 1 h 667"/>
                          <a:gd name="T48" fmla="*/ 9 w 610"/>
                          <a:gd name="T49" fmla="*/ 1 h 667"/>
                          <a:gd name="T50" fmla="*/ 8 w 610"/>
                          <a:gd name="T51" fmla="*/ 1 h 667"/>
                          <a:gd name="T52" fmla="*/ 7 w 610"/>
                          <a:gd name="T53" fmla="*/ 1 h 667"/>
                          <a:gd name="T54" fmla="*/ 6 w 610"/>
                          <a:gd name="T55" fmla="*/ 1 h 667"/>
                          <a:gd name="T56" fmla="*/ 5 w 610"/>
                          <a:gd name="T57" fmla="*/ 1 h 667"/>
                          <a:gd name="T58" fmla="*/ 5 w 610"/>
                          <a:gd name="T59" fmla="*/ 1 h 667"/>
                          <a:gd name="T60" fmla="*/ 4 w 610"/>
                          <a:gd name="T61" fmla="*/ 1 h 667"/>
                          <a:gd name="T62" fmla="*/ 4 w 610"/>
                          <a:gd name="T63" fmla="*/ 1 h 667"/>
                          <a:gd name="T64" fmla="*/ 3 w 610"/>
                          <a:gd name="T65" fmla="*/ 1 h 667"/>
                          <a:gd name="T66" fmla="*/ 2 w 610"/>
                          <a:gd name="T67" fmla="*/ 1 h 667"/>
                          <a:gd name="T68" fmla="*/ 2 w 610"/>
                          <a:gd name="T69" fmla="*/ 1 h 667"/>
                          <a:gd name="T70" fmla="*/ 2 w 610"/>
                          <a:gd name="T71" fmla="*/ 1 h 667"/>
                          <a:gd name="T72" fmla="*/ 1 w 610"/>
                          <a:gd name="T73" fmla="*/ 1 h 667"/>
                          <a:gd name="T74" fmla="*/ 1 w 610"/>
                          <a:gd name="T75" fmla="*/ 2 h 667"/>
                          <a:gd name="T76" fmla="*/ 1 w 610"/>
                          <a:gd name="T77" fmla="*/ 3 h 667"/>
                          <a:gd name="T78" fmla="*/ 1 w 610"/>
                          <a:gd name="T79" fmla="*/ 4 h 667"/>
                          <a:gd name="T80" fmla="*/ 1 w 610"/>
                          <a:gd name="T81" fmla="*/ 5 h 667"/>
                          <a:gd name="T82" fmla="*/ 0 w 610"/>
                          <a:gd name="T83" fmla="*/ 6 h 667"/>
                          <a:gd name="T84" fmla="*/ 0 w 610"/>
                          <a:gd name="T85" fmla="*/ 7 h 667"/>
                          <a:gd name="T86" fmla="*/ 0 w 610"/>
                          <a:gd name="T87" fmla="*/ 8 h 667"/>
                          <a:gd name="T88" fmla="*/ 0 w 610"/>
                          <a:gd name="T89" fmla="*/ 10 h 667"/>
                          <a:gd name="T90" fmla="*/ 4 w 610"/>
                          <a:gd name="T91" fmla="*/ 14 h 6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0" h="667">
                            <a:moveTo>
                              <a:pt x="282" y="637"/>
                            </a:moveTo>
                            <a:lnTo>
                              <a:pt x="296" y="603"/>
                            </a:lnTo>
                            <a:lnTo>
                              <a:pt x="297" y="593"/>
                            </a:lnTo>
                            <a:lnTo>
                              <a:pt x="298" y="582"/>
                            </a:lnTo>
                            <a:lnTo>
                              <a:pt x="301" y="572"/>
                            </a:lnTo>
                            <a:lnTo>
                              <a:pt x="304" y="564"/>
                            </a:lnTo>
                            <a:lnTo>
                              <a:pt x="314" y="547"/>
                            </a:lnTo>
                            <a:lnTo>
                              <a:pt x="325" y="531"/>
                            </a:lnTo>
                            <a:lnTo>
                              <a:pt x="338" y="517"/>
                            </a:lnTo>
                            <a:lnTo>
                              <a:pt x="350" y="500"/>
                            </a:lnTo>
                            <a:lnTo>
                              <a:pt x="362" y="484"/>
                            </a:lnTo>
                            <a:lnTo>
                              <a:pt x="375" y="467"/>
                            </a:lnTo>
                            <a:lnTo>
                              <a:pt x="416" y="496"/>
                            </a:lnTo>
                            <a:lnTo>
                              <a:pt x="427" y="488"/>
                            </a:lnTo>
                            <a:lnTo>
                              <a:pt x="439" y="479"/>
                            </a:lnTo>
                            <a:lnTo>
                              <a:pt x="448" y="469"/>
                            </a:lnTo>
                            <a:lnTo>
                              <a:pt x="455" y="459"/>
                            </a:lnTo>
                            <a:lnTo>
                              <a:pt x="461" y="448"/>
                            </a:lnTo>
                            <a:lnTo>
                              <a:pt x="467" y="434"/>
                            </a:lnTo>
                            <a:lnTo>
                              <a:pt x="472" y="424"/>
                            </a:lnTo>
                            <a:lnTo>
                              <a:pt x="476" y="412"/>
                            </a:lnTo>
                            <a:lnTo>
                              <a:pt x="485" y="387"/>
                            </a:lnTo>
                            <a:lnTo>
                              <a:pt x="494" y="363"/>
                            </a:lnTo>
                            <a:lnTo>
                              <a:pt x="501" y="352"/>
                            </a:lnTo>
                            <a:lnTo>
                              <a:pt x="508" y="342"/>
                            </a:lnTo>
                            <a:lnTo>
                              <a:pt x="517" y="332"/>
                            </a:lnTo>
                            <a:lnTo>
                              <a:pt x="526" y="323"/>
                            </a:lnTo>
                            <a:lnTo>
                              <a:pt x="532" y="315"/>
                            </a:lnTo>
                            <a:lnTo>
                              <a:pt x="535" y="307"/>
                            </a:lnTo>
                            <a:lnTo>
                              <a:pt x="539" y="297"/>
                            </a:lnTo>
                            <a:lnTo>
                              <a:pt x="543" y="286"/>
                            </a:lnTo>
                            <a:lnTo>
                              <a:pt x="549" y="267"/>
                            </a:lnTo>
                            <a:lnTo>
                              <a:pt x="553" y="246"/>
                            </a:lnTo>
                            <a:lnTo>
                              <a:pt x="557" y="237"/>
                            </a:lnTo>
                            <a:lnTo>
                              <a:pt x="561" y="227"/>
                            </a:lnTo>
                            <a:lnTo>
                              <a:pt x="564" y="216"/>
                            </a:lnTo>
                            <a:lnTo>
                              <a:pt x="569" y="208"/>
                            </a:lnTo>
                            <a:lnTo>
                              <a:pt x="575" y="199"/>
                            </a:lnTo>
                            <a:lnTo>
                              <a:pt x="582" y="192"/>
                            </a:lnTo>
                            <a:lnTo>
                              <a:pt x="590" y="186"/>
                            </a:lnTo>
                            <a:lnTo>
                              <a:pt x="599" y="181"/>
                            </a:lnTo>
                            <a:lnTo>
                              <a:pt x="603" y="175"/>
                            </a:lnTo>
                            <a:lnTo>
                              <a:pt x="606" y="168"/>
                            </a:lnTo>
                            <a:lnTo>
                              <a:pt x="609" y="162"/>
                            </a:lnTo>
                            <a:lnTo>
                              <a:pt x="610" y="154"/>
                            </a:lnTo>
                            <a:lnTo>
                              <a:pt x="609" y="140"/>
                            </a:lnTo>
                            <a:lnTo>
                              <a:pt x="606" y="126"/>
                            </a:lnTo>
                            <a:lnTo>
                              <a:pt x="604" y="112"/>
                            </a:lnTo>
                            <a:lnTo>
                              <a:pt x="602" y="99"/>
                            </a:lnTo>
                            <a:lnTo>
                              <a:pt x="600" y="93"/>
                            </a:lnTo>
                            <a:lnTo>
                              <a:pt x="602" y="87"/>
                            </a:lnTo>
                            <a:lnTo>
                              <a:pt x="602" y="82"/>
                            </a:lnTo>
                            <a:lnTo>
                              <a:pt x="604" y="75"/>
                            </a:lnTo>
                            <a:lnTo>
                              <a:pt x="598" y="74"/>
                            </a:lnTo>
                            <a:lnTo>
                              <a:pt x="592" y="71"/>
                            </a:lnTo>
                            <a:lnTo>
                              <a:pt x="588" y="68"/>
                            </a:lnTo>
                            <a:lnTo>
                              <a:pt x="585" y="64"/>
                            </a:lnTo>
                            <a:lnTo>
                              <a:pt x="580" y="59"/>
                            </a:lnTo>
                            <a:lnTo>
                              <a:pt x="578" y="54"/>
                            </a:lnTo>
                            <a:lnTo>
                              <a:pt x="576" y="49"/>
                            </a:lnTo>
                            <a:lnTo>
                              <a:pt x="575" y="43"/>
                            </a:lnTo>
                            <a:lnTo>
                              <a:pt x="573" y="22"/>
                            </a:lnTo>
                            <a:lnTo>
                              <a:pt x="571" y="1"/>
                            </a:lnTo>
                            <a:lnTo>
                              <a:pt x="565" y="0"/>
                            </a:lnTo>
                            <a:lnTo>
                              <a:pt x="559" y="0"/>
                            </a:lnTo>
                            <a:lnTo>
                              <a:pt x="553" y="1"/>
                            </a:lnTo>
                            <a:lnTo>
                              <a:pt x="549" y="1"/>
                            </a:lnTo>
                            <a:lnTo>
                              <a:pt x="537" y="7"/>
                            </a:lnTo>
                            <a:lnTo>
                              <a:pt x="525" y="12"/>
                            </a:lnTo>
                            <a:lnTo>
                              <a:pt x="513" y="17"/>
                            </a:lnTo>
                            <a:lnTo>
                              <a:pt x="499" y="23"/>
                            </a:lnTo>
                            <a:lnTo>
                              <a:pt x="486" y="27"/>
                            </a:lnTo>
                            <a:lnTo>
                              <a:pt x="474" y="29"/>
                            </a:lnTo>
                            <a:lnTo>
                              <a:pt x="458" y="27"/>
                            </a:lnTo>
                            <a:lnTo>
                              <a:pt x="444" y="27"/>
                            </a:lnTo>
                            <a:lnTo>
                              <a:pt x="428" y="28"/>
                            </a:lnTo>
                            <a:lnTo>
                              <a:pt x="414" y="30"/>
                            </a:lnTo>
                            <a:lnTo>
                              <a:pt x="387" y="37"/>
                            </a:lnTo>
                            <a:lnTo>
                              <a:pt x="361" y="45"/>
                            </a:lnTo>
                            <a:lnTo>
                              <a:pt x="348" y="48"/>
                            </a:lnTo>
                            <a:lnTo>
                              <a:pt x="334" y="51"/>
                            </a:lnTo>
                            <a:lnTo>
                              <a:pt x="322" y="52"/>
                            </a:lnTo>
                            <a:lnTo>
                              <a:pt x="309" y="52"/>
                            </a:lnTo>
                            <a:lnTo>
                              <a:pt x="296" y="51"/>
                            </a:lnTo>
                            <a:lnTo>
                              <a:pt x="282" y="46"/>
                            </a:lnTo>
                            <a:lnTo>
                              <a:pt x="268" y="40"/>
                            </a:lnTo>
                            <a:lnTo>
                              <a:pt x="254" y="31"/>
                            </a:lnTo>
                            <a:lnTo>
                              <a:pt x="244" y="40"/>
                            </a:lnTo>
                            <a:lnTo>
                              <a:pt x="233" y="46"/>
                            </a:lnTo>
                            <a:lnTo>
                              <a:pt x="225" y="48"/>
                            </a:lnTo>
                            <a:lnTo>
                              <a:pt x="214" y="48"/>
                            </a:lnTo>
                            <a:lnTo>
                              <a:pt x="205" y="47"/>
                            </a:lnTo>
                            <a:lnTo>
                              <a:pt x="196" y="45"/>
                            </a:lnTo>
                            <a:lnTo>
                              <a:pt x="188" y="41"/>
                            </a:lnTo>
                            <a:lnTo>
                              <a:pt x="178" y="36"/>
                            </a:lnTo>
                            <a:lnTo>
                              <a:pt x="170" y="33"/>
                            </a:lnTo>
                            <a:lnTo>
                              <a:pt x="161" y="28"/>
                            </a:lnTo>
                            <a:lnTo>
                              <a:pt x="152" y="25"/>
                            </a:lnTo>
                            <a:lnTo>
                              <a:pt x="142" y="23"/>
                            </a:lnTo>
                            <a:lnTo>
                              <a:pt x="132" y="23"/>
                            </a:lnTo>
                            <a:lnTo>
                              <a:pt x="124" y="24"/>
                            </a:lnTo>
                            <a:lnTo>
                              <a:pt x="114" y="28"/>
                            </a:lnTo>
                            <a:lnTo>
                              <a:pt x="105" y="35"/>
                            </a:lnTo>
                            <a:lnTo>
                              <a:pt x="100" y="31"/>
                            </a:lnTo>
                            <a:lnTo>
                              <a:pt x="95" y="29"/>
                            </a:lnTo>
                            <a:lnTo>
                              <a:pt x="90" y="28"/>
                            </a:lnTo>
                            <a:lnTo>
                              <a:pt x="85" y="28"/>
                            </a:lnTo>
                            <a:lnTo>
                              <a:pt x="79" y="28"/>
                            </a:lnTo>
                            <a:lnTo>
                              <a:pt x="73" y="30"/>
                            </a:lnTo>
                            <a:lnTo>
                              <a:pt x="70" y="33"/>
                            </a:lnTo>
                            <a:lnTo>
                              <a:pt x="65" y="37"/>
                            </a:lnTo>
                            <a:lnTo>
                              <a:pt x="65" y="51"/>
                            </a:lnTo>
                            <a:lnTo>
                              <a:pt x="63" y="64"/>
                            </a:lnTo>
                            <a:lnTo>
                              <a:pt x="59" y="78"/>
                            </a:lnTo>
                            <a:lnTo>
                              <a:pt x="54" y="91"/>
                            </a:lnTo>
                            <a:lnTo>
                              <a:pt x="42" y="116"/>
                            </a:lnTo>
                            <a:lnTo>
                              <a:pt x="30" y="140"/>
                            </a:lnTo>
                            <a:lnTo>
                              <a:pt x="24" y="156"/>
                            </a:lnTo>
                            <a:lnTo>
                              <a:pt x="20" y="171"/>
                            </a:lnTo>
                            <a:lnTo>
                              <a:pt x="29" y="191"/>
                            </a:lnTo>
                            <a:lnTo>
                              <a:pt x="36" y="210"/>
                            </a:lnTo>
                            <a:lnTo>
                              <a:pt x="40" y="220"/>
                            </a:lnTo>
                            <a:lnTo>
                              <a:pt x="41" y="231"/>
                            </a:lnTo>
                            <a:lnTo>
                              <a:pt x="40" y="241"/>
                            </a:lnTo>
                            <a:lnTo>
                              <a:pt x="37" y="251"/>
                            </a:lnTo>
                            <a:lnTo>
                              <a:pt x="18" y="264"/>
                            </a:lnTo>
                            <a:lnTo>
                              <a:pt x="13" y="280"/>
                            </a:lnTo>
                            <a:lnTo>
                              <a:pt x="8" y="297"/>
                            </a:lnTo>
                            <a:lnTo>
                              <a:pt x="5" y="313"/>
                            </a:lnTo>
                            <a:lnTo>
                              <a:pt x="2" y="328"/>
                            </a:lnTo>
                            <a:lnTo>
                              <a:pt x="0" y="361"/>
                            </a:lnTo>
                            <a:lnTo>
                              <a:pt x="0" y="395"/>
                            </a:lnTo>
                            <a:lnTo>
                              <a:pt x="1" y="427"/>
                            </a:lnTo>
                            <a:lnTo>
                              <a:pt x="4" y="462"/>
                            </a:lnTo>
                            <a:lnTo>
                              <a:pt x="5" y="497"/>
                            </a:lnTo>
                            <a:lnTo>
                              <a:pt x="7" y="533"/>
                            </a:lnTo>
                            <a:cubicBezTo>
                              <a:pt x="7" y="533"/>
                              <a:pt x="137" y="566"/>
                              <a:pt x="128" y="647"/>
                            </a:cubicBezTo>
                            <a:cubicBezTo>
                              <a:pt x="159" y="667"/>
                              <a:pt x="173" y="667"/>
                              <a:pt x="199" y="665"/>
                            </a:cubicBezTo>
                            <a:cubicBezTo>
                              <a:pt x="225" y="663"/>
                              <a:pt x="265" y="643"/>
                              <a:pt x="282" y="63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0" name="Freeform 305"/>
                      <p:cNvSpPr>
                        <a:spLocks noChangeAspect="1"/>
                      </p:cNvSpPr>
                      <p:nvPr/>
                    </p:nvSpPr>
                    <p:spPr bwMode="auto">
                      <a:xfrm>
                        <a:off x="741" y="2518"/>
                        <a:ext cx="42" cy="117"/>
                      </a:xfrm>
                      <a:custGeom>
                        <a:avLst/>
                        <a:gdLst>
                          <a:gd name="T0" fmla="*/ 1 w 152"/>
                          <a:gd name="T1" fmla="*/ 9 h 423"/>
                          <a:gd name="T2" fmla="*/ 1 w 152"/>
                          <a:gd name="T3" fmla="*/ 9 h 423"/>
                          <a:gd name="T4" fmla="*/ 1 w 152"/>
                          <a:gd name="T5" fmla="*/ 8 h 423"/>
                          <a:gd name="T6" fmla="*/ 1 w 152"/>
                          <a:gd name="T7" fmla="*/ 7 h 423"/>
                          <a:gd name="T8" fmla="*/ 1 w 152"/>
                          <a:gd name="T9" fmla="*/ 7 h 423"/>
                          <a:gd name="T10" fmla="*/ 1 w 152"/>
                          <a:gd name="T11" fmla="*/ 7 h 423"/>
                          <a:gd name="T12" fmla="*/ 1 w 152"/>
                          <a:gd name="T13" fmla="*/ 6 h 423"/>
                          <a:gd name="T14" fmla="*/ 1 w 152"/>
                          <a:gd name="T15" fmla="*/ 6 h 423"/>
                          <a:gd name="T16" fmla="*/ 1 w 152"/>
                          <a:gd name="T17" fmla="*/ 6 h 423"/>
                          <a:gd name="T18" fmla="*/ 1 w 152"/>
                          <a:gd name="T19" fmla="*/ 5 h 423"/>
                          <a:gd name="T20" fmla="*/ 1 w 152"/>
                          <a:gd name="T21" fmla="*/ 4 h 423"/>
                          <a:gd name="T22" fmla="*/ 1 w 152"/>
                          <a:gd name="T23" fmla="*/ 4 h 423"/>
                          <a:gd name="T24" fmla="*/ 1 w 152"/>
                          <a:gd name="T25" fmla="*/ 3 h 423"/>
                          <a:gd name="T26" fmla="*/ 1 w 152"/>
                          <a:gd name="T27" fmla="*/ 3 h 423"/>
                          <a:gd name="T28" fmla="*/ 1 w 152"/>
                          <a:gd name="T29" fmla="*/ 3 h 423"/>
                          <a:gd name="T30" fmla="*/ 1 w 152"/>
                          <a:gd name="T31" fmla="*/ 3 h 423"/>
                          <a:gd name="T32" fmla="*/ 1 w 152"/>
                          <a:gd name="T33" fmla="*/ 2 h 423"/>
                          <a:gd name="T34" fmla="*/ 1 w 152"/>
                          <a:gd name="T35" fmla="*/ 2 h 423"/>
                          <a:gd name="T36" fmla="*/ 0 w 152"/>
                          <a:gd name="T37" fmla="*/ 2 h 423"/>
                          <a:gd name="T38" fmla="*/ 0 w 152"/>
                          <a:gd name="T39" fmla="*/ 2 h 423"/>
                          <a:gd name="T40" fmla="*/ 0 w 152"/>
                          <a:gd name="T41" fmla="*/ 2 h 423"/>
                          <a:gd name="T42" fmla="*/ 0 w 152"/>
                          <a:gd name="T43" fmla="*/ 1 h 423"/>
                          <a:gd name="T44" fmla="*/ 0 w 152"/>
                          <a:gd name="T45" fmla="*/ 1 h 423"/>
                          <a:gd name="T46" fmla="*/ 1 w 152"/>
                          <a:gd name="T47" fmla="*/ 1 h 423"/>
                          <a:gd name="T48" fmla="*/ 1 w 152"/>
                          <a:gd name="T49" fmla="*/ 1 h 423"/>
                          <a:gd name="T50" fmla="*/ 1 w 152"/>
                          <a:gd name="T51" fmla="*/ 0 h 423"/>
                          <a:gd name="T52" fmla="*/ 1 w 152"/>
                          <a:gd name="T53" fmla="*/ 0 h 423"/>
                          <a:gd name="T54" fmla="*/ 1 w 152"/>
                          <a:gd name="T55" fmla="*/ 0 h 423"/>
                          <a:gd name="T56" fmla="*/ 2 w 152"/>
                          <a:gd name="T57" fmla="*/ 0 h 423"/>
                          <a:gd name="T58" fmla="*/ 2 w 152"/>
                          <a:gd name="T59" fmla="*/ 0 h 423"/>
                          <a:gd name="T60" fmla="*/ 2 w 152"/>
                          <a:gd name="T61" fmla="*/ 0 h 423"/>
                          <a:gd name="T62" fmla="*/ 2 w 152"/>
                          <a:gd name="T63" fmla="*/ 0 h 423"/>
                          <a:gd name="T64" fmla="*/ 3 w 152"/>
                          <a:gd name="T65" fmla="*/ 0 h 423"/>
                          <a:gd name="T66" fmla="*/ 3 w 152"/>
                          <a:gd name="T67" fmla="*/ 0 h 423"/>
                          <a:gd name="T68" fmla="*/ 3 w 152"/>
                          <a:gd name="T69" fmla="*/ 0 h 423"/>
                          <a:gd name="T70" fmla="*/ 3 w 152"/>
                          <a:gd name="T71" fmla="*/ 1 h 423"/>
                          <a:gd name="T72" fmla="*/ 3 w 152"/>
                          <a:gd name="T73" fmla="*/ 1 h 423"/>
                          <a:gd name="T74" fmla="*/ 3 w 152"/>
                          <a:gd name="T75" fmla="*/ 1 h 423"/>
                          <a:gd name="T76" fmla="*/ 3 w 152"/>
                          <a:gd name="T77" fmla="*/ 2 h 423"/>
                          <a:gd name="T78" fmla="*/ 3 w 152"/>
                          <a:gd name="T79" fmla="*/ 2 h 423"/>
                          <a:gd name="T80" fmla="*/ 3 w 152"/>
                          <a:gd name="T81" fmla="*/ 2 h 423"/>
                          <a:gd name="T82" fmla="*/ 3 w 152"/>
                          <a:gd name="T83" fmla="*/ 2 h 423"/>
                          <a:gd name="T84" fmla="*/ 3 w 152"/>
                          <a:gd name="T85" fmla="*/ 3 h 423"/>
                          <a:gd name="T86" fmla="*/ 3 w 152"/>
                          <a:gd name="T87" fmla="*/ 3 h 423"/>
                          <a:gd name="T88" fmla="*/ 2 w 152"/>
                          <a:gd name="T89" fmla="*/ 3 h 423"/>
                          <a:gd name="T90" fmla="*/ 2 w 152"/>
                          <a:gd name="T91" fmla="*/ 4 h 423"/>
                          <a:gd name="T92" fmla="*/ 2 w 152"/>
                          <a:gd name="T93" fmla="*/ 4 h 423"/>
                          <a:gd name="T94" fmla="*/ 2 w 152"/>
                          <a:gd name="T95" fmla="*/ 4 h 423"/>
                          <a:gd name="T96" fmla="*/ 2 w 152"/>
                          <a:gd name="T97" fmla="*/ 5 h 423"/>
                          <a:gd name="T98" fmla="*/ 2 w 152"/>
                          <a:gd name="T99" fmla="*/ 6 h 423"/>
                          <a:gd name="T100" fmla="*/ 2 w 152"/>
                          <a:gd name="T101" fmla="*/ 6 h 423"/>
                          <a:gd name="T102" fmla="*/ 2 w 152"/>
                          <a:gd name="T103" fmla="*/ 7 h 423"/>
                          <a:gd name="T104" fmla="*/ 2 w 152"/>
                          <a:gd name="T105" fmla="*/ 8 h 423"/>
                          <a:gd name="T106" fmla="*/ 2 w 152"/>
                          <a:gd name="T107" fmla="*/ 9 h 423"/>
                          <a:gd name="T108" fmla="*/ 1 w 152"/>
                          <a:gd name="T109" fmla="*/ 9 h 4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2" h="423">
                            <a:moveTo>
                              <a:pt x="65" y="423"/>
                            </a:moveTo>
                            <a:lnTo>
                              <a:pt x="60" y="400"/>
                            </a:lnTo>
                            <a:lnTo>
                              <a:pt x="55" y="377"/>
                            </a:lnTo>
                            <a:lnTo>
                              <a:pt x="53" y="356"/>
                            </a:lnTo>
                            <a:lnTo>
                              <a:pt x="51" y="335"/>
                            </a:lnTo>
                            <a:lnTo>
                              <a:pt x="51" y="314"/>
                            </a:lnTo>
                            <a:lnTo>
                              <a:pt x="54" y="294"/>
                            </a:lnTo>
                            <a:lnTo>
                              <a:pt x="56" y="274"/>
                            </a:lnTo>
                            <a:lnTo>
                              <a:pt x="61" y="255"/>
                            </a:lnTo>
                            <a:lnTo>
                              <a:pt x="58" y="230"/>
                            </a:lnTo>
                            <a:lnTo>
                              <a:pt x="55" y="205"/>
                            </a:lnTo>
                            <a:lnTo>
                              <a:pt x="50" y="183"/>
                            </a:lnTo>
                            <a:lnTo>
                              <a:pt x="45" y="159"/>
                            </a:lnTo>
                            <a:lnTo>
                              <a:pt x="40" y="149"/>
                            </a:lnTo>
                            <a:lnTo>
                              <a:pt x="37" y="138"/>
                            </a:lnTo>
                            <a:lnTo>
                              <a:pt x="33" y="129"/>
                            </a:lnTo>
                            <a:lnTo>
                              <a:pt x="28" y="118"/>
                            </a:lnTo>
                            <a:lnTo>
                              <a:pt x="22" y="108"/>
                            </a:lnTo>
                            <a:lnTo>
                              <a:pt x="16" y="100"/>
                            </a:lnTo>
                            <a:lnTo>
                              <a:pt x="9" y="90"/>
                            </a:lnTo>
                            <a:lnTo>
                              <a:pt x="0" y="82"/>
                            </a:lnTo>
                            <a:lnTo>
                              <a:pt x="9" y="62"/>
                            </a:lnTo>
                            <a:lnTo>
                              <a:pt x="17" y="43"/>
                            </a:lnTo>
                            <a:lnTo>
                              <a:pt x="22" y="34"/>
                            </a:lnTo>
                            <a:lnTo>
                              <a:pt x="28" y="24"/>
                            </a:lnTo>
                            <a:lnTo>
                              <a:pt x="37" y="16"/>
                            </a:lnTo>
                            <a:lnTo>
                              <a:pt x="48" y="10"/>
                            </a:lnTo>
                            <a:lnTo>
                              <a:pt x="69" y="5"/>
                            </a:lnTo>
                            <a:lnTo>
                              <a:pt x="92" y="0"/>
                            </a:lnTo>
                            <a:lnTo>
                              <a:pt x="104" y="0"/>
                            </a:lnTo>
                            <a:lnTo>
                              <a:pt x="118" y="2"/>
                            </a:lnTo>
                            <a:lnTo>
                              <a:pt x="124" y="5"/>
                            </a:lnTo>
                            <a:lnTo>
                              <a:pt x="130" y="7"/>
                            </a:lnTo>
                            <a:lnTo>
                              <a:pt x="135" y="11"/>
                            </a:lnTo>
                            <a:lnTo>
                              <a:pt x="141" y="16"/>
                            </a:lnTo>
                            <a:lnTo>
                              <a:pt x="135" y="31"/>
                            </a:lnTo>
                            <a:lnTo>
                              <a:pt x="131" y="47"/>
                            </a:lnTo>
                            <a:lnTo>
                              <a:pt x="140" y="66"/>
                            </a:lnTo>
                            <a:lnTo>
                              <a:pt x="147" y="85"/>
                            </a:lnTo>
                            <a:lnTo>
                              <a:pt x="151" y="95"/>
                            </a:lnTo>
                            <a:lnTo>
                              <a:pt x="152" y="106"/>
                            </a:lnTo>
                            <a:lnTo>
                              <a:pt x="151" y="117"/>
                            </a:lnTo>
                            <a:lnTo>
                              <a:pt x="148" y="126"/>
                            </a:lnTo>
                            <a:lnTo>
                              <a:pt x="129" y="139"/>
                            </a:lnTo>
                            <a:lnTo>
                              <a:pt x="124" y="155"/>
                            </a:lnTo>
                            <a:lnTo>
                              <a:pt x="119" y="172"/>
                            </a:lnTo>
                            <a:lnTo>
                              <a:pt x="115" y="187"/>
                            </a:lnTo>
                            <a:lnTo>
                              <a:pt x="113" y="203"/>
                            </a:lnTo>
                            <a:lnTo>
                              <a:pt x="110" y="236"/>
                            </a:lnTo>
                            <a:lnTo>
                              <a:pt x="110" y="269"/>
                            </a:lnTo>
                            <a:lnTo>
                              <a:pt x="112" y="302"/>
                            </a:lnTo>
                            <a:lnTo>
                              <a:pt x="114" y="336"/>
                            </a:lnTo>
                            <a:lnTo>
                              <a:pt x="115" y="371"/>
                            </a:lnTo>
                            <a:lnTo>
                              <a:pt x="118" y="407"/>
                            </a:lnTo>
                            <a:lnTo>
                              <a:pt x="65" y="42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1" name="Freeform 306"/>
                      <p:cNvSpPr>
                        <a:spLocks noChangeAspect="1"/>
                      </p:cNvSpPr>
                      <p:nvPr/>
                    </p:nvSpPr>
                    <p:spPr bwMode="auto">
                      <a:xfrm>
                        <a:off x="726" y="2539"/>
                        <a:ext cx="33" cy="99"/>
                      </a:xfrm>
                      <a:custGeom>
                        <a:avLst/>
                        <a:gdLst>
                          <a:gd name="T0" fmla="*/ 3 w 116"/>
                          <a:gd name="T1" fmla="*/ 7 h 357"/>
                          <a:gd name="T2" fmla="*/ 3 w 116"/>
                          <a:gd name="T3" fmla="*/ 7 h 357"/>
                          <a:gd name="T4" fmla="*/ 3 w 116"/>
                          <a:gd name="T5" fmla="*/ 6 h 357"/>
                          <a:gd name="T6" fmla="*/ 3 w 116"/>
                          <a:gd name="T7" fmla="*/ 6 h 357"/>
                          <a:gd name="T8" fmla="*/ 2 w 116"/>
                          <a:gd name="T9" fmla="*/ 6 h 357"/>
                          <a:gd name="T10" fmla="*/ 2 w 116"/>
                          <a:gd name="T11" fmla="*/ 5 h 357"/>
                          <a:gd name="T12" fmla="*/ 3 w 116"/>
                          <a:gd name="T13" fmla="*/ 5 h 357"/>
                          <a:gd name="T14" fmla="*/ 3 w 116"/>
                          <a:gd name="T15" fmla="*/ 4 h 357"/>
                          <a:gd name="T16" fmla="*/ 3 w 116"/>
                          <a:gd name="T17" fmla="*/ 4 h 357"/>
                          <a:gd name="T18" fmla="*/ 3 w 116"/>
                          <a:gd name="T19" fmla="*/ 3 h 357"/>
                          <a:gd name="T20" fmla="*/ 3 w 116"/>
                          <a:gd name="T21" fmla="*/ 3 h 357"/>
                          <a:gd name="T22" fmla="*/ 2 w 116"/>
                          <a:gd name="T23" fmla="*/ 2 h 357"/>
                          <a:gd name="T24" fmla="*/ 2 w 116"/>
                          <a:gd name="T25" fmla="*/ 2 h 357"/>
                          <a:gd name="T26" fmla="*/ 2 w 116"/>
                          <a:gd name="T27" fmla="*/ 2 h 357"/>
                          <a:gd name="T28" fmla="*/ 2 w 116"/>
                          <a:gd name="T29" fmla="*/ 1 h 357"/>
                          <a:gd name="T30" fmla="*/ 2 w 116"/>
                          <a:gd name="T31" fmla="*/ 1 h 357"/>
                          <a:gd name="T32" fmla="*/ 2 w 116"/>
                          <a:gd name="T33" fmla="*/ 1 h 357"/>
                          <a:gd name="T34" fmla="*/ 2 w 116"/>
                          <a:gd name="T35" fmla="*/ 1 h 357"/>
                          <a:gd name="T36" fmla="*/ 1 w 116"/>
                          <a:gd name="T37" fmla="*/ 1 h 357"/>
                          <a:gd name="T38" fmla="*/ 1 w 116"/>
                          <a:gd name="T39" fmla="*/ 0 h 357"/>
                          <a:gd name="T40" fmla="*/ 1 w 116"/>
                          <a:gd name="T41" fmla="*/ 0 h 357"/>
                          <a:gd name="T42" fmla="*/ 1 w 116"/>
                          <a:gd name="T43" fmla="*/ 0 h 357"/>
                          <a:gd name="T44" fmla="*/ 1 w 116"/>
                          <a:gd name="T45" fmla="*/ 0 h 357"/>
                          <a:gd name="T46" fmla="*/ 1 w 116"/>
                          <a:gd name="T47" fmla="*/ 0 h 357"/>
                          <a:gd name="T48" fmla="*/ 1 w 116"/>
                          <a:gd name="T49" fmla="*/ 0 h 357"/>
                          <a:gd name="T50" fmla="*/ 0 w 116"/>
                          <a:gd name="T51" fmla="*/ 0 h 357"/>
                          <a:gd name="T52" fmla="*/ 0 w 116"/>
                          <a:gd name="T53" fmla="*/ 0 h 357"/>
                          <a:gd name="T54" fmla="*/ 0 w 116"/>
                          <a:gd name="T55" fmla="*/ 0 h 357"/>
                          <a:gd name="T56" fmla="*/ 0 w 116"/>
                          <a:gd name="T57" fmla="*/ 0 h 357"/>
                          <a:gd name="T58" fmla="*/ 0 w 116"/>
                          <a:gd name="T59" fmla="*/ 0 h 357"/>
                          <a:gd name="T60" fmla="*/ 0 w 116"/>
                          <a:gd name="T61" fmla="*/ 0 h 357"/>
                          <a:gd name="T62" fmla="*/ 0 w 116"/>
                          <a:gd name="T63" fmla="*/ 0 h 357"/>
                          <a:gd name="T64" fmla="*/ 0 w 116"/>
                          <a:gd name="T65" fmla="*/ 1 h 357"/>
                          <a:gd name="T66" fmla="*/ 0 w 116"/>
                          <a:gd name="T67" fmla="*/ 1 h 357"/>
                          <a:gd name="T68" fmla="*/ 0 w 116"/>
                          <a:gd name="T69" fmla="*/ 1 h 357"/>
                          <a:gd name="T70" fmla="*/ 0 w 116"/>
                          <a:gd name="T71" fmla="*/ 1 h 357"/>
                          <a:gd name="T72" fmla="*/ 0 w 116"/>
                          <a:gd name="T73" fmla="*/ 1 h 357"/>
                          <a:gd name="T74" fmla="*/ 0 w 116"/>
                          <a:gd name="T75" fmla="*/ 2 h 357"/>
                          <a:gd name="T76" fmla="*/ 0 w 116"/>
                          <a:gd name="T77" fmla="*/ 2 h 357"/>
                          <a:gd name="T78" fmla="*/ 0 w 116"/>
                          <a:gd name="T79" fmla="*/ 2 h 357"/>
                          <a:gd name="T80" fmla="*/ 0 w 116"/>
                          <a:gd name="T81" fmla="*/ 2 h 357"/>
                          <a:gd name="T82" fmla="*/ 0 w 116"/>
                          <a:gd name="T83" fmla="*/ 2 h 357"/>
                          <a:gd name="T84" fmla="*/ 0 w 116"/>
                          <a:gd name="T85" fmla="*/ 2 h 357"/>
                          <a:gd name="T86" fmla="*/ 1 w 116"/>
                          <a:gd name="T87" fmla="*/ 3 h 357"/>
                          <a:gd name="T88" fmla="*/ 1 w 116"/>
                          <a:gd name="T89" fmla="*/ 3 h 357"/>
                          <a:gd name="T90" fmla="*/ 1 w 116"/>
                          <a:gd name="T91" fmla="*/ 3 h 357"/>
                          <a:gd name="T92" fmla="*/ 1 w 116"/>
                          <a:gd name="T93" fmla="*/ 4 h 357"/>
                          <a:gd name="T94" fmla="*/ 1 w 116"/>
                          <a:gd name="T95" fmla="*/ 4 h 357"/>
                          <a:gd name="T96" fmla="*/ 1 w 116"/>
                          <a:gd name="T97" fmla="*/ 5 h 357"/>
                          <a:gd name="T98" fmla="*/ 1 w 116"/>
                          <a:gd name="T99" fmla="*/ 5 h 357"/>
                          <a:gd name="T100" fmla="*/ 1 w 116"/>
                          <a:gd name="T101" fmla="*/ 5 h 357"/>
                          <a:gd name="T102" fmla="*/ 1 w 116"/>
                          <a:gd name="T103" fmla="*/ 6 h 357"/>
                          <a:gd name="T104" fmla="*/ 1 w 116"/>
                          <a:gd name="T105" fmla="*/ 6 h 357"/>
                          <a:gd name="T106" fmla="*/ 1 w 116"/>
                          <a:gd name="T107" fmla="*/ 6 h 357"/>
                          <a:gd name="T108" fmla="*/ 1 w 116"/>
                          <a:gd name="T109" fmla="*/ 6 h 357"/>
                          <a:gd name="T110" fmla="*/ 1 w 116"/>
                          <a:gd name="T111" fmla="*/ 7 h 357"/>
                          <a:gd name="T112" fmla="*/ 1 w 116"/>
                          <a:gd name="T113" fmla="*/ 7 h 357"/>
                          <a:gd name="T114" fmla="*/ 2 w 116"/>
                          <a:gd name="T115" fmla="*/ 7 h 357"/>
                          <a:gd name="T116" fmla="*/ 3 w 116"/>
                          <a:gd name="T117" fmla="*/ 7 h 3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 h="357">
                            <a:moveTo>
                              <a:pt x="116" y="347"/>
                            </a:moveTo>
                            <a:lnTo>
                              <a:pt x="111" y="325"/>
                            </a:lnTo>
                            <a:lnTo>
                              <a:pt x="106" y="302"/>
                            </a:lnTo>
                            <a:lnTo>
                              <a:pt x="104" y="280"/>
                            </a:lnTo>
                            <a:lnTo>
                              <a:pt x="103" y="260"/>
                            </a:lnTo>
                            <a:lnTo>
                              <a:pt x="103" y="238"/>
                            </a:lnTo>
                            <a:lnTo>
                              <a:pt x="105" y="219"/>
                            </a:lnTo>
                            <a:lnTo>
                              <a:pt x="107" y="198"/>
                            </a:lnTo>
                            <a:lnTo>
                              <a:pt x="112" y="179"/>
                            </a:lnTo>
                            <a:lnTo>
                              <a:pt x="109" y="154"/>
                            </a:lnTo>
                            <a:lnTo>
                              <a:pt x="106" y="130"/>
                            </a:lnTo>
                            <a:lnTo>
                              <a:pt x="101" y="107"/>
                            </a:lnTo>
                            <a:lnTo>
                              <a:pt x="96" y="83"/>
                            </a:lnTo>
                            <a:lnTo>
                              <a:pt x="92" y="73"/>
                            </a:lnTo>
                            <a:lnTo>
                              <a:pt x="88" y="63"/>
                            </a:lnTo>
                            <a:lnTo>
                              <a:pt x="84" y="53"/>
                            </a:lnTo>
                            <a:lnTo>
                              <a:pt x="79" y="42"/>
                            </a:lnTo>
                            <a:lnTo>
                              <a:pt x="73" y="32"/>
                            </a:lnTo>
                            <a:lnTo>
                              <a:pt x="67" y="24"/>
                            </a:lnTo>
                            <a:lnTo>
                              <a:pt x="60" y="14"/>
                            </a:lnTo>
                            <a:lnTo>
                              <a:pt x="51" y="6"/>
                            </a:lnTo>
                            <a:lnTo>
                              <a:pt x="45" y="6"/>
                            </a:lnTo>
                            <a:lnTo>
                              <a:pt x="38" y="5"/>
                            </a:lnTo>
                            <a:lnTo>
                              <a:pt x="31" y="2"/>
                            </a:lnTo>
                            <a:lnTo>
                              <a:pt x="23" y="1"/>
                            </a:lnTo>
                            <a:lnTo>
                              <a:pt x="16" y="0"/>
                            </a:lnTo>
                            <a:lnTo>
                              <a:pt x="10" y="1"/>
                            </a:lnTo>
                            <a:lnTo>
                              <a:pt x="7" y="2"/>
                            </a:lnTo>
                            <a:lnTo>
                              <a:pt x="5" y="5"/>
                            </a:lnTo>
                            <a:lnTo>
                              <a:pt x="2" y="7"/>
                            </a:lnTo>
                            <a:lnTo>
                              <a:pt x="0" y="11"/>
                            </a:lnTo>
                            <a:lnTo>
                              <a:pt x="5" y="18"/>
                            </a:lnTo>
                            <a:lnTo>
                              <a:pt x="10" y="26"/>
                            </a:lnTo>
                            <a:lnTo>
                              <a:pt x="12" y="34"/>
                            </a:lnTo>
                            <a:lnTo>
                              <a:pt x="13" y="40"/>
                            </a:lnTo>
                            <a:lnTo>
                              <a:pt x="15" y="53"/>
                            </a:lnTo>
                            <a:lnTo>
                              <a:pt x="13" y="66"/>
                            </a:lnTo>
                            <a:lnTo>
                              <a:pt x="12" y="79"/>
                            </a:lnTo>
                            <a:lnTo>
                              <a:pt x="11" y="93"/>
                            </a:lnTo>
                            <a:lnTo>
                              <a:pt x="11" y="101"/>
                            </a:lnTo>
                            <a:lnTo>
                              <a:pt x="12" y="107"/>
                            </a:lnTo>
                            <a:lnTo>
                              <a:pt x="13" y="114"/>
                            </a:lnTo>
                            <a:lnTo>
                              <a:pt x="16" y="123"/>
                            </a:lnTo>
                            <a:lnTo>
                              <a:pt x="22" y="133"/>
                            </a:lnTo>
                            <a:lnTo>
                              <a:pt x="27" y="144"/>
                            </a:lnTo>
                            <a:lnTo>
                              <a:pt x="29" y="156"/>
                            </a:lnTo>
                            <a:lnTo>
                              <a:pt x="31" y="171"/>
                            </a:lnTo>
                            <a:lnTo>
                              <a:pt x="32" y="197"/>
                            </a:lnTo>
                            <a:lnTo>
                              <a:pt x="32" y="225"/>
                            </a:lnTo>
                            <a:lnTo>
                              <a:pt x="32" y="238"/>
                            </a:lnTo>
                            <a:lnTo>
                              <a:pt x="33" y="252"/>
                            </a:lnTo>
                            <a:lnTo>
                              <a:pt x="34" y="266"/>
                            </a:lnTo>
                            <a:lnTo>
                              <a:pt x="37" y="278"/>
                            </a:lnTo>
                            <a:lnTo>
                              <a:pt x="42" y="290"/>
                            </a:lnTo>
                            <a:lnTo>
                              <a:pt x="46" y="301"/>
                            </a:lnTo>
                            <a:lnTo>
                              <a:pt x="54" y="310"/>
                            </a:lnTo>
                            <a:lnTo>
                              <a:pt x="62" y="320"/>
                            </a:lnTo>
                            <a:lnTo>
                              <a:pt x="87" y="357"/>
                            </a:lnTo>
                            <a:lnTo>
                              <a:pt x="116" y="34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2" name="Freeform 307"/>
                      <p:cNvSpPr>
                        <a:spLocks noChangeAspect="1"/>
                      </p:cNvSpPr>
                      <p:nvPr/>
                    </p:nvSpPr>
                    <p:spPr bwMode="auto">
                      <a:xfrm>
                        <a:off x="687" y="2542"/>
                        <a:ext cx="64" cy="119"/>
                      </a:xfrm>
                      <a:custGeom>
                        <a:avLst/>
                        <a:gdLst>
                          <a:gd name="T0" fmla="*/ 5 w 228"/>
                          <a:gd name="T1" fmla="*/ 7 h 431"/>
                          <a:gd name="T2" fmla="*/ 4 w 228"/>
                          <a:gd name="T3" fmla="*/ 6 h 431"/>
                          <a:gd name="T4" fmla="*/ 4 w 228"/>
                          <a:gd name="T5" fmla="*/ 6 h 431"/>
                          <a:gd name="T6" fmla="*/ 4 w 228"/>
                          <a:gd name="T7" fmla="*/ 6 h 431"/>
                          <a:gd name="T8" fmla="*/ 4 w 228"/>
                          <a:gd name="T9" fmla="*/ 6 h 431"/>
                          <a:gd name="T10" fmla="*/ 4 w 228"/>
                          <a:gd name="T11" fmla="*/ 6 h 431"/>
                          <a:gd name="T12" fmla="*/ 4 w 228"/>
                          <a:gd name="T13" fmla="*/ 5 h 431"/>
                          <a:gd name="T14" fmla="*/ 4 w 228"/>
                          <a:gd name="T15" fmla="*/ 5 h 431"/>
                          <a:gd name="T16" fmla="*/ 4 w 228"/>
                          <a:gd name="T17" fmla="*/ 5 h 431"/>
                          <a:gd name="T18" fmla="*/ 4 w 228"/>
                          <a:gd name="T19" fmla="*/ 4 h 431"/>
                          <a:gd name="T20" fmla="*/ 4 w 228"/>
                          <a:gd name="T21" fmla="*/ 4 h 431"/>
                          <a:gd name="T22" fmla="*/ 4 w 228"/>
                          <a:gd name="T23" fmla="*/ 3 h 431"/>
                          <a:gd name="T24" fmla="*/ 4 w 228"/>
                          <a:gd name="T25" fmla="*/ 3 h 431"/>
                          <a:gd name="T26" fmla="*/ 4 w 228"/>
                          <a:gd name="T27" fmla="*/ 3 h 431"/>
                          <a:gd name="T28" fmla="*/ 4 w 228"/>
                          <a:gd name="T29" fmla="*/ 2 h 431"/>
                          <a:gd name="T30" fmla="*/ 3 w 228"/>
                          <a:gd name="T31" fmla="*/ 2 h 431"/>
                          <a:gd name="T32" fmla="*/ 3 w 228"/>
                          <a:gd name="T33" fmla="*/ 2 h 431"/>
                          <a:gd name="T34" fmla="*/ 3 w 228"/>
                          <a:gd name="T35" fmla="*/ 2 h 431"/>
                          <a:gd name="T36" fmla="*/ 3 w 228"/>
                          <a:gd name="T37" fmla="*/ 2 h 431"/>
                          <a:gd name="T38" fmla="*/ 3 w 228"/>
                          <a:gd name="T39" fmla="*/ 2 h 431"/>
                          <a:gd name="T40" fmla="*/ 3 w 228"/>
                          <a:gd name="T41" fmla="*/ 1 h 431"/>
                          <a:gd name="T42" fmla="*/ 3 w 228"/>
                          <a:gd name="T43" fmla="*/ 1 h 431"/>
                          <a:gd name="T44" fmla="*/ 3 w 228"/>
                          <a:gd name="T45" fmla="*/ 1 h 431"/>
                          <a:gd name="T46" fmla="*/ 3 w 228"/>
                          <a:gd name="T47" fmla="*/ 1 h 431"/>
                          <a:gd name="T48" fmla="*/ 3 w 228"/>
                          <a:gd name="T49" fmla="*/ 1 h 431"/>
                          <a:gd name="T50" fmla="*/ 3 w 228"/>
                          <a:gd name="T51" fmla="*/ 0 h 431"/>
                          <a:gd name="T52" fmla="*/ 3 w 228"/>
                          <a:gd name="T53" fmla="*/ 0 h 431"/>
                          <a:gd name="T54" fmla="*/ 3 w 228"/>
                          <a:gd name="T55" fmla="*/ 0 h 431"/>
                          <a:gd name="T56" fmla="*/ 0 w 228"/>
                          <a:gd name="T57" fmla="*/ 0 h 431"/>
                          <a:gd name="T58" fmla="*/ 0 w 228"/>
                          <a:gd name="T59" fmla="*/ 1 h 431"/>
                          <a:gd name="T60" fmla="*/ 0 w 228"/>
                          <a:gd name="T61" fmla="*/ 1 h 431"/>
                          <a:gd name="T62" fmla="*/ 0 w 228"/>
                          <a:gd name="T63" fmla="*/ 1 h 431"/>
                          <a:gd name="T64" fmla="*/ 0 w 228"/>
                          <a:gd name="T65" fmla="*/ 1 h 431"/>
                          <a:gd name="T66" fmla="*/ 0 w 228"/>
                          <a:gd name="T67" fmla="*/ 2 h 431"/>
                          <a:gd name="T68" fmla="*/ 0 w 228"/>
                          <a:gd name="T69" fmla="*/ 2 h 431"/>
                          <a:gd name="T70" fmla="*/ 0 w 228"/>
                          <a:gd name="T71" fmla="*/ 3 h 431"/>
                          <a:gd name="T72" fmla="*/ 0 w 228"/>
                          <a:gd name="T73" fmla="*/ 4 h 431"/>
                          <a:gd name="T74" fmla="*/ 1 w 228"/>
                          <a:gd name="T75" fmla="*/ 4 h 431"/>
                          <a:gd name="T76" fmla="*/ 1 w 228"/>
                          <a:gd name="T77" fmla="*/ 5 h 431"/>
                          <a:gd name="T78" fmla="*/ 0 w 228"/>
                          <a:gd name="T79" fmla="*/ 5 h 431"/>
                          <a:gd name="T80" fmla="*/ 0 w 228"/>
                          <a:gd name="T81" fmla="*/ 5 h 431"/>
                          <a:gd name="T82" fmla="*/ 0 w 228"/>
                          <a:gd name="T83" fmla="*/ 6 h 431"/>
                          <a:gd name="T84" fmla="*/ 0 w 228"/>
                          <a:gd name="T85" fmla="*/ 6 h 431"/>
                          <a:gd name="T86" fmla="*/ 0 w 228"/>
                          <a:gd name="T87" fmla="*/ 6 h 431"/>
                          <a:gd name="T88" fmla="*/ 0 w 228"/>
                          <a:gd name="T89" fmla="*/ 7 h 431"/>
                          <a:gd name="T90" fmla="*/ 0 w 228"/>
                          <a:gd name="T91" fmla="*/ 7 h 431"/>
                          <a:gd name="T92" fmla="*/ 0 w 228"/>
                          <a:gd name="T93" fmla="*/ 9 h 431"/>
                          <a:gd name="T94" fmla="*/ 1 w 228"/>
                          <a:gd name="T95" fmla="*/ 9 h 431"/>
                          <a:gd name="T96" fmla="*/ 2 w 228"/>
                          <a:gd name="T97" fmla="*/ 8 h 431"/>
                          <a:gd name="T98" fmla="*/ 5 w 228"/>
                          <a:gd name="T99" fmla="*/ 7 h 4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8" h="431">
                            <a:moveTo>
                              <a:pt x="228" y="345"/>
                            </a:moveTo>
                            <a:lnTo>
                              <a:pt x="204" y="308"/>
                            </a:lnTo>
                            <a:lnTo>
                              <a:pt x="195" y="299"/>
                            </a:lnTo>
                            <a:lnTo>
                              <a:pt x="188" y="289"/>
                            </a:lnTo>
                            <a:lnTo>
                              <a:pt x="183" y="278"/>
                            </a:lnTo>
                            <a:lnTo>
                              <a:pt x="179" y="266"/>
                            </a:lnTo>
                            <a:lnTo>
                              <a:pt x="176" y="254"/>
                            </a:lnTo>
                            <a:lnTo>
                              <a:pt x="175" y="241"/>
                            </a:lnTo>
                            <a:lnTo>
                              <a:pt x="174" y="227"/>
                            </a:lnTo>
                            <a:lnTo>
                              <a:pt x="174" y="213"/>
                            </a:lnTo>
                            <a:lnTo>
                              <a:pt x="174" y="186"/>
                            </a:lnTo>
                            <a:lnTo>
                              <a:pt x="173" y="159"/>
                            </a:lnTo>
                            <a:lnTo>
                              <a:pt x="171" y="145"/>
                            </a:lnTo>
                            <a:lnTo>
                              <a:pt x="169" y="133"/>
                            </a:lnTo>
                            <a:lnTo>
                              <a:pt x="164" y="122"/>
                            </a:lnTo>
                            <a:lnTo>
                              <a:pt x="158" y="111"/>
                            </a:lnTo>
                            <a:lnTo>
                              <a:pt x="156" y="103"/>
                            </a:lnTo>
                            <a:lnTo>
                              <a:pt x="154" y="96"/>
                            </a:lnTo>
                            <a:lnTo>
                              <a:pt x="153" y="90"/>
                            </a:lnTo>
                            <a:lnTo>
                              <a:pt x="153" y="82"/>
                            </a:lnTo>
                            <a:lnTo>
                              <a:pt x="154" y="68"/>
                            </a:lnTo>
                            <a:lnTo>
                              <a:pt x="156" y="55"/>
                            </a:lnTo>
                            <a:lnTo>
                              <a:pt x="157" y="42"/>
                            </a:lnTo>
                            <a:lnTo>
                              <a:pt x="156" y="29"/>
                            </a:lnTo>
                            <a:lnTo>
                              <a:pt x="154" y="23"/>
                            </a:lnTo>
                            <a:lnTo>
                              <a:pt x="152" y="16"/>
                            </a:lnTo>
                            <a:lnTo>
                              <a:pt x="147" y="7"/>
                            </a:lnTo>
                            <a:lnTo>
                              <a:pt x="142" y="0"/>
                            </a:lnTo>
                            <a:lnTo>
                              <a:pt x="8" y="6"/>
                            </a:lnTo>
                            <a:lnTo>
                              <a:pt x="6" y="20"/>
                            </a:lnTo>
                            <a:lnTo>
                              <a:pt x="5" y="34"/>
                            </a:lnTo>
                            <a:lnTo>
                              <a:pt x="5" y="47"/>
                            </a:lnTo>
                            <a:lnTo>
                              <a:pt x="5" y="60"/>
                            </a:lnTo>
                            <a:lnTo>
                              <a:pt x="7" y="90"/>
                            </a:lnTo>
                            <a:lnTo>
                              <a:pt x="11" y="119"/>
                            </a:lnTo>
                            <a:lnTo>
                              <a:pt x="14" y="144"/>
                            </a:lnTo>
                            <a:lnTo>
                              <a:pt x="19" y="171"/>
                            </a:lnTo>
                            <a:lnTo>
                              <a:pt x="22" y="198"/>
                            </a:lnTo>
                            <a:lnTo>
                              <a:pt x="23" y="227"/>
                            </a:lnTo>
                            <a:lnTo>
                              <a:pt x="16" y="237"/>
                            </a:lnTo>
                            <a:lnTo>
                              <a:pt x="12" y="247"/>
                            </a:lnTo>
                            <a:lnTo>
                              <a:pt x="8" y="258"/>
                            </a:lnTo>
                            <a:lnTo>
                              <a:pt x="6" y="267"/>
                            </a:lnTo>
                            <a:lnTo>
                              <a:pt x="2" y="289"/>
                            </a:lnTo>
                            <a:lnTo>
                              <a:pt x="0" y="311"/>
                            </a:lnTo>
                            <a:lnTo>
                              <a:pt x="1" y="355"/>
                            </a:lnTo>
                            <a:lnTo>
                              <a:pt x="4" y="403"/>
                            </a:lnTo>
                            <a:cubicBezTo>
                              <a:pt x="4" y="403"/>
                              <a:pt x="16" y="407"/>
                              <a:pt x="29" y="411"/>
                            </a:cubicBezTo>
                            <a:cubicBezTo>
                              <a:pt x="71" y="431"/>
                              <a:pt x="92" y="393"/>
                              <a:pt x="92" y="393"/>
                            </a:cubicBezTo>
                            <a:lnTo>
                              <a:pt x="228" y="34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3" name="Freeform 308"/>
                      <p:cNvSpPr>
                        <a:spLocks noChangeAspect="1"/>
                      </p:cNvSpPr>
                      <p:nvPr/>
                    </p:nvSpPr>
                    <p:spPr bwMode="auto">
                      <a:xfrm>
                        <a:off x="649" y="2466"/>
                        <a:ext cx="105" cy="109"/>
                      </a:xfrm>
                      <a:custGeom>
                        <a:avLst/>
                        <a:gdLst>
                          <a:gd name="T0" fmla="*/ 0 w 317"/>
                          <a:gd name="T1" fmla="*/ 10 h 327"/>
                          <a:gd name="T2" fmla="*/ 1 w 317"/>
                          <a:gd name="T3" fmla="*/ 10 h 327"/>
                          <a:gd name="T4" fmla="*/ 1 w 317"/>
                          <a:gd name="T5" fmla="*/ 11 h 327"/>
                          <a:gd name="T6" fmla="*/ 2 w 317"/>
                          <a:gd name="T7" fmla="*/ 11 h 327"/>
                          <a:gd name="T8" fmla="*/ 3 w 317"/>
                          <a:gd name="T9" fmla="*/ 11 h 327"/>
                          <a:gd name="T10" fmla="*/ 4 w 317"/>
                          <a:gd name="T11" fmla="*/ 11 h 327"/>
                          <a:gd name="T12" fmla="*/ 4 w 317"/>
                          <a:gd name="T13" fmla="*/ 12 h 327"/>
                          <a:gd name="T14" fmla="*/ 5 w 317"/>
                          <a:gd name="T15" fmla="*/ 11 h 327"/>
                          <a:gd name="T16" fmla="*/ 4 w 317"/>
                          <a:gd name="T17" fmla="*/ 10 h 327"/>
                          <a:gd name="T18" fmla="*/ 4 w 317"/>
                          <a:gd name="T19" fmla="*/ 9 h 327"/>
                          <a:gd name="T20" fmla="*/ 9 w 317"/>
                          <a:gd name="T21" fmla="*/ 8 h 327"/>
                          <a:gd name="T22" fmla="*/ 9 w 317"/>
                          <a:gd name="T23" fmla="*/ 8 h 327"/>
                          <a:gd name="T24" fmla="*/ 9 w 317"/>
                          <a:gd name="T25" fmla="*/ 8 h 327"/>
                          <a:gd name="T26" fmla="*/ 9 w 317"/>
                          <a:gd name="T27" fmla="*/ 8 h 327"/>
                          <a:gd name="T28" fmla="*/ 10 w 317"/>
                          <a:gd name="T29" fmla="*/ 8 h 327"/>
                          <a:gd name="T30" fmla="*/ 10 w 317"/>
                          <a:gd name="T31" fmla="*/ 8 h 327"/>
                          <a:gd name="T32" fmla="*/ 11 w 317"/>
                          <a:gd name="T33" fmla="*/ 7 h 327"/>
                          <a:gd name="T34" fmla="*/ 11 w 317"/>
                          <a:gd name="T35" fmla="*/ 7 h 327"/>
                          <a:gd name="T36" fmla="*/ 12 w 317"/>
                          <a:gd name="T37" fmla="*/ 6 h 327"/>
                          <a:gd name="T38" fmla="*/ 12 w 317"/>
                          <a:gd name="T39" fmla="*/ 5 h 327"/>
                          <a:gd name="T40" fmla="*/ 12 w 317"/>
                          <a:gd name="T41" fmla="*/ 5 h 327"/>
                          <a:gd name="T42" fmla="*/ 11 w 317"/>
                          <a:gd name="T43" fmla="*/ 4 h 327"/>
                          <a:gd name="T44" fmla="*/ 11 w 317"/>
                          <a:gd name="T45" fmla="*/ 4 h 327"/>
                          <a:gd name="T46" fmla="*/ 11 w 317"/>
                          <a:gd name="T47" fmla="*/ 3 h 327"/>
                          <a:gd name="T48" fmla="*/ 11 w 317"/>
                          <a:gd name="T49" fmla="*/ 3 h 327"/>
                          <a:gd name="T50" fmla="*/ 11 w 317"/>
                          <a:gd name="T51" fmla="*/ 2 h 327"/>
                          <a:gd name="T52" fmla="*/ 10 w 317"/>
                          <a:gd name="T53" fmla="*/ 2 h 327"/>
                          <a:gd name="T54" fmla="*/ 10 w 317"/>
                          <a:gd name="T55" fmla="*/ 2 h 327"/>
                          <a:gd name="T56" fmla="*/ 10 w 317"/>
                          <a:gd name="T57" fmla="*/ 2 h 327"/>
                          <a:gd name="T58" fmla="*/ 9 w 317"/>
                          <a:gd name="T59" fmla="*/ 1 h 327"/>
                          <a:gd name="T60" fmla="*/ 9 w 317"/>
                          <a:gd name="T61" fmla="*/ 1 h 327"/>
                          <a:gd name="T62" fmla="*/ 9 w 317"/>
                          <a:gd name="T63" fmla="*/ 0 h 327"/>
                          <a:gd name="T64" fmla="*/ 8 w 317"/>
                          <a:gd name="T65" fmla="*/ 0 h 327"/>
                          <a:gd name="T66" fmla="*/ 8 w 317"/>
                          <a:gd name="T67" fmla="*/ 0 h 327"/>
                          <a:gd name="T68" fmla="*/ 8 w 317"/>
                          <a:gd name="T69" fmla="*/ 0 h 327"/>
                          <a:gd name="T70" fmla="*/ 7 w 317"/>
                          <a:gd name="T71" fmla="*/ 0 h 327"/>
                          <a:gd name="T72" fmla="*/ 7 w 317"/>
                          <a:gd name="T73" fmla="*/ 0 h 327"/>
                          <a:gd name="T74" fmla="*/ 6 w 317"/>
                          <a:gd name="T75" fmla="*/ 1 h 327"/>
                          <a:gd name="T76" fmla="*/ 6 w 317"/>
                          <a:gd name="T77" fmla="*/ 1 h 327"/>
                          <a:gd name="T78" fmla="*/ 5 w 317"/>
                          <a:gd name="T79" fmla="*/ 2 h 327"/>
                          <a:gd name="T80" fmla="*/ 4 w 317"/>
                          <a:gd name="T81" fmla="*/ 3 h 327"/>
                          <a:gd name="T82" fmla="*/ 3 w 317"/>
                          <a:gd name="T83" fmla="*/ 4 h 327"/>
                          <a:gd name="T84" fmla="*/ 2 w 317"/>
                          <a:gd name="T85" fmla="*/ 4 h 327"/>
                          <a:gd name="T86" fmla="*/ 2 w 317"/>
                          <a:gd name="T87" fmla="*/ 4 h 327"/>
                          <a:gd name="T88" fmla="*/ 2 w 317"/>
                          <a:gd name="T89" fmla="*/ 4 h 327"/>
                          <a:gd name="T90" fmla="*/ 1 w 317"/>
                          <a:gd name="T91" fmla="*/ 4 h 327"/>
                          <a:gd name="T92" fmla="*/ 1 w 317"/>
                          <a:gd name="T93" fmla="*/ 4 h 327"/>
                          <a:gd name="T94" fmla="*/ 1 w 317"/>
                          <a:gd name="T95" fmla="*/ 6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7" h="327">
                            <a:moveTo>
                              <a:pt x="0" y="258"/>
                            </a:moveTo>
                            <a:lnTo>
                              <a:pt x="5" y="266"/>
                            </a:lnTo>
                            <a:lnTo>
                              <a:pt x="11" y="273"/>
                            </a:lnTo>
                            <a:lnTo>
                              <a:pt x="20" y="279"/>
                            </a:lnTo>
                            <a:lnTo>
                              <a:pt x="28" y="283"/>
                            </a:lnTo>
                            <a:lnTo>
                              <a:pt x="36" y="287"/>
                            </a:lnTo>
                            <a:lnTo>
                              <a:pt x="45" y="289"/>
                            </a:lnTo>
                            <a:lnTo>
                              <a:pt x="55" y="292"/>
                            </a:lnTo>
                            <a:lnTo>
                              <a:pt x="64" y="294"/>
                            </a:lnTo>
                            <a:lnTo>
                              <a:pt x="84" y="299"/>
                            </a:lnTo>
                            <a:lnTo>
                              <a:pt x="101" y="305"/>
                            </a:lnTo>
                            <a:lnTo>
                              <a:pt x="109" y="309"/>
                            </a:lnTo>
                            <a:lnTo>
                              <a:pt x="116" y="314"/>
                            </a:lnTo>
                            <a:lnTo>
                              <a:pt x="122" y="320"/>
                            </a:lnTo>
                            <a:lnTo>
                              <a:pt x="126" y="327"/>
                            </a:lnTo>
                            <a:lnTo>
                              <a:pt x="123" y="303"/>
                            </a:lnTo>
                            <a:lnTo>
                              <a:pt x="121" y="278"/>
                            </a:lnTo>
                            <a:lnTo>
                              <a:pt x="121" y="267"/>
                            </a:lnTo>
                            <a:lnTo>
                              <a:pt x="121" y="256"/>
                            </a:lnTo>
                            <a:lnTo>
                              <a:pt x="122" y="245"/>
                            </a:lnTo>
                            <a:lnTo>
                              <a:pt x="124" y="233"/>
                            </a:lnTo>
                            <a:lnTo>
                              <a:pt x="235" y="228"/>
                            </a:lnTo>
                            <a:lnTo>
                              <a:pt x="237" y="225"/>
                            </a:lnTo>
                            <a:lnTo>
                              <a:pt x="239" y="223"/>
                            </a:lnTo>
                            <a:lnTo>
                              <a:pt x="241" y="221"/>
                            </a:lnTo>
                            <a:lnTo>
                              <a:pt x="243" y="220"/>
                            </a:lnTo>
                            <a:lnTo>
                              <a:pt x="248" y="219"/>
                            </a:lnTo>
                            <a:lnTo>
                              <a:pt x="254" y="220"/>
                            </a:lnTo>
                            <a:lnTo>
                              <a:pt x="260" y="221"/>
                            </a:lnTo>
                            <a:lnTo>
                              <a:pt x="266" y="223"/>
                            </a:lnTo>
                            <a:lnTo>
                              <a:pt x="272" y="224"/>
                            </a:lnTo>
                            <a:lnTo>
                              <a:pt x="277" y="224"/>
                            </a:lnTo>
                            <a:lnTo>
                              <a:pt x="284" y="208"/>
                            </a:lnTo>
                            <a:lnTo>
                              <a:pt x="291" y="192"/>
                            </a:lnTo>
                            <a:lnTo>
                              <a:pt x="295" y="184"/>
                            </a:lnTo>
                            <a:lnTo>
                              <a:pt x="300" y="176"/>
                            </a:lnTo>
                            <a:lnTo>
                              <a:pt x="307" y="169"/>
                            </a:lnTo>
                            <a:lnTo>
                              <a:pt x="316" y="164"/>
                            </a:lnTo>
                            <a:lnTo>
                              <a:pt x="317" y="154"/>
                            </a:lnTo>
                            <a:lnTo>
                              <a:pt x="317" y="143"/>
                            </a:lnTo>
                            <a:lnTo>
                              <a:pt x="317" y="133"/>
                            </a:lnTo>
                            <a:lnTo>
                              <a:pt x="316" y="124"/>
                            </a:lnTo>
                            <a:lnTo>
                              <a:pt x="314" y="114"/>
                            </a:lnTo>
                            <a:lnTo>
                              <a:pt x="309" y="106"/>
                            </a:lnTo>
                            <a:lnTo>
                              <a:pt x="307" y="102"/>
                            </a:lnTo>
                            <a:lnTo>
                              <a:pt x="303" y="99"/>
                            </a:lnTo>
                            <a:lnTo>
                              <a:pt x="300" y="96"/>
                            </a:lnTo>
                            <a:lnTo>
                              <a:pt x="296" y="93"/>
                            </a:lnTo>
                            <a:lnTo>
                              <a:pt x="295" y="85"/>
                            </a:lnTo>
                            <a:lnTo>
                              <a:pt x="294" y="75"/>
                            </a:lnTo>
                            <a:lnTo>
                              <a:pt x="293" y="70"/>
                            </a:lnTo>
                            <a:lnTo>
                              <a:pt x="291" y="65"/>
                            </a:lnTo>
                            <a:lnTo>
                              <a:pt x="288" y="62"/>
                            </a:lnTo>
                            <a:lnTo>
                              <a:pt x="283" y="60"/>
                            </a:lnTo>
                            <a:lnTo>
                              <a:pt x="278" y="57"/>
                            </a:lnTo>
                            <a:lnTo>
                              <a:pt x="273" y="52"/>
                            </a:lnTo>
                            <a:lnTo>
                              <a:pt x="268" y="47"/>
                            </a:lnTo>
                            <a:lnTo>
                              <a:pt x="265" y="41"/>
                            </a:lnTo>
                            <a:lnTo>
                              <a:pt x="261" y="36"/>
                            </a:lnTo>
                            <a:lnTo>
                              <a:pt x="260" y="30"/>
                            </a:lnTo>
                            <a:lnTo>
                              <a:pt x="259" y="24"/>
                            </a:lnTo>
                            <a:lnTo>
                              <a:pt x="260" y="19"/>
                            </a:lnTo>
                            <a:lnTo>
                              <a:pt x="251" y="14"/>
                            </a:lnTo>
                            <a:lnTo>
                              <a:pt x="243" y="9"/>
                            </a:lnTo>
                            <a:lnTo>
                              <a:pt x="233" y="5"/>
                            </a:lnTo>
                            <a:lnTo>
                              <a:pt x="223" y="2"/>
                            </a:lnTo>
                            <a:lnTo>
                              <a:pt x="218" y="1"/>
                            </a:lnTo>
                            <a:lnTo>
                              <a:pt x="213" y="0"/>
                            </a:lnTo>
                            <a:lnTo>
                              <a:pt x="208" y="0"/>
                            </a:lnTo>
                            <a:lnTo>
                              <a:pt x="204" y="1"/>
                            </a:lnTo>
                            <a:lnTo>
                              <a:pt x="199" y="2"/>
                            </a:lnTo>
                            <a:lnTo>
                              <a:pt x="195" y="4"/>
                            </a:lnTo>
                            <a:lnTo>
                              <a:pt x="191" y="7"/>
                            </a:lnTo>
                            <a:lnTo>
                              <a:pt x="187" y="11"/>
                            </a:lnTo>
                            <a:lnTo>
                              <a:pt x="178" y="14"/>
                            </a:lnTo>
                            <a:lnTo>
                              <a:pt x="170" y="18"/>
                            </a:lnTo>
                            <a:lnTo>
                              <a:pt x="162" y="22"/>
                            </a:lnTo>
                            <a:lnTo>
                              <a:pt x="154" y="28"/>
                            </a:lnTo>
                            <a:lnTo>
                              <a:pt x="139" y="40"/>
                            </a:lnTo>
                            <a:lnTo>
                              <a:pt x="123" y="54"/>
                            </a:lnTo>
                            <a:lnTo>
                              <a:pt x="109" y="69"/>
                            </a:lnTo>
                            <a:lnTo>
                              <a:pt x="96" y="83"/>
                            </a:lnTo>
                            <a:lnTo>
                              <a:pt x="89" y="90"/>
                            </a:lnTo>
                            <a:lnTo>
                              <a:pt x="82" y="96"/>
                            </a:lnTo>
                            <a:lnTo>
                              <a:pt x="75" y="101"/>
                            </a:lnTo>
                            <a:lnTo>
                              <a:pt x="66" y="106"/>
                            </a:lnTo>
                            <a:lnTo>
                              <a:pt x="60" y="103"/>
                            </a:lnTo>
                            <a:lnTo>
                              <a:pt x="54" y="101"/>
                            </a:lnTo>
                            <a:lnTo>
                              <a:pt x="50" y="101"/>
                            </a:lnTo>
                            <a:lnTo>
                              <a:pt x="45" y="101"/>
                            </a:lnTo>
                            <a:lnTo>
                              <a:pt x="42" y="103"/>
                            </a:lnTo>
                            <a:lnTo>
                              <a:pt x="39" y="105"/>
                            </a:lnTo>
                            <a:lnTo>
                              <a:pt x="36" y="109"/>
                            </a:lnTo>
                            <a:lnTo>
                              <a:pt x="34" y="112"/>
                            </a:lnTo>
                            <a:lnTo>
                              <a:pt x="29" y="132"/>
                            </a:lnTo>
                            <a:lnTo>
                              <a:pt x="26" y="150"/>
                            </a:lnTo>
                            <a:lnTo>
                              <a:pt x="0" y="258"/>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4" name="Freeform 309"/>
                      <p:cNvSpPr>
                        <a:spLocks noChangeAspect="1"/>
                      </p:cNvSpPr>
                      <p:nvPr/>
                    </p:nvSpPr>
                    <p:spPr bwMode="auto">
                      <a:xfrm>
                        <a:off x="554" y="2281"/>
                        <a:ext cx="236" cy="279"/>
                      </a:xfrm>
                      <a:custGeom>
                        <a:avLst/>
                        <a:gdLst>
                          <a:gd name="T0" fmla="*/ 2 w 711"/>
                          <a:gd name="T1" fmla="*/ 27 h 837"/>
                          <a:gd name="T2" fmla="*/ 2 w 711"/>
                          <a:gd name="T3" fmla="*/ 27 h 837"/>
                          <a:gd name="T4" fmla="*/ 4 w 711"/>
                          <a:gd name="T5" fmla="*/ 27 h 837"/>
                          <a:gd name="T6" fmla="*/ 5 w 711"/>
                          <a:gd name="T7" fmla="*/ 27 h 837"/>
                          <a:gd name="T8" fmla="*/ 6 w 711"/>
                          <a:gd name="T9" fmla="*/ 28 h 837"/>
                          <a:gd name="T10" fmla="*/ 6 w 711"/>
                          <a:gd name="T11" fmla="*/ 29 h 837"/>
                          <a:gd name="T12" fmla="*/ 6 w 711"/>
                          <a:gd name="T13" fmla="*/ 30 h 837"/>
                          <a:gd name="T14" fmla="*/ 6 w 711"/>
                          <a:gd name="T15" fmla="*/ 30 h 837"/>
                          <a:gd name="T16" fmla="*/ 6 w 711"/>
                          <a:gd name="T17" fmla="*/ 31 h 837"/>
                          <a:gd name="T18" fmla="*/ 8 w 711"/>
                          <a:gd name="T19" fmla="*/ 30 h 837"/>
                          <a:gd name="T20" fmla="*/ 9 w 711"/>
                          <a:gd name="T21" fmla="*/ 30 h 837"/>
                          <a:gd name="T22" fmla="*/ 9 w 711"/>
                          <a:gd name="T23" fmla="*/ 30 h 837"/>
                          <a:gd name="T24" fmla="*/ 10 w 711"/>
                          <a:gd name="T25" fmla="*/ 30 h 837"/>
                          <a:gd name="T26" fmla="*/ 11 w 711"/>
                          <a:gd name="T27" fmla="*/ 30 h 837"/>
                          <a:gd name="T28" fmla="*/ 12 w 711"/>
                          <a:gd name="T29" fmla="*/ 25 h 837"/>
                          <a:gd name="T30" fmla="*/ 12 w 711"/>
                          <a:gd name="T31" fmla="*/ 24 h 837"/>
                          <a:gd name="T32" fmla="*/ 13 w 711"/>
                          <a:gd name="T33" fmla="*/ 24 h 837"/>
                          <a:gd name="T34" fmla="*/ 13 w 711"/>
                          <a:gd name="T35" fmla="*/ 24 h 837"/>
                          <a:gd name="T36" fmla="*/ 14 w 711"/>
                          <a:gd name="T37" fmla="*/ 24 h 837"/>
                          <a:gd name="T38" fmla="*/ 16 w 711"/>
                          <a:gd name="T39" fmla="*/ 22 h 837"/>
                          <a:gd name="T40" fmla="*/ 17 w 711"/>
                          <a:gd name="T41" fmla="*/ 21 h 837"/>
                          <a:gd name="T42" fmla="*/ 17 w 711"/>
                          <a:gd name="T43" fmla="*/ 21 h 837"/>
                          <a:gd name="T44" fmla="*/ 18 w 711"/>
                          <a:gd name="T45" fmla="*/ 21 h 837"/>
                          <a:gd name="T46" fmla="*/ 18 w 711"/>
                          <a:gd name="T47" fmla="*/ 21 h 837"/>
                          <a:gd name="T48" fmla="*/ 19 w 711"/>
                          <a:gd name="T49" fmla="*/ 21 h 837"/>
                          <a:gd name="T50" fmla="*/ 21 w 711"/>
                          <a:gd name="T51" fmla="*/ 21 h 837"/>
                          <a:gd name="T52" fmla="*/ 21 w 711"/>
                          <a:gd name="T53" fmla="*/ 21 h 837"/>
                          <a:gd name="T54" fmla="*/ 22 w 711"/>
                          <a:gd name="T55" fmla="*/ 20 h 837"/>
                          <a:gd name="T56" fmla="*/ 23 w 711"/>
                          <a:gd name="T57" fmla="*/ 20 h 837"/>
                          <a:gd name="T58" fmla="*/ 26 w 711"/>
                          <a:gd name="T59" fmla="*/ 13 h 837"/>
                          <a:gd name="T60" fmla="*/ 25 w 711"/>
                          <a:gd name="T61" fmla="*/ 13 h 837"/>
                          <a:gd name="T62" fmla="*/ 24 w 711"/>
                          <a:gd name="T63" fmla="*/ 11 h 837"/>
                          <a:gd name="T64" fmla="*/ 24 w 711"/>
                          <a:gd name="T65" fmla="*/ 11 h 837"/>
                          <a:gd name="T66" fmla="*/ 22 w 711"/>
                          <a:gd name="T67" fmla="*/ 11 h 837"/>
                          <a:gd name="T68" fmla="*/ 22 w 711"/>
                          <a:gd name="T69" fmla="*/ 11 h 837"/>
                          <a:gd name="T70" fmla="*/ 21 w 711"/>
                          <a:gd name="T71" fmla="*/ 10 h 837"/>
                          <a:gd name="T72" fmla="*/ 21 w 711"/>
                          <a:gd name="T73" fmla="*/ 10 h 837"/>
                          <a:gd name="T74" fmla="*/ 18 w 711"/>
                          <a:gd name="T75" fmla="*/ 6 h 837"/>
                          <a:gd name="T76" fmla="*/ 14 w 711"/>
                          <a:gd name="T77" fmla="*/ 2 h 837"/>
                          <a:gd name="T78" fmla="*/ 11 w 711"/>
                          <a:gd name="T79" fmla="*/ 0 h 837"/>
                          <a:gd name="T80" fmla="*/ 11 w 711"/>
                          <a:gd name="T81" fmla="*/ 0 h 837"/>
                          <a:gd name="T82" fmla="*/ 9 w 711"/>
                          <a:gd name="T83" fmla="*/ 0 h 837"/>
                          <a:gd name="T84" fmla="*/ 8 w 711"/>
                          <a:gd name="T85" fmla="*/ 0 h 837"/>
                          <a:gd name="T86" fmla="*/ 10 w 711"/>
                          <a:gd name="T87" fmla="*/ 18 h 837"/>
                          <a:gd name="T88" fmla="*/ 10 w 711"/>
                          <a:gd name="T89" fmla="*/ 19 h 837"/>
                          <a:gd name="T90" fmla="*/ 9 w 711"/>
                          <a:gd name="T91" fmla="*/ 20 h 837"/>
                          <a:gd name="T92" fmla="*/ 7 w 711"/>
                          <a:gd name="T93" fmla="*/ 20 h 837"/>
                          <a:gd name="T94" fmla="*/ 5 w 711"/>
                          <a:gd name="T95" fmla="*/ 20 h 837"/>
                          <a:gd name="T96" fmla="*/ 4 w 711"/>
                          <a:gd name="T97" fmla="*/ 20 h 837"/>
                          <a:gd name="T98" fmla="*/ 3 w 711"/>
                          <a:gd name="T99" fmla="*/ 20 h 837"/>
                          <a:gd name="T100" fmla="*/ 2 w 711"/>
                          <a:gd name="T101" fmla="*/ 20 h 837"/>
                          <a:gd name="T102" fmla="*/ 1 w 711"/>
                          <a:gd name="T103" fmla="*/ 20 h 837"/>
                          <a:gd name="T104" fmla="*/ 1 w 711"/>
                          <a:gd name="T105" fmla="*/ 21 h 837"/>
                          <a:gd name="T106" fmla="*/ 0 w 711"/>
                          <a:gd name="T107" fmla="*/ 21 h 837"/>
                          <a:gd name="T108" fmla="*/ 0 w 711"/>
                          <a:gd name="T109" fmla="*/ 22 h 837"/>
                          <a:gd name="T110" fmla="*/ 1 w 711"/>
                          <a:gd name="T111" fmla="*/ 23 h 837"/>
                          <a:gd name="T112" fmla="*/ 1 w 711"/>
                          <a:gd name="T113" fmla="*/ 24 h 837"/>
                          <a:gd name="T114" fmla="*/ 1 w 711"/>
                          <a:gd name="T115" fmla="*/ 25 h 837"/>
                          <a:gd name="T116" fmla="*/ 1 w 711"/>
                          <a:gd name="T117" fmla="*/ 26 h 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11" h="837">
                            <a:moveTo>
                              <a:pt x="18" y="709"/>
                            </a:moveTo>
                            <a:lnTo>
                              <a:pt x="41" y="736"/>
                            </a:lnTo>
                            <a:lnTo>
                              <a:pt x="47" y="731"/>
                            </a:lnTo>
                            <a:lnTo>
                              <a:pt x="52" y="728"/>
                            </a:lnTo>
                            <a:lnTo>
                              <a:pt x="59" y="726"/>
                            </a:lnTo>
                            <a:lnTo>
                              <a:pt x="65" y="724"/>
                            </a:lnTo>
                            <a:lnTo>
                              <a:pt x="77" y="723"/>
                            </a:lnTo>
                            <a:lnTo>
                              <a:pt x="89" y="723"/>
                            </a:lnTo>
                            <a:lnTo>
                              <a:pt x="101" y="723"/>
                            </a:lnTo>
                            <a:lnTo>
                              <a:pt x="113" y="723"/>
                            </a:lnTo>
                            <a:lnTo>
                              <a:pt x="120" y="722"/>
                            </a:lnTo>
                            <a:lnTo>
                              <a:pt x="126" y="720"/>
                            </a:lnTo>
                            <a:lnTo>
                              <a:pt x="131" y="717"/>
                            </a:lnTo>
                            <a:lnTo>
                              <a:pt x="137" y="714"/>
                            </a:lnTo>
                            <a:lnTo>
                              <a:pt x="157" y="760"/>
                            </a:lnTo>
                            <a:lnTo>
                              <a:pt x="155" y="765"/>
                            </a:lnTo>
                            <a:lnTo>
                              <a:pt x="153" y="771"/>
                            </a:lnTo>
                            <a:lnTo>
                              <a:pt x="152" y="776"/>
                            </a:lnTo>
                            <a:lnTo>
                              <a:pt x="152" y="781"/>
                            </a:lnTo>
                            <a:lnTo>
                              <a:pt x="155" y="791"/>
                            </a:lnTo>
                            <a:lnTo>
                              <a:pt x="159" y="801"/>
                            </a:lnTo>
                            <a:lnTo>
                              <a:pt x="164" y="810"/>
                            </a:lnTo>
                            <a:lnTo>
                              <a:pt x="167" y="818"/>
                            </a:lnTo>
                            <a:lnTo>
                              <a:pt x="168" y="823"/>
                            </a:lnTo>
                            <a:lnTo>
                              <a:pt x="169" y="827"/>
                            </a:lnTo>
                            <a:lnTo>
                              <a:pt x="168" y="832"/>
                            </a:lnTo>
                            <a:lnTo>
                              <a:pt x="167" y="837"/>
                            </a:lnTo>
                            <a:lnTo>
                              <a:pt x="218" y="832"/>
                            </a:lnTo>
                            <a:lnTo>
                              <a:pt x="221" y="827"/>
                            </a:lnTo>
                            <a:lnTo>
                              <a:pt x="224" y="822"/>
                            </a:lnTo>
                            <a:lnTo>
                              <a:pt x="228" y="819"/>
                            </a:lnTo>
                            <a:lnTo>
                              <a:pt x="232" y="817"/>
                            </a:lnTo>
                            <a:lnTo>
                              <a:pt x="236" y="816"/>
                            </a:lnTo>
                            <a:lnTo>
                              <a:pt x="241" y="815"/>
                            </a:lnTo>
                            <a:lnTo>
                              <a:pt x="246" y="815"/>
                            </a:lnTo>
                            <a:lnTo>
                              <a:pt x="251" y="815"/>
                            </a:lnTo>
                            <a:lnTo>
                              <a:pt x="260" y="816"/>
                            </a:lnTo>
                            <a:lnTo>
                              <a:pt x="269" y="817"/>
                            </a:lnTo>
                            <a:lnTo>
                              <a:pt x="273" y="817"/>
                            </a:lnTo>
                            <a:lnTo>
                              <a:pt x="277" y="816"/>
                            </a:lnTo>
                            <a:lnTo>
                              <a:pt x="281" y="815"/>
                            </a:lnTo>
                            <a:lnTo>
                              <a:pt x="285" y="813"/>
                            </a:lnTo>
                            <a:lnTo>
                              <a:pt x="311" y="705"/>
                            </a:lnTo>
                            <a:lnTo>
                              <a:pt x="314" y="687"/>
                            </a:lnTo>
                            <a:lnTo>
                              <a:pt x="319" y="667"/>
                            </a:lnTo>
                            <a:lnTo>
                              <a:pt x="321" y="664"/>
                            </a:lnTo>
                            <a:lnTo>
                              <a:pt x="324" y="660"/>
                            </a:lnTo>
                            <a:lnTo>
                              <a:pt x="327" y="658"/>
                            </a:lnTo>
                            <a:lnTo>
                              <a:pt x="330" y="656"/>
                            </a:lnTo>
                            <a:lnTo>
                              <a:pt x="335" y="656"/>
                            </a:lnTo>
                            <a:lnTo>
                              <a:pt x="339" y="656"/>
                            </a:lnTo>
                            <a:lnTo>
                              <a:pt x="345" y="658"/>
                            </a:lnTo>
                            <a:lnTo>
                              <a:pt x="351" y="661"/>
                            </a:lnTo>
                            <a:lnTo>
                              <a:pt x="360" y="656"/>
                            </a:lnTo>
                            <a:lnTo>
                              <a:pt x="367" y="651"/>
                            </a:lnTo>
                            <a:lnTo>
                              <a:pt x="374" y="645"/>
                            </a:lnTo>
                            <a:lnTo>
                              <a:pt x="381" y="638"/>
                            </a:lnTo>
                            <a:lnTo>
                              <a:pt x="394" y="624"/>
                            </a:lnTo>
                            <a:lnTo>
                              <a:pt x="408" y="609"/>
                            </a:lnTo>
                            <a:lnTo>
                              <a:pt x="424" y="595"/>
                            </a:lnTo>
                            <a:lnTo>
                              <a:pt x="439" y="583"/>
                            </a:lnTo>
                            <a:lnTo>
                              <a:pt x="447" y="577"/>
                            </a:lnTo>
                            <a:lnTo>
                              <a:pt x="455" y="573"/>
                            </a:lnTo>
                            <a:lnTo>
                              <a:pt x="463" y="569"/>
                            </a:lnTo>
                            <a:lnTo>
                              <a:pt x="472" y="566"/>
                            </a:lnTo>
                            <a:lnTo>
                              <a:pt x="476" y="562"/>
                            </a:lnTo>
                            <a:lnTo>
                              <a:pt x="480" y="559"/>
                            </a:lnTo>
                            <a:lnTo>
                              <a:pt x="484" y="557"/>
                            </a:lnTo>
                            <a:lnTo>
                              <a:pt x="489" y="556"/>
                            </a:lnTo>
                            <a:lnTo>
                              <a:pt x="493" y="555"/>
                            </a:lnTo>
                            <a:lnTo>
                              <a:pt x="498" y="555"/>
                            </a:lnTo>
                            <a:lnTo>
                              <a:pt x="503" y="556"/>
                            </a:lnTo>
                            <a:lnTo>
                              <a:pt x="508" y="557"/>
                            </a:lnTo>
                            <a:lnTo>
                              <a:pt x="518" y="560"/>
                            </a:lnTo>
                            <a:lnTo>
                              <a:pt x="528" y="564"/>
                            </a:lnTo>
                            <a:lnTo>
                              <a:pt x="536" y="569"/>
                            </a:lnTo>
                            <a:lnTo>
                              <a:pt x="545" y="574"/>
                            </a:lnTo>
                            <a:lnTo>
                              <a:pt x="564" y="571"/>
                            </a:lnTo>
                            <a:lnTo>
                              <a:pt x="567" y="566"/>
                            </a:lnTo>
                            <a:lnTo>
                              <a:pt x="571" y="562"/>
                            </a:lnTo>
                            <a:lnTo>
                              <a:pt x="575" y="558"/>
                            </a:lnTo>
                            <a:lnTo>
                              <a:pt x="580" y="555"/>
                            </a:lnTo>
                            <a:lnTo>
                              <a:pt x="585" y="553"/>
                            </a:lnTo>
                            <a:lnTo>
                              <a:pt x="590" y="552"/>
                            </a:lnTo>
                            <a:lnTo>
                              <a:pt x="595" y="550"/>
                            </a:lnTo>
                            <a:lnTo>
                              <a:pt x="602" y="549"/>
                            </a:lnTo>
                            <a:lnTo>
                              <a:pt x="624" y="549"/>
                            </a:lnTo>
                            <a:lnTo>
                              <a:pt x="643" y="550"/>
                            </a:lnTo>
                            <a:lnTo>
                              <a:pt x="711" y="487"/>
                            </a:lnTo>
                            <a:lnTo>
                              <a:pt x="709" y="345"/>
                            </a:lnTo>
                            <a:lnTo>
                              <a:pt x="701" y="348"/>
                            </a:lnTo>
                            <a:lnTo>
                              <a:pt x="692" y="350"/>
                            </a:lnTo>
                            <a:lnTo>
                              <a:pt x="683" y="351"/>
                            </a:lnTo>
                            <a:lnTo>
                              <a:pt x="674" y="352"/>
                            </a:lnTo>
                            <a:lnTo>
                              <a:pt x="669" y="305"/>
                            </a:lnTo>
                            <a:lnTo>
                              <a:pt x="665" y="299"/>
                            </a:lnTo>
                            <a:lnTo>
                              <a:pt x="660" y="296"/>
                            </a:lnTo>
                            <a:lnTo>
                              <a:pt x="652" y="293"/>
                            </a:lnTo>
                            <a:lnTo>
                              <a:pt x="646" y="292"/>
                            </a:lnTo>
                            <a:lnTo>
                              <a:pt x="631" y="291"/>
                            </a:lnTo>
                            <a:lnTo>
                              <a:pt x="615" y="291"/>
                            </a:lnTo>
                            <a:lnTo>
                              <a:pt x="608" y="291"/>
                            </a:lnTo>
                            <a:lnTo>
                              <a:pt x="601" y="290"/>
                            </a:lnTo>
                            <a:lnTo>
                              <a:pt x="594" y="288"/>
                            </a:lnTo>
                            <a:lnTo>
                              <a:pt x="589" y="285"/>
                            </a:lnTo>
                            <a:lnTo>
                              <a:pt x="587" y="283"/>
                            </a:lnTo>
                            <a:lnTo>
                              <a:pt x="585" y="281"/>
                            </a:lnTo>
                            <a:lnTo>
                              <a:pt x="583" y="278"/>
                            </a:lnTo>
                            <a:lnTo>
                              <a:pt x="582" y="275"/>
                            </a:lnTo>
                            <a:lnTo>
                              <a:pt x="581" y="267"/>
                            </a:lnTo>
                            <a:lnTo>
                              <a:pt x="581" y="257"/>
                            </a:lnTo>
                            <a:lnTo>
                              <a:pt x="549" y="225"/>
                            </a:lnTo>
                            <a:lnTo>
                              <a:pt x="515" y="193"/>
                            </a:lnTo>
                            <a:lnTo>
                              <a:pt x="481" y="159"/>
                            </a:lnTo>
                            <a:lnTo>
                              <a:pt x="445" y="125"/>
                            </a:lnTo>
                            <a:lnTo>
                              <a:pt x="409" y="93"/>
                            </a:lnTo>
                            <a:lnTo>
                              <a:pt x="374" y="60"/>
                            </a:lnTo>
                            <a:lnTo>
                              <a:pt x="338" y="30"/>
                            </a:lnTo>
                            <a:lnTo>
                              <a:pt x="304" y="0"/>
                            </a:lnTo>
                            <a:lnTo>
                              <a:pt x="300" y="3"/>
                            </a:lnTo>
                            <a:lnTo>
                              <a:pt x="295" y="4"/>
                            </a:lnTo>
                            <a:lnTo>
                              <a:pt x="290" y="6"/>
                            </a:lnTo>
                            <a:lnTo>
                              <a:pt x="285" y="8"/>
                            </a:lnTo>
                            <a:lnTo>
                              <a:pt x="276" y="9"/>
                            </a:lnTo>
                            <a:lnTo>
                              <a:pt x="265" y="9"/>
                            </a:lnTo>
                            <a:lnTo>
                              <a:pt x="255" y="9"/>
                            </a:lnTo>
                            <a:lnTo>
                              <a:pt x="245" y="9"/>
                            </a:lnTo>
                            <a:lnTo>
                              <a:pt x="234" y="9"/>
                            </a:lnTo>
                            <a:lnTo>
                              <a:pt x="224" y="11"/>
                            </a:lnTo>
                            <a:lnTo>
                              <a:pt x="244" y="469"/>
                            </a:lnTo>
                            <a:lnTo>
                              <a:pt x="263" y="484"/>
                            </a:lnTo>
                            <a:lnTo>
                              <a:pt x="264" y="495"/>
                            </a:lnTo>
                            <a:lnTo>
                              <a:pt x="265" y="505"/>
                            </a:lnTo>
                            <a:lnTo>
                              <a:pt x="265" y="510"/>
                            </a:lnTo>
                            <a:lnTo>
                              <a:pt x="265" y="516"/>
                            </a:lnTo>
                            <a:lnTo>
                              <a:pt x="263" y="521"/>
                            </a:lnTo>
                            <a:lnTo>
                              <a:pt x="261" y="526"/>
                            </a:lnTo>
                            <a:lnTo>
                              <a:pt x="242" y="529"/>
                            </a:lnTo>
                            <a:lnTo>
                              <a:pt x="223" y="531"/>
                            </a:lnTo>
                            <a:lnTo>
                              <a:pt x="204" y="533"/>
                            </a:lnTo>
                            <a:lnTo>
                              <a:pt x="186" y="535"/>
                            </a:lnTo>
                            <a:lnTo>
                              <a:pt x="166" y="535"/>
                            </a:lnTo>
                            <a:lnTo>
                              <a:pt x="148" y="534"/>
                            </a:lnTo>
                            <a:lnTo>
                              <a:pt x="129" y="532"/>
                            </a:lnTo>
                            <a:lnTo>
                              <a:pt x="109" y="527"/>
                            </a:lnTo>
                            <a:lnTo>
                              <a:pt x="104" y="527"/>
                            </a:lnTo>
                            <a:lnTo>
                              <a:pt x="99" y="527"/>
                            </a:lnTo>
                            <a:lnTo>
                              <a:pt x="95" y="528"/>
                            </a:lnTo>
                            <a:lnTo>
                              <a:pt x="90" y="530"/>
                            </a:lnTo>
                            <a:lnTo>
                              <a:pt x="81" y="534"/>
                            </a:lnTo>
                            <a:lnTo>
                              <a:pt x="72" y="539"/>
                            </a:lnTo>
                            <a:lnTo>
                              <a:pt x="63" y="543"/>
                            </a:lnTo>
                            <a:lnTo>
                              <a:pt x="52" y="545"/>
                            </a:lnTo>
                            <a:lnTo>
                              <a:pt x="46" y="545"/>
                            </a:lnTo>
                            <a:lnTo>
                              <a:pt x="41" y="545"/>
                            </a:lnTo>
                            <a:lnTo>
                              <a:pt x="35" y="543"/>
                            </a:lnTo>
                            <a:lnTo>
                              <a:pt x="29" y="540"/>
                            </a:lnTo>
                            <a:lnTo>
                              <a:pt x="22" y="553"/>
                            </a:lnTo>
                            <a:lnTo>
                              <a:pt x="16" y="567"/>
                            </a:lnTo>
                            <a:lnTo>
                              <a:pt x="13" y="573"/>
                            </a:lnTo>
                            <a:lnTo>
                              <a:pt x="9" y="577"/>
                            </a:lnTo>
                            <a:lnTo>
                              <a:pt x="7" y="579"/>
                            </a:lnTo>
                            <a:lnTo>
                              <a:pt x="5" y="580"/>
                            </a:lnTo>
                            <a:lnTo>
                              <a:pt x="3" y="581"/>
                            </a:lnTo>
                            <a:lnTo>
                              <a:pt x="0" y="581"/>
                            </a:lnTo>
                            <a:lnTo>
                              <a:pt x="7" y="595"/>
                            </a:lnTo>
                            <a:lnTo>
                              <a:pt x="13" y="610"/>
                            </a:lnTo>
                            <a:lnTo>
                              <a:pt x="19" y="627"/>
                            </a:lnTo>
                            <a:lnTo>
                              <a:pt x="23" y="643"/>
                            </a:lnTo>
                            <a:lnTo>
                              <a:pt x="24" y="651"/>
                            </a:lnTo>
                            <a:lnTo>
                              <a:pt x="25" y="659"/>
                            </a:lnTo>
                            <a:lnTo>
                              <a:pt x="26" y="667"/>
                            </a:lnTo>
                            <a:lnTo>
                              <a:pt x="26" y="677"/>
                            </a:lnTo>
                            <a:lnTo>
                              <a:pt x="25" y="685"/>
                            </a:lnTo>
                            <a:lnTo>
                              <a:pt x="23" y="693"/>
                            </a:lnTo>
                            <a:lnTo>
                              <a:pt x="21" y="701"/>
                            </a:lnTo>
                            <a:lnTo>
                              <a:pt x="18" y="70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5" name="Freeform 310"/>
                      <p:cNvSpPr>
                        <a:spLocks noChangeAspect="1"/>
                      </p:cNvSpPr>
                      <p:nvPr/>
                    </p:nvSpPr>
                    <p:spPr bwMode="auto">
                      <a:xfrm>
                        <a:off x="605" y="2552"/>
                        <a:ext cx="89" cy="112"/>
                      </a:xfrm>
                      <a:custGeom>
                        <a:avLst/>
                        <a:gdLst>
                          <a:gd name="T0" fmla="*/ 6 w 321"/>
                          <a:gd name="T1" fmla="*/ 8 h 404"/>
                          <a:gd name="T2" fmla="*/ 6 w 321"/>
                          <a:gd name="T3" fmla="*/ 7 h 404"/>
                          <a:gd name="T4" fmla="*/ 6 w 321"/>
                          <a:gd name="T5" fmla="*/ 5 h 404"/>
                          <a:gd name="T6" fmla="*/ 7 w 321"/>
                          <a:gd name="T7" fmla="*/ 5 h 404"/>
                          <a:gd name="T8" fmla="*/ 7 w 321"/>
                          <a:gd name="T9" fmla="*/ 4 h 404"/>
                          <a:gd name="T10" fmla="*/ 7 w 321"/>
                          <a:gd name="T11" fmla="*/ 3 h 404"/>
                          <a:gd name="T12" fmla="*/ 7 w 321"/>
                          <a:gd name="T13" fmla="*/ 2 h 404"/>
                          <a:gd name="T14" fmla="*/ 6 w 321"/>
                          <a:gd name="T15" fmla="*/ 2 h 404"/>
                          <a:gd name="T16" fmla="*/ 6 w 321"/>
                          <a:gd name="T17" fmla="*/ 1 h 404"/>
                          <a:gd name="T18" fmla="*/ 6 w 321"/>
                          <a:gd name="T19" fmla="*/ 1 h 404"/>
                          <a:gd name="T20" fmla="*/ 5 w 321"/>
                          <a:gd name="T21" fmla="*/ 1 h 404"/>
                          <a:gd name="T22" fmla="*/ 4 w 321"/>
                          <a:gd name="T23" fmla="*/ 1 h 404"/>
                          <a:gd name="T24" fmla="*/ 4 w 321"/>
                          <a:gd name="T25" fmla="*/ 1 h 404"/>
                          <a:gd name="T26" fmla="*/ 3 w 321"/>
                          <a:gd name="T27" fmla="*/ 0 h 404"/>
                          <a:gd name="T28" fmla="*/ 3 w 321"/>
                          <a:gd name="T29" fmla="*/ 0 h 404"/>
                          <a:gd name="T30" fmla="*/ 3 w 321"/>
                          <a:gd name="T31" fmla="*/ 0 h 404"/>
                          <a:gd name="T32" fmla="*/ 3 w 321"/>
                          <a:gd name="T33" fmla="*/ 0 h 404"/>
                          <a:gd name="T34" fmla="*/ 2 w 321"/>
                          <a:gd name="T35" fmla="*/ 0 h 404"/>
                          <a:gd name="T36" fmla="*/ 2 w 321"/>
                          <a:gd name="T37" fmla="*/ 0 h 404"/>
                          <a:gd name="T38" fmla="*/ 2 w 321"/>
                          <a:gd name="T39" fmla="*/ 0 h 404"/>
                          <a:gd name="T40" fmla="*/ 2 w 321"/>
                          <a:gd name="T41" fmla="*/ 0 h 404"/>
                          <a:gd name="T42" fmla="*/ 0 w 321"/>
                          <a:gd name="T43" fmla="*/ 1 h 404"/>
                          <a:gd name="T44" fmla="*/ 1 w 321"/>
                          <a:gd name="T45" fmla="*/ 3 h 404"/>
                          <a:gd name="T46" fmla="*/ 1 w 321"/>
                          <a:gd name="T47" fmla="*/ 3 h 404"/>
                          <a:gd name="T48" fmla="*/ 0 w 321"/>
                          <a:gd name="T49" fmla="*/ 4 h 404"/>
                          <a:gd name="T50" fmla="*/ 0 w 321"/>
                          <a:gd name="T51" fmla="*/ 5 h 404"/>
                          <a:gd name="T52" fmla="*/ 0 w 321"/>
                          <a:gd name="T53" fmla="*/ 5 h 404"/>
                          <a:gd name="T54" fmla="*/ 0 w 321"/>
                          <a:gd name="T55" fmla="*/ 6 h 404"/>
                          <a:gd name="T56" fmla="*/ 1 w 321"/>
                          <a:gd name="T57" fmla="*/ 7 h 404"/>
                          <a:gd name="T58" fmla="*/ 1 w 321"/>
                          <a:gd name="T59" fmla="*/ 7 h 404"/>
                          <a:gd name="T60" fmla="*/ 1 w 321"/>
                          <a:gd name="T61" fmla="*/ 7 h 404"/>
                          <a:gd name="T62" fmla="*/ 1 w 321"/>
                          <a:gd name="T63" fmla="*/ 8 h 404"/>
                          <a:gd name="T64" fmla="*/ 1 w 321"/>
                          <a:gd name="T65" fmla="*/ 9 h 4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404">
                            <a:moveTo>
                              <a:pt x="35" y="404"/>
                            </a:moveTo>
                            <a:cubicBezTo>
                              <a:pt x="177" y="394"/>
                              <a:pt x="126" y="329"/>
                              <a:pt x="268" y="367"/>
                            </a:cubicBezTo>
                            <a:cubicBezTo>
                              <a:pt x="283" y="362"/>
                              <a:pt x="302" y="368"/>
                              <a:pt x="302" y="368"/>
                            </a:cubicBezTo>
                            <a:lnTo>
                              <a:pt x="299" y="320"/>
                            </a:lnTo>
                            <a:lnTo>
                              <a:pt x="298" y="275"/>
                            </a:lnTo>
                            <a:lnTo>
                              <a:pt x="301" y="254"/>
                            </a:lnTo>
                            <a:lnTo>
                              <a:pt x="304" y="232"/>
                            </a:lnTo>
                            <a:lnTo>
                              <a:pt x="307" y="222"/>
                            </a:lnTo>
                            <a:lnTo>
                              <a:pt x="310" y="212"/>
                            </a:lnTo>
                            <a:lnTo>
                              <a:pt x="314" y="202"/>
                            </a:lnTo>
                            <a:lnTo>
                              <a:pt x="321" y="191"/>
                            </a:lnTo>
                            <a:lnTo>
                              <a:pt x="320" y="162"/>
                            </a:lnTo>
                            <a:lnTo>
                              <a:pt x="317" y="136"/>
                            </a:lnTo>
                            <a:lnTo>
                              <a:pt x="313" y="108"/>
                            </a:lnTo>
                            <a:lnTo>
                              <a:pt x="309" y="83"/>
                            </a:lnTo>
                            <a:lnTo>
                              <a:pt x="304" y="75"/>
                            </a:lnTo>
                            <a:lnTo>
                              <a:pt x="297" y="67"/>
                            </a:lnTo>
                            <a:lnTo>
                              <a:pt x="289" y="61"/>
                            </a:lnTo>
                            <a:lnTo>
                              <a:pt x="279" y="57"/>
                            </a:lnTo>
                            <a:lnTo>
                              <a:pt x="259" y="49"/>
                            </a:lnTo>
                            <a:lnTo>
                              <a:pt x="235" y="43"/>
                            </a:lnTo>
                            <a:lnTo>
                              <a:pt x="224" y="41"/>
                            </a:lnTo>
                            <a:lnTo>
                              <a:pt x="212" y="37"/>
                            </a:lnTo>
                            <a:lnTo>
                              <a:pt x="201" y="35"/>
                            </a:lnTo>
                            <a:lnTo>
                              <a:pt x="192" y="30"/>
                            </a:lnTo>
                            <a:lnTo>
                              <a:pt x="182" y="25"/>
                            </a:lnTo>
                            <a:lnTo>
                              <a:pt x="171" y="18"/>
                            </a:lnTo>
                            <a:lnTo>
                              <a:pt x="164" y="10"/>
                            </a:lnTo>
                            <a:lnTo>
                              <a:pt x="158" y="0"/>
                            </a:lnTo>
                            <a:lnTo>
                              <a:pt x="153" y="2"/>
                            </a:lnTo>
                            <a:lnTo>
                              <a:pt x="149" y="4"/>
                            </a:lnTo>
                            <a:lnTo>
                              <a:pt x="144" y="5"/>
                            </a:lnTo>
                            <a:lnTo>
                              <a:pt x="139" y="5"/>
                            </a:lnTo>
                            <a:lnTo>
                              <a:pt x="128" y="4"/>
                            </a:lnTo>
                            <a:lnTo>
                              <a:pt x="117" y="2"/>
                            </a:lnTo>
                            <a:lnTo>
                              <a:pt x="111" y="2"/>
                            </a:lnTo>
                            <a:lnTo>
                              <a:pt x="105" y="2"/>
                            </a:lnTo>
                            <a:lnTo>
                              <a:pt x="99" y="4"/>
                            </a:lnTo>
                            <a:lnTo>
                              <a:pt x="95" y="5"/>
                            </a:lnTo>
                            <a:lnTo>
                              <a:pt x="90" y="7"/>
                            </a:lnTo>
                            <a:lnTo>
                              <a:pt x="85" y="11"/>
                            </a:lnTo>
                            <a:lnTo>
                              <a:pt x="81" y="17"/>
                            </a:lnTo>
                            <a:lnTo>
                              <a:pt x="78" y="23"/>
                            </a:lnTo>
                            <a:lnTo>
                              <a:pt x="17" y="29"/>
                            </a:lnTo>
                            <a:lnTo>
                              <a:pt x="0" y="81"/>
                            </a:lnTo>
                            <a:lnTo>
                              <a:pt x="46" y="133"/>
                            </a:lnTo>
                            <a:lnTo>
                              <a:pt x="38" y="147"/>
                            </a:lnTo>
                            <a:lnTo>
                              <a:pt x="31" y="160"/>
                            </a:lnTo>
                            <a:lnTo>
                              <a:pt x="23" y="174"/>
                            </a:lnTo>
                            <a:lnTo>
                              <a:pt x="17" y="190"/>
                            </a:lnTo>
                            <a:lnTo>
                              <a:pt x="11" y="209"/>
                            </a:lnTo>
                            <a:lnTo>
                              <a:pt x="6" y="228"/>
                            </a:lnTo>
                            <a:lnTo>
                              <a:pt x="5" y="237"/>
                            </a:lnTo>
                            <a:lnTo>
                              <a:pt x="4" y="246"/>
                            </a:lnTo>
                            <a:lnTo>
                              <a:pt x="2" y="256"/>
                            </a:lnTo>
                            <a:lnTo>
                              <a:pt x="4" y="265"/>
                            </a:lnTo>
                            <a:lnTo>
                              <a:pt x="55" y="295"/>
                            </a:lnTo>
                            <a:lnTo>
                              <a:pt x="54" y="317"/>
                            </a:lnTo>
                            <a:lnTo>
                              <a:pt x="56" y="335"/>
                            </a:lnTo>
                            <a:lnTo>
                              <a:pt x="55" y="344"/>
                            </a:lnTo>
                            <a:lnTo>
                              <a:pt x="53" y="351"/>
                            </a:lnTo>
                            <a:lnTo>
                              <a:pt x="50" y="355"/>
                            </a:lnTo>
                            <a:lnTo>
                              <a:pt x="48" y="357"/>
                            </a:lnTo>
                            <a:lnTo>
                              <a:pt x="43" y="361"/>
                            </a:lnTo>
                            <a:lnTo>
                              <a:pt x="38" y="364"/>
                            </a:lnTo>
                            <a:cubicBezTo>
                              <a:pt x="38" y="364"/>
                              <a:pt x="36" y="384"/>
                              <a:pt x="35" y="40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6" name="Freeform 311"/>
                      <p:cNvSpPr>
                        <a:spLocks noChangeAspect="1"/>
                      </p:cNvSpPr>
                      <p:nvPr/>
                    </p:nvSpPr>
                    <p:spPr bwMode="auto">
                      <a:xfrm>
                        <a:off x="480" y="2493"/>
                        <a:ext cx="55" cy="24"/>
                      </a:xfrm>
                      <a:custGeom>
                        <a:avLst/>
                        <a:gdLst>
                          <a:gd name="T0" fmla="*/ 1 w 199"/>
                          <a:gd name="T1" fmla="*/ 2 h 86"/>
                          <a:gd name="T2" fmla="*/ 2 w 199"/>
                          <a:gd name="T3" fmla="*/ 1 h 86"/>
                          <a:gd name="T4" fmla="*/ 2 w 199"/>
                          <a:gd name="T5" fmla="*/ 1 h 86"/>
                          <a:gd name="T6" fmla="*/ 2 w 199"/>
                          <a:gd name="T7" fmla="*/ 1 h 86"/>
                          <a:gd name="T8" fmla="*/ 2 w 199"/>
                          <a:gd name="T9" fmla="*/ 1 h 86"/>
                          <a:gd name="T10" fmla="*/ 3 w 199"/>
                          <a:gd name="T11" fmla="*/ 1 h 86"/>
                          <a:gd name="T12" fmla="*/ 3 w 199"/>
                          <a:gd name="T13" fmla="*/ 1 h 86"/>
                          <a:gd name="T14" fmla="*/ 3 w 199"/>
                          <a:gd name="T15" fmla="*/ 1 h 86"/>
                          <a:gd name="T16" fmla="*/ 3 w 199"/>
                          <a:gd name="T17" fmla="*/ 1 h 86"/>
                          <a:gd name="T18" fmla="*/ 4 w 199"/>
                          <a:gd name="T19" fmla="*/ 1 h 86"/>
                          <a:gd name="T20" fmla="*/ 4 w 199"/>
                          <a:gd name="T21" fmla="*/ 1 h 86"/>
                          <a:gd name="T22" fmla="*/ 4 w 199"/>
                          <a:gd name="T23" fmla="*/ 1 h 86"/>
                          <a:gd name="T24" fmla="*/ 4 w 199"/>
                          <a:gd name="T25" fmla="*/ 1 h 86"/>
                          <a:gd name="T26" fmla="*/ 4 w 199"/>
                          <a:gd name="T27" fmla="*/ 1 h 86"/>
                          <a:gd name="T28" fmla="*/ 4 w 199"/>
                          <a:gd name="T29" fmla="*/ 1 h 86"/>
                          <a:gd name="T30" fmla="*/ 4 w 199"/>
                          <a:gd name="T31" fmla="*/ 1 h 86"/>
                          <a:gd name="T32" fmla="*/ 4 w 199"/>
                          <a:gd name="T33" fmla="*/ 1 h 86"/>
                          <a:gd name="T34" fmla="*/ 4 w 199"/>
                          <a:gd name="T35" fmla="*/ 1 h 86"/>
                          <a:gd name="T36" fmla="*/ 4 w 199"/>
                          <a:gd name="T37" fmla="*/ 0 h 86"/>
                          <a:gd name="T38" fmla="*/ 3 w 199"/>
                          <a:gd name="T39" fmla="*/ 0 h 86"/>
                          <a:gd name="T40" fmla="*/ 3 w 199"/>
                          <a:gd name="T41" fmla="*/ 0 h 86"/>
                          <a:gd name="T42" fmla="*/ 3 w 199"/>
                          <a:gd name="T43" fmla="*/ 0 h 86"/>
                          <a:gd name="T44" fmla="*/ 3 w 199"/>
                          <a:gd name="T45" fmla="*/ 0 h 86"/>
                          <a:gd name="T46" fmla="*/ 3 w 199"/>
                          <a:gd name="T47" fmla="*/ 0 h 86"/>
                          <a:gd name="T48" fmla="*/ 2 w 199"/>
                          <a:gd name="T49" fmla="*/ 0 h 86"/>
                          <a:gd name="T50" fmla="*/ 2 w 199"/>
                          <a:gd name="T51" fmla="*/ 0 h 86"/>
                          <a:gd name="T52" fmla="*/ 1 w 199"/>
                          <a:gd name="T53" fmla="*/ 0 h 86"/>
                          <a:gd name="T54" fmla="*/ 1 w 199"/>
                          <a:gd name="T55" fmla="*/ 2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86">
                            <a:moveTo>
                              <a:pt x="57" y="78"/>
                            </a:moveTo>
                            <a:cubicBezTo>
                              <a:pt x="77" y="63"/>
                              <a:pt x="97" y="48"/>
                              <a:pt x="97" y="48"/>
                            </a:cubicBezTo>
                            <a:lnTo>
                              <a:pt x="103" y="44"/>
                            </a:lnTo>
                            <a:lnTo>
                              <a:pt x="110" y="43"/>
                            </a:lnTo>
                            <a:lnTo>
                              <a:pt x="117" y="43"/>
                            </a:lnTo>
                            <a:lnTo>
                              <a:pt x="126" y="43"/>
                            </a:lnTo>
                            <a:lnTo>
                              <a:pt x="140" y="47"/>
                            </a:lnTo>
                            <a:lnTo>
                              <a:pt x="155" y="50"/>
                            </a:lnTo>
                            <a:lnTo>
                              <a:pt x="162" y="53"/>
                            </a:lnTo>
                            <a:lnTo>
                              <a:pt x="168" y="54"/>
                            </a:lnTo>
                            <a:lnTo>
                              <a:pt x="174" y="54"/>
                            </a:lnTo>
                            <a:lnTo>
                              <a:pt x="180" y="53"/>
                            </a:lnTo>
                            <a:lnTo>
                              <a:pt x="186" y="50"/>
                            </a:lnTo>
                            <a:lnTo>
                              <a:pt x="189" y="46"/>
                            </a:lnTo>
                            <a:lnTo>
                              <a:pt x="194" y="38"/>
                            </a:lnTo>
                            <a:lnTo>
                              <a:pt x="199" y="30"/>
                            </a:lnTo>
                            <a:lnTo>
                              <a:pt x="186" y="27"/>
                            </a:lnTo>
                            <a:lnTo>
                              <a:pt x="176" y="22"/>
                            </a:lnTo>
                            <a:lnTo>
                              <a:pt x="167" y="16"/>
                            </a:lnTo>
                            <a:lnTo>
                              <a:pt x="157" y="10"/>
                            </a:lnTo>
                            <a:lnTo>
                              <a:pt x="147" y="5"/>
                            </a:lnTo>
                            <a:lnTo>
                              <a:pt x="138" y="1"/>
                            </a:lnTo>
                            <a:lnTo>
                              <a:pt x="133" y="0"/>
                            </a:lnTo>
                            <a:lnTo>
                              <a:pt x="127" y="0"/>
                            </a:lnTo>
                            <a:lnTo>
                              <a:pt x="120" y="0"/>
                            </a:lnTo>
                            <a:lnTo>
                              <a:pt x="114" y="2"/>
                            </a:lnTo>
                            <a:lnTo>
                              <a:pt x="33" y="14"/>
                            </a:lnTo>
                            <a:cubicBezTo>
                              <a:pt x="33" y="14"/>
                              <a:pt x="0" y="86"/>
                              <a:pt x="57" y="7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7" name="Freeform 312"/>
                      <p:cNvSpPr>
                        <a:spLocks noChangeAspect="1"/>
                      </p:cNvSpPr>
                      <p:nvPr/>
                    </p:nvSpPr>
                    <p:spPr bwMode="auto">
                      <a:xfrm>
                        <a:off x="476" y="2441"/>
                        <a:ext cx="87" cy="81"/>
                      </a:xfrm>
                      <a:custGeom>
                        <a:avLst/>
                        <a:gdLst>
                          <a:gd name="T0" fmla="*/ 7 w 314"/>
                          <a:gd name="T1" fmla="*/ 6 h 293"/>
                          <a:gd name="T2" fmla="*/ 7 w 314"/>
                          <a:gd name="T3" fmla="*/ 5 h 293"/>
                          <a:gd name="T4" fmla="*/ 7 w 314"/>
                          <a:gd name="T5" fmla="*/ 5 h 293"/>
                          <a:gd name="T6" fmla="*/ 7 w 314"/>
                          <a:gd name="T7" fmla="*/ 4 h 293"/>
                          <a:gd name="T8" fmla="*/ 7 w 314"/>
                          <a:gd name="T9" fmla="*/ 4 h 293"/>
                          <a:gd name="T10" fmla="*/ 6 w 314"/>
                          <a:gd name="T11" fmla="*/ 3 h 293"/>
                          <a:gd name="T12" fmla="*/ 6 w 314"/>
                          <a:gd name="T13" fmla="*/ 2 h 293"/>
                          <a:gd name="T14" fmla="*/ 6 w 314"/>
                          <a:gd name="T15" fmla="*/ 2 h 293"/>
                          <a:gd name="T16" fmla="*/ 5 w 314"/>
                          <a:gd name="T17" fmla="*/ 1 h 293"/>
                          <a:gd name="T18" fmla="*/ 5 w 314"/>
                          <a:gd name="T19" fmla="*/ 1 h 293"/>
                          <a:gd name="T20" fmla="*/ 4 w 314"/>
                          <a:gd name="T21" fmla="*/ 0 h 293"/>
                          <a:gd name="T22" fmla="*/ 4 w 314"/>
                          <a:gd name="T23" fmla="*/ 0 h 293"/>
                          <a:gd name="T24" fmla="*/ 3 w 314"/>
                          <a:gd name="T25" fmla="*/ 0 h 293"/>
                          <a:gd name="T26" fmla="*/ 3 w 314"/>
                          <a:gd name="T27" fmla="*/ 0 h 293"/>
                          <a:gd name="T28" fmla="*/ 1 w 314"/>
                          <a:gd name="T29" fmla="*/ 1 h 293"/>
                          <a:gd name="T30" fmla="*/ 1 w 314"/>
                          <a:gd name="T31" fmla="*/ 4 h 293"/>
                          <a:gd name="T32" fmla="*/ 3 w 314"/>
                          <a:gd name="T33" fmla="*/ 4 h 293"/>
                          <a:gd name="T34" fmla="*/ 3 w 314"/>
                          <a:gd name="T35" fmla="*/ 4 h 293"/>
                          <a:gd name="T36" fmla="*/ 3 w 314"/>
                          <a:gd name="T37" fmla="*/ 4 h 293"/>
                          <a:gd name="T38" fmla="*/ 4 w 314"/>
                          <a:gd name="T39" fmla="*/ 4 h 293"/>
                          <a:gd name="T40" fmla="*/ 4 w 314"/>
                          <a:gd name="T41" fmla="*/ 4 h 293"/>
                          <a:gd name="T42" fmla="*/ 4 w 314"/>
                          <a:gd name="T43" fmla="*/ 5 h 293"/>
                          <a:gd name="T44" fmla="*/ 4 w 314"/>
                          <a:gd name="T45" fmla="*/ 5 h 293"/>
                          <a:gd name="T46" fmla="*/ 4 w 314"/>
                          <a:gd name="T47" fmla="*/ 5 h 293"/>
                          <a:gd name="T48" fmla="*/ 4 w 314"/>
                          <a:gd name="T49" fmla="*/ 5 h 293"/>
                          <a:gd name="T50" fmla="*/ 3 w 314"/>
                          <a:gd name="T51" fmla="*/ 5 h 293"/>
                          <a:gd name="T52" fmla="*/ 3 w 314"/>
                          <a:gd name="T53" fmla="*/ 5 h 293"/>
                          <a:gd name="T54" fmla="*/ 2 w 314"/>
                          <a:gd name="T55" fmla="*/ 5 h 293"/>
                          <a:gd name="T56" fmla="*/ 1 w 314"/>
                          <a:gd name="T57" fmla="*/ 6 h 293"/>
                          <a:gd name="T58" fmla="*/ 2 w 314"/>
                          <a:gd name="T59" fmla="*/ 6 h 293"/>
                          <a:gd name="T60" fmla="*/ 2 w 314"/>
                          <a:gd name="T61" fmla="*/ 6 h 293"/>
                          <a:gd name="T62" fmla="*/ 3 w 314"/>
                          <a:gd name="T63" fmla="*/ 6 h 293"/>
                          <a:gd name="T64" fmla="*/ 4 w 314"/>
                          <a:gd name="T65" fmla="*/ 6 h 293"/>
                          <a:gd name="T66" fmla="*/ 4 w 314"/>
                          <a:gd name="T67" fmla="*/ 6 h 293"/>
                          <a:gd name="T68" fmla="*/ 4 w 314"/>
                          <a:gd name="T69" fmla="*/ 6 h 293"/>
                          <a:gd name="T70" fmla="*/ 5 w 314"/>
                          <a:gd name="T71" fmla="*/ 6 h 293"/>
                          <a:gd name="T72" fmla="*/ 5 w 314"/>
                          <a:gd name="T73" fmla="*/ 6 h 293"/>
                          <a:gd name="T74" fmla="*/ 5 w 314"/>
                          <a:gd name="T75" fmla="*/ 6 h 293"/>
                          <a:gd name="T76" fmla="*/ 6 w 314"/>
                          <a:gd name="T77" fmla="*/ 6 h 293"/>
                          <a:gd name="T78" fmla="*/ 6 w 314"/>
                          <a:gd name="T79" fmla="*/ 6 h 293"/>
                          <a:gd name="T80" fmla="*/ 6 w 314"/>
                          <a:gd name="T81" fmla="*/ 6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4" h="293">
                            <a:moveTo>
                              <a:pt x="304" y="275"/>
                            </a:moveTo>
                            <a:lnTo>
                              <a:pt x="308" y="265"/>
                            </a:lnTo>
                            <a:lnTo>
                              <a:pt x="310" y="255"/>
                            </a:lnTo>
                            <a:lnTo>
                              <a:pt x="313" y="246"/>
                            </a:lnTo>
                            <a:lnTo>
                              <a:pt x="314" y="236"/>
                            </a:lnTo>
                            <a:lnTo>
                              <a:pt x="314" y="224"/>
                            </a:lnTo>
                            <a:lnTo>
                              <a:pt x="313" y="214"/>
                            </a:lnTo>
                            <a:lnTo>
                              <a:pt x="312" y="205"/>
                            </a:lnTo>
                            <a:lnTo>
                              <a:pt x="310" y="195"/>
                            </a:lnTo>
                            <a:lnTo>
                              <a:pt x="306" y="176"/>
                            </a:lnTo>
                            <a:lnTo>
                              <a:pt x="298" y="155"/>
                            </a:lnTo>
                            <a:lnTo>
                              <a:pt x="291" y="137"/>
                            </a:lnTo>
                            <a:lnTo>
                              <a:pt x="283" y="120"/>
                            </a:lnTo>
                            <a:lnTo>
                              <a:pt x="273" y="104"/>
                            </a:lnTo>
                            <a:lnTo>
                              <a:pt x="264" y="91"/>
                            </a:lnTo>
                            <a:lnTo>
                              <a:pt x="255" y="73"/>
                            </a:lnTo>
                            <a:lnTo>
                              <a:pt x="242" y="54"/>
                            </a:lnTo>
                            <a:lnTo>
                              <a:pt x="234" y="45"/>
                            </a:lnTo>
                            <a:lnTo>
                              <a:pt x="226" y="36"/>
                            </a:lnTo>
                            <a:lnTo>
                              <a:pt x="217" y="29"/>
                            </a:lnTo>
                            <a:lnTo>
                              <a:pt x="208" y="22"/>
                            </a:lnTo>
                            <a:lnTo>
                              <a:pt x="198" y="15"/>
                            </a:lnTo>
                            <a:lnTo>
                              <a:pt x="188" y="8"/>
                            </a:lnTo>
                            <a:lnTo>
                              <a:pt x="179" y="4"/>
                            </a:lnTo>
                            <a:lnTo>
                              <a:pt x="168" y="1"/>
                            </a:lnTo>
                            <a:lnTo>
                              <a:pt x="157" y="0"/>
                            </a:lnTo>
                            <a:lnTo>
                              <a:pt x="145" y="0"/>
                            </a:lnTo>
                            <a:lnTo>
                              <a:pt x="133" y="1"/>
                            </a:lnTo>
                            <a:lnTo>
                              <a:pt x="121" y="6"/>
                            </a:lnTo>
                            <a:lnTo>
                              <a:pt x="43" y="24"/>
                            </a:lnTo>
                            <a:cubicBezTo>
                              <a:pt x="43" y="24"/>
                              <a:pt x="41" y="89"/>
                              <a:pt x="0" y="134"/>
                            </a:cubicBezTo>
                            <a:cubicBezTo>
                              <a:pt x="23" y="167"/>
                              <a:pt x="46" y="201"/>
                              <a:pt x="46" y="201"/>
                            </a:cubicBezTo>
                            <a:lnTo>
                              <a:pt x="127" y="190"/>
                            </a:lnTo>
                            <a:lnTo>
                              <a:pt x="133" y="188"/>
                            </a:lnTo>
                            <a:lnTo>
                              <a:pt x="140" y="188"/>
                            </a:lnTo>
                            <a:lnTo>
                              <a:pt x="146" y="188"/>
                            </a:lnTo>
                            <a:lnTo>
                              <a:pt x="151" y="189"/>
                            </a:lnTo>
                            <a:lnTo>
                              <a:pt x="161" y="193"/>
                            </a:lnTo>
                            <a:lnTo>
                              <a:pt x="170" y="197"/>
                            </a:lnTo>
                            <a:lnTo>
                              <a:pt x="180" y="203"/>
                            </a:lnTo>
                            <a:lnTo>
                              <a:pt x="190" y="209"/>
                            </a:lnTo>
                            <a:lnTo>
                              <a:pt x="199" y="214"/>
                            </a:lnTo>
                            <a:lnTo>
                              <a:pt x="213" y="217"/>
                            </a:lnTo>
                            <a:lnTo>
                              <a:pt x="208" y="225"/>
                            </a:lnTo>
                            <a:lnTo>
                              <a:pt x="203" y="232"/>
                            </a:lnTo>
                            <a:lnTo>
                              <a:pt x="199" y="237"/>
                            </a:lnTo>
                            <a:lnTo>
                              <a:pt x="193" y="240"/>
                            </a:lnTo>
                            <a:lnTo>
                              <a:pt x="187" y="241"/>
                            </a:lnTo>
                            <a:lnTo>
                              <a:pt x="181" y="241"/>
                            </a:lnTo>
                            <a:lnTo>
                              <a:pt x="175" y="240"/>
                            </a:lnTo>
                            <a:lnTo>
                              <a:pt x="168" y="237"/>
                            </a:lnTo>
                            <a:lnTo>
                              <a:pt x="153" y="234"/>
                            </a:lnTo>
                            <a:lnTo>
                              <a:pt x="139" y="230"/>
                            </a:lnTo>
                            <a:lnTo>
                              <a:pt x="130" y="230"/>
                            </a:lnTo>
                            <a:lnTo>
                              <a:pt x="123" y="230"/>
                            </a:lnTo>
                            <a:lnTo>
                              <a:pt x="116" y="231"/>
                            </a:lnTo>
                            <a:lnTo>
                              <a:pt x="110" y="235"/>
                            </a:lnTo>
                            <a:lnTo>
                              <a:pt x="70" y="264"/>
                            </a:lnTo>
                            <a:lnTo>
                              <a:pt x="75" y="293"/>
                            </a:lnTo>
                            <a:lnTo>
                              <a:pt x="85" y="293"/>
                            </a:lnTo>
                            <a:lnTo>
                              <a:pt x="93" y="293"/>
                            </a:lnTo>
                            <a:lnTo>
                              <a:pt x="103" y="293"/>
                            </a:lnTo>
                            <a:lnTo>
                              <a:pt x="111" y="292"/>
                            </a:lnTo>
                            <a:lnTo>
                              <a:pt x="129" y="288"/>
                            </a:lnTo>
                            <a:lnTo>
                              <a:pt x="149" y="285"/>
                            </a:lnTo>
                            <a:lnTo>
                              <a:pt x="167" y="281"/>
                            </a:lnTo>
                            <a:lnTo>
                              <a:pt x="182" y="278"/>
                            </a:lnTo>
                            <a:lnTo>
                              <a:pt x="191" y="278"/>
                            </a:lnTo>
                            <a:lnTo>
                              <a:pt x="198" y="280"/>
                            </a:lnTo>
                            <a:lnTo>
                              <a:pt x="205" y="281"/>
                            </a:lnTo>
                            <a:lnTo>
                              <a:pt x="214" y="283"/>
                            </a:lnTo>
                            <a:lnTo>
                              <a:pt x="220" y="286"/>
                            </a:lnTo>
                            <a:lnTo>
                              <a:pt x="225" y="287"/>
                            </a:lnTo>
                            <a:lnTo>
                              <a:pt x="229" y="287"/>
                            </a:lnTo>
                            <a:lnTo>
                              <a:pt x="234" y="287"/>
                            </a:lnTo>
                            <a:lnTo>
                              <a:pt x="244" y="285"/>
                            </a:lnTo>
                            <a:lnTo>
                              <a:pt x="254" y="281"/>
                            </a:lnTo>
                            <a:lnTo>
                              <a:pt x="263" y="277"/>
                            </a:lnTo>
                            <a:lnTo>
                              <a:pt x="274" y="274"/>
                            </a:lnTo>
                            <a:lnTo>
                              <a:pt x="283" y="274"/>
                            </a:lnTo>
                            <a:lnTo>
                              <a:pt x="289" y="272"/>
                            </a:lnTo>
                            <a:lnTo>
                              <a:pt x="296" y="274"/>
                            </a:lnTo>
                            <a:lnTo>
                              <a:pt x="304" y="27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8" name="Freeform 313"/>
                      <p:cNvSpPr>
                        <a:spLocks noChangeAspect="1"/>
                      </p:cNvSpPr>
                      <p:nvPr/>
                    </p:nvSpPr>
                    <p:spPr bwMode="auto">
                      <a:xfrm>
                        <a:off x="489" y="2518"/>
                        <a:ext cx="46" cy="33"/>
                      </a:xfrm>
                      <a:custGeom>
                        <a:avLst/>
                        <a:gdLst>
                          <a:gd name="T0" fmla="*/ 4 w 166"/>
                          <a:gd name="T1" fmla="*/ 0 h 119"/>
                          <a:gd name="T2" fmla="*/ 3 w 166"/>
                          <a:gd name="T3" fmla="*/ 0 h 119"/>
                          <a:gd name="T4" fmla="*/ 3 w 166"/>
                          <a:gd name="T5" fmla="*/ 0 h 119"/>
                          <a:gd name="T6" fmla="*/ 3 w 166"/>
                          <a:gd name="T7" fmla="*/ 0 h 119"/>
                          <a:gd name="T8" fmla="*/ 3 w 166"/>
                          <a:gd name="T9" fmla="*/ 0 h 119"/>
                          <a:gd name="T10" fmla="*/ 2 w 166"/>
                          <a:gd name="T11" fmla="*/ 0 h 119"/>
                          <a:gd name="T12" fmla="*/ 2 w 166"/>
                          <a:gd name="T13" fmla="*/ 0 h 119"/>
                          <a:gd name="T14" fmla="*/ 2 w 166"/>
                          <a:gd name="T15" fmla="*/ 0 h 119"/>
                          <a:gd name="T16" fmla="*/ 1 w 166"/>
                          <a:gd name="T17" fmla="*/ 0 h 119"/>
                          <a:gd name="T18" fmla="*/ 1 w 166"/>
                          <a:gd name="T19" fmla="*/ 0 h 119"/>
                          <a:gd name="T20" fmla="*/ 1 w 166"/>
                          <a:gd name="T21" fmla="*/ 0 h 119"/>
                          <a:gd name="T22" fmla="*/ 1 w 166"/>
                          <a:gd name="T23" fmla="*/ 0 h 119"/>
                          <a:gd name="T24" fmla="*/ 1 w 166"/>
                          <a:gd name="T25" fmla="*/ 0 h 119"/>
                          <a:gd name="T26" fmla="*/ 0 w 166"/>
                          <a:gd name="T27" fmla="*/ 1 h 119"/>
                          <a:gd name="T28" fmla="*/ 2 w 166"/>
                          <a:gd name="T29" fmla="*/ 2 h 119"/>
                          <a:gd name="T30" fmla="*/ 2 w 166"/>
                          <a:gd name="T31" fmla="*/ 2 h 119"/>
                          <a:gd name="T32" fmla="*/ 3 w 166"/>
                          <a:gd name="T33" fmla="*/ 1 h 119"/>
                          <a:gd name="T34" fmla="*/ 3 w 166"/>
                          <a:gd name="T35" fmla="*/ 1 h 119"/>
                          <a:gd name="T36" fmla="*/ 3 w 166"/>
                          <a:gd name="T37" fmla="*/ 1 h 119"/>
                          <a:gd name="T38" fmla="*/ 3 w 166"/>
                          <a:gd name="T39" fmla="*/ 1 h 119"/>
                          <a:gd name="T40" fmla="*/ 3 w 166"/>
                          <a:gd name="T41" fmla="*/ 0 h 119"/>
                          <a:gd name="T42" fmla="*/ 4 w 166"/>
                          <a:gd name="T43" fmla="*/ 0 h 119"/>
                          <a:gd name="T44" fmla="*/ 4 w 166"/>
                          <a:gd name="T45" fmla="*/ 0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6" h="119">
                            <a:moveTo>
                              <a:pt x="166" y="5"/>
                            </a:moveTo>
                            <a:lnTo>
                              <a:pt x="158" y="2"/>
                            </a:lnTo>
                            <a:lnTo>
                              <a:pt x="151" y="1"/>
                            </a:lnTo>
                            <a:lnTo>
                              <a:pt x="143" y="0"/>
                            </a:lnTo>
                            <a:lnTo>
                              <a:pt x="135" y="0"/>
                            </a:lnTo>
                            <a:lnTo>
                              <a:pt x="120" y="2"/>
                            </a:lnTo>
                            <a:lnTo>
                              <a:pt x="102" y="6"/>
                            </a:lnTo>
                            <a:lnTo>
                              <a:pt x="83" y="10"/>
                            </a:lnTo>
                            <a:lnTo>
                              <a:pt x="65" y="13"/>
                            </a:lnTo>
                            <a:lnTo>
                              <a:pt x="56" y="15"/>
                            </a:lnTo>
                            <a:lnTo>
                              <a:pt x="47" y="15"/>
                            </a:lnTo>
                            <a:lnTo>
                              <a:pt x="38" y="15"/>
                            </a:lnTo>
                            <a:lnTo>
                              <a:pt x="24" y="15"/>
                            </a:lnTo>
                            <a:cubicBezTo>
                              <a:pt x="24" y="15"/>
                              <a:pt x="0" y="26"/>
                              <a:pt x="17" y="46"/>
                            </a:cubicBezTo>
                            <a:cubicBezTo>
                              <a:pt x="57" y="47"/>
                              <a:pt x="71" y="98"/>
                              <a:pt x="71" y="98"/>
                            </a:cubicBezTo>
                            <a:cubicBezTo>
                              <a:pt x="84" y="119"/>
                              <a:pt x="108" y="106"/>
                              <a:pt x="108" y="106"/>
                            </a:cubicBezTo>
                            <a:lnTo>
                              <a:pt x="135" y="46"/>
                            </a:lnTo>
                            <a:lnTo>
                              <a:pt x="143" y="38"/>
                            </a:lnTo>
                            <a:lnTo>
                              <a:pt x="153" y="30"/>
                            </a:lnTo>
                            <a:lnTo>
                              <a:pt x="158" y="25"/>
                            </a:lnTo>
                            <a:lnTo>
                              <a:pt x="162" y="19"/>
                            </a:lnTo>
                            <a:lnTo>
                              <a:pt x="165" y="13"/>
                            </a:lnTo>
                            <a:lnTo>
                              <a:pt x="166" y="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19" name="Freeform 314"/>
                      <p:cNvSpPr>
                        <a:spLocks noChangeAspect="1"/>
                      </p:cNvSpPr>
                      <p:nvPr/>
                    </p:nvSpPr>
                    <p:spPr bwMode="auto">
                      <a:xfrm>
                        <a:off x="527" y="2557"/>
                        <a:ext cx="56" cy="62"/>
                      </a:xfrm>
                      <a:custGeom>
                        <a:avLst/>
                        <a:gdLst>
                          <a:gd name="T0" fmla="*/ 2 w 201"/>
                          <a:gd name="T1" fmla="*/ 5 h 224"/>
                          <a:gd name="T2" fmla="*/ 2 w 201"/>
                          <a:gd name="T3" fmla="*/ 4 h 224"/>
                          <a:gd name="T4" fmla="*/ 3 w 201"/>
                          <a:gd name="T5" fmla="*/ 4 h 224"/>
                          <a:gd name="T6" fmla="*/ 3 w 201"/>
                          <a:gd name="T7" fmla="*/ 4 h 224"/>
                          <a:gd name="T8" fmla="*/ 3 w 201"/>
                          <a:gd name="T9" fmla="*/ 4 h 224"/>
                          <a:gd name="T10" fmla="*/ 3 w 201"/>
                          <a:gd name="T11" fmla="*/ 4 h 224"/>
                          <a:gd name="T12" fmla="*/ 3 w 201"/>
                          <a:gd name="T13" fmla="*/ 4 h 224"/>
                          <a:gd name="T14" fmla="*/ 3 w 201"/>
                          <a:gd name="T15" fmla="*/ 4 h 224"/>
                          <a:gd name="T16" fmla="*/ 3 w 201"/>
                          <a:gd name="T17" fmla="*/ 4 h 224"/>
                          <a:gd name="T18" fmla="*/ 3 w 201"/>
                          <a:gd name="T19" fmla="*/ 4 h 224"/>
                          <a:gd name="T20" fmla="*/ 3 w 201"/>
                          <a:gd name="T21" fmla="*/ 4 h 224"/>
                          <a:gd name="T22" fmla="*/ 3 w 201"/>
                          <a:gd name="T23" fmla="*/ 4 h 224"/>
                          <a:gd name="T24" fmla="*/ 3 w 201"/>
                          <a:gd name="T25" fmla="*/ 4 h 224"/>
                          <a:gd name="T26" fmla="*/ 4 w 201"/>
                          <a:gd name="T27" fmla="*/ 3 h 224"/>
                          <a:gd name="T28" fmla="*/ 4 w 201"/>
                          <a:gd name="T29" fmla="*/ 3 h 224"/>
                          <a:gd name="T30" fmla="*/ 4 w 201"/>
                          <a:gd name="T31" fmla="*/ 3 h 224"/>
                          <a:gd name="T32" fmla="*/ 4 w 201"/>
                          <a:gd name="T33" fmla="*/ 3 h 224"/>
                          <a:gd name="T34" fmla="*/ 4 w 201"/>
                          <a:gd name="T35" fmla="*/ 3 h 224"/>
                          <a:gd name="T36" fmla="*/ 4 w 201"/>
                          <a:gd name="T37" fmla="*/ 3 h 224"/>
                          <a:gd name="T38" fmla="*/ 4 w 201"/>
                          <a:gd name="T39" fmla="*/ 3 h 224"/>
                          <a:gd name="T40" fmla="*/ 4 w 201"/>
                          <a:gd name="T41" fmla="*/ 3 h 224"/>
                          <a:gd name="T42" fmla="*/ 4 w 201"/>
                          <a:gd name="T43" fmla="*/ 2 h 224"/>
                          <a:gd name="T44" fmla="*/ 4 w 201"/>
                          <a:gd name="T45" fmla="*/ 2 h 224"/>
                          <a:gd name="T46" fmla="*/ 4 w 201"/>
                          <a:gd name="T47" fmla="*/ 2 h 224"/>
                          <a:gd name="T48" fmla="*/ 4 w 201"/>
                          <a:gd name="T49" fmla="*/ 2 h 224"/>
                          <a:gd name="T50" fmla="*/ 4 w 201"/>
                          <a:gd name="T51" fmla="*/ 2 h 224"/>
                          <a:gd name="T52" fmla="*/ 4 w 201"/>
                          <a:gd name="T53" fmla="*/ 1 h 224"/>
                          <a:gd name="T54" fmla="*/ 4 w 201"/>
                          <a:gd name="T55" fmla="*/ 1 h 224"/>
                          <a:gd name="T56" fmla="*/ 4 w 201"/>
                          <a:gd name="T57" fmla="*/ 1 h 224"/>
                          <a:gd name="T58" fmla="*/ 4 w 201"/>
                          <a:gd name="T59" fmla="*/ 0 h 224"/>
                          <a:gd name="T60" fmla="*/ 3 w 201"/>
                          <a:gd name="T61" fmla="*/ 0 h 224"/>
                          <a:gd name="T62" fmla="*/ 3 w 201"/>
                          <a:gd name="T63" fmla="*/ 0 h 224"/>
                          <a:gd name="T64" fmla="*/ 3 w 201"/>
                          <a:gd name="T65" fmla="*/ 0 h 224"/>
                          <a:gd name="T66" fmla="*/ 3 w 201"/>
                          <a:gd name="T67" fmla="*/ 0 h 224"/>
                          <a:gd name="T68" fmla="*/ 2 w 201"/>
                          <a:gd name="T69" fmla="*/ 0 h 224"/>
                          <a:gd name="T70" fmla="*/ 2 w 201"/>
                          <a:gd name="T71" fmla="*/ 1 h 224"/>
                          <a:gd name="T72" fmla="*/ 2 w 201"/>
                          <a:gd name="T73" fmla="*/ 1 h 224"/>
                          <a:gd name="T74" fmla="*/ 2 w 201"/>
                          <a:gd name="T75" fmla="*/ 1 h 224"/>
                          <a:gd name="T76" fmla="*/ 2 w 201"/>
                          <a:gd name="T77" fmla="*/ 1 h 224"/>
                          <a:gd name="T78" fmla="*/ 2 w 201"/>
                          <a:gd name="T79" fmla="*/ 1 h 224"/>
                          <a:gd name="T80" fmla="*/ 1 w 201"/>
                          <a:gd name="T81" fmla="*/ 1 h 224"/>
                          <a:gd name="T82" fmla="*/ 1 w 201"/>
                          <a:gd name="T83" fmla="*/ 1 h 224"/>
                          <a:gd name="T84" fmla="*/ 1 w 201"/>
                          <a:gd name="T85" fmla="*/ 1 h 224"/>
                          <a:gd name="T86" fmla="*/ 1 w 201"/>
                          <a:gd name="T87" fmla="*/ 2 h 224"/>
                          <a:gd name="T88" fmla="*/ 1 w 201"/>
                          <a:gd name="T89" fmla="*/ 4 h 224"/>
                          <a:gd name="T90" fmla="*/ 2 w 201"/>
                          <a:gd name="T91" fmla="*/ 5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224">
                            <a:moveTo>
                              <a:pt x="96" y="224"/>
                            </a:moveTo>
                            <a:lnTo>
                              <a:pt x="108" y="208"/>
                            </a:lnTo>
                            <a:lnTo>
                              <a:pt x="120" y="195"/>
                            </a:lnTo>
                            <a:lnTo>
                              <a:pt x="125" y="190"/>
                            </a:lnTo>
                            <a:lnTo>
                              <a:pt x="131" y="187"/>
                            </a:lnTo>
                            <a:lnTo>
                              <a:pt x="134" y="187"/>
                            </a:lnTo>
                            <a:lnTo>
                              <a:pt x="138" y="187"/>
                            </a:lnTo>
                            <a:lnTo>
                              <a:pt x="141" y="187"/>
                            </a:lnTo>
                            <a:lnTo>
                              <a:pt x="145" y="189"/>
                            </a:lnTo>
                            <a:lnTo>
                              <a:pt x="146" y="183"/>
                            </a:lnTo>
                            <a:lnTo>
                              <a:pt x="149" y="177"/>
                            </a:lnTo>
                            <a:lnTo>
                              <a:pt x="151" y="170"/>
                            </a:lnTo>
                            <a:lnTo>
                              <a:pt x="155" y="168"/>
                            </a:lnTo>
                            <a:lnTo>
                              <a:pt x="163" y="162"/>
                            </a:lnTo>
                            <a:lnTo>
                              <a:pt x="174" y="158"/>
                            </a:lnTo>
                            <a:lnTo>
                              <a:pt x="182" y="155"/>
                            </a:lnTo>
                            <a:lnTo>
                              <a:pt x="190" y="149"/>
                            </a:lnTo>
                            <a:lnTo>
                              <a:pt x="194" y="145"/>
                            </a:lnTo>
                            <a:lnTo>
                              <a:pt x="196" y="140"/>
                            </a:lnTo>
                            <a:lnTo>
                              <a:pt x="197" y="134"/>
                            </a:lnTo>
                            <a:lnTo>
                              <a:pt x="199" y="127"/>
                            </a:lnTo>
                            <a:lnTo>
                              <a:pt x="200" y="118"/>
                            </a:lnTo>
                            <a:lnTo>
                              <a:pt x="201" y="110"/>
                            </a:lnTo>
                            <a:lnTo>
                              <a:pt x="201" y="100"/>
                            </a:lnTo>
                            <a:lnTo>
                              <a:pt x="200" y="91"/>
                            </a:lnTo>
                            <a:lnTo>
                              <a:pt x="197" y="74"/>
                            </a:lnTo>
                            <a:lnTo>
                              <a:pt x="191" y="57"/>
                            </a:lnTo>
                            <a:lnTo>
                              <a:pt x="184" y="41"/>
                            </a:lnTo>
                            <a:lnTo>
                              <a:pt x="176" y="26"/>
                            </a:lnTo>
                            <a:lnTo>
                              <a:pt x="163" y="12"/>
                            </a:lnTo>
                            <a:lnTo>
                              <a:pt x="151" y="0"/>
                            </a:lnTo>
                            <a:lnTo>
                              <a:pt x="139" y="7"/>
                            </a:lnTo>
                            <a:lnTo>
                              <a:pt x="126" y="12"/>
                            </a:lnTo>
                            <a:lnTo>
                              <a:pt x="113" y="16"/>
                            </a:lnTo>
                            <a:lnTo>
                              <a:pt x="98" y="19"/>
                            </a:lnTo>
                            <a:lnTo>
                              <a:pt x="91" y="23"/>
                            </a:lnTo>
                            <a:lnTo>
                              <a:pt x="85" y="26"/>
                            </a:lnTo>
                            <a:lnTo>
                              <a:pt x="81" y="30"/>
                            </a:lnTo>
                            <a:lnTo>
                              <a:pt x="76" y="34"/>
                            </a:lnTo>
                            <a:lnTo>
                              <a:pt x="71" y="40"/>
                            </a:lnTo>
                            <a:lnTo>
                              <a:pt x="69" y="46"/>
                            </a:lnTo>
                            <a:lnTo>
                              <a:pt x="66" y="52"/>
                            </a:lnTo>
                            <a:lnTo>
                              <a:pt x="65" y="61"/>
                            </a:lnTo>
                            <a:cubicBezTo>
                              <a:pt x="65" y="61"/>
                              <a:pt x="54" y="67"/>
                              <a:pt x="44" y="73"/>
                            </a:cubicBezTo>
                            <a:cubicBezTo>
                              <a:pt x="0" y="118"/>
                              <a:pt x="32" y="170"/>
                              <a:pt x="32" y="170"/>
                            </a:cubicBezTo>
                            <a:cubicBezTo>
                              <a:pt x="57" y="170"/>
                              <a:pt x="96" y="224"/>
                              <a:pt x="96" y="22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0" name="Freeform 315"/>
                      <p:cNvSpPr>
                        <a:spLocks noChangeAspect="1"/>
                      </p:cNvSpPr>
                      <p:nvPr/>
                    </p:nvSpPr>
                    <p:spPr bwMode="auto">
                      <a:xfrm>
                        <a:off x="518" y="2516"/>
                        <a:ext cx="100" cy="92"/>
                      </a:xfrm>
                      <a:custGeom>
                        <a:avLst/>
                        <a:gdLst>
                          <a:gd name="T0" fmla="*/ 1 w 361"/>
                          <a:gd name="T1" fmla="*/ 1 h 333"/>
                          <a:gd name="T2" fmla="*/ 1 w 361"/>
                          <a:gd name="T3" fmla="*/ 1 h 333"/>
                          <a:gd name="T4" fmla="*/ 1 w 361"/>
                          <a:gd name="T5" fmla="*/ 1 h 333"/>
                          <a:gd name="T6" fmla="*/ 1 w 361"/>
                          <a:gd name="T7" fmla="*/ 0 h 333"/>
                          <a:gd name="T8" fmla="*/ 2 w 361"/>
                          <a:gd name="T9" fmla="*/ 0 h 333"/>
                          <a:gd name="T10" fmla="*/ 2 w 361"/>
                          <a:gd name="T11" fmla="*/ 0 h 333"/>
                          <a:gd name="T12" fmla="*/ 2 w 361"/>
                          <a:gd name="T13" fmla="*/ 0 h 333"/>
                          <a:gd name="T14" fmla="*/ 2 w 361"/>
                          <a:gd name="T15" fmla="*/ 0 h 333"/>
                          <a:gd name="T16" fmla="*/ 3 w 361"/>
                          <a:gd name="T17" fmla="*/ 0 h 333"/>
                          <a:gd name="T18" fmla="*/ 3 w 361"/>
                          <a:gd name="T19" fmla="*/ 0 h 333"/>
                          <a:gd name="T20" fmla="*/ 4 w 361"/>
                          <a:gd name="T21" fmla="*/ 1 h 333"/>
                          <a:gd name="T22" fmla="*/ 4 w 361"/>
                          <a:gd name="T23" fmla="*/ 1 h 333"/>
                          <a:gd name="T24" fmla="*/ 5 w 361"/>
                          <a:gd name="T25" fmla="*/ 0 h 333"/>
                          <a:gd name="T26" fmla="*/ 5 w 361"/>
                          <a:gd name="T27" fmla="*/ 0 h 333"/>
                          <a:gd name="T28" fmla="*/ 6 w 361"/>
                          <a:gd name="T29" fmla="*/ 0 h 333"/>
                          <a:gd name="T30" fmla="*/ 6 w 361"/>
                          <a:gd name="T31" fmla="*/ 0 h 333"/>
                          <a:gd name="T32" fmla="*/ 7 w 361"/>
                          <a:gd name="T33" fmla="*/ 1 h 333"/>
                          <a:gd name="T34" fmla="*/ 7 w 361"/>
                          <a:gd name="T35" fmla="*/ 2 h 333"/>
                          <a:gd name="T36" fmla="*/ 7 w 361"/>
                          <a:gd name="T37" fmla="*/ 2 h 333"/>
                          <a:gd name="T38" fmla="*/ 7 w 361"/>
                          <a:gd name="T39" fmla="*/ 2 h 333"/>
                          <a:gd name="T40" fmla="*/ 7 w 361"/>
                          <a:gd name="T41" fmla="*/ 3 h 333"/>
                          <a:gd name="T42" fmla="*/ 7 w 361"/>
                          <a:gd name="T43" fmla="*/ 3 h 333"/>
                          <a:gd name="T44" fmla="*/ 7 w 361"/>
                          <a:gd name="T45" fmla="*/ 3 h 333"/>
                          <a:gd name="T46" fmla="*/ 8 w 361"/>
                          <a:gd name="T47" fmla="*/ 6 h 333"/>
                          <a:gd name="T48" fmla="*/ 7 w 361"/>
                          <a:gd name="T49" fmla="*/ 6 h 333"/>
                          <a:gd name="T50" fmla="*/ 7 w 361"/>
                          <a:gd name="T51" fmla="*/ 7 h 333"/>
                          <a:gd name="T52" fmla="*/ 7 w 361"/>
                          <a:gd name="T53" fmla="*/ 7 h 333"/>
                          <a:gd name="T54" fmla="*/ 7 w 361"/>
                          <a:gd name="T55" fmla="*/ 7 h 333"/>
                          <a:gd name="T56" fmla="*/ 6 w 361"/>
                          <a:gd name="T57" fmla="*/ 7 h 333"/>
                          <a:gd name="T58" fmla="*/ 6 w 361"/>
                          <a:gd name="T59" fmla="*/ 7 h 333"/>
                          <a:gd name="T60" fmla="*/ 6 w 361"/>
                          <a:gd name="T61" fmla="*/ 7 h 333"/>
                          <a:gd name="T62" fmla="*/ 6 w 361"/>
                          <a:gd name="T63" fmla="*/ 7 h 333"/>
                          <a:gd name="T64" fmla="*/ 6 w 361"/>
                          <a:gd name="T65" fmla="*/ 6 h 333"/>
                          <a:gd name="T66" fmla="*/ 6 w 361"/>
                          <a:gd name="T67" fmla="*/ 6 h 333"/>
                          <a:gd name="T68" fmla="*/ 5 w 361"/>
                          <a:gd name="T69" fmla="*/ 6 h 333"/>
                          <a:gd name="T70" fmla="*/ 5 w 361"/>
                          <a:gd name="T71" fmla="*/ 6 h 333"/>
                          <a:gd name="T72" fmla="*/ 5 w 361"/>
                          <a:gd name="T73" fmla="*/ 6 h 333"/>
                          <a:gd name="T74" fmla="*/ 5 w 361"/>
                          <a:gd name="T75" fmla="*/ 5 h 333"/>
                          <a:gd name="T76" fmla="*/ 5 w 361"/>
                          <a:gd name="T77" fmla="*/ 4 h 333"/>
                          <a:gd name="T78" fmla="*/ 4 w 361"/>
                          <a:gd name="T79" fmla="*/ 4 h 333"/>
                          <a:gd name="T80" fmla="*/ 4 w 361"/>
                          <a:gd name="T81" fmla="*/ 3 h 333"/>
                          <a:gd name="T82" fmla="*/ 3 w 361"/>
                          <a:gd name="T83" fmla="*/ 3 h 333"/>
                          <a:gd name="T84" fmla="*/ 3 w 361"/>
                          <a:gd name="T85" fmla="*/ 4 h 333"/>
                          <a:gd name="T86" fmla="*/ 2 w 361"/>
                          <a:gd name="T87" fmla="*/ 4 h 333"/>
                          <a:gd name="T88" fmla="*/ 2 w 361"/>
                          <a:gd name="T89" fmla="*/ 4 h 333"/>
                          <a:gd name="T90" fmla="*/ 2 w 361"/>
                          <a:gd name="T91" fmla="*/ 4 h 333"/>
                          <a:gd name="T92" fmla="*/ 2 w 361"/>
                          <a:gd name="T93" fmla="*/ 4 h 333"/>
                          <a:gd name="T94" fmla="*/ 0 w 361"/>
                          <a:gd name="T95" fmla="*/ 3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1" h="333">
                            <a:moveTo>
                              <a:pt x="3" y="111"/>
                            </a:moveTo>
                            <a:lnTo>
                              <a:pt x="31" y="52"/>
                            </a:lnTo>
                            <a:lnTo>
                              <a:pt x="39" y="44"/>
                            </a:lnTo>
                            <a:lnTo>
                              <a:pt x="49" y="36"/>
                            </a:lnTo>
                            <a:lnTo>
                              <a:pt x="54" y="31"/>
                            </a:lnTo>
                            <a:lnTo>
                              <a:pt x="58" y="25"/>
                            </a:lnTo>
                            <a:lnTo>
                              <a:pt x="61" y="19"/>
                            </a:lnTo>
                            <a:lnTo>
                              <a:pt x="62" y="11"/>
                            </a:lnTo>
                            <a:lnTo>
                              <a:pt x="68" y="13"/>
                            </a:lnTo>
                            <a:lnTo>
                              <a:pt x="73" y="15"/>
                            </a:lnTo>
                            <a:lnTo>
                              <a:pt x="78" y="15"/>
                            </a:lnTo>
                            <a:lnTo>
                              <a:pt x="83" y="15"/>
                            </a:lnTo>
                            <a:lnTo>
                              <a:pt x="92" y="12"/>
                            </a:lnTo>
                            <a:lnTo>
                              <a:pt x="102" y="8"/>
                            </a:lnTo>
                            <a:lnTo>
                              <a:pt x="111" y="5"/>
                            </a:lnTo>
                            <a:lnTo>
                              <a:pt x="122" y="1"/>
                            </a:lnTo>
                            <a:lnTo>
                              <a:pt x="131" y="1"/>
                            </a:lnTo>
                            <a:lnTo>
                              <a:pt x="137" y="0"/>
                            </a:lnTo>
                            <a:lnTo>
                              <a:pt x="144" y="1"/>
                            </a:lnTo>
                            <a:lnTo>
                              <a:pt x="152" y="2"/>
                            </a:lnTo>
                            <a:lnTo>
                              <a:pt x="180" y="35"/>
                            </a:lnTo>
                            <a:lnTo>
                              <a:pt x="187" y="29"/>
                            </a:lnTo>
                            <a:lnTo>
                              <a:pt x="193" y="25"/>
                            </a:lnTo>
                            <a:lnTo>
                              <a:pt x="202" y="23"/>
                            </a:lnTo>
                            <a:lnTo>
                              <a:pt x="209" y="21"/>
                            </a:lnTo>
                            <a:lnTo>
                              <a:pt x="224" y="19"/>
                            </a:lnTo>
                            <a:lnTo>
                              <a:pt x="238" y="19"/>
                            </a:lnTo>
                            <a:lnTo>
                              <a:pt x="253" y="19"/>
                            </a:lnTo>
                            <a:lnTo>
                              <a:pt x="267" y="19"/>
                            </a:lnTo>
                            <a:lnTo>
                              <a:pt x="275" y="18"/>
                            </a:lnTo>
                            <a:lnTo>
                              <a:pt x="283" y="16"/>
                            </a:lnTo>
                            <a:lnTo>
                              <a:pt x="289" y="12"/>
                            </a:lnTo>
                            <a:lnTo>
                              <a:pt x="296" y="8"/>
                            </a:lnTo>
                            <a:lnTo>
                              <a:pt x="320" y="64"/>
                            </a:lnTo>
                            <a:lnTo>
                              <a:pt x="318" y="70"/>
                            </a:lnTo>
                            <a:lnTo>
                              <a:pt x="315" y="77"/>
                            </a:lnTo>
                            <a:lnTo>
                              <a:pt x="314" y="84"/>
                            </a:lnTo>
                            <a:lnTo>
                              <a:pt x="314" y="90"/>
                            </a:lnTo>
                            <a:lnTo>
                              <a:pt x="318" y="102"/>
                            </a:lnTo>
                            <a:lnTo>
                              <a:pt x="322" y="114"/>
                            </a:lnTo>
                            <a:lnTo>
                              <a:pt x="328" y="125"/>
                            </a:lnTo>
                            <a:lnTo>
                              <a:pt x="332" y="134"/>
                            </a:lnTo>
                            <a:lnTo>
                              <a:pt x="333" y="140"/>
                            </a:lnTo>
                            <a:lnTo>
                              <a:pt x="334" y="145"/>
                            </a:lnTo>
                            <a:lnTo>
                              <a:pt x="333" y="151"/>
                            </a:lnTo>
                            <a:lnTo>
                              <a:pt x="332" y="157"/>
                            </a:lnTo>
                            <a:lnTo>
                              <a:pt x="315" y="209"/>
                            </a:lnTo>
                            <a:lnTo>
                              <a:pt x="361" y="263"/>
                            </a:lnTo>
                            <a:lnTo>
                              <a:pt x="354" y="276"/>
                            </a:lnTo>
                            <a:lnTo>
                              <a:pt x="347" y="289"/>
                            </a:lnTo>
                            <a:lnTo>
                              <a:pt x="338" y="304"/>
                            </a:lnTo>
                            <a:lnTo>
                              <a:pt x="332" y="320"/>
                            </a:lnTo>
                            <a:lnTo>
                              <a:pt x="328" y="316"/>
                            </a:lnTo>
                            <a:lnTo>
                              <a:pt x="324" y="314"/>
                            </a:lnTo>
                            <a:lnTo>
                              <a:pt x="320" y="314"/>
                            </a:lnTo>
                            <a:lnTo>
                              <a:pt x="316" y="314"/>
                            </a:lnTo>
                            <a:lnTo>
                              <a:pt x="310" y="316"/>
                            </a:lnTo>
                            <a:lnTo>
                              <a:pt x="304" y="320"/>
                            </a:lnTo>
                            <a:lnTo>
                              <a:pt x="298" y="326"/>
                            </a:lnTo>
                            <a:lnTo>
                              <a:pt x="292" y="331"/>
                            </a:lnTo>
                            <a:lnTo>
                              <a:pt x="290" y="332"/>
                            </a:lnTo>
                            <a:lnTo>
                              <a:pt x="286" y="333"/>
                            </a:lnTo>
                            <a:lnTo>
                              <a:pt x="284" y="333"/>
                            </a:lnTo>
                            <a:lnTo>
                              <a:pt x="281" y="333"/>
                            </a:lnTo>
                            <a:lnTo>
                              <a:pt x="274" y="315"/>
                            </a:lnTo>
                            <a:lnTo>
                              <a:pt x="266" y="295"/>
                            </a:lnTo>
                            <a:lnTo>
                              <a:pt x="261" y="288"/>
                            </a:lnTo>
                            <a:lnTo>
                              <a:pt x="255" y="281"/>
                            </a:lnTo>
                            <a:lnTo>
                              <a:pt x="250" y="279"/>
                            </a:lnTo>
                            <a:lnTo>
                              <a:pt x="245" y="276"/>
                            </a:lnTo>
                            <a:lnTo>
                              <a:pt x="240" y="275"/>
                            </a:lnTo>
                            <a:lnTo>
                              <a:pt x="234" y="275"/>
                            </a:lnTo>
                            <a:lnTo>
                              <a:pt x="236" y="266"/>
                            </a:lnTo>
                            <a:lnTo>
                              <a:pt x="237" y="258"/>
                            </a:lnTo>
                            <a:lnTo>
                              <a:pt x="237" y="248"/>
                            </a:lnTo>
                            <a:lnTo>
                              <a:pt x="236" y="240"/>
                            </a:lnTo>
                            <a:lnTo>
                              <a:pt x="233" y="223"/>
                            </a:lnTo>
                            <a:lnTo>
                              <a:pt x="227" y="206"/>
                            </a:lnTo>
                            <a:lnTo>
                              <a:pt x="220" y="190"/>
                            </a:lnTo>
                            <a:lnTo>
                              <a:pt x="212" y="174"/>
                            </a:lnTo>
                            <a:lnTo>
                              <a:pt x="198" y="161"/>
                            </a:lnTo>
                            <a:lnTo>
                              <a:pt x="186" y="149"/>
                            </a:lnTo>
                            <a:lnTo>
                              <a:pt x="174" y="156"/>
                            </a:lnTo>
                            <a:lnTo>
                              <a:pt x="161" y="161"/>
                            </a:lnTo>
                            <a:lnTo>
                              <a:pt x="148" y="165"/>
                            </a:lnTo>
                            <a:lnTo>
                              <a:pt x="133" y="168"/>
                            </a:lnTo>
                            <a:lnTo>
                              <a:pt x="126" y="172"/>
                            </a:lnTo>
                            <a:lnTo>
                              <a:pt x="120" y="174"/>
                            </a:lnTo>
                            <a:lnTo>
                              <a:pt x="115" y="179"/>
                            </a:lnTo>
                            <a:lnTo>
                              <a:pt x="110" y="183"/>
                            </a:lnTo>
                            <a:lnTo>
                              <a:pt x="105" y="189"/>
                            </a:lnTo>
                            <a:lnTo>
                              <a:pt x="103" y="195"/>
                            </a:lnTo>
                            <a:lnTo>
                              <a:pt x="101" y="201"/>
                            </a:lnTo>
                            <a:lnTo>
                              <a:pt x="99" y="209"/>
                            </a:lnTo>
                            <a:lnTo>
                              <a:pt x="78" y="222"/>
                            </a:lnTo>
                            <a:cubicBezTo>
                              <a:pt x="78" y="222"/>
                              <a:pt x="30" y="192"/>
                              <a:pt x="15" y="156"/>
                            </a:cubicBezTo>
                            <a:cubicBezTo>
                              <a:pt x="0" y="133"/>
                              <a:pt x="3" y="111"/>
                              <a:pt x="3" y="11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1" name="Freeform 316"/>
                      <p:cNvSpPr>
                        <a:spLocks noChangeAspect="1"/>
                      </p:cNvSpPr>
                      <p:nvPr/>
                    </p:nvSpPr>
                    <p:spPr bwMode="auto">
                      <a:xfrm>
                        <a:off x="554" y="2592"/>
                        <a:ext cx="67" cy="74"/>
                      </a:xfrm>
                      <a:custGeom>
                        <a:avLst/>
                        <a:gdLst>
                          <a:gd name="T0" fmla="*/ 0 w 242"/>
                          <a:gd name="T1" fmla="*/ 2 h 268"/>
                          <a:gd name="T2" fmla="*/ 1 w 242"/>
                          <a:gd name="T3" fmla="*/ 3 h 268"/>
                          <a:gd name="T4" fmla="*/ 2 w 242"/>
                          <a:gd name="T5" fmla="*/ 4 h 268"/>
                          <a:gd name="T6" fmla="*/ 5 w 242"/>
                          <a:gd name="T7" fmla="*/ 6 h 268"/>
                          <a:gd name="T8" fmla="*/ 5 w 242"/>
                          <a:gd name="T9" fmla="*/ 5 h 268"/>
                          <a:gd name="T10" fmla="*/ 5 w 242"/>
                          <a:gd name="T11" fmla="*/ 5 h 268"/>
                          <a:gd name="T12" fmla="*/ 5 w 242"/>
                          <a:gd name="T13" fmla="*/ 4 h 268"/>
                          <a:gd name="T14" fmla="*/ 5 w 242"/>
                          <a:gd name="T15" fmla="*/ 4 h 268"/>
                          <a:gd name="T16" fmla="*/ 5 w 242"/>
                          <a:gd name="T17" fmla="*/ 4 h 268"/>
                          <a:gd name="T18" fmla="*/ 5 w 242"/>
                          <a:gd name="T19" fmla="*/ 4 h 268"/>
                          <a:gd name="T20" fmla="*/ 5 w 242"/>
                          <a:gd name="T21" fmla="*/ 4 h 268"/>
                          <a:gd name="T22" fmla="*/ 5 w 242"/>
                          <a:gd name="T23" fmla="*/ 4 h 268"/>
                          <a:gd name="T24" fmla="*/ 5 w 242"/>
                          <a:gd name="T25" fmla="*/ 3 h 268"/>
                          <a:gd name="T26" fmla="*/ 4 w 242"/>
                          <a:gd name="T27" fmla="*/ 2 h 268"/>
                          <a:gd name="T28" fmla="*/ 4 w 242"/>
                          <a:gd name="T29" fmla="*/ 2 h 268"/>
                          <a:gd name="T30" fmla="*/ 4 w 242"/>
                          <a:gd name="T31" fmla="*/ 2 h 268"/>
                          <a:gd name="T32" fmla="*/ 4 w 242"/>
                          <a:gd name="T33" fmla="*/ 2 h 268"/>
                          <a:gd name="T34" fmla="*/ 4 w 242"/>
                          <a:gd name="T35" fmla="*/ 2 h 268"/>
                          <a:gd name="T36" fmla="*/ 4 w 242"/>
                          <a:gd name="T37" fmla="*/ 1 h 268"/>
                          <a:gd name="T38" fmla="*/ 4 w 242"/>
                          <a:gd name="T39" fmla="*/ 1 h 268"/>
                          <a:gd name="T40" fmla="*/ 4 w 242"/>
                          <a:gd name="T41" fmla="*/ 1 h 268"/>
                          <a:gd name="T42" fmla="*/ 4 w 242"/>
                          <a:gd name="T43" fmla="*/ 1 h 268"/>
                          <a:gd name="T44" fmla="*/ 4 w 242"/>
                          <a:gd name="T45" fmla="*/ 1 h 268"/>
                          <a:gd name="T46" fmla="*/ 4 w 242"/>
                          <a:gd name="T47" fmla="*/ 1 h 268"/>
                          <a:gd name="T48" fmla="*/ 4 w 242"/>
                          <a:gd name="T49" fmla="*/ 1 h 268"/>
                          <a:gd name="T50" fmla="*/ 4 w 242"/>
                          <a:gd name="T51" fmla="*/ 1 h 268"/>
                          <a:gd name="T52" fmla="*/ 4 w 242"/>
                          <a:gd name="T53" fmla="*/ 1 h 268"/>
                          <a:gd name="T54" fmla="*/ 3 w 242"/>
                          <a:gd name="T55" fmla="*/ 1 h 268"/>
                          <a:gd name="T56" fmla="*/ 3 w 242"/>
                          <a:gd name="T57" fmla="*/ 1 h 268"/>
                          <a:gd name="T58" fmla="*/ 3 w 242"/>
                          <a:gd name="T59" fmla="*/ 1 h 268"/>
                          <a:gd name="T60" fmla="*/ 3 w 242"/>
                          <a:gd name="T61" fmla="*/ 1 h 268"/>
                          <a:gd name="T62" fmla="*/ 3 w 242"/>
                          <a:gd name="T63" fmla="*/ 1 h 268"/>
                          <a:gd name="T64" fmla="*/ 3 w 242"/>
                          <a:gd name="T65" fmla="*/ 1 h 268"/>
                          <a:gd name="T66" fmla="*/ 3 w 242"/>
                          <a:gd name="T67" fmla="*/ 1 h 268"/>
                          <a:gd name="T68" fmla="*/ 3 w 242"/>
                          <a:gd name="T69" fmla="*/ 0 h 268"/>
                          <a:gd name="T70" fmla="*/ 3 w 242"/>
                          <a:gd name="T71" fmla="*/ 0 h 268"/>
                          <a:gd name="T72" fmla="*/ 2 w 242"/>
                          <a:gd name="T73" fmla="*/ 0 h 268"/>
                          <a:gd name="T74" fmla="*/ 2 w 242"/>
                          <a:gd name="T75" fmla="*/ 0 h 268"/>
                          <a:gd name="T76" fmla="*/ 2 w 242"/>
                          <a:gd name="T77" fmla="*/ 0 h 268"/>
                          <a:gd name="T78" fmla="*/ 2 w 242"/>
                          <a:gd name="T79" fmla="*/ 0 h 268"/>
                          <a:gd name="T80" fmla="*/ 2 w 242"/>
                          <a:gd name="T81" fmla="*/ 0 h 268"/>
                          <a:gd name="T82" fmla="*/ 2 w 242"/>
                          <a:gd name="T83" fmla="*/ 0 h 268"/>
                          <a:gd name="T84" fmla="*/ 2 w 242"/>
                          <a:gd name="T85" fmla="*/ 0 h 268"/>
                          <a:gd name="T86" fmla="*/ 2 w 242"/>
                          <a:gd name="T87" fmla="*/ 1 h 268"/>
                          <a:gd name="T88" fmla="*/ 2 w 242"/>
                          <a:gd name="T89" fmla="*/ 1 h 268"/>
                          <a:gd name="T90" fmla="*/ 2 w 242"/>
                          <a:gd name="T91" fmla="*/ 1 h 268"/>
                          <a:gd name="T92" fmla="*/ 1 w 242"/>
                          <a:gd name="T93" fmla="*/ 1 h 268"/>
                          <a:gd name="T94" fmla="*/ 1 w 242"/>
                          <a:gd name="T95" fmla="*/ 1 h 268"/>
                          <a:gd name="T96" fmla="*/ 1 w 242"/>
                          <a:gd name="T97" fmla="*/ 1 h 268"/>
                          <a:gd name="T98" fmla="*/ 1 w 242"/>
                          <a:gd name="T99" fmla="*/ 1 h 268"/>
                          <a:gd name="T100" fmla="*/ 1 w 242"/>
                          <a:gd name="T101" fmla="*/ 1 h 268"/>
                          <a:gd name="T102" fmla="*/ 1 w 242"/>
                          <a:gd name="T103" fmla="*/ 1 h 268"/>
                          <a:gd name="T104" fmla="*/ 1 w 242"/>
                          <a:gd name="T105" fmla="*/ 1 h 268"/>
                          <a:gd name="T106" fmla="*/ 1 w 242"/>
                          <a:gd name="T107" fmla="*/ 1 h 268"/>
                          <a:gd name="T108" fmla="*/ 1 w 242"/>
                          <a:gd name="T109" fmla="*/ 1 h 268"/>
                          <a:gd name="T110" fmla="*/ 1 w 242"/>
                          <a:gd name="T111" fmla="*/ 1 h 268"/>
                          <a:gd name="T112" fmla="*/ 1 w 242"/>
                          <a:gd name="T113" fmla="*/ 1 h 268"/>
                          <a:gd name="T114" fmla="*/ 1 w 242"/>
                          <a:gd name="T115" fmla="*/ 1 h 268"/>
                          <a:gd name="T116" fmla="*/ 0 w 242"/>
                          <a:gd name="T117" fmla="*/ 2 h 268"/>
                          <a:gd name="T118" fmla="*/ 0 w 242"/>
                          <a:gd name="T119" fmla="*/ 2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2" h="268">
                            <a:moveTo>
                              <a:pt x="0" y="97"/>
                            </a:moveTo>
                            <a:lnTo>
                              <a:pt x="39" y="146"/>
                            </a:lnTo>
                            <a:cubicBezTo>
                              <a:pt x="39" y="146"/>
                              <a:pt x="59" y="170"/>
                              <a:pt x="79" y="195"/>
                            </a:cubicBezTo>
                            <a:cubicBezTo>
                              <a:pt x="142" y="268"/>
                              <a:pt x="220" y="260"/>
                              <a:pt x="220" y="260"/>
                            </a:cubicBezTo>
                            <a:lnTo>
                              <a:pt x="224" y="220"/>
                            </a:lnTo>
                            <a:lnTo>
                              <a:pt x="229" y="216"/>
                            </a:lnTo>
                            <a:lnTo>
                              <a:pt x="234" y="213"/>
                            </a:lnTo>
                            <a:lnTo>
                              <a:pt x="236" y="210"/>
                            </a:lnTo>
                            <a:lnTo>
                              <a:pt x="238" y="207"/>
                            </a:lnTo>
                            <a:lnTo>
                              <a:pt x="241" y="200"/>
                            </a:lnTo>
                            <a:lnTo>
                              <a:pt x="242" y="191"/>
                            </a:lnTo>
                            <a:lnTo>
                              <a:pt x="240" y="173"/>
                            </a:lnTo>
                            <a:lnTo>
                              <a:pt x="241" y="150"/>
                            </a:lnTo>
                            <a:lnTo>
                              <a:pt x="189" y="120"/>
                            </a:lnTo>
                            <a:lnTo>
                              <a:pt x="188" y="111"/>
                            </a:lnTo>
                            <a:lnTo>
                              <a:pt x="189" y="102"/>
                            </a:lnTo>
                            <a:lnTo>
                              <a:pt x="190" y="92"/>
                            </a:lnTo>
                            <a:lnTo>
                              <a:pt x="191" y="83"/>
                            </a:lnTo>
                            <a:lnTo>
                              <a:pt x="196" y="64"/>
                            </a:lnTo>
                            <a:lnTo>
                              <a:pt x="202" y="45"/>
                            </a:lnTo>
                            <a:lnTo>
                              <a:pt x="198" y="41"/>
                            </a:lnTo>
                            <a:lnTo>
                              <a:pt x="194" y="39"/>
                            </a:lnTo>
                            <a:lnTo>
                              <a:pt x="190" y="39"/>
                            </a:lnTo>
                            <a:lnTo>
                              <a:pt x="186" y="39"/>
                            </a:lnTo>
                            <a:lnTo>
                              <a:pt x="180" y="41"/>
                            </a:lnTo>
                            <a:lnTo>
                              <a:pt x="174" y="45"/>
                            </a:lnTo>
                            <a:lnTo>
                              <a:pt x="168" y="51"/>
                            </a:lnTo>
                            <a:lnTo>
                              <a:pt x="162" y="56"/>
                            </a:lnTo>
                            <a:lnTo>
                              <a:pt x="160" y="57"/>
                            </a:lnTo>
                            <a:lnTo>
                              <a:pt x="156" y="58"/>
                            </a:lnTo>
                            <a:lnTo>
                              <a:pt x="154" y="58"/>
                            </a:lnTo>
                            <a:lnTo>
                              <a:pt x="151" y="58"/>
                            </a:lnTo>
                            <a:lnTo>
                              <a:pt x="144" y="40"/>
                            </a:lnTo>
                            <a:lnTo>
                              <a:pt x="136" y="21"/>
                            </a:lnTo>
                            <a:lnTo>
                              <a:pt x="131" y="13"/>
                            </a:lnTo>
                            <a:lnTo>
                              <a:pt x="125" y="6"/>
                            </a:lnTo>
                            <a:lnTo>
                              <a:pt x="120" y="4"/>
                            </a:lnTo>
                            <a:lnTo>
                              <a:pt x="115" y="1"/>
                            </a:lnTo>
                            <a:lnTo>
                              <a:pt x="110" y="0"/>
                            </a:lnTo>
                            <a:lnTo>
                              <a:pt x="104" y="0"/>
                            </a:lnTo>
                            <a:lnTo>
                              <a:pt x="103" y="7"/>
                            </a:lnTo>
                            <a:lnTo>
                              <a:pt x="102" y="13"/>
                            </a:lnTo>
                            <a:lnTo>
                              <a:pt x="99" y="18"/>
                            </a:lnTo>
                            <a:lnTo>
                              <a:pt x="96" y="22"/>
                            </a:lnTo>
                            <a:lnTo>
                              <a:pt x="87" y="28"/>
                            </a:lnTo>
                            <a:lnTo>
                              <a:pt x="79" y="31"/>
                            </a:lnTo>
                            <a:lnTo>
                              <a:pt x="68" y="35"/>
                            </a:lnTo>
                            <a:lnTo>
                              <a:pt x="59" y="41"/>
                            </a:lnTo>
                            <a:lnTo>
                              <a:pt x="56" y="44"/>
                            </a:lnTo>
                            <a:lnTo>
                              <a:pt x="53" y="50"/>
                            </a:lnTo>
                            <a:lnTo>
                              <a:pt x="51" y="56"/>
                            </a:lnTo>
                            <a:lnTo>
                              <a:pt x="50" y="62"/>
                            </a:lnTo>
                            <a:lnTo>
                              <a:pt x="46" y="60"/>
                            </a:lnTo>
                            <a:lnTo>
                              <a:pt x="42" y="60"/>
                            </a:lnTo>
                            <a:lnTo>
                              <a:pt x="39" y="60"/>
                            </a:lnTo>
                            <a:lnTo>
                              <a:pt x="35" y="60"/>
                            </a:lnTo>
                            <a:lnTo>
                              <a:pt x="29" y="63"/>
                            </a:lnTo>
                            <a:lnTo>
                              <a:pt x="24" y="68"/>
                            </a:lnTo>
                            <a:lnTo>
                              <a:pt x="12" y="81"/>
                            </a:lnTo>
                            <a:lnTo>
                              <a:pt x="0" y="9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2" name="Freeform 317"/>
                      <p:cNvSpPr>
                        <a:spLocks noChangeAspect="1"/>
                      </p:cNvSpPr>
                      <p:nvPr/>
                    </p:nvSpPr>
                    <p:spPr bwMode="auto">
                      <a:xfrm>
                        <a:off x="848" y="2504"/>
                        <a:ext cx="118" cy="205"/>
                      </a:xfrm>
                      <a:custGeom>
                        <a:avLst/>
                        <a:gdLst>
                          <a:gd name="T0" fmla="*/ 7 w 426"/>
                          <a:gd name="T1" fmla="*/ 0 h 741"/>
                          <a:gd name="T2" fmla="*/ 7 w 426"/>
                          <a:gd name="T3" fmla="*/ 0 h 741"/>
                          <a:gd name="T4" fmla="*/ 7 w 426"/>
                          <a:gd name="T5" fmla="*/ 1 h 741"/>
                          <a:gd name="T6" fmla="*/ 7 w 426"/>
                          <a:gd name="T7" fmla="*/ 1 h 741"/>
                          <a:gd name="T8" fmla="*/ 7 w 426"/>
                          <a:gd name="T9" fmla="*/ 2 h 741"/>
                          <a:gd name="T10" fmla="*/ 7 w 426"/>
                          <a:gd name="T11" fmla="*/ 2 h 741"/>
                          <a:gd name="T12" fmla="*/ 7 w 426"/>
                          <a:gd name="T13" fmla="*/ 2 h 741"/>
                          <a:gd name="T14" fmla="*/ 6 w 426"/>
                          <a:gd name="T15" fmla="*/ 2 h 741"/>
                          <a:gd name="T16" fmla="*/ 6 w 426"/>
                          <a:gd name="T17" fmla="*/ 3 h 741"/>
                          <a:gd name="T18" fmla="*/ 6 w 426"/>
                          <a:gd name="T19" fmla="*/ 3 h 741"/>
                          <a:gd name="T20" fmla="*/ 6 w 426"/>
                          <a:gd name="T21" fmla="*/ 4 h 741"/>
                          <a:gd name="T22" fmla="*/ 6 w 426"/>
                          <a:gd name="T23" fmla="*/ 5 h 741"/>
                          <a:gd name="T24" fmla="*/ 5 w 426"/>
                          <a:gd name="T25" fmla="*/ 5 h 741"/>
                          <a:gd name="T26" fmla="*/ 5 w 426"/>
                          <a:gd name="T27" fmla="*/ 6 h 741"/>
                          <a:gd name="T28" fmla="*/ 5 w 426"/>
                          <a:gd name="T29" fmla="*/ 6 h 741"/>
                          <a:gd name="T30" fmla="*/ 4 w 426"/>
                          <a:gd name="T31" fmla="*/ 7 h 741"/>
                          <a:gd name="T32" fmla="*/ 4 w 426"/>
                          <a:gd name="T33" fmla="*/ 7 h 741"/>
                          <a:gd name="T34" fmla="*/ 4 w 426"/>
                          <a:gd name="T35" fmla="*/ 8 h 741"/>
                          <a:gd name="T36" fmla="*/ 4 w 426"/>
                          <a:gd name="T37" fmla="*/ 8 h 741"/>
                          <a:gd name="T38" fmla="*/ 3 w 426"/>
                          <a:gd name="T39" fmla="*/ 9 h 741"/>
                          <a:gd name="T40" fmla="*/ 2 w 426"/>
                          <a:gd name="T41" fmla="*/ 8 h 741"/>
                          <a:gd name="T42" fmla="*/ 1 w 426"/>
                          <a:gd name="T43" fmla="*/ 9 h 741"/>
                          <a:gd name="T44" fmla="*/ 1 w 426"/>
                          <a:gd name="T45" fmla="*/ 10 h 741"/>
                          <a:gd name="T46" fmla="*/ 1 w 426"/>
                          <a:gd name="T47" fmla="*/ 10 h 741"/>
                          <a:gd name="T48" fmla="*/ 0 w 426"/>
                          <a:gd name="T49" fmla="*/ 11 h 741"/>
                          <a:gd name="T50" fmla="*/ 0 w 426"/>
                          <a:gd name="T51" fmla="*/ 11 h 741"/>
                          <a:gd name="T52" fmla="*/ 1 w 426"/>
                          <a:gd name="T53" fmla="*/ 13 h 741"/>
                          <a:gd name="T54" fmla="*/ 3 w 426"/>
                          <a:gd name="T55" fmla="*/ 15 h 741"/>
                          <a:gd name="T56" fmla="*/ 6 w 426"/>
                          <a:gd name="T57" fmla="*/ 15 h 741"/>
                          <a:gd name="T58" fmla="*/ 9 w 426"/>
                          <a:gd name="T59" fmla="*/ 15 h 741"/>
                          <a:gd name="T60" fmla="*/ 9 w 426"/>
                          <a:gd name="T61" fmla="*/ 15 h 741"/>
                          <a:gd name="T62" fmla="*/ 9 w 426"/>
                          <a:gd name="T63" fmla="*/ 14 h 741"/>
                          <a:gd name="T64" fmla="*/ 9 w 426"/>
                          <a:gd name="T65" fmla="*/ 14 h 741"/>
                          <a:gd name="T66" fmla="*/ 8 w 426"/>
                          <a:gd name="T67" fmla="*/ 13 h 741"/>
                          <a:gd name="T68" fmla="*/ 7 w 426"/>
                          <a:gd name="T69" fmla="*/ 12 h 741"/>
                          <a:gd name="T70" fmla="*/ 7 w 426"/>
                          <a:gd name="T71" fmla="*/ 12 h 741"/>
                          <a:gd name="T72" fmla="*/ 7 w 426"/>
                          <a:gd name="T73" fmla="*/ 11 h 741"/>
                          <a:gd name="T74" fmla="*/ 7 w 426"/>
                          <a:gd name="T75" fmla="*/ 11 h 741"/>
                          <a:gd name="T76" fmla="*/ 7 w 426"/>
                          <a:gd name="T77" fmla="*/ 9 h 741"/>
                          <a:gd name="T78" fmla="*/ 8 w 426"/>
                          <a:gd name="T79" fmla="*/ 8 h 741"/>
                          <a:gd name="T80" fmla="*/ 8 w 426"/>
                          <a:gd name="T81" fmla="*/ 8 h 741"/>
                          <a:gd name="T82" fmla="*/ 8 w 426"/>
                          <a:gd name="T83" fmla="*/ 7 h 741"/>
                          <a:gd name="T84" fmla="*/ 8 w 426"/>
                          <a:gd name="T85" fmla="*/ 6 h 741"/>
                          <a:gd name="T86" fmla="*/ 7 w 426"/>
                          <a:gd name="T87" fmla="*/ 6 h 741"/>
                          <a:gd name="T88" fmla="*/ 7 w 426"/>
                          <a:gd name="T89" fmla="*/ 5 h 741"/>
                          <a:gd name="T90" fmla="*/ 7 w 426"/>
                          <a:gd name="T91" fmla="*/ 4 h 741"/>
                          <a:gd name="T92" fmla="*/ 8 w 426"/>
                          <a:gd name="T93" fmla="*/ 4 h 741"/>
                          <a:gd name="T94" fmla="*/ 8 w 426"/>
                          <a:gd name="T95" fmla="*/ 3 h 741"/>
                          <a:gd name="T96" fmla="*/ 7 w 426"/>
                          <a:gd name="T97" fmla="*/ 2 h 741"/>
                          <a:gd name="T98" fmla="*/ 7 w 426"/>
                          <a:gd name="T99" fmla="*/ 2 h 741"/>
                          <a:gd name="T100" fmla="*/ 7 w 426"/>
                          <a:gd name="T101" fmla="*/ 1 h 741"/>
                          <a:gd name="T102" fmla="*/ 7 w 426"/>
                          <a:gd name="T103" fmla="*/ 1 h 741"/>
                          <a:gd name="T104" fmla="*/ 7 w 426"/>
                          <a:gd name="T105" fmla="*/ 0 h 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6" h="741">
                            <a:moveTo>
                              <a:pt x="323" y="0"/>
                            </a:moveTo>
                            <a:lnTo>
                              <a:pt x="321" y="7"/>
                            </a:lnTo>
                            <a:lnTo>
                              <a:pt x="321" y="12"/>
                            </a:lnTo>
                            <a:lnTo>
                              <a:pt x="320" y="18"/>
                            </a:lnTo>
                            <a:lnTo>
                              <a:pt x="321" y="24"/>
                            </a:lnTo>
                            <a:lnTo>
                              <a:pt x="323" y="37"/>
                            </a:lnTo>
                            <a:lnTo>
                              <a:pt x="326" y="51"/>
                            </a:lnTo>
                            <a:lnTo>
                              <a:pt x="328" y="65"/>
                            </a:lnTo>
                            <a:lnTo>
                              <a:pt x="329" y="80"/>
                            </a:lnTo>
                            <a:lnTo>
                              <a:pt x="328" y="87"/>
                            </a:lnTo>
                            <a:lnTo>
                              <a:pt x="326" y="93"/>
                            </a:lnTo>
                            <a:lnTo>
                              <a:pt x="322" y="100"/>
                            </a:lnTo>
                            <a:lnTo>
                              <a:pt x="319" y="106"/>
                            </a:lnTo>
                            <a:lnTo>
                              <a:pt x="309" y="111"/>
                            </a:lnTo>
                            <a:lnTo>
                              <a:pt x="302" y="117"/>
                            </a:lnTo>
                            <a:lnTo>
                              <a:pt x="294" y="124"/>
                            </a:lnTo>
                            <a:lnTo>
                              <a:pt x="288" y="133"/>
                            </a:lnTo>
                            <a:lnTo>
                              <a:pt x="284" y="141"/>
                            </a:lnTo>
                            <a:lnTo>
                              <a:pt x="280" y="152"/>
                            </a:lnTo>
                            <a:lnTo>
                              <a:pt x="276" y="161"/>
                            </a:lnTo>
                            <a:lnTo>
                              <a:pt x="273" y="171"/>
                            </a:lnTo>
                            <a:lnTo>
                              <a:pt x="268" y="192"/>
                            </a:lnTo>
                            <a:lnTo>
                              <a:pt x="262" y="211"/>
                            </a:lnTo>
                            <a:lnTo>
                              <a:pt x="258" y="222"/>
                            </a:lnTo>
                            <a:lnTo>
                              <a:pt x="255" y="231"/>
                            </a:lnTo>
                            <a:lnTo>
                              <a:pt x="251" y="240"/>
                            </a:lnTo>
                            <a:lnTo>
                              <a:pt x="245" y="248"/>
                            </a:lnTo>
                            <a:lnTo>
                              <a:pt x="237" y="257"/>
                            </a:lnTo>
                            <a:lnTo>
                              <a:pt x="227" y="266"/>
                            </a:lnTo>
                            <a:lnTo>
                              <a:pt x="220" y="277"/>
                            </a:lnTo>
                            <a:lnTo>
                              <a:pt x="214" y="288"/>
                            </a:lnTo>
                            <a:lnTo>
                              <a:pt x="204" y="312"/>
                            </a:lnTo>
                            <a:lnTo>
                              <a:pt x="196" y="336"/>
                            </a:lnTo>
                            <a:lnTo>
                              <a:pt x="191" y="348"/>
                            </a:lnTo>
                            <a:lnTo>
                              <a:pt x="186" y="359"/>
                            </a:lnTo>
                            <a:lnTo>
                              <a:pt x="180" y="372"/>
                            </a:lnTo>
                            <a:lnTo>
                              <a:pt x="174" y="383"/>
                            </a:lnTo>
                            <a:lnTo>
                              <a:pt x="167" y="394"/>
                            </a:lnTo>
                            <a:lnTo>
                              <a:pt x="158" y="404"/>
                            </a:lnTo>
                            <a:lnTo>
                              <a:pt x="146" y="412"/>
                            </a:lnTo>
                            <a:lnTo>
                              <a:pt x="135" y="421"/>
                            </a:lnTo>
                            <a:lnTo>
                              <a:pt x="94" y="392"/>
                            </a:lnTo>
                            <a:lnTo>
                              <a:pt x="81" y="408"/>
                            </a:lnTo>
                            <a:lnTo>
                              <a:pt x="69" y="424"/>
                            </a:lnTo>
                            <a:lnTo>
                              <a:pt x="57" y="441"/>
                            </a:lnTo>
                            <a:lnTo>
                              <a:pt x="43" y="455"/>
                            </a:lnTo>
                            <a:lnTo>
                              <a:pt x="33" y="471"/>
                            </a:lnTo>
                            <a:lnTo>
                              <a:pt x="23" y="488"/>
                            </a:lnTo>
                            <a:lnTo>
                              <a:pt x="19" y="496"/>
                            </a:lnTo>
                            <a:lnTo>
                              <a:pt x="17" y="506"/>
                            </a:lnTo>
                            <a:lnTo>
                              <a:pt x="16" y="517"/>
                            </a:lnTo>
                            <a:lnTo>
                              <a:pt x="14" y="528"/>
                            </a:lnTo>
                            <a:lnTo>
                              <a:pt x="0" y="561"/>
                            </a:lnTo>
                            <a:cubicBezTo>
                              <a:pt x="0" y="561"/>
                              <a:pt x="10" y="601"/>
                              <a:pt x="43" y="604"/>
                            </a:cubicBezTo>
                            <a:cubicBezTo>
                              <a:pt x="43" y="604"/>
                              <a:pt x="73" y="647"/>
                              <a:pt x="51" y="722"/>
                            </a:cubicBezTo>
                            <a:cubicBezTo>
                              <a:pt x="105" y="720"/>
                              <a:pt x="159" y="719"/>
                              <a:pt x="159" y="719"/>
                            </a:cubicBezTo>
                            <a:lnTo>
                              <a:pt x="180" y="706"/>
                            </a:lnTo>
                            <a:lnTo>
                              <a:pt x="274" y="717"/>
                            </a:lnTo>
                            <a:lnTo>
                              <a:pt x="412" y="741"/>
                            </a:lnTo>
                            <a:lnTo>
                              <a:pt x="414" y="721"/>
                            </a:lnTo>
                            <a:lnTo>
                              <a:pt x="416" y="704"/>
                            </a:lnTo>
                            <a:lnTo>
                              <a:pt x="421" y="690"/>
                            </a:lnTo>
                            <a:lnTo>
                              <a:pt x="426" y="677"/>
                            </a:lnTo>
                            <a:lnTo>
                              <a:pt x="420" y="666"/>
                            </a:lnTo>
                            <a:lnTo>
                              <a:pt x="412" y="653"/>
                            </a:lnTo>
                            <a:lnTo>
                              <a:pt x="403" y="642"/>
                            </a:lnTo>
                            <a:lnTo>
                              <a:pt x="395" y="631"/>
                            </a:lnTo>
                            <a:lnTo>
                              <a:pt x="375" y="608"/>
                            </a:lnTo>
                            <a:lnTo>
                              <a:pt x="356" y="583"/>
                            </a:lnTo>
                            <a:lnTo>
                              <a:pt x="346" y="571"/>
                            </a:lnTo>
                            <a:lnTo>
                              <a:pt x="338" y="559"/>
                            </a:lnTo>
                            <a:lnTo>
                              <a:pt x="329" y="546"/>
                            </a:lnTo>
                            <a:lnTo>
                              <a:pt x="323" y="534"/>
                            </a:lnTo>
                            <a:lnTo>
                              <a:pt x="317" y="519"/>
                            </a:lnTo>
                            <a:lnTo>
                              <a:pt x="313" y="505"/>
                            </a:lnTo>
                            <a:lnTo>
                              <a:pt x="310" y="490"/>
                            </a:lnTo>
                            <a:lnTo>
                              <a:pt x="309" y="475"/>
                            </a:lnTo>
                            <a:lnTo>
                              <a:pt x="329" y="443"/>
                            </a:lnTo>
                            <a:lnTo>
                              <a:pt x="350" y="411"/>
                            </a:lnTo>
                            <a:lnTo>
                              <a:pt x="361" y="395"/>
                            </a:lnTo>
                            <a:lnTo>
                              <a:pt x="369" y="380"/>
                            </a:lnTo>
                            <a:lnTo>
                              <a:pt x="380" y="363"/>
                            </a:lnTo>
                            <a:lnTo>
                              <a:pt x="387" y="346"/>
                            </a:lnTo>
                            <a:lnTo>
                              <a:pt x="381" y="329"/>
                            </a:lnTo>
                            <a:lnTo>
                              <a:pt x="375" y="313"/>
                            </a:lnTo>
                            <a:lnTo>
                              <a:pt x="368" y="298"/>
                            </a:lnTo>
                            <a:lnTo>
                              <a:pt x="361" y="282"/>
                            </a:lnTo>
                            <a:lnTo>
                              <a:pt x="352" y="269"/>
                            </a:lnTo>
                            <a:lnTo>
                              <a:pt x="344" y="255"/>
                            </a:lnTo>
                            <a:lnTo>
                              <a:pt x="333" y="245"/>
                            </a:lnTo>
                            <a:lnTo>
                              <a:pt x="320" y="234"/>
                            </a:lnTo>
                            <a:lnTo>
                              <a:pt x="315" y="212"/>
                            </a:lnTo>
                            <a:lnTo>
                              <a:pt x="372" y="189"/>
                            </a:lnTo>
                            <a:lnTo>
                              <a:pt x="366" y="177"/>
                            </a:lnTo>
                            <a:lnTo>
                              <a:pt x="362" y="165"/>
                            </a:lnTo>
                            <a:lnTo>
                              <a:pt x="360" y="153"/>
                            </a:lnTo>
                            <a:lnTo>
                              <a:pt x="358" y="140"/>
                            </a:lnTo>
                            <a:lnTo>
                              <a:pt x="357" y="116"/>
                            </a:lnTo>
                            <a:lnTo>
                              <a:pt x="356" y="92"/>
                            </a:lnTo>
                            <a:lnTo>
                              <a:pt x="355" y="80"/>
                            </a:lnTo>
                            <a:lnTo>
                              <a:pt x="354" y="66"/>
                            </a:lnTo>
                            <a:lnTo>
                              <a:pt x="352" y="54"/>
                            </a:lnTo>
                            <a:lnTo>
                              <a:pt x="349" y="43"/>
                            </a:lnTo>
                            <a:lnTo>
                              <a:pt x="345" y="33"/>
                            </a:lnTo>
                            <a:lnTo>
                              <a:pt x="340" y="22"/>
                            </a:lnTo>
                            <a:lnTo>
                              <a:pt x="333" y="12"/>
                            </a:lnTo>
                            <a:lnTo>
                              <a:pt x="323"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3" name="Freeform 318"/>
                      <p:cNvSpPr>
                        <a:spLocks noChangeAspect="1"/>
                      </p:cNvSpPr>
                      <p:nvPr/>
                    </p:nvSpPr>
                    <p:spPr bwMode="auto">
                      <a:xfrm>
                        <a:off x="1154" y="2756"/>
                        <a:ext cx="161" cy="198"/>
                      </a:xfrm>
                      <a:custGeom>
                        <a:avLst/>
                        <a:gdLst>
                          <a:gd name="T0" fmla="*/ 1 w 585"/>
                          <a:gd name="T1" fmla="*/ 1 h 716"/>
                          <a:gd name="T2" fmla="*/ 1 w 585"/>
                          <a:gd name="T3" fmla="*/ 1 h 716"/>
                          <a:gd name="T4" fmla="*/ 1 w 585"/>
                          <a:gd name="T5" fmla="*/ 2 h 716"/>
                          <a:gd name="T6" fmla="*/ 1 w 585"/>
                          <a:gd name="T7" fmla="*/ 2 h 716"/>
                          <a:gd name="T8" fmla="*/ 1 w 585"/>
                          <a:gd name="T9" fmla="*/ 2 h 716"/>
                          <a:gd name="T10" fmla="*/ 1 w 585"/>
                          <a:gd name="T11" fmla="*/ 2 h 716"/>
                          <a:gd name="T12" fmla="*/ 1 w 585"/>
                          <a:gd name="T13" fmla="*/ 3 h 716"/>
                          <a:gd name="T14" fmla="*/ 1 w 585"/>
                          <a:gd name="T15" fmla="*/ 4 h 716"/>
                          <a:gd name="T16" fmla="*/ 1 w 585"/>
                          <a:gd name="T17" fmla="*/ 5 h 716"/>
                          <a:gd name="T18" fmla="*/ 1 w 585"/>
                          <a:gd name="T19" fmla="*/ 5 h 716"/>
                          <a:gd name="T20" fmla="*/ 1 w 585"/>
                          <a:gd name="T21" fmla="*/ 5 h 716"/>
                          <a:gd name="T22" fmla="*/ 0 w 585"/>
                          <a:gd name="T23" fmla="*/ 5 h 716"/>
                          <a:gd name="T24" fmla="*/ 1 w 585"/>
                          <a:gd name="T25" fmla="*/ 8 h 716"/>
                          <a:gd name="T26" fmla="*/ 2 w 585"/>
                          <a:gd name="T27" fmla="*/ 11 h 716"/>
                          <a:gd name="T28" fmla="*/ 2 w 585"/>
                          <a:gd name="T29" fmla="*/ 11 h 716"/>
                          <a:gd name="T30" fmla="*/ 2 w 585"/>
                          <a:gd name="T31" fmla="*/ 11 h 716"/>
                          <a:gd name="T32" fmla="*/ 3 w 585"/>
                          <a:gd name="T33" fmla="*/ 11 h 716"/>
                          <a:gd name="T34" fmla="*/ 3 w 585"/>
                          <a:gd name="T35" fmla="*/ 11 h 716"/>
                          <a:gd name="T36" fmla="*/ 4 w 585"/>
                          <a:gd name="T37" fmla="*/ 11 h 716"/>
                          <a:gd name="T38" fmla="*/ 4 w 585"/>
                          <a:gd name="T39" fmla="*/ 12 h 716"/>
                          <a:gd name="T40" fmla="*/ 5 w 585"/>
                          <a:gd name="T41" fmla="*/ 12 h 716"/>
                          <a:gd name="T42" fmla="*/ 6 w 585"/>
                          <a:gd name="T43" fmla="*/ 12 h 716"/>
                          <a:gd name="T44" fmla="*/ 6 w 585"/>
                          <a:gd name="T45" fmla="*/ 15 h 716"/>
                          <a:gd name="T46" fmla="*/ 7 w 585"/>
                          <a:gd name="T47" fmla="*/ 15 h 716"/>
                          <a:gd name="T48" fmla="*/ 9 w 585"/>
                          <a:gd name="T49" fmla="*/ 15 h 716"/>
                          <a:gd name="T50" fmla="*/ 10 w 585"/>
                          <a:gd name="T51" fmla="*/ 15 h 716"/>
                          <a:gd name="T52" fmla="*/ 10 w 585"/>
                          <a:gd name="T53" fmla="*/ 15 h 716"/>
                          <a:gd name="T54" fmla="*/ 11 w 585"/>
                          <a:gd name="T55" fmla="*/ 14 h 716"/>
                          <a:gd name="T56" fmla="*/ 11 w 585"/>
                          <a:gd name="T57" fmla="*/ 14 h 716"/>
                          <a:gd name="T58" fmla="*/ 12 w 585"/>
                          <a:gd name="T59" fmla="*/ 14 h 716"/>
                          <a:gd name="T60" fmla="*/ 11 w 585"/>
                          <a:gd name="T61" fmla="*/ 9 h 716"/>
                          <a:gd name="T62" fmla="*/ 10 w 585"/>
                          <a:gd name="T63" fmla="*/ 4 h 716"/>
                          <a:gd name="T64" fmla="*/ 10 w 585"/>
                          <a:gd name="T65" fmla="*/ 4 h 716"/>
                          <a:gd name="T66" fmla="*/ 10 w 585"/>
                          <a:gd name="T67" fmla="*/ 3 h 716"/>
                          <a:gd name="T68" fmla="*/ 9 w 585"/>
                          <a:gd name="T69" fmla="*/ 3 h 716"/>
                          <a:gd name="T70" fmla="*/ 9 w 585"/>
                          <a:gd name="T71" fmla="*/ 3 h 716"/>
                          <a:gd name="T72" fmla="*/ 9 w 585"/>
                          <a:gd name="T73" fmla="*/ 2 h 716"/>
                          <a:gd name="T74" fmla="*/ 8 w 585"/>
                          <a:gd name="T75" fmla="*/ 2 h 716"/>
                          <a:gd name="T76" fmla="*/ 6 w 585"/>
                          <a:gd name="T77" fmla="*/ 1 h 716"/>
                          <a:gd name="T78" fmla="*/ 6 w 585"/>
                          <a:gd name="T79" fmla="*/ 1 h 716"/>
                          <a:gd name="T80" fmla="*/ 5 w 585"/>
                          <a:gd name="T81" fmla="*/ 0 h 716"/>
                          <a:gd name="T82" fmla="*/ 2 w 585"/>
                          <a:gd name="T83" fmla="*/ 2 h 7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85" h="716">
                            <a:moveTo>
                              <a:pt x="105" y="0"/>
                            </a:moveTo>
                            <a:lnTo>
                              <a:pt x="53" y="23"/>
                            </a:lnTo>
                            <a:lnTo>
                              <a:pt x="54" y="36"/>
                            </a:lnTo>
                            <a:lnTo>
                              <a:pt x="57" y="49"/>
                            </a:lnTo>
                            <a:lnTo>
                              <a:pt x="61" y="63"/>
                            </a:lnTo>
                            <a:lnTo>
                              <a:pt x="65" y="75"/>
                            </a:lnTo>
                            <a:lnTo>
                              <a:pt x="66" y="82"/>
                            </a:lnTo>
                            <a:lnTo>
                              <a:pt x="67" y="88"/>
                            </a:lnTo>
                            <a:lnTo>
                              <a:pt x="67" y="95"/>
                            </a:lnTo>
                            <a:lnTo>
                              <a:pt x="67" y="101"/>
                            </a:lnTo>
                            <a:lnTo>
                              <a:pt x="66" y="108"/>
                            </a:lnTo>
                            <a:lnTo>
                              <a:pt x="63" y="116"/>
                            </a:lnTo>
                            <a:lnTo>
                              <a:pt x="58" y="122"/>
                            </a:lnTo>
                            <a:lnTo>
                              <a:pt x="53" y="128"/>
                            </a:lnTo>
                            <a:lnTo>
                              <a:pt x="87" y="153"/>
                            </a:lnTo>
                            <a:lnTo>
                              <a:pt x="69" y="183"/>
                            </a:lnTo>
                            <a:lnTo>
                              <a:pt x="51" y="213"/>
                            </a:lnTo>
                            <a:lnTo>
                              <a:pt x="46" y="221"/>
                            </a:lnTo>
                            <a:lnTo>
                              <a:pt x="40" y="227"/>
                            </a:lnTo>
                            <a:lnTo>
                              <a:pt x="35" y="233"/>
                            </a:lnTo>
                            <a:lnTo>
                              <a:pt x="29" y="237"/>
                            </a:lnTo>
                            <a:lnTo>
                              <a:pt x="23" y="241"/>
                            </a:lnTo>
                            <a:lnTo>
                              <a:pt x="16" y="245"/>
                            </a:lnTo>
                            <a:lnTo>
                              <a:pt x="8" y="246"/>
                            </a:lnTo>
                            <a:cubicBezTo>
                              <a:pt x="8" y="246"/>
                              <a:pt x="4" y="246"/>
                              <a:pt x="0" y="246"/>
                            </a:cubicBezTo>
                            <a:cubicBezTo>
                              <a:pt x="16" y="296"/>
                              <a:pt x="0" y="353"/>
                              <a:pt x="24" y="389"/>
                            </a:cubicBezTo>
                            <a:cubicBezTo>
                              <a:pt x="34" y="410"/>
                              <a:pt x="84" y="440"/>
                              <a:pt x="71" y="500"/>
                            </a:cubicBezTo>
                            <a:cubicBezTo>
                              <a:pt x="74" y="500"/>
                              <a:pt x="78" y="501"/>
                              <a:pt x="78" y="501"/>
                            </a:cubicBezTo>
                            <a:lnTo>
                              <a:pt x="84" y="503"/>
                            </a:lnTo>
                            <a:lnTo>
                              <a:pt x="91" y="504"/>
                            </a:lnTo>
                            <a:lnTo>
                              <a:pt x="96" y="506"/>
                            </a:lnTo>
                            <a:lnTo>
                              <a:pt x="107" y="511"/>
                            </a:lnTo>
                            <a:lnTo>
                              <a:pt x="118" y="517"/>
                            </a:lnTo>
                            <a:lnTo>
                              <a:pt x="128" y="524"/>
                            </a:lnTo>
                            <a:lnTo>
                              <a:pt x="138" y="530"/>
                            </a:lnTo>
                            <a:lnTo>
                              <a:pt x="149" y="536"/>
                            </a:lnTo>
                            <a:lnTo>
                              <a:pt x="161" y="542"/>
                            </a:lnTo>
                            <a:lnTo>
                              <a:pt x="172" y="544"/>
                            </a:lnTo>
                            <a:lnTo>
                              <a:pt x="183" y="546"/>
                            </a:lnTo>
                            <a:lnTo>
                              <a:pt x="197" y="551"/>
                            </a:lnTo>
                            <a:lnTo>
                              <a:pt x="213" y="557"/>
                            </a:lnTo>
                            <a:lnTo>
                              <a:pt x="226" y="564"/>
                            </a:lnTo>
                            <a:lnTo>
                              <a:pt x="240" y="574"/>
                            </a:lnTo>
                            <a:lnTo>
                              <a:pt x="258" y="594"/>
                            </a:lnTo>
                            <a:lnTo>
                              <a:pt x="270" y="706"/>
                            </a:lnTo>
                            <a:lnTo>
                              <a:pt x="295" y="710"/>
                            </a:lnTo>
                            <a:lnTo>
                              <a:pt x="321" y="714"/>
                            </a:lnTo>
                            <a:lnTo>
                              <a:pt x="349" y="715"/>
                            </a:lnTo>
                            <a:lnTo>
                              <a:pt x="377" y="716"/>
                            </a:lnTo>
                            <a:lnTo>
                              <a:pt x="404" y="716"/>
                            </a:lnTo>
                            <a:lnTo>
                              <a:pt x="433" y="715"/>
                            </a:lnTo>
                            <a:lnTo>
                              <a:pt x="461" y="711"/>
                            </a:lnTo>
                            <a:lnTo>
                              <a:pt x="488" y="706"/>
                            </a:lnTo>
                            <a:lnTo>
                              <a:pt x="497" y="699"/>
                            </a:lnTo>
                            <a:lnTo>
                              <a:pt x="506" y="692"/>
                            </a:lnTo>
                            <a:lnTo>
                              <a:pt x="515" y="683"/>
                            </a:lnTo>
                            <a:lnTo>
                              <a:pt x="526" y="677"/>
                            </a:lnTo>
                            <a:lnTo>
                              <a:pt x="538" y="673"/>
                            </a:lnTo>
                            <a:lnTo>
                              <a:pt x="551" y="668"/>
                            </a:lnTo>
                            <a:lnTo>
                              <a:pt x="568" y="663"/>
                            </a:lnTo>
                            <a:cubicBezTo>
                              <a:pt x="568" y="663"/>
                              <a:pt x="576" y="660"/>
                              <a:pt x="585" y="658"/>
                            </a:cubicBezTo>
                            <a:cubicBezTo>
                              <a:pt x="477" y="491"/>
                              <a:pt x="518" y="416"/>
                              <a:pt x="518" y="416"/>
                            </a:cubicBezTo>
                            <a:cubicBezTo>
                              <a:pt x="471" y="317"/>
                              <a:pt x="519" y="243"/>
                              <a:pt x="519" y="243"/>
                            </a:cubicBezTo>
                            <a:lnTo>
                              <a:pt x="471" y="204"/>
                            </a:lnTo>
                            <a:lnTo>
                              <a:pt x="471" y="193"/>
                            </a:lnTo>
                            <a:lnTo>
                              <a:pt x="468" y="182"/>
                            </a:lnTo>
                            <a:lnTo>
                              <a:pt x="466" y="170"/>
                            </a:lnTo>
                            <a:lnTo>
                              <a:pt x="463" y="160"/>
                            </a:lnTo>
                            <a:lnTo>
                              <a:pt x="460" y="151"/>
                            </a:lnTo>
                            <a:lnTo>
                              <a:pt x="455" y="142"/>
                            </a:lnTo>
                            <a:lnTo>
                              <a:pt x="449" y="135"/>
                            </a:lnTo>
                            <a:lnTo>
                              <a:pt x="444" y="127"/>
                            </a:lnTo>
                            <a:lnTo>
                              <a:pt x="431" y="113"/>
                            </a:lnTo>
                            <a:lnTo>
                              <a:pt x="414" y="99"/>
                            </a:lnTo>
                            <a:lnTo>
                              <a:pt x="397" y="88"/>
                            </a:lnTo>
                            <a:lnTo>
                              <a:pt x="380" y="78"/>
                            </a:lnTo>
                            <a:lnTo>
                              <a:pt x="342" y="60"/>
                            </a:lnTo>
                            <a:lnTo>
                              <a:pt x="305" y="43"/>
                            </a:lnTo>
                            <a:lnTo>
                              <a:pt x="286" y="35"/>
                            </a:lnTo>
                            <a:lnTo>
                              <a:pt x="270" y="25"/>
                            </a:lnTo>
                            <a:lnTo>
                              <a:pt x="254" y="16"/>
                            </a:lnTo>
                            <a:cubicBezTo>
                              <a:pt x="254" y="16"/>
                              <a:pt x="247" y="10"/>
                              <a:pt x="241" y="5"/>
                            </a:cubicBezTo>
                            <a:cubicBezTo>
                              <a:pt x="232" y="50"/>
                              <a:pt x="210" y="32"/>
                              <a:pt x="189" y="94"/>
                            </a:cubicBezTo>
                            <a:cubicBezTo>
                              <a:pt x="157" y="94"/>
                              <a:pt x="139" y="110"/>
                              <a:pt x="125" y="94"/>
                            </a:cubicBezTo>
                            <a:cubicBezTo>
                              <a:pt x="151" y="2"/>
                              <a:pt x="105" y="0"/>
                              <a:pt x="105"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124" name="Group 319"/>
                      <p:cNvGrpSpPr>
                        <a:grpSpLocks noChangeAspect="1"/>
                      </p:cNvGrpSpPr>
                      <p:nvPr/>
                    </p:nvGrpSpPr>
                    <p:grpSpPr bwMode="auto">
                      <a:xfrm>
                        <a:off x="838" y="2697"/>
                        <a:ext cx="55" cy="28"/>
                        <a:chOff x="2902" y="2872"/>
                        <a:chExt cx="55" cy="28"/>
                      </a:xfrm>
                      <a:grpFill/>
                    </p:grpSpPr>
                    <p:sp>
                      <p:nvSpPr>
                        <p:cNvPr id="127" name="Freeform 320"/>
                        <p:cNvSpPr>
                          <a:spLocks noChangeAspect="1"/>
                        </p:cNvSpPr>
                        <p:nvPr/>
                      </p:nvSpPr>
                      <p:spPr bwMode="auto">
                        <a:xfrm>
                          <a:off x="2922" y="2878"/>
                          <a:ext cx="35" cy="22"/>
                        </a:xfrm>
                        <a:custGeom>
                          <a:avLst/>
                          <a:gdLst>
                            <a:gd name="T0" fmla="*/ 0 w 128"/>
                            <a:gd name="T1" fmla="*/ 2 h 80"/>
                            <a:gd name="T2" fmla="*/ 0 w 128"/>
                            <a:gd name="T3" fmla="*/ 0 h 80"/>
                            <a:gd name="T4" fmla="*/ 2 w 128"/>
                            <a:gd name="T5" fmla="*/ 0 h 80"/>
                            <a:gd name="T6" fmla="*/ 3 w 128"/>
                            <a:gd name="T7" fmla="*/ 1 h 80"/>
                            <a:gd name="T8" fmla="*/ 0 w 128"/>
                            <a:gd name="T9" fmla="*/ 2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80">
                              <a:moveTo>
                                <a:pt x="6" y="80"/>
                              </a:moveTo>
                              <a:cubicBezTo>
                                <a:pt x="0" y="47"/>
                                <a:pt x="19" y="27"/>
                                <a:pt x="19" y="2"/>
                              </a:cubicBezTo>
                              <a:cubicBezTo>
                                <a:pt x="71" y="1"/>
                                <a:pt x="124" y="0"/>
                                <a:pt x="124" y="0"/>
                              </a:cubicBezTo>
                              <a:lnTo>
                                <a:pt x="128" y="69"/>
                              </a:lnTo>
                              <a:cubicBezTo>
                                <a:pt x="128" y="69"/>
                                <a:pt x="67" y="74"/>
                                <a:pt x="6" y="8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8" name="Freeform 321"/>
                        <p:cNvSpPr>
                          <a:spLocks noChangeAspect="1"/>
                        </p:cNvSpPr>
                        <p:nvPr/>
                      </p:nvSpPr>
                      <p:spPr bwMode="auto">
                        <a:xfrm>
                          <a:off x="2902" y="2872"/>
                          <a:ext cx="15" cy="16"/>
                        </a:xfrm>
                        <a:custGeom>
                          <a:avLst/>
                          <a:gdLst>
                            <a:gd name="T0" fmla="*/ 6 w 15"/>
                            <a:gd name="T1" fmla="*/ 0 h 16"/>
                            <a:gd name="T2" fmla="*/ 6 w 15"/>
                            <a:gd name="T3" fmla="*/ 16 h 16"/>
                            <a:gd name="T4" fmla="*/ 6 w 15"/>
                            <a:gd name="T5" fmla="*/ 0 h 16"/>
                            <a:gd name="T6" fmla="*/ 0 60000 65536"/>
                            <a:gd name="T7" fmla="*/ 0 60000 65536"/>
                            <a:gd name="T8" fmla="*/ 0 60000 65536"/>
                          </a:gdLst>
                          <a:ahLst/>
                          <a:cxnLst>
                            <a:cxn ang="T6">
                              <a:pos x="T0" y="T1"/>
                            </a:cxn>
                            <a:cxn ang="T7">
                              <a:pos x="T2" y="T3"/>
                            </a:cxn>
                            <a:cxn ang="T8">
                              <a:pos x="T4" y="T5"/>
                            </a:cxn>
                          </a:cxnLst>
                          <a:rect l="0" t="0" r="r" b="b"/>
                          <a:pathLst>
                            <a:path w="15" h="16">
                              <a:moveTo>
                                <a:pt x="6" y="0"/>
                              </a:moveTo>
                              <a:cubicBezTo>
                                <a:pt x="11" y="8"/>
                                <a:pt x="15" y="10"/>
                                <a:pt x="6" y="16"/>
                              </a:cubicBezTo>
                              <a:cubicBezTo>
                                <a:pt x="0" y="7"/>
                                <a:pt x="6" y="9"/>
                                <a:pt x="6" y="0"/>
                              </a:cubicBezTo>
                              <a:close/>
                            </a:path>
                          </a:pathLst>
                        </a:custGeom>
                        <a:grpFill/>
                        <a:ln w="6350" cap="flat" cmpd="sng">
                          <a:solidFill>
                            <a:schemeClr val="bg1"/>
                          </a:solidFill>
                          <a:prstDash val="solid"/>
                          <a:round/>
                          <a:headEnd type="none" w="med" len="med"/>
                          <a:tailEnd type="none" w="med" len="med"/>
                        </a:ln>
                        <a:effectLst/>
                        <a:extLst/>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125" name="Freeform 322"/>
                      <p:cNvSpPr>
                        <a:spLocks noChangeAspect="1"/>
                      </p:cNvSpPr>
                      <p:nvPr/>
                    </p:nvSpPr>
                    <p:spPr bwMode="auto">
                      <a:xfrm>
                        <a:off x="1333" y="2498"/>
                        <a:ext cx="29" cy="45"/>
                      </a:xfrm>
                      <a:custGeom>
                        <a:avLst/>
                        <a:gdLst>
                          <a:gd name="T0" fmla="*/ 20 w 29"/>
                          <a:gd name="T1" fmla="*/ 45 h 45"/>
                          <a:gd name="T2" fmla="*/ 3 w 29"/>
                          <a:gd name="T3" fmla="*/ 41 h 45"/>
                          <a:gd name="T4" fmla="*/ 2 w 29"/>
                          <a:gd name="T5" fmla="*/ 39 h 45"/>
                          <a:gd name="T6" fmla="*/ 1 w 29"/>
                          <a:gd name="T7" fmla="*/ 37 h 45"/>
                          <a:gd name="T8" fmla="*/ 0 w 29"/>
                          <a:gd name="T9" fmla="*/ 35 h 45"/>
                          <a:gd name="T10" fmla="*/ 0 w 29"/>
                          <a:gd name="T11" fmla="*/ 32 h 45"/>
                          <a:gd name="T12" fmla="*/ 0 w 29"/>
                          <a:gd name="T13" fmla="*/ 28 h 45"/>
                          <a:gd name="T14" fmla="*/ 1 w 29"/>
                          <a:gd name="T15" fmla="*/ 24 h 45"/>
                          <a:gd name="T16" fmla="*/ 2 w 29"/>
                          <a:gd name="T17" fmla="*/ 20 h 45"/>
                          <a:gd name="T18" fmla="*/ 2 w 29"/>
                          <a:gd name="T19" fmla="*/ 16 h 45"/>
                          <a:gd name="T20" fmla="*/ 2 w 29"/>
                          <a:gd name="T21" fmla="*/ 13 h 45"/>
                          <a:gd name="T22" fmla="*/ 2 w 29"/>
                          <a:gd name="T23" fmla="*/ 11 h 45"/>
                          <a:gd name="T24" fmla="*/ 1 w 29"/>
                          <a:gd name="T25" fmla="*/ 9 h 45"/>
                          <a:gd name="T26" fmla="*/ 0 w 29"/>
                          <a:gd name="T27" fmla="*/ 6 h 45"/>
                          <a:gd name="T28" fmla="*/ 2 w 29"/>
                          <a:gd name="T29" fmla="*/ 5 h 45"/>
                          <a:gd name="T30" fmla="*/ 29 w 29"/>
                          <a:gd name="T31" fmla="*/ 39 h 45"/>
                          <a:gd name="T32" fmla="*/ 20 w 29"/>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5">
                            <a:moveTo>
                              <a:pt x="20" y="45"/>
                            </a:moveTo>
                            <a:lnTo>
                              <a:pt x="3" y="41"/>
                            </a:lnTo>
                            <a:lnTo>
                              <a:pt x="2" y="39"/>
                            </a:lnTo>
                            <a:lnTo>
                              <a:pt x="1" y="37"/>
                            </a:lnTo>
                            <a:lnTo>
                              <a:pt x="0" y="35"/>
                            </a:lnTo>
                            <a:lnTo>
                              <a:pt x="0" y="32"/>
                            </a:lnTo>
                            <a:lnTo>
                              <a:pt x="0" y="28"/>
                            </a:lnTo>
                            <a:lnTo>
                              <a:pt x="1" y="24"/>
                            </a:lnTo>
                            <a:lnTo>
                              <a:pt x="2" y="20"/>
                            </a:lnTo>
                            <a:lnTo>
                              <a:pt x="2" y="16"/>
                            </a:lnTo>
                            <a:lnTo>
                              <a:pt x="2" y="13"/>
                            </a:lnTo>
                            <a:lnTo>
                              <a:pt x="2" y="11"/>
                            </a:lnTo>
                            <a:lnTo>
                              <a:pt x="1" y="9"/>
                            </a:lnTo>
                            <a:lnTo>
                              <a:pt x="0" y="6"/>
                            </a:lnTo>
                            <a:lnTo>
                              <a:pt x="2" y="5"/>
                            </a:lnTo>
                            <a:cubicBezTo>
                              <a:pt x="2" y="5"/>
                              <a:pt x="20" y="0"/>
                              <a:pt x="29" y="39"/>
                            </a:cubicBezTo>
                            <a:cubicBezTo>
                              <a:pt x="25" y="42"/>
                              <a:pt x="20" y="45"/>
                              <a:pt x="20" y="4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126" name="Freeform 323"/>
                      <p:cNvSpPr>
                        <a:spLocks noChangeAspect="1"/>
                      </p:cNvSpPr>
                      <p:nvPr/>
                    </p:nvSpPr>
                    <p:spPr bwMode="auto">
                      <a:xfrm>
                        <a:off x="1262" y="2415"/>
                        <a:ext cx="73" cy="93"/>
                      </a:xfrm>
                      <a:custGeom>
                        <a:avLst/>
                        <a:gdLst>
                          <a:gd name="T0" fmla="*/ 46 w 73"/>
                          <a:gd name="T1" fmla="*/ 70 h 93"/>
                          <a:gd name="T2" fmla="*/ 44 w 73"/>
                          <a:gd name="T3" fmla="*/ 69 h 93"/>
                          <a:gd name="T4" fmla="*/ 41 w 73"/>
                          <a:gd name="T5" fmla="*/ 69 h 93"/>
                          <a:gd name="T6" fmla="*/ 39 w 73"/>
                          <a:gd name="T7" fmla="*/ 68 h 93"/>
                          <a:gd name="T8" fmla="*/ 37 w 73"/>
                          <a:gd name="T9" fmla="*/ 67 h 93"/>
                          <a:gd name="T10" fmla="*/ 34 w 73"/>
                          <a:gd name="T11" fmla="*/ 64 h 93"/>
                          <a:gd name="T12" fmla="*/ 30 w 73"/>
                          <a:gd name="T13" fmla="*/ 61 h 93"/>
                          <a:gd name="T14" fmla="*/ 26 w 73"/>
                          <a:gd name="T15" fmla="*/ 59 h 93"/>
                          <a:gd name="T16" fmla="*/ 23 w 73"/>
                          <a:gd name="T17" fmla="*/ 56 h 93"/>
                          <a:gd name="T18" fmla="*/ 21 w 73"/>
                          <a:gd name="T19" fmla="*/ 55 h 93"/>
                          <a:gd name="T20" fmla="*/ 19 w 73"/>
                          <a:gd name="T21" fmla="*/ 54 h 93"/>
                          <a:gd name="T22" fmla="*/ 17 w 73"/>
                          <a:gd name="T23" fmla="*/ 53 h 93"/>
                          <a:gd name="T24" fmla="*/ 15 w 73"/>
                          <a:gd name="T25" fmla="*/ 52 h 93"/>
                          <a:gd name="T26" fmla="*/ 14 w 73"/>
                          <a:gd name="T27" fmla="*/ 57 h 93"/>
                          <a:gd name="T28" fmla="*/ 12 w 73"/>
                          <a:gd name="T29" fmla="*/ 63 h 93"/>
                          <a:gd name="T30" fmla="*/ 10 w 73"/>
                          <a:gd name="T31" fmla="*/ 66 h 93"/>
                          <a:gd name="T32" fmla="*/ 8 w 73"/>
                          <a:gd name="T33" fmla="*/ 69 h 93"/>
                          <a:gd name="T34" fmla="*/ 6 w 73"/>
                          <a:gd name="T35" fmla="*/ 70 h 93"/>
                          <a:gd name="T36" fmla="*/ 5 w 73"/>
                          <a:gd name="T37" fmla="*/ 72 h 93"/>
                          <a:gd name="T38" fmla="*/ 4 w 73"/>
                          <a:gd name="T39" fmla="*/ 72 h 93"/>
                          <a:gd name="T40" fmla="*/ 3 w 73"/>
                          <a:gd name="T41" fmla="*/ 73 h 93"/>
                          <a:gd name="T42" fmla="*/ 2 w 73"/>
                          <a:gd name="T43" fmla="*/ 66 h 93"/>
                          <a:gd name="T44" fmla="*/ 1 w 73"/>
                          <a:gd name="T45" fmla="*/ 58 h 93"/>
                          <a:gd name="T46" fmla="*/ 0 w 73"/>
                          <a:gd name="T47" fmla="*/ 54 h 93"/>
                          <a:gd name="T48" fmla="*/ 0 w 73"/>
                          <a:gd name="T49" fmla="*/ 49 h 93"/>
                          <a:gd name="T50" fmla="*/ 0 w 73"/>
                          <a:gd name="T51" fmla="*/ 45 h 93"/>
                          <a:gd name="T52" fmla="*/ 0 w 73"/>
                          <a:gd name="T53" fmla="*/ 40 h 93"/>
                          <a:gd name="T54" fmla="*/ 1 w 73"/>
                          <a:gd name="T55" fmla="*/ 36 h 93"/>
                          <a:gd name="T56" fmla="*/ 1 w 73"/>
                          <a:gd name="T57" fmla="*/ 32 h 93"/>
                          <a:gd name="T58" fmla="*/ 2 w 73"/>
                          <a:gd name="T59" fmla="*/ 27 h 93"/>
                          <a:gd name="T60" fmla="*/ 4 w 73"/>
                          <a:gd name="T61" fmla="*/ 23 h 93"/>
                          <a:gd name="T62" fmla="*/ 5 w 73"/>
                          <a:gd name="T63" fmla="*/ 19 h 93"/>
                          <a:gd name="T64" fmla="*/ 8 w 73"/>
                          <a:gd name="T65" fmla="*/ 16 h 93"/>
                          <a:gd name="T66" fmla="*/ 11 w 73"/>
                          <a:gd name="T67" fmla="*/ 12 h 93"/>
                          <a:gd name="T68" fmla="*/ 15 w 73"/>
                          <a:gd name="T69" fmla="*/ 9 h 93"/>
                          <a:gd name="T70" fmla="*/ 26 w 73"/>
                          <a:gd name="T71" fmla="*/ 0 h 93"/>
                          <a:gd name="T72" fmla="*/ 37 w 73"/>
                          <a:gd name="T73" fmla="*/ 38 h 93"/>
                          <a:gd name="T74" fmla="*/ 48 w 73"/>
                          <a:gd name="T75" fmla="*/ 42 h 93"/>
                          <a:gd name="T76" fmla="*/ 73 w 73"/>
                          <a:gd name="T77" fmla="*/ 88 h 93"/>
                          <a:gd name="T78" fmla="*/ 46 w 73"/>
                          <a:gd name="T79" fmla="*/ 70 h 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93">
                            <a:moveTo>
                              <a:pt x="46" y="70"/>
                            </a:moveTo>
                            <a:lnTo>
                              <a:pt x="44" y="69"/>
                            </a:lnTo>
                            <a:lnTo>
                              <a:pt x="41" y="69"/>
                            </a:lnTo>
                            <a:lnTo>
                              <a:pt x="39" y="68"/>
                            </a:lnTo>
                            <a:lnTo>
                              <a:pt x="37" y="67"/>
                            </a:lnTo>
                            <a:lnTo>
                              <a:pt x="34" y="64"/>
                            </a:lnTo>
                            <a:lnTo>
                              <a:pt x="30" y="61"/>
                            </a:lnTo>
                            <a:lnTo>
                              <a:pt x="26" y="59"/>
                            </a:lnTo>
                            <a:lnTo>
                              <a:pt x="23" y="56"/>
                            </a:lnTo>
                            <a:lnTo>
                              <a:pt x="21" y="55"/>
                            </a:lnTo>
                            <a:lnTo>
                              <a:pt x="19" y="54"/>
                            </a:lnTo>
                            <a:lnTo>
                              <a:pt x="17" y="53"/>
                            </a:lnTo>
                            <a:lnTo>
                              <a:pt x="15" y="52"/>
                            </a:lnTo>
                            <a:lnTo>
                              <a:pt x="14" y="57"/>
                            </a:lnTo>
                            <a:lnTo>
                              <a:pt x="12" y="63"/>
                            </a:lnTo>
                            <a:lnTo>
                              <a:pt x="10" y="66"/>
                            </a:lnTo>
                            <a:lnTo>
                              <a:pt x="8" y="69"/>
                            </a:lnTo>
                            <a:lnTo>
                              <a:pt x="6" y="70"/>
                            </a:lnTo>
                            <a:lnTo>
                              <a:pt x="5" y="72"/>
                            </a:lnTo>
                            <a:lnTo>
                              <a:pt x="4" y="72"/>
                            </a:lnTo>
                            <a:lnTo>
                              <a:pt x="3" y="73"/>
                            </a:lnTo>
                            <a:lnTo>
                              <a:pt x="2" y="66"/>
                            </a:lnTo>
                            <a:lnTo>
                              <a:pt x="1" y="58"/>
                            </a:lnTo>
                            <a:lnTo>
                              <a:pt x="0" y="54"/>
                            </a:lnTo>
                            <a:lnTo>
                              <a:pt x="0" y="49"/>
                            </a:lnTo>
                            <a:lnTo>
                              <a:pt x="0" y="45"/>
                            </a:lnTo>
                            <a:lnTo>
                              <a:pt x="0" y="40"/>
                            </a:lnTo>
                            <a:lnTo>
                              <a:pt x="1" y="36"/>
                            </a:lnTo>
                            <a:lnTo>
                              <a:pt x="1" y="32"/>
                            </a:lnTo>
                            <a:lnTo>
                              <a:pt x="2" y="27"/>
                            </a:lnTo>
                            <a:lnTo>
                              <a:pt x="4" y="23"/>
                            </a:lnTo>
                            <a:lnTo>
                              <a:pt x="5" y="19"/>
                            </a:lnTo>
                            <a:lnTo>
                              <a:pt x="8" y="16"/>
                            </a:lnTo>
                            <a:lnTo>
                              <a:pt x="11" y="12"/>
                            </a:lnTo>
                            <a:lnTo>
                              <a:pt x="15" y="9"/>
                            </a:lnTo>
                            <a:lnTo>
                              <a:pt x="26" y="0"/>
                            </a:lnTo>
                            <a:cubicBezTo>
                              <a:pt x="26" y="0"/>
                              <a:pt x="33" y="13"/>
                              <a:pt x="37" y="38"/>
                            </a:cubicBezTo>
                            <a:cubicBezTo>
                              <a:pt x="44" y="47"/>
                              <a:pt x="42" y="44"/>
                              <a:pt x="48" y="42"/>
                            </a:cubicBezTo>
                            <a:cubicBezTo>
                              <a:pt x="48" y="42"/>
                              <a:pt x="68" y="63"/>
                              <a:pt x="73" y="88"/>
                            </a:cubicBezTo>
                            <a:cubicBezTo>
                              <a:pt x="73" y="93"/>
                              <a:pt x="51" y="73"/>
                              <a:pt x="46" y="7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23" name="Group 324"/>
                    <p:cNvGrpSpPr>
                      <a:grpSpLocks noChangeAspect="1"/>
                    </p:cNvGrpSpPr>
                    <p:nvPr/>
                  </p:nvGrpSpPr>
                  <p:grpSpPr bwMode="auto">
                    <a:xfrm>
                      <a:off x="2009" y="2200"/>
                      <a:ext cx="1339" cy="944"/>
                      <a:chOff x="2009" y="2200"/>
                      <a:chExt cx="1339" cy="944"/>
                    </a:xfrm>
                    <a:grpFill/>
                  </p:grpSpPr>
                  <p:sp>
                    <p:nvSpPr>
                      <p:cNvPr id="24" name="Freeform 325"/>
                      <p:cNvSpPr>
                        <a:spLocks noChangeAspect="1"/>
                      </p:cNvSpPr>
                      <p:nvPr/>
                    </p:nvSpPr>
                    <p:spPr bwMode="auto">
                      <a:xfrm>
                        <a:off x="2178" y="2616"/>
                        <a:ext cx="66" cy="98"/>
                      </a:xfrm>
                      <a:custGeom>
                        <a:avLst/>
                        <a:gdLst>
                          <a:gd name="T0" fmla="*/ 0 w 238"/>
                          <a:gd name="T1" fmla="*/ 0 h 354"/>
                          <a:gd name="T2" fmla="*/ 2 w 238"/>
                          <a:gd name="T3" fmla="*/ 6 h 354"/>
                          <a:gd name="T4" fmla="*/ 4 w 238"/>
                          <a:gd name="T5" fmla="*/ 7 h 354"/>
                          <a:gd name="T6" fmla="*/ 5 w 238"/>
                          <a:gd name="T7" fmla="*/ 7 h 354"/>
                          <a:gd name="T8" fmla="*/ 4 w 238"/>
                          <a:gd name="T9" fmla="*/ 3 h 354"/>
                          <a:gd name="T10" fmla="*/ 3 w 238"/>
                          <a:gd name="T11" fmla="*/ 1 h 354"/>
                          <a:gd name="T12" fmla="*/ 2 w 238"/>
                          <a:gd name="T13" fmla="*/ 1 h 354"/>
                          <a:gd name="T14" fmla="*/ 2 w 238"/>
                          <a:gd name="T15" fmla="*/ 1 h 354"/>
                          <a:gd name="T16" fmla="*/ 2 w 238"/>
                          <a:gd name="T17" fmla="*/ 1 h 354"/>
                          <a:gd name="T18" fmla="*/ 1 w 238"/>
                          <a:gd name="T19" fmla="*/ 0 h 354"/>
                          <a:gd name="T20" fmla="*/ 1 w 238"/>
                          <a:gd name="T21" fmla="*/ 0 h 354"/>
                          <a:gd name="T22" fmla="*/ 1 w 238"/>
                          <a:gd name="T23" fmla="*/ 0 h 354"/>
                          <a:gd name="T24" fmla="*/ 1 w 238"/>
                          <a:gd name="T25" fmla="*/ 0 h 354"/>
                          <a:gd name="T26" fmla="*/ 1 w 238"/>
                          <a:gd name="T27" fmla="*/ 0 h 354"/>
                          <a:gd name="T28" fmla="*/ 0 w 238"/>
                          <a:gd name="T29" fmla="*/ 0 h 354"/>
                          <a:gd name="T30" fmla="*/ 0 w 238"/>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54">
                            <a:moveTo>
                              <a:pt x="0" y="10"/>
                            </a:moveTo>
                            <a:cubicBezTo>
                              <a:pt x="32" y="58"/>
                              <a:pt x="44" y="214"/>
                              <a:pt x="81" y="269"/>
                            </a:cubicBezTo>
                            <a:cubicBezTo>
                              <a:pt x="114" y="278"/>
                              <a:pt x="179" y="354"/>
                              <a:pt x="179" y="354"/>
                            </a:cubicBezTo>
                            <a:cubicBezTo>
                              <a:pt x="179" y="354"/>
                              <a:pt x="183" y="346"/>
                              <a:pt x="238" y="344"/>
                            </a:cubicBezTo>
                            <a:cubicBezTo>
                              <a:pt x="194" y="232"/>
                              <a:pt x="203" y="214"/>
                              <a:pt x="198" y="163"/>
                            </a:cubicBezTo>
                            <a:cubicBezTo>
                              <a:pt x="198" y="163"/>
                              <a:pt x="186" y="98"/>
                              <a:pt x="142" y="57"/>
                            </a:cubicBezTo>
                            <a:cubicBezTo>
                              <a:pt x="108" y="60"/>
                              <a:pt x="75" y="63"/>
                              <a:pt x="75" y="63"/>
                            </a:cubicBezTo>
                            <a:lnTo>
                              <a:pt x="75" y="29"/>
                            </a:lnTo>
                            <a:lnTo>
                              <a:pt x="73" y="29"/>
                            </a:lnTo>
                            <a:lnTo>
                              <a:pt x="60" y="18"/>
                            </a:lnTo>
                            <a:lnTo>
                              <a:pt x="48" y="10"/>
                            </a:lnTo>
                            <a:lnTo>
                              <a:pt x="41" y="6"/>
                            </a:lnTo>
                            <a:lnTo>
                              <a:pt x="35" y="2"/>
                            </a:lnTo>
                            <a:lnTo>
                              <a:pt x="25" y="0"/>
                            </a:lnTo>
                            <a:lnTo>
                              <a:pt x="17" y="0"/>
                            </a:lnTo>
                            <a:cubicBezTo>
                              <a:pt x="17" y="0"/>
                              <a:pt x="5" y="5"/>
                              <a:pt x="0" y="1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5" name="Freeform 326"/>
                      <p:cNvSpPr>
                        <a:spLocks noChangeAspect="1"/>
                      </p:cNvSpPr>
                      <p:nvPr/>
                    </p:nvSpPr>
                    <p:spPr bwMode="auto">
                      <a:xfrm>
                        <a:off x="2225" y="2473"/>
                        <a:ext cx="72" cy="83"/>
                      </a:xfrm>
                      <a:custGeom>
                        <a:avLst/>
                        <a:gdLst>
                          <a:gd name="T0" fmla="*/ 5 w 261"/>
                          <a:gd name="T1" fmla="*/ 0 h 302"/>
                          <a:gd name="T2" fmla="*/ 5 w 261"/>
                          <a:gd name="T3" fmla="*/ 0 h 302"/>
                          <a:gd name="T4" fmla="*/ 5 w 261"/>
                          <a:gd name="T5" fmla="*/ 0 h 302"/>
                          <a:gd name="T6" fmla="*/ 4 w 261"/>
                          <a:gd name="T7" fmla="*/ 0 h 302"/>
                          <a:gd name="T8" fmla="*/ 4 w 261"/>
                          <a:gd name="T9" fmla="*/ 1 h 302"/>
                          <a:gd name="T10" fmla="*/ 3 w 261"/>
                          <a:gd name="T11" fmla="*/ 1 h 302"/>
                          <a:gd name="T12" fmla="*/ 3 w 261"/>
                          <a:gd name="T13" fmla="*/ 1 h 302"/>
                          <a:gd name="T14" fmla="*/ 2 w 261"/>
                          <a:gd name="T15" fmla="*/ 0 h 302"/>
                          <a:gd name="T16" fmla="*/ 1 w 261"/>
                          <a:gd name="T17" fmla="*/ 0 h 302"/>
                          <a:gd name="T18" fmla="*/ 1 w 261"/>
                          <a:gd name="T19" fmla="*/ 0 h 302"/>
                          <a:gd name="T20" fmla="*/ 1 w 261"/>
                          <a:gd name="T21" fmla="*/ 0 h 302"/>
                          <a:gd name="T22" fmla="*/ 1 w 261"/>
                          <a:gd name="T23" fmla="*/ 0 h 302"/>
                          <a:gd name="T24" fmla="*/ 0 w 261"/>
                          <a:gd name="T25" fmla="*/ 1 h 302"/>
                          <a:gd name="T26" fmla="*/ 0 w 261"/>
                          <a:gd name="T27" fmla="*/ 1 h 302"/>
                          <a:gd name="T28" fmla="*/ 0 w 261"/>
                          <a:gd name="T29" fmla="*/ 1 h 302"/>
                          <a:gd name="T30" fmla="*/ 0 w 261"/>
                          <a:gd name="T31" fmla="*/ 2 h 302"/>
                          <a:gd name="T32" fmla="*/ 0 w 261"/>
                          <a:gd name="T33" fmla="*/ 3 h 302"/>
                          <a:gd name="T34" fmla="*/ 0 w 261"/>
                          <a:gd name="T35" fmla="*/ 4 h 302"/>
                          <a:gd name="T36" fmla="*/ 1 w 261"/>
                          <a:gd name="T37" fmla="*/ 5 h 302"/>
                          <a:gd name="T38" fmla="*/ 3 w 261"/>
                          <a:gd name="T39" fmla="*/ 4 h 302"/>
                          <a:gd name="T40" fmla="*/ 3 w 261"/>
                          <a:gd name="T41" fmla="*/ 5 h 302"/>
                          <a:gd name="T42" fmla="*/ 4 w 261"/>
                          <a:gd name="T43" fmla="*/ 5 h 302"/>
                          <a:gd name="T44" fmla="*/ 4 w 261"/>
                          <a:gd name="T45" fmla="*/ 5 h 302"/>
                          <a:gd name="T46" fmla="*/ 4 w 261"/>
                          <a:gd name="T47" fmla="*/ 5 h 302"/>
                          <a:gd name="T48" fmla="*/ 4 w 261"/>
                          <a:gd name="T49" fmla="*/ 5 h 302"/>
                          <a:gd name="T50" fmla="*/ 4 w 261"/>
                          <a:gd name="T51" fmla="*/ 4 h 302"/>
                          <a:gd name="T52" fmla="*/ 4 w 261"/>
                          <a:gd name="T53" fmla="*/ 4 h 302"/>
                          <a:gd name="T54" fmla="*/ 4 w 261"/>
                          <a:gd name="T55" fmla="*/ 4 h 302"/>
                          <a:gd name="T56" fmla="*/ 5 w 261"/>
                          <a:gd name="T57" fmla="*/ 4 h 302"/>
                          <a:gd name="T58" fmla="*/ 5 w 261"/>
                          <a:gd name="T59" fmla="*/ 4 h 302"/>
                          <a:gd name="T60" fmla="*/ 5 w 261"/>
                          <a:gd name="T61" fmla="*/ 3 h 302"/>
                          <a:gd name="T62" fmla="*/ 5 w 261"/>
                          <a:gd name="T63" fmla="*/ 2 h 302"/>
                          <a:gd name="T64" fmla="*/ 5 w 261"/>
                          <a:gd name="T65" fmla="*/ 2 h 302"/>
                          <a:gd name="T66" fmla="*/ 5 w 261"/>
                          <a:gd name="T67" fmla="*/ 2 h 302"/>
                          <a:gd name="T68" fmla="*/ 6 w 261"/>
                          <a:gd name="T69" fmla="*/ 1 h 302"/>
                          <a:gd name="T70" fmla="*/ 6 w 261"/>
                          <a:gd name="T71" fmla="*/ 1 h 302"/>
                          <a:gd name="T72" fmla="*/ 6 w 261"/>
                          <a:gd name="T73" fmla="*/ 1 h 302"/>
                          <a:gd name="T74" fmla="*/ 5 w 261"/>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302">
                            <a:moveTo>
                              <a:pt x="244" y="7"/>
                            </a:moveTo>
                            <a:lnTo>
                              <a:pt x="242" y="6"/>
                            </a:lnTo>
                            <a:lnTo>
                              <a:pt x="237" y="6"/>
                            </a:lnTo>
                            <a:lnTo>
                              <a:pt x="231" y="7"/>
                            </a:lnTo>
                            <a:lnTo>
                              <a:pt x="225" y="8"/>
                            </a:lnTo>
                            <a:lnTo>
                              <a:pt x="216" y="11"/>
                            </a:lnTo>
                            <a:lnTo>
                              <a:pt x="209" y="13"/>
                            </a:lnTo>
                            <a:lnTo>
                              <a:pt x="203" y="15"/>
                            </a:lnTo>
                            <a:lnTo>
                              <a:pt x="197" y="15"/>
                            </a:lnTo>
                            <a:lnTo>
                              <a:pt x="180" y="42"/>
                            </a:lnTo>
                            <a:lnTo>
                              <a:pt x="171" y="42"/>
                            </a:lnTo>
                            <a:lnTo>
                              <a:pt x="161" y="41"/>
                            </a:lnTo>
                            <a:lnTo>
                              <a:pt x="152" y="36"/>
                            </a:lnTo>
                            <a:lnTo>
                              <a:pt x="141" y="33"/>
                            </a:lnTo>
                            <a:lnTo>
                              <a:pt x="113" y="17"/>
                            </a:lnTo>
                            <a:lnTo>
                              <a:pt x="84" y="4"/>
                            </a:lnTo>
                            <a:lnTo>
                              <a:pt x="76" y="2"/>
                            </a:lnTo>
                            <a:lnTo>
                              <a:pt x="67" y="0"/>
                            </a:lnTo>
                            <a:lnTo>
                              <a:pt x="60" y="0"/>
                            </a:lnTo>
                            <a:lnTo>
                              <a:pt x="53" y="0"/>
                            </a:lnTo>
                            <a:lnTo>
                              <a:pt x="45" y="1"/>
                            </a:lnTo>
                            <a:lnTo>
                              <a:pt x="37" y="4"/>
                            </a:lnTo>
                            <a:lnTo>
                              <a:pt x="30" y="7"/>
                            </a:lnTo>
                            <a:lnTo>
                              <a:pt x="22" y="13"/>
                            </a:lnTo>
                            <a:lnTo>
                              <a:pt x="16" y="22"/>
                            </a:lnTo>
                            <a:lnTo>
                              <a:pt x="11" y="30"/>
                            </a:lnTo>
                            <a:lnTo>
                              <a:pt x="7" y="41"/>
                            </a:lnTo>
                            <a:lnTo>
                              <a:pt x="2" y="50"/>
                            </a:lnTo>
                            <a:lnTo>
                              <a:pt x="1" y="59"/>
                            </a:lnTo>
                            <a:lnTo>
                              <a:pt x="0" y="68"/>
                            </a:lnTo>
                            <a:lnTo>
                              <a:pt x="0" y="77"/>
                            </a:lnTo>
                            <a:lnTo>
                              <a:pt x="0" y="86"/>
                            </a:lnTo>
                            <a:lnTo>
                              <a:pt x="5" y="105"/>
                            </a:lnTo>
                            <a:lnTo>
                              <a:pt x="8" y="126"/>
                            </a:lnTo>
                            <a:lnTo>
                              <a:pt x="14" y="145"/>
                            </a:lnTo>
                            <a:lnTo>
                              <a:pt x="19" y="167"/>
                            </a:lnTo>
                            <a:lnTo>
                              <a:pt x="19" y="184"/>
                            </a:lnTo>
                            <a:cubicBezTo>
                              <a:pt x="23" y="200"/>
                              <a:pt x="38" y="227"/>
                              <a:pt x="44" y="263"/>
                            </a:cubicBezTo>
                            <a:cubicBezTo>
                              <a:pt x="67" y="302"/>
                              <a:pt x="95" y="278"/>
                              <a:pt x="95" y="278"/>
                            </a:cubicBezTo>
                            <a:lnTo>
                              <a:pt x="142" y="220"/>
                            </a:lnTo>
                            <a:lnTo>
                              <a:pt x="149" y="220"/>
                            </a:lnTo>
                            <a:lnTo>
                              <a:pt x="156" y="224"/>
                            </a:lnTo>
                            <a:lnTo>
                              <a:pt x="162" y="226"/>
                            </a:lnTo>
                            <a:lnTo>
                              <a:pt x="170" y="230"/>
                            </a:lnTo>
                            <a:lnTo>
                              <a:pt x="176" y="232"/>
                            </a:lnTo>
                            <a:lnTo>
                              <a:pt x="183" y="235"/>
                            </a:lnTo>
                            <a:lnTo>
                              <a:pt x="185" y="234"/>
                            </a:lnTo>
                            <a:lnTo>
                              <a:pt x="189" y="234"/>
                            </a:lnTo>
                            <a:lnTo>
                              <a:pt x="191" y="231"/>
                            </a:lnTo>
                            <a:lnTo>
                              <a:pt x="194" y="229"/>
                            </a:lnTo>
                            <a:lnTo>
                              <a:pt x="196" y="211"/>
                            </a:lnTo>
                            <a:lnTo>
                              <a:pt x="198" y="190"/>
                            </a:lnTo>
                            <a:lnTo>
                              <a:pt x="200" y="185"/>
                            </a:lnTo>
                            <a:lnTo>
                              <a:pt x="202" y="180"/>
                            </a:lnTo>
                            <a:lnTo>
                              <a:pt x="204" y="177"/>
                            </a:lnTo>
                            <a:lnTo>
                              <a:pt x="208" y="174"/>
                            </a:lnTo>
                            <a:lnTo>
                              <a:pt x="212" y="172"/>
                            </a:lnTo>
                            <a:lnTo>
                              <a:pt x="218" y="171"/>
                            </a:lnTo>
                            <a:lnTo>
                              <a:pt x="225" y="169"/>
                            </a:lnTo>
                            <a:lnTo>
                              <a:pt x="232" y="171"/>
                            </a:lnTo>
                            <a:lnTo>
                              <a:pt x="238" y="152"/>
                            </a:lnTo>
                            <a:lnTo>
                              <a:pt x="244" y="134"/>
                            </a:lnTo>
                            <a:lnTo>
                              <a:pt x="245" y="125"/>
                            </a:lnTo>
                            <a:lnTo>
                              <a:pt x="247" y="115"/>
                            </a:lnTo>
                            <a:lnTo>
                              <a:pt x="245" y="104"/>
                            </a:lnTo>
                            <a:lnTo>
                              <a:pt x="244" y="94"/>
                            </a:lnTo>
                            <a:lnTo>
                              <a:pt x="249" y="88"/>
                            </a:lnTo>
                            <a:lnTo>
                              <a:pt x="254" y="82"/>
                            </a:lnTo>
                            <a:lnTo>
                              <a:pt x="257" y="77"/>
                            </a:lnTo>
                            <a:lnTo>
                              <a:pt x="260" y="71"/>
                            </a:lnTo>
                            <a:lnTo>
                              <a:pt x="261" y="67"/>
                            </a:lnTo>
                            <a:lnTo>
                              <a:pt x="261" y="61"/>
                            </a:lnTo>
                            <a:lnTo>
                              <a:pt x="261" y="56"/>
                            </a:lnTo>
                            <a:lnTo>
                              <a:pt x="261" y="51"/>
                            </a:lnTo>
                            <a:lnTo>
                              <a:pt x="254" y="29"/>
                            </a:lnTo>
                            <a:lnTo>
                              <a:pt x="244" y="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6" name="Freeform 327"/>
                      <p:cNvSpPr>
                        <a:spLocks noChangeAspect="1"/>
                      </p:cNvSpPr>
                      <p:nvPr/>
                    </p:nvSpPr>
                    <p:spPr bwMode="auto">
                      <a:xfrm>
                        <a:off x="2221" y="2316"/>
                        <a:ext cx="108" cy="271"/>
                      </a:xfrm>
                      <a:custGeom>
                        <a:avLst/>
                        <a:gdLst>
                          <a:gd name="T0" fmla="*/ 4 w 390"/>
                          <a:gd name="T1" fmla="*/ 5 h 980"/>
                          <a:gd name="T2" fmla="*/ 6 w 390"/>
                          <a:gd name="T3" fmla="*/ 9 h 980"/>
                          <a:gd name="T4" fmla="*/ 6 w 390"/>
                          <a:gd name="T5" fmla="*/ 17 h 980"/>
                          <a:gd name="T6" fmla="*/ 4 w 390"/>
                          <a:gd name="T7" fmla="*/ 20 h 980"/>
                          <a:gd name="T8" fmla="*/ 3 w 390"/>
                          <a:gd name="T9" fmla="*/ 19 h 980"/>
                          <a:gd name="T10" fmla="*/ 3 w 390"/>
                          <a:gd name="T11" fmla="*/ 17 h 980"/>
                          <a:gd name="T12" fmla="*/ 4 w 390"/>
                          <a:gd name="T13" fmla="*/ 17 h 980"/>
                          <a:gd name="T14" fmla="*/ 4 w 390"/>
                          <a:gd name="T15" fmla="*/ 17 h 980"/>
                          <a:gd name="T16" fmla="*/ 4 w 390"/>
                          <a:gd name="T17" fmla="*/ 17 h 980"/>
                          <a:gd name="T18" fmla="*/ 4 w 390"/>
                          <a:gd name="T19" fmla="*/ 17 h 980"/>
                          <a:gd name="T20" fmla="*/ 4 w 390"/>
                          <a:gd name="T21" fmla="*/ 17 h 980"/>
                          <a:gd name="T22" fmla="*/ 4 w 390"/>
                          <a:gd name="T23" fmla="*/ 16 h 980"/>
                          <a:gd name="T24" fmla="*/ 5 w 390"/>
                          <a:gd name="T25" fmla="*/ 16 h 980"/>
                          <a:gd name="T26" fmla="*/ 5 w 390"/>
                          <a:gd name="T27" fmla="*/ 16 h 980"/>
                          <a:gd name="T28" fmla="*/ 5 w 390"/>
                          <a:gd name="T29" fmla="*/ 15 h 980"/>
                          <a:gd name="T30" fmla="*/ 5 w 390"/>
                          <a:gd name="T31" fmla="*/ 15 h 980"/>
                          <a:gd name="T32" fmla="*/ 6 w 390"/>
                          <a:gd name="T33" fmla="*/ 15 h 980"/>
                          <a:gd name="T34" fmla="*/ 6 w 390"/>
                          <a:gd name="T35" fmla="*/ 14 h 980"/>
                          <a:gd name="T36" fmla="*/ 6 w 390"/>
                          <a:gd name="T37" fmla="*/ 14 h 980"/>
                          <a:gd name="T38" fmla="*/ 6 w 390"/>
                          <a:gd name="T39" fmla="*/ 14 h 980"/>
                          <a:gd name="T40" fmla="*/ 6 w 390"/>
                          <a:gd name="T41" fmla="*/ 14 h 980"/>
                          <a:gd name="T42" fmla="*/ 6 w 390"/>
                          <a:gd name="T43" fmla="*/ 13 h 980"/>
                          <a:gd name="T44" fmla="*/ 6 w 390"/>
                          <a:gd name="T45" fmla="*/ 13 h 980"/>
                          <a:gd name="T46" fmla="*/ 6 w 390"/>
                          <a:gd name="T47" fmla="*/ 12 h 980"/>
                          <a:gd name="T48" fmla="*/ 5 w 390"/>
                          <a:gd name="T49" fmla="*/ 12 h 980"/>
                          <a:gd name="T50" fmla="*/ 5 w 390"/>
                          <a:gd name="T51" fmla="*/ 11 h 980"/>
                          <a:gd name="T52" fmla="*/ 6 w 390"/>
                          <a:gd name="T53" fmla="*/ 11 h 980"/>
                          <a:gd name="T54" fmla="*/ 5 w 390"/>
                          <a:gd name="T55" fmla="*/ 10 h 980"/>
                          <a:gd name="T56" fmla="*/ 5 w 390"/>
                          <a:gd name="T57" fmla="*/ 9 h 980"/>
                          <a:gd name="T58" fmla="*/ 5 w 390"/>
                          <a:gd name="T59" fmla="*/ 9 h 980"/>
                          <a:gd name="T60" fmla="*/ 4 w 390"/>
                          <a:gd name="T61" fmla="*/ 9 h 980"/>
                          <a:gd name="T62" fmla="*/ 4 w 390"/>
                          <a:gd name="T63" fmla="*/ 8 h 980"/>
                          <a:gd name="T64" fmla="*/ 4 w 390"/>
                          <a:gd name="T65" fmla="*/ 8 h 980"/>
                          <a:gd name="T66" fmla="*/ 4 w 390"/>
                          <a:gd name="T67" fmla="*/ 8 h 980"/>
                          <a:gd name="T68" fmla="*/ 4 w 390"/>
                          <a:gd name="T69" fmla="*/ 7 h 980"/>
                          <a:gd name="T70" fmla="*/ 3 w 390"/>
                          <a:gd name="T71" fmla="*/ 6 h 980"/>
                          <a:gd name="T72" fmla="*/ 2 w 390"/>
                          <a:gd name="T73" fmla="*/ 5 h 980"/>
                          <a:gd name="T74" fmla="*/ 3 w 390"/>
                          <a:gd name="T75" fmla="*/ 4 h 980"/>
                          <a:gd name="T76" fmla="*/ 2 w 390"/>
                          <a:gd name="T77" fmla="*/ 4 h 980"/>
                          <a:gd name="T78" fmla="*/ 2 w 390"/>
                          <a:gd name="T79" fmla="*/ 3 h 980"/>
                          <a:gd name="T80" fmla="*/ 2 w 390"/>
                          <a:gd name="T81" fmla="*/ 3 h 980"/>
                          <a:gd name="T82" fmla="*/ 2 w 390"/>
                          <a:gd name="T83" fmla="*/ 3 h 980"/>
                          <a:gd name="T84" fmla="*/ 1 w 390"/>
                          <a:gd name="T85" fmla="*/ 2 h 980"/>
                          <a:gd name="T86" fmla="*/ 1 w 390"/>
                          <a:gd name="T87" fmla="*/ 2 h 980"/>
                          <a:gd name="T88" fmla="*/ 1 w 390"/>
                          <a:gd name="T89" fmla="*/ 2 h 980"/>
                          <a:gd name="T90" fmla="*/ 1 w 390"/>
                          <a:gd name="T91" fmla="*/ 2 h 980"/>
                          <a:gd name="T92" fmla="*/ 0 w 390"/>
                          <a:gd name="T93" fmla="*/ 1 h 980"/>
                          <a:gd name="T94" fmla="*/ 0 w 390"/>
                          <a:gd name="T95" fmla="*/ 1 h 980"/>
                          <a:gd name="T96" fmla="*/ 1 w 390"/>
                          <a:gd name="T97" fmla="*/ 1 h 980"/>
                          <a:gd name="T98" fmla="*/ 1 w 390"/>
                          <a:gd name="T99" fmla="*/ 1 h 980"/>
                          <a:gd name="T100" fmla="*/ 1 w 390"/>
                          <a:gd name="T101" fmla="*/ 0 h 980"/>
                          <a:gd name="T102" fmla="*/ 2 w 390"/>
                          <a:gd name="T103" fmla="*/ 0 h 980"/>
                          <a:gd name="T104" fmla="*/ 2 w 390"/>
                          <a:gd name="T105" fmla="*/ 0 h 980"/>
                          <a:gd name="T106" fmla="*/ 3 w 390"/>
                          <a:gd name="T107" fmla="*/ 0 h 980"/>
                          <a:gd name="T108" fmla="*/ 3 w 390"/>
                          <a:gd name="T109" fmla="*/ 0 h 980"/>
                          <a:gd name="T110" fmla="*/ 4 w 390"/>
                          <a:gd name="T111" fmla="*/ 1 h 980"/>
                          <a:gd name="T112" fmla="*/ 4 w 390"/>
                          <a:gd name="T113" fmla="*/ 1 h 980"/>
                          <a:gd name="T114" fmla="*/ 4 w 390"/>
                          <a:gd name="T115" fmla="*/ 1 h 980"/>
                          <a:gd name="T116" fmla="*/ 4 w 390"/>
                          <a:gd name="T117" fmla="*/ 1 h 980"/>
                          <a:gd name="T118" fmla="*/ 4 w 390"/>
                          <a:gd name="T119" fmla="*/ 1 h 980"/>
                          <a:gd name="T120" fmla="*/ 5 w 390"/>
                          <a:gd name="T121" fmla="*/ 2 h 980"/>
                          <a:gd name="T122" fmla="*/ 5 w 390"/>
                          <a:gd name="T123" fmla="*/ 2 h 9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980">
                            <a:moveTo>
                              <a:pt x="278" y="100"/>
                            </a:moveTo>
                            <a:cubicBezTo>
                              <a:pt x="278" y="100"/>
                              <a:pt x="192" y="158"/>
                              <a:pt x="173" y="227"/>
                            </a:cubicBezTo>
                            <a:cubicBezTo>
                              <a:pt x="135" y="291"/>
                              <a:pt x="212" y="321"/>
                              <a:pt x="212" y="321"/>
                            </a:cubicBezTo>
                            <a:cubicBezTo>
                              <a:pt x="222" y="401"/>
                              <a:pt x="278" y="423"/>
                              <a:pt x="278" y="423"/>
                            </a:cubicBezTo>
                            <a:cubicBezTo>
                              <a:pt x="390" y="558"/>
                              <a:pt x="349" y="758"/>
                              <a:pt x="349" y="758"/>
                            </a:cubicBezTo>
                            <a:lnTo>
                              <a:pt x="298" y="823"/>
                            </a:lnTo>
                            <a:cubicBezTo>
                              <a:pt x="276" y="863"/>
                              <a:pt x="227" y="860"/>
                              <a:pt x="227" y="860"/>
                            </a:cubicBezTo>
                            <a:lnTo>
                              <a:pt x="187" y="925"/>
                            </a:lnTo>
                            <a:cubicBezTo>
                              <a:pt x="166" y="941"/>
                              <a:pt x="147" y="980"/>
                              <a:pt x="103" y="959"/>
                            </a:cubicBezTo>
                            <a:cubicBezTo>
                              <a:pt x="141" y="917"/>
                              <a:pt x="90" y="908"/>
                              <a:pt x="125" y="871"/>
                            </a:cubicBezTo>
                            <a:cubicBezTo>
                              <a:pt x="116" y="858"/>
                              <a:pt x="108" y="845"/>
                              <a:pt x="108" y="845"/>
                            </a:cubicBezTo>
                            <a:lnTo>
                              <a:pt x="155" y="787"/>
                            </a:lnTo>
                            <a:lnTo>
                              <a:pt x="162" y="787"/>
                            </a:lnTo>
                            <a:lnTo>
                              <a:pt x="169" y="790"/>
                            </a:lnTo>
                            <a:lnTo>
                              <a:pt x="175" y="793"/>
                            </a:lnTo>
                            <a:lnTo>
                              <a:pt x="182" y="797"/>
                            </a:lnTo>
                            <a:lnTo>
                              <a:pt x="188" y="799"/>
                            </a:lnTo>
                            <a:lnTo>
                              <a:pt x="196" y="801"/>
                            </a:lnTo>
                            <a:lnTo>
                              <a:pt x="198" y="800"/>
                            </a:lnTo>
                            <a:lnTo>
                              <a:pt x="202" y="800"/>
                            </a:lnTo>
                            <a:lnTo>
                              <a:pt x="204" y="798"/>
                            </a:lnTo>
                            <a:lnTo>
                              <a:pt x="206" y="795"/>
                            </a:lnTo>
                            <a:lnTo>
                              <a:pt x="209" y="777"/>
                            </a:lnTo>
                            <a:lnTo>
                              <a:pt x="211" y="757"/>
                            </a:lnTo>
                            <a:lnTo>
                              <a:pt x="212" y="752"/>
                            </a:lnTo>
                            <a:lnTo>
                              <a:pt x="215" y="747"/>
                            </a:lnTo>
                            <a:lnTo>
                              <a:pt x="217" y="743"/>
                            </a:lnTo>
                            <a:lnTo>
                              <a:pt x="221" y="741"/>
                            </a:lnTo>
                            <a:lnTo>
                              <a:pt x="224" y="739"/>
                            </a:lnTo>
                            <a:lnTo>
                              <a:pt x="230" y="737"/>
                            </a:lnTo>
                            <a:lnTo>
                              <a:pt x="238" y="736"/>
                            </a:lnTo>
                            <a:lnTo>
                              <a:pt x="245" y="737"/>
                            </a:lnTo>
                            <a:lnTo>
                              <a:pt x="251" y="719"/>
                            </a:lnTo>
                            <a:lnTo>
                              <a:pt x="257" y="701"/>
                            </a:lnTo>
                            <a:lnTo>
                              <a:pt x="258" y="692"/>
                            </a:lnTo>
                            <a:lnTo>
                              <a:pt x="259" y="682"/>
                            </a:lnTo>
                            <a:lnTo>
                              <a:pt x="258" y="671"/>
                            </a:lnTo>
                            <a:lnTo>
                              <a:pt x="257" y="662"/>
                            </a:lnTo>
                            <a:lnTo>
                              <a:pt x="262" y="656"/>
                            </a:lnTo>
                            <a:lnTo>
                              <a:pt x="266" y="649"/>
                            </a:lnTo>
                            <a:lnTo>
                              <a:pt x="270" y="645"/>
                            </a:lnTo>
                            <a:lnTo>
                              <a:pt x="272" y="639"/>
                            </a:lnTo>
                            <a:lnTo>
                              <a:pt x="274" y="634"/>
                            </a:lnTo>
                            <a:lnTo>
                              <a:pt x="274" y="628"/>
                            </a:lnTo>
                            <a:lnTo>
                              <a:pt x="274" y="623"/>
                            </a:lnTo>
                            <a:lnTo>
                              <a:pt x="274" y="618"/>
                            </a:lnTo>
                            <a:lnTo>
                              <a:pt x="266" y="596"/>
                            </a:lnTo>
                            <a:lnTo>
                              <a:pt x="257" y="575"/>
                            </a:lnTo>
                            <a:lnTo>
                              <a:pt x="253" y="563"/>
                            </a:lnTo>
                            <a:lnTo>
                              <a:pt x="251" y="549"/>
                            </a:lnTo>
                            <a:lnTo>
                              <a:pt x="251" y="542"/>
                            </a:lnTo>
                            <a:lnTo>
                              <a:pt x="252" y="534"/>
                            </a:lnTo>
                            <a:lnTo>
                              <a:pt x="253" y="525"/>
                            </a:lnTo>
                            <a:lnTo>
                              <a:pt x="257" y="518"/>
                            </a:lnTo>
                            <a:lnTo>
                              <a:pt x="247" y="494"/>
                            </a:lnTo>
                            <a:lnTo>
                              <a:pt x="239" y="466"/>
                            </a:lnTo>
                            <a:lnTo>
                              <a:pt x="234" y="452"/>
                            </a:lnTo>
                            <a:lnTo>
                              <a:pt x="226" y="439"/>
                            </a:lnTo>
                            <a:lnTo>
                              <a:pt x="222" y="433"/>
                            </a:lnTo>
                            <a:lnTo>
                              <a:pt x="217" y="427"/>
                            </a:lnTo>
                            <a:lnTo>
                              <a:pt x="212" y="422"/>
                            </a:lnTo>
                            <a:lnTo>
                              <a:pt x="206" y="417"/>
                            </a:lnTo>
                            <a:lnTo>
                              <a:pt x="202" y="399"/>
                            </a:lnTo>
                            <a:lnTo>
                              <a:pt x="198" y="380"/>
                            </a:lnTo>
                            <a:lnTo>
                              <a:pt x="194" y="371"/>
                            </a:lnTo>
                            <a:lnTo>
                              <a:pt x="190" y="365"/>
                            </a:lnTo>
                            <a:lnTo>
                              <a:pt x="187" y="363"/>
                            </a:lnTo>
                            <a:lnTo>
                              <a:pt x="182" y="360"/>
                            </a:lnTo>
                            <a:lnTo>
                              <a:pt x="178" y="359"/>
                            </a:lnTo>
                            <a:lnTo>
                              <a:pt x="173" y="359"/>
                            </a:lnTo>
                            <a:lnTo>
                              <a:pt x="152" y="331"/>
                            </a:lnTo>
                            <a:lnTo>
                              <a:pt x="134" y="305"/>
                            </a:lnTo>
                            <a:lnTo>
                              <a:pt x="116" y="280"/>
                            </a:lnTo>
                            <a:lnTo>
                              <a:pt x="96" y="254"/>
                            </a:lnTo>
                            <a:lnTo>
                              <a:pt x="132" y="198"/>
                            </a:lnTo>
                            <a:lnTo>
                              <a:pt x="130" y="190"/>
                            </a:lnTo>
                            <a:lnTo>
                              <a:pt x="126" y="182"/>
                            </a:lnTo>
                            <a:lnTo>
                              <a:pt x="121" y="175"/>
                            </a:lnTo>
                            <a:lnTo>
                              <a:pt x="116" y="166"/>
                            </a:lnTo>
                            <a:lnTo>
                              <a:pt x="112" y="160"/>
                            </a:lnTo>
                            <a:lnTo>
                              <a:pt x="106" y="154"/>
                            </a:lnTo>
                            <a:lnTo>
                              <a:pt x="100" y="148"/>
                            </a:lnTo>
                            <a:lnTo>
                              <a:pt x="94" y="143"/>
                            </a:lnTo>
                            <a:lnTo>
                              <a:pt x="78" y="134"/>
                            </a:lnTo>
                            <a:lnTo>
                              <a:pt x="64" y="127"/>
                            </a:lnTo>
                            <a:lnTo>
                              <a:pt x="56" y="124"/>
                            </a:lnTo>
                            <a:lnTo>
                              <a:pt x="48" y="123"/>
                            </a:lnTo>
                            <a:lnTo>
                              <a:pt x="41" y="122"/>
                            </a:lnTo>
                            <a:lnTo>
                              <a:pt x="32" y="121"/>
                            </a:lnTo>
                            <a:lnTo>
                              <a:pt x="32" y="107"/>
                            </a:lnTo>
                            <a:lnTo>
                              <a:pt x="31" y="95"/>
                            </a:lnTo>
                            <a:lnTo>
                              <a:pt x="29" y="84"/>
                            </a:lnTo>
                            <a:lnTo>
                              <a:pt x="25" y="74"/>
                            </a:lnTo>
                            <a:lnTo>
                              <a:pt x="13" y="54"/>
                            </a:lnTo>
                            <a:lnTo>
                              <a:pt x="0" y="35"/>
                            </a:lnTo>
                            <a:lnTo>
                              <a:pt x="12" y="33"/>
                            </a:lnTo>
                            <a:lnTo>
                              <a:pt x="25" y="30"/>
                            </a:lnTo>
                            <a:lnTo>
                              <a:pt x="38" y="29"/>
                            </a:lnTo>
                            <a:lnTo>
                              <a:pt x="52" y="30"/>
                            </a:lnTo>
                            <a:lnTo>
                              <a:pt x="56" y="24"/>
                            </a:lnTo>
                            <a:lnTo>
                              <a:pt x="61" y="22"/>
                            </a:lnTo>
                            <a:lnTo>
                              <a:pt x="67" y="19"/>
                            </a:lnTo>
                            <a:lnTo>
                              <a:pt x="72" y="18"/>
                            </a:lnTo>
                            <a:lnTo>
                              <a:pt x="85" y="18"/>
                            </a:lnTo>
                            <a:lnTo>
                              <a:pt x="98" y="18"/>
                            </a:lnTo>
                            <a:lnTo>
                              <a:pt x="110" y="18"/>
                            </a:lnTo>
                            <a:lnTo>
                              <a:pt x="122" y="16"/>
                            </a:lnTo>
                            <a:lnTo>
                              <a:pt x="128" y="13"/>
                            </a:lnTo>
                            <a:lnTo>
                              <a:pt x="133" y="11"/>
                            </a:lnTo>
                            <a:lnTo>
                              <a:pt x="137" y="6"/>
                            </a:lnTo>
                            <a:lnTo>
                              <a:pt x="142" y="0"/>
                            </a:lnTo>
                            <a:lnTo>
                              <a:pt x="206" y="20"/>
                            </a:lnTo>
                            <a:lnTo>
                              <a:pt x="203" y="28"/>
                            </a:lnTo>
                            <a:lnTo>
                              <a:pt x="200" y="34"/>
                            </a:lnTo>
                            <a:lnTo>
                              <a:pt x="199" y="40"/>
                            </a:lnTo>
                            <a:lnTo>
                              <a:pt x="199" y="45"/>
                            </a:lnTo>
                            <a:lnTo>
                              <a:pt x="200" y="49"/>
                            </a:lnTo>
                            <a:lnTo>
                              <a:pt x="202" y="54"/>
                            </a:lnTo>
                            <a:lnTo>
                              <a:pt x="205" y="59"/>
                            </a:lnTo>
                            <a:lnTo>
                              <a:pt x="209" y="64"/>
                            </a:lnTo>
                            <a:lnTo>
                              <a:pt x="217" y="71"/>
                            </a:lnTo>
                            <a:lnTo>
                              <a:pt x="227" y="77"/>
                            </a:lnTo>
                            <a:lnTo>
                              <a:pt x="238" y="82"/>
                            </a:lnTo>
                            <a:lnTo>
                              <a:pt x="247" y="84"/>
                            </a:lnTo>
                            <a:lnTo>
                              <a:pt x="278" y="10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7" name="Freeform 328"/>
                      <p:cNvSpPr>
                        <a:spLocks noChangeAspect="1"/>
                      </p:cNvSpPr>
                      <p:nvPr/>
                    </p:nvSpPr>
                    <p:spPr bwMode="auto">
                      <a:xfrm>
                        <a:off x="2185" y="2326"/>
                        <a:ext cx="107" cy="159"/>
                      </a:xfrm>
                      <a:custGeom>
                        <a:avLst/>
                        <a:gdLst>
                          <a:gd name="T0" fmla="*/ 3 w 321"/>
                          <a:gd name="T1" fmla="*/ 0 h 477"/>
                          <a:gd name="T2" fmla="*/ 4 w 321"/>
                          <a:gd name="T3" fmla="*/ 3 h 477"/>
                          <a:gd name="T4" fmla="*/ 3 w 321"/>
                          <a:gd name="T5" fmla="*/ 3 h 477"/>
                          <a:gd name="T6" fmla="*/ 3 w 321"/>
                          <a:gd name="T7" fmla="*/ 2 h 477"/>
                          <a:gd name="T8" fmla="*/ 2 w 321"/>
                          <a:gd name="T9" fmla="*/ 2 h 477"/>
                          <a:gd name="T10" fmla="*/ 1 w 321"/>
                          <a:gd name="T11" fmla="*/ 2 h 477"/>
                          <a:gd name="T12" fmla="*/ 1 w 321"/>
                          <a:gd name="T13" fmla="*/ 2 h 477"/>
                          <a:gd name="T14" fmla="*/ 1 w 321"/>
                          <a:gd name="T15" fmla="*/ 3 h 477"/>
                          <a:gd name="T16" fmla="*/ 1 w 321"/>
                          <a:gd name="T17" fmla="*/ 3 h 477"/>
                          <a:gd name="T18" fmla="*/ 0 w 321"/>
                          <a:gd name="T19" fmla="*/ 4 h 477"/>
                          <a:gd name="T20" fmla="*/ 0 w 321"/>
                          <a:gd name="T21" fmla="*/ 5 h 477"/>
                          <a:gd name="T22" fmla="*/ 1 w 321"/>
                          <a:gd name="T23" fmla="*/ 7 h 477"/>
                          <a:gd name="T24" fmla="*/ 2 w 321"/>
                          <a:gd name="T25" fmla="*/ 7 h 477"/>
                          <a:gd name="T26" fmla="*/ 2 w 321"/>
                          <a:gd name="T27" fmla="*/ 8 h 477"/>
                          <a:gd name="T28" fmla="*/ 2 w 321"/>
                          <a:gd name="T29" fmla="*/ 9 h 477"/>
                          <a:gd name="T30" fmla="*/ 2 w 321"/>
                          <a:gd name="T31" fmla="*/ 10 h 477"/>
                          <a:gd name="T32" fmla="*/ 2 w 321"/>
                          <a:gd name="T33" fmla="*/ 11 h 477"/>
                          <a:gd name="T34" fmla="*/ 2 w 321"/>
                          <a:gd name="T35" fmla="*/ 10 h 477"/>
                          <a:gd name="T36" fmla="*/ 3 w 321"/>
                          <a:gd name="T37" fmla="*/ 9 h 477"/>
                          <a:gd name="T38" fmla="*/ 3 w 321"/>
                          <a:gd name="T39" fmla="*/ 9 h 477"/>
                          <a:gd name="T40" fmla="*/ 4 w 321"/>
                          <a:gd name="T41" fmla="*/ 9 h 477"/>
                          <a:gd name="T42" fmla="*/ 5 w 321"/>
                          <a:gd name="T43" fmla="*/ 9 h 477"/>
                          <a:gd name="T44" fmla="*/ 5 w 321"/>
                          <a:gd name="T45" fmla="*/ 10 h 477"/>
                          <a:gd name="T46" fmla="*/ 6 w 321"/>
                          <a:gd name="T47" fmla="*/ 9 h 477"/>
                          <a:gd name="T48" fmla="*/ 6 w 321"/>
                          <a:gd name="T49" fmla="*/ 9 h 477"/>
                          <a:gd name="T50" fmla="*/ 7 w 321"/>
                          <a:gd name="T51" fmla="*/ 9 h 477"/>
                          <a:gd name="T52" fmla="*/ 8 w 321"/>
                          <a:gd name="T53" fmla="*/ 11 h 477"/>
                          <a:gd name="T54" fmla="*/ 8 w 321"/>
                          <a:gd name="T55" fmla="*/ 13 h 477"/>
                          <a:gd name="T56" fmla="*/ 9 w 321"/>
                          <a:gd name="T57" fmla="*/ 14 h 477"/>
                          <a:gd name="T58" fmla="*/ 10 w 321"/>
                          <a:gd name="T59" fmla="*/ 15 h 477"/>
                          <a:gd name="T60" fmla="*/ 9 w 321"/>
                          <a:gd name="T61" fmla="*/ 16 h 477"/>
                          <a:gd name="T62" fmla="*/ 9 w 321"/>
                          <a:gd name="T63" fmla="*/ 17 h 477"/>
                          <a:gd name="T64" fmla="*/ 9 w 321"/>
                          <a:gd name="T65" fmla="*/ 18 h 477"/>
                          <a:gd name="T66" fmla="*/ 10 w 321"/>
                          <a:gd name="T67" fmla="*/ 17 h 477"/>
                          <a:gd name="T68" fmla="*/ 11 w 321"/>
                          <a:gd name="T69" fmla="*/ 17 h 477"/>
                          <a:gd name="T70" fmla="*/ 12 w 321"/>
                          <a:gd name="T71" fmla="*/ 17 h 477"/>
                          <a:gd name="T72" fmla="*/ 12 w 321"/>
                          <a:gd name="T73" fmla="*/ 16 h 477"/>
                          <a:gd name="T74" fmla="*/ 12 w 321"/>
                          <a:gd name="T75" fmla="*/ 15 h 477"/>
                          <a:gd name="T76" fmla="*/ 12 w 321"/>
                          <a:gd name="T77" fmla="*/ 14 h 477"/>
                          <a:gd name="T78" fmla="*/ 11 w 321"/>
                          <a:gd name="T79" fmla="*/ 12 h 477"/>
                          <a:gd name="T80" fmla="*/ 11 w 321"/>
                          <a:gd name="T81" fmla="*/ 12 h 477"/>
                          <a:gd name="T82" fmla="*/ 10 w 321"/>
                          <a:gd name="T83" fmla="*/ 11 h 477"/>
                          <a:gd name="T84" fmla="*/ 10 w 321"/>
                          <a:gd name="T85" fmla="*/ 10 h 477"/>
                          <a:gd name="T86" fmla="*/ 9 w 321"/>
                          <a:gd name="T87" fmla="*/ 10 h 477"/>
                          <a:gd name="T88" fmla="*/ 8 w 321"/>
                          <a:gd name="T89" fmla="*/ 8 h 477"/>
                          <a:gd name="T90" fmla="*/ 8 w 321"/>
                          <a:gd name="T91" fmla="*/ 5 h 477"/>
                          <a:gd name="T92" fmla="*/ 8 w 321"/>
                          <a:gd name="T93" fmla="*/ 4 h 477"/>
                          <a:gd name="T94" fmla="*/ 7 w 321"/>
                          <a:gd name="T95" fmla="*/ 3 h 477"/>
                          <a:gd name="T96" fmla="*/ 6 w 321"/>
                          <a:gd name="T97" fmla="*/ 3 h 477"/>
                          <a:gd name="T98" fmla="*/ 5 w 321"/>
                          <a:gd name="T99" fmla="*/ 3 h 477"/>
                          <a:gd name="T100" fmla="*/ 5 w 321"/>
                          <a:gd name="T101" fmla="*/ 2 h 477"/>
                          <a:gd name="T102" fmla="*/ 4 w 321"/>
                          <a:gd name="T103" fmla="*/ 1 h 4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1" h="477">
                            <a:moveTo>
                              <a:pt x="107" y="0"/>
                            </a:moveTo>
                            <a:lnTo>
                              <a:pt x="98" y="3"/>
                            </a:lnTo>
                            <a:lnTo>
                              <a:pt x="90" y="5"/>
                            </a:lnTo>
                            <a:lnTo>
                              <a:pt x="81" y="6"/>
                            </a:lnTo>
                            <a:lnTo>
                              <a:pt x="72" y="8"/>
                            </a:lnTo>
                            <a:lnTo>
                              <a:pt x="107" y="68"/>
                            </a:lnTo>
                            <a:lnTo>
                              <a:pt x="102" y="72"/>
                            </a:lnTo>
                            <a:lnTo>
                              <a:pt x="97" y="74"/>
                            </a:lnTo>
                            <a:lnTo>
                              <a:pt x="93" y="75"/>
                            </a:lnTo>
                            <a:lnTo>
                              <a:pt x="88" y="74"/>
                            </a:lnTo>
                            <a:lnTo>
                              <a:pt x="79" y="69"/>
                            </a:lnTo>
                            <a:lnTo>
                              <a:pt x="70" y="62"/>
                            </a:lnTo>
                            <a:lnTo>
                              <a:pt x="66" y="59"/>
                            </a:lnTo>
                            <a:lnTo>
                              <a:pt x="60" y="56"/>
                            </a:lnTo>
                            <a:lnTo>
                              <a:pt x="55" y="53"/>
                            </a:lnTo>
                            <a:lnTo>
                              <a:pt x="49" y="50"/>
                            </a:lnTo>
                            <a:lnTo>
                              <a:pt x="44" y="49"/>
                            </a:lnTo>
                            <a:lnTo>
                              <a:pt x="38" y="50"/>
                            </a:lnTo>
                            <a:lnTo>
                              <a:pt x="31" y="54"/>
                            </a:lnTo>
                            <a:lnTo>
                              <a:pt x="24" y="58"/>
                            </a:lnTo>
                            <a:lnTo>
                              <a:pt x="27" y="64"/>
                            </a:lnTo>
                            <a:lnTo>
                              <a:pt x="29" y="70"/>
                            </a:lnTo>
                            <a:lnTo>
                              <a:pt x="30" y="75"/>
                            </a:lnTo>
                            <a:lnTo>
                              <a:pt x="29" y="80"/>
                            </a:lnTo>
                            <a:lnTo>
                              <a:pt x="28" y="84"/>
                            </a:lnTo>
                            <a:lnTo>
                              <a:pt x="26" y="89"/>
                            </a:lnTo>
                            <a:lnTo>
                              <a:pt x="24" y="93"/>
                            </a:lnTo>
                            <a:lnTo>
                              <a:pt x="21" y="98"/>
                            </a:lnTo>
                            <a:lnTo>
                              <a:pt x="15" y="106"/>
                            </a:lnTo>
                            <a:lnTo>
                              <a:pt x="9" y="116"/>
                            </a:lnTo>
                            <a:lnTo>
                              <a:pt x="6" y="120"/>
                            </a:lnTo>
                            <a:lnTo>
                              <a:pt x="4" y="125"/>
                            </a:lnTo>
                            <a:lnTo>
                              <a:pt x="2" y="130"/>
                            </a:lnTo>
                            <a:lnTo>
                              <a:pt x="0" y="135"/>
                            </a:lnTo>
                            <a:lnTo>
                              <a:pt x="15" y="189"/>
                            </a:lnTo>
                            <a:lnTo>
                              <a:pt x="31" y="184"/>
                            </a:lnTo>
                            <a:lnTo>
                              <a:pt x="36" y="189"/>
                            </a:lnTo>
                            <a:lnTo>
                              <a:pt x="41" y="194"/>
                            </a:lnTo>
                            <a:lnTo>
                              <a:pt x="44" y="199"/>
                            </a:lnTo>
                            <a:lnTo>
                              <a:pt x="46" y="205"/>
                            </a:lnTo>
                            <a:lnTo>
                              <a:pt x="47" y="211"/>
                            </a:lnTo>
                            <a:lnTo>
                              <a:pt x="47" y="217"/>
                            </a:lnTo>
                            <a:lnTo>
                              <a:pt x="47" y="224"/>
                            </a:lnTo>
                            <a:lnTo>
                              <a:pt x="47" y="231"/>
                            </a:lnTo>
                            <a:lnTo>
                              <a:pt x="45" y="246"/>
                            </a:lnTo>
                            <a:lnTo>
                              <a:pt x="44" y="260"/>
                            </a:lnTo>
                            <a:lnTo>
                              <a:pt x="44" y="267"/>
                            </a:lnTo>
                            <a:lnTo>
                              <a:pt x="45" y="274"/>
                            </a:lnTo>
                            <a:lnTo>
                              <a:pt x="47" y="281"/>
                            </a:lnTo>
                            <a:lnTo>
                              <a:pt x="49" y="288"/>
                            </a:lnTo>
                            <a:lnTo>
                              <a:pt x="53" y="285"/>
                            </a:lnTo>
                            <a:lnTo>
                              <a:pt x="57" y="282"/>
                            </a:lnTo>
                            <a:lnTo>
                              <a:pt x="60" y="278"/>
                            </a:lnTo>
                            <a:lnTo>
                              <a:pt x="64" y="274"/>
                            </a:lnTo>
                            <a:lnTo>
                              <a:pt x="69" y="266"/>
                            </a:lnTo>
                            <a:lnTo>
                              <a:pt x="72" y="256"/>
                            </a:lnTo>
                            <a:lnTo>
                              <a:pt x="77" y="252"/>
                            </a:lnTo>
                            <a:lnTo>
                              <a:pt x="81" y="248"/>
                            </a:lnTo>
                            <a:lnTo>
                              <a:pt x="85" y="246"/>
                            </a:lnTo>
                            <a:lnTo>
                              <a:pt x="89" y="246"/>
                            </a:lnTo>
                            <a:lnTo>
                              <a:pt x="93" y="246"/>
                            </a:lnTo>
                            <a:lnTo>
                              <a:pt x="97" y="246"/>
                            </a:lnTo>
                            <a:lnTo>
                              <a:pt x="101" y="247"/>
                            </a:lnTo>
                            <a:lnTo>
                              <a:pt x="105" y="249"/>
                            </a:lnTo>
                            <a:lnTo>
                              <a:pt x="114" y="253"/>
                            </a:lnTo>
                            <a:lnTo>
                              <a:pt x="124" y="256"/>
                            </a:lnTo>
                            <a:lnTo>
                              <a:pt x="129" y="257"/>
                            </a:lnTo>
                            <a:lnTo>
                              <a:pt x="134" y="258"/>
                            </a:lnTo>
                            <a:lnTo>
                              <a:pt x="140" y="257"/>
                            </a:lnTo>
                            <a:lnTo>
                              <a:pt x="145" y="256"/>
                            </a:lnTo>
                            <a:lnTo>
                              <a:pt x="149" y="245"/>
                            </a:lnTo>
                            <a:lnTo>
                              <a:pt x="152" y="242"/>
                            </a:lnTo>
                            <a:lnTo>
                              <a:pt x="155" y="240"/>
                            </a:lnTo>
                            <a:lnTo>
                              <a:pt x="158" y="238"/>
                            </a:lnTo>
                            <a:lnTo>
                              <a:pt x="161" y="238"/>
                            </a:lnTo>
                            <a:lnTo>
                              <a:pt x="167" y="238"/>
                            </a:lnTo>
                            <a:lnTo>
                              <a:pt x="173" y="240"/>
                            </a:lnTo>
                            <a:lnTo>
                              <a:pt x="186" y="248"/>
                            </a:lnTo>
                            <a:lnTo>
                              <a:pt x="197" y="255"/>
                            </a:lnTo>
                            <a:lnTo>
                              <a:pt x="200" y="272"/>
                            </a:lnTo>
                            <a:lnTo>
                              <a:pt x="205" y="290"/>
                            </a:lnTo>
                            <a:lnTo>
                              <a:pt x="210" y="308"/>
                            </a:lnTo>
                            <a:lnTo>
                              <a:pt x="216" y="325"/>
                            </a:lnTo>
                            <a:lnTo>
                              <a:pt x="224" y="342"/>
                            </a:lnTo>
                            <a:lnTo>
                              <a:pt x="233" y="359"/>
                            </a:lnTo>
                            <a:lnTo>
                              <a:pt x="238" y="366"/>
                            </a:lnTo>
                            <a:lnTo>
                              <a:pt x="245" y="373"/>
                            </a:lnTo>
                            <a:lnTo>
                              <a:pt x="252" y="380"/>
                            </a:lnTo>
                            <a:lnTo>
                              <a:pt x="259" y="387"/>
                            </a:lnTo>
                            <a:lnTo>
                              <a:pt x="260" y="398"/>
                            </a:lnTo>
                            <a:lnTo>
                              <a:pt x="260" y="409"/>
                            </a:lnTo>
                            <a:lnTo>
                              <a:pt x="258" y="422"/>
                            </a:lnTo>
                            <a:lnTo>
                              <a:pt x="256" y="433"/>
                            </a:lnTo>
                            <a:lnTo>
                              <a:pt x="252" y="443"/>
                            </a:lnTo>
                            <a:lnTo>
                              <a:pt x="247" y="453"/>
                            </a:lnTo>
                            <a:lnTo>
                              <a:pt x="242" y="461"/>
                            </a:lnTo>
                            <a:lnTo>
                              <a:pt x="235" y="469"/>
                            </a:lnTo>
                            <a:lnTo>
                              <a:pt x="244" y="472"/>
                            </a:lnTo>
                            <a:lnTo>
                              <a:pt x="252" y="476"/>
                            </a:lnTo>
                            <a:lnTo>
                              <a:pt x="260" y="477"/>
                            </a:lnTo>
                            <a:lnTo>
                              <a:pt x="268" y="477"/>
                            </a:lnTo>
                            <a:lnTo>
                              <a:pt x="282" y="454"/>
                            </a:lnTo>
                            <a:lnTo>
                              <a:pt x="287" y="454"/>
                            </a:lnTo>
                            <a:lnTo>
                              <a:pt x="292" y="453"/>
                            </a:lnTo>
                            <a:lnTo>
                              <a:pt x="298" y="451"/>
                            </a:lnTo>
                            <a:lnTo>
                              <a:pt x="305" y="449"/>
                            </a:lnTo>
                            <a:lnTo>
                              <a:pt x="310" y="448"/>
                            </a:lnTo>
                            <a:lnTo>
                              <a:pt x="315" y="447"/>
                            </a:lnTo>
                            <a:lnTo>
                              <a:pt x="319" y="447"/>
                            </a:lnTo>
                            <a:lnTo>
                              <a:pt x="321" y="448"/>
                            </a:lnTo>
                            <a:lnTo>
                              <a:pt x="318" y="438"/>
                            </a:lnTo>
                            <a:lnTo>
                              <a:pt x="316" y="427"/>
                            </a:lnTo>
                            <a:lnTo>
                              <a:pt x="316" y="421"/>
                            </a:lnTo>
                            <a:lnTo>
                              <a:pt x="317" y="414"/>
                            </a:lnTo>
                            <a:lnTo>
                              <a:pt x="318" y="407"/>
                            </a:lnTo>
                            <a:lnTo>
                              <a:pt x="321" y="401"/>
                            </a:lnTo>
                            <a:lnTo>
                              <a:pt x="313" y="381"/>
                            </a:lnTo>
                            <a:lnTo>
                              <a:pt x="306" y="358"/>
                            </a:lnTo>
                            <a:lnTo>
                              <a:pt x="302" y="346"/>
                            </a:lnTo>
                            <a:lnTo>
                              <a:pt x="295" y="335"/>
                            </a:lnTo>
                            <a:lnTo>
                              <a:pt x="292" y="330"/>
                            </a:lnTo>
                            <a:lnTo>
                              <a:pt x="288" y="325"/>
                            </a:lnTo>
                            <a:lnTo>
                              <a:pt x="284" y="321"/>
                            </a:lnTo>
                            <a:lnTo>
                              <a:pt x="279" y="317"/>
                            </a:lnTo>
                            <a:lnTo>
                              <a:pt x="275" y="302"/>
                            </a:lnTo>
                            <a:lnTo>
                              <a:pt x="272" y="286"/>
                            </a:lnTo>
                            <a:lnTo>
                              <a:pt x="269" y="279"/>
                            </a:lnTo>
                            <a:lnTo>
                              <a:pt x="265" y="274"/>
                            </a:lnTo>
                            <a:lnTo>
                              <a:pt x="263" y="272"/>
                            </a:lnTo>
                            <a:lnTo>
                              <a:pt x="259" y="270"/>
                            </a:lnTo>
                            <a:lnTo>
                              <a:pt x="255" y="269"/>
                            </a:lnTo>
                            <a:lnTo>
                              <a:pt x="251" y="269"/>
                            </a:lnTo>
                            <a:lnTo>
                              <a:pt x="234" y="246"/>
                            </a:lnTo>
                            <a:lnTo>
                              <a:pt x="219" y="224"/>
                            </a:lnTo>
                            <a:lnTo>
                              <a:pt x="204" y="203"/>
                            </a:lnTo>
                            <a:lnTo>
                              <a:pt x="187" y="182"/>
                            </a:lnTo>
                            <a:lnTo>
                              <a:pt x="217" y="135"/>
                            </a:lnTo>
                            <a:lnTo>
                              <a:pt x="215" y="129"/>
                            </a:lnTo>
                            <a:lnTo>
                              <a:pt x="212" y="122"/>
                            </a:lnTo>
                            <a:lnTo>
                              <a:pt x="208" y="116"/>
                            </a:lnTo>
                            <a:lnTo>
                              <a:pt x="204" y="109"/>
                            </a:lnTo>
                            <a:lnTo>
                              <a:pt x="200" y="104"/>
                            </a:lnTo>
                            <a:lnTo>
                              <a:pt x="195" y="99"/>
                            </a:lnTo>
                            <a:lnTo>
                              <a:pt x="190" y="94"/>
                            </a:lnTo>
                            <a:lnTo>
                              <a:pt x="185" y="90"/>
                            </a:lnTo>
                            <a:lnTo>
                              <a:pt x="172" y="82"/>
                            </a:lnTo>
                            <a:lnTo>
                              <a:pt x="160" y="76"/>
                            </a:lnTo>
                            <a:lnTo>
                              <a:pt x="154" y="74"/>
                            </a:lnTo>
                            <a:lnTo>
                              <a:pt x="147" y="73"/>
                            </a:lnTo>
                            <a:lnTo>
                              <a:pt x="141" y="72"/>
                            </a:lnTo>
                            <a:lnTo>
                              <a:pt x="134" y="71"/>
                            </a:lnTo>
                            <a:lnTo>
                              <a:pt x="134" y="60"/>
                            </a:lnTo>
                            <a:lnTo>
                              <a:pt x="133" y="50"/>
                            </a:lnTo>
                            <a:lnTo>
                              <a:pt x="131" y="41"/>
                            </a:lnTo>
                            <a:lnTo>
                              <a:pt x="128" y="32"/>
                            </a:lnTo>
                            <a:lnTo>
                              <a:pt x="118" y="16"/>
                            </a:lnTo>
                            <a:lnTo>
                              <a:pt x="107"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28" name="Freeform 329"/>
                      <p:cNvSpPr>
                        <a:spLocks noChangeAspect="1"/>
                      </p:cNvSpPr>
                      <p:nvPr/>
                    </p:nvSpPr>
                    <p:spPr bwMode="auto">
                      <a:xfrm>
                        <a:off x="2150" y="2371"/>
                        <a:ext cx="122" cy="262"/>
                      </a:xfrm>
                      <a:custGeom>
                        <a:avLst/>
                        <a:gdLst>
                          <a:gd name="T0" fmla="*/ 4 w 441"/>
                          <a:gd name="T1" fmla="*/ 1 h 946"/>
                          <a:gd name="T2" fmla="*/ 4 w 441"/>
                          <a:gd name="T3" fmla="*/ 2 h 946"/>
                          <a:gd name="T4" fmla="*/ 4 w 441"/>
                          <a:gd name="T5" fmla="*/ 2 h 946"/>
                          <a:gd name="T6" fmla="*/ 4 w 441"/>
                          <a:gd name="T7" fmla="*/ 3 h 946"/>
                          <a:gd name="T8" fmla="*/ 4 w 441"/>
                          <a:gd name="T9" fmla="*/ 4 h 946"/>
                          <a:gd name="T10" fmla="*/ 4 w 441"/>
                          <a:gd name="T11" fmla="*/ 4 h 946"/>
                          <a:gd name="T12" fmla="*/ 4 w 441"/>
                          <a:gd name="T13" fmla="*/ 4 h 946"/>
                          <a:gd name="T14" fmla="*/ 5 w 441"/>
                          <a:gd name="T15" fmla="*/ 3 h 946"/>
                          <a:gd name="T16" fmla="*/ 5 w 441"/>
                          <a:gd name="T17" fmla="*/ 3 h 946"/>
                          <a:gd name="T18" fmla="*/ 5 w 441"/>
                          <a:gd name="T19" fmla="*/ 3 h 946"/>
                          <a:gd name="T20" fmla="*/ 6 w 441"/>
                          <a:gd name="T21" fmla="*/ 3 h 946"/>
                          <a:gd name="T22" fmla="*/ 6 w 441"/>
                          <a:gd name="T23" fmla="*/ 3 h 946"/>
                          <a:gd name="T24" fmla="*/ 7 w 441"/>
                          <a:gd name="T25" fmla="*/ 3 h 946"/>
                          <a:gd name="T26" fmla="*/ 7 w 441"/>
                          <a:gd name="T27" fmla="*/ 3 h 946"/>
                          <a:gd name="T28" fmla="*/ 7 w 441"/>
                          <a:gd name="T29" fmla="*/ 3 h 946"/>
                          <a:gd name="T30" fmla="*/ 8 w 441"/>
                          <a:gd name="T31" fmla="*/ 4 h 946"/>
                          <a:gd name="T32" fmla="*/ 8 w 441"/>
                          <a:gd name="T33" fmla="*/ 5 h 946"/>
                          <a:gd name="T34" fmla="*/ 9 w 441"/>
                          <a:gd name="T35" fmla="*/ 6 h 946"/>
                          <a:gd name="T36" fmla="*/ 9 w 441"/>
                          <a:gd name="T37" fmla="*/ 7 h 946"/>
                          <a:gd name="T38" fmla="*/ 9 w 441"/>
                          <a:gd name="T39" fmla="*/ 7 h 946"/>
                          <a:gd name="T40" fmla="*/ 9 w 441"/>
                          <a:gd name="T41" fmla="*/ 8 h 946"/>
                          <a:gd name="T42" fmla="*/ 7 w 441"/>
                          <a:gd name="T43" fmla="*/ 8 h 946"/>
                          <a:gd name="T44" fmla="*/ 7 w 441"/>
                          <a:gd name="T45" fmla="*/ 8 h 946"/>
                          <a:gd name="T46" fmla="*/ 7 w 441"/>
                          <a:gd name="T47" fmla="*/ 8 h 946"/>
                          <a:gd name="T48" fmla="*/ 6 w 441"/>
                          <a:gd name="T49" fmla="*/ 8 h 946"/>
                          <a:gd name="T50" fmla="*/ 6 w 441"/>
                          <a:gd name="T51" fmla="*/ 9 h 946"/>
                          <a:gd name="T52" fmla="*/ 6 w 441"/>
                          <a:gd name="T53" fmla="*/ 9 h 946"/>
                          <a:gd name="T54" fmla="*/ 6 w 441"/>
                          <a:gd name="T55" fmla="*/ 11 h 946"/>
                          <a:gd name="T56" fmla="*/ 6 w 441"/>
                          <a:gd name="T57" fmla="*/ 11 h 946"/>
                          <a:gd name="T58" fmla="*/ 2 w 441"/>
                          <a:gd name="T59" fmla="*/ 11 h 946"/>
                          <a:gd name="T60" fmla="*/ 5 w 441"/>
                          <a:gd name="T61" fmla="*/ 20 h 946"/>
                          <a:gd name="T62" fmla="*/ 4 w 441"/>
                          <a:gd name="T63" fmla="*/ 19 h 946"/>
                          <a:gd name="T64" fmla="*/ 3 w 441"/>
                          <a:gd name="T65" fmla="*/ 19 h 946"/>
                          <a:gd name="T66" fmla="*/ 2 w 441"/>
                          <a:gd name="T67" fmla="*/ 19 h 946"/>
                          <a:gd name="T68" fmla="*/ 0 w 441"/>
                          <a:gd name="T69" fmla="*/ 17 h 946"/>
                          <a:gd name="T70" fmla="*/ 1 w 441"/>
                          <a:gd name="T71" fmla="*/ 12 h 946"/>
                          <a:gd name="T72" fmla="*/ 2 w 441"/>
                          <a:gd name="T73" fmla="*/ 11 h 946"/>
                          <a:gd name="T74" fmla="*/ 1 w 441"/>
                          <a:gd name="T75" fmla="*/ 10 h 946"/>
                          <a:gd name="T76" fmla="*/ 1 w 441"/>
                          <a:gd name="T77" fmla="*/ 9 h 946"/>
                          <a:gd name="T78" fmla="*/ 1 w 441"/>
                          <a:gd name="T79" fmla="*/ 7 h 946"/>
                          <a:gd name="T80" fmla="*/ 1 w 441"/>
                          <a:gd name="T81" fmla="*/ 7 h 946"/>
                          <a:gd name="T82" fmla="*/ 1 w 441"/>
                          <a:gd name="T83" fmla="*/ 6 h 946"/>
                          <a:gd name="T84" fmla="*/ 1 w 441"/>
                          <a:gd name="T85" fmla="*/ 6 h 946"/>
                          <a:gd name="T86" fmla="*/ 1 w 441"/>
                          <a:gd name="T87" fmla="*/ 4 h 946"/>
                          <a:gd name="T88" fmla="*/ 0 w 441"/>
                          <a:gd name="T89" fmla="*/ 3 h 946"/>
                          <a:gd name="T90" fmla="*/ 0 w 441"/>
                          <a:gd name="T91" fmla="*/ 2 h 946"/>
                          <a:gd name="T92" fmla="*/ 0 w 441"/>
                          <a:gd name="T93" fmla="*/ 2 h 946"/>
                          <a:gd name="T94" fmla="*/ 0 w 441"/>
                          <a:gd name="T95" fmla="*/ 1 h 946"/>
                          <a:gd name="T96" fmla="*/ 1 w 441"/>
                          <a:gd name="T97" fmla="*/ 1 h 946"/>
                          <a:gd name="T98" fmla="*/ 1 w 441"/>
                          <a:gd name="T99" fmla="*/ 1 h 946"/>
                          <a:gd name="T100" fmla="*/ 2 w 441"/>
                          <a:gd name="T101" fmla="*/ 1 h 946"/>
                          <a:gd name="T102" fmla="*/ 2 w 441"/>
                          <a:gd name="T103" fmla="*/ 1 h 946"/>
                          <a:gd name="T104" fmla="*/ 2 w 441"/>
                          <a:gd name="T105" fmla="*/ 0 h 946"/>
                          <a:gd name="T106" fmla="*/ 2 w 441"/>
                          <a:gd name="T107" fmla="*/ 0 h 9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1" h="946">
                            <a:moveTo>
                              <a:pt x="128" y="1"/>
                            </a:moveTo>
                            <a:lnTo>
                              <a:pt x="146" y="66"/>
                            </a:lnTo>
                            <a:lnTo>
                              <a:pt x="165" y="60"/>
                            </a:lnTo>
                            <a:lnTo>
                              <a:pt x="171" y="66"/>
                            </a:lnTo>
                            <a:lnTo>
                              <a:pt x="177" y="72"/>
                            </a:lnTo>
                            <a:lnTo>
                              <a:pt x="181" y="78"/>
                            </a:lnTo>
                            <a:lnTo>
                              <a:pt x="183" y="85"/>
                            </a:lnTo>
                            <a:lnTo>
                              <a:pt x="184" y="92"/>
                            </a:lnTo>
                            <a:lnTo>
                              <a:pt x="184" y="100"/>
                            </a:lnTo>
                            <a:lnTo>
                              <a:pt x="184" y="108"/>
                            </a:lnTo>
                            <a:lnTo>
                              <a:pt x="184" y="116"/>
                            </a:lnTo>
                            <a:lnTo>
                              <a:pt x="182" y="134"/>
                            </a:lnTo>
                            <a:lnTo>
                              <a:pt x="181" y="151"/>
                            </a:lnTo>
                            <a:lnTo>
                              <a:pt x="181" y="160"/>
                            </a:lnTo>
                            <a:lnTo>
                              <a:pt x="182" y="168"/>
                            </a:lnTo>
                            <a:lnTo>
                              <a:pt x="184" y="176"/>
                            </a:lnTo>
                            <a:lnTo>
                              <a:pt x="187" y="185"/>
                            </a:lnTo>
                            <a:lnTo>
                              <a:pt x="192" y="181"/>
                            </a:lnTo>
                            <a:lnTo>
                              <a:pt x="196" y="178"/>
                            </a:lnTo>
                            <a:lnTo>
                              <a:pt x="200" y="173"/>
                            </a:lnTo>
                            <a:lnTo>
                              <a:pt x="205" y="168"/>
                            </a:lnTo>
                            <a:lnTo>
                              <a:pt x="211" y="158"/>
                            </a:lnTo>
                            <a:lnTo>
                              <a:pt x="214" y="146"/>
                            </a:lnTo>
                            <a:lnTo>
                              <a:pt x="221" y="142"/>
                            </a:lnTo>
                            <a:lnTo>
                              <a:pt x="225" y="137"/>
                            </a:lnTo>
                            <a:lnTo>
                              <a:pt x="230" y="134"/>
                            </a:lnTo>
                            <a:lnTo>
                              <a:pt x="235" y="134"/>
                            </a:lnTo>
                            <a:lnTo>
                              <a:pt x="240" y="134"/>
                            </a:lnTo>
                            <a:lnTo>
                              <a:pt x="245" y="134"/>
                            </a:lnTo>
                            <a:lnTo>
                              <a:pt x="249" y="136"/>
                            </a:lnTo>
                            <a:lnTo>
                              <a:pt x="254" y="138"/>
                            </a:lnTo>
                            <a:lnTo>
                              <a:pt x="265" y="143"/>
                            </a:lnTo>
                            <a:lnTo>
                              <a:pt x="277" y="146"/>
                            </a:lnTo>
                            <a:lnTo>
                              <a:pt x="283" y="148"/>
                            </a:lnTo>
                            <a:lnTo>
                              <a:pt x="289" y="149"/>
                            </a:lnTo>
                            <a:lnTo>
                              <a:pt x="296" y="148"/>
                            </a:lnTo>
                            <a:lnTo>
                              <a:pt x="302" y="146"/>
                            </a:lnTo>
                            <a:lnTo>
                              <a:pt x="307" y="133"/>
                            </a:lnTo>
                            <a:lnTo>
                              <a:pt x="311" y="130"/>
                            </a:lnTo>
                            <a:lnTo>
                              <a:pt x="314" y="127"/>
                            </a:lnTo>
                            <a:lnTo>
                              <a:pt x="318" y="125"/>
                            </a:lnTo>
                            <a:lnTo>
                              <a:pt x="322" y="125"/>
                            </a:lnTo>
                            <a:lnTo>
                              <a:pt x="329" y="125"/>
                            </a:lnTo>
                            <a:lnTo>
                              <a:pt x="336" y="127"/>
                            </a:lnTo>
                            <a:lnTo>
                              <a:pt x="352" y="137"/>
                            </a:lnTo>
                            <a:lnTo>
                              <a:pt x="365" y="145"/>
                            </a:lnTo>
                            <a:lnTo>
                              <a:pt x="369" y="166"/>
                            </a:lnTo>
                            <a:lnTo>
                              <a:pt x="375" y="187"/>
                            </a:lnTo>
                            <a:lnTo>
                              <a:pt x="381" y="209"/>
                            </a:lnTo>
                            <a:lnTo>
                              <a:pt x="388" y="229"/>
                            </a:lnTo>
                            <a:lnTo>
                              <a:pt x="398" y="250"/>
                            </a:lnTo>
                            <a:lnTo>
                              <a:pt x="408" y="270"/>
                            </a:lnTo>
                            <a:lnTo>
                              <a:pt x="414" y="279"/>
                            </a:lnTo>
                            <a:lnTo>
                              <a:pt x="423" y="287"/>
                            </a:lnTo>
                            <a:lnTo>
                              <a:pt x="431" y="295"/>
                            </a:lnTo>
                            <a:lnTo>
                              <a:pt x="440" y="304"/>
                            </a:lnTo>
                            <a:lnTo>
                              <a:pt x="441" y="317"/>
                            </a:lnTo>
                            <a:lnTo>
                              <a:pt x="441" y="330"/>
                            </a:lnTo>
                            <a:lnTo>
                              <a:pt x="439" y="346"/>
                            </a:lnTo>
                            <a:lnTo>
                              <a:pt x="436" y="359"/>
                            </a:lnTo>
                            <a:lnTo>
                              <a:pt x="431" y="371"/>
                            </a:lnTo>
                            <a:lnTo>
                              <a:pt x="425" y="383"/>
                            </a:lnTo>
                            <a:lnTo>
                              <a:pt x="419" y="393"/>
                            </a:lnTo>
                            <a:lnTo>
                              <a:pt x="411" y="402"/>
                            </a:lnTo>
                            <a:lnTo>
                              <a:pt x="383" y="387"/>
                            </a:lnTo>
                            <a:lnTo>
                              <a:pt x="354" y="373"/>
                            </a:lnTo>
                            <a:lnTo>
                              <a:pt x="346" y="372"/>
                            </a:lnTo>
                            <a:lnTo>
                              <a:pt x="337" y="370"/>
                            </a:lnTo>
                            <a:lnTo>
                              <a:pt x="330" y="370"/>
                            </a:lnTo>
                            <a:lnTo>
                              <a:pt x="323" y="370"/>
                            </a:lnTo>
                            <a:lnTo>
                              <a:pt x="314" y="371"/>
                            </a:lnTo>
                            <a:lnTo>
                              <a:pt x="307" y="373"/>
                            </a:lnTo>
                            <a:lnTo>
                              <a:pt x="300" y="377"/>
                            </a:lnTo>
                            <a:lnTo>
                              <a:pt x="292" y="383"/>
                            </a:lnTo>
                            <a:lnTo>
                              <a:pt x="286" y="391"/>
                            </a:lnTo>
                            <a:lnTo>
                              <a:pt x="281" y="400"/>
                            </a:lnTo>
                            <a:lnTo>
                              <a:pt x="277" y="411"/>
                            </a:lnTo>
                            <a:lnTo>
                              <a:pt x="272" y="419"/>
                            </a:lnTo>
                            <a:lnTo>
                              <a:pt x="271" y="429"/>
                            </a:lnTo>
                            <a:lnTo>
                              <a:pt x="270" y="437"/>
                            </a:lnTo>
                            <a:lnTo>
                              <a:pt x="270" y="447"/>
                            </a:lnTo>
                            <a:lnTo>
                              <a:pt x="270" y="455"/>
                            </a:lnTo>
                            <a:lnTo>
                              <a:pt x="275" y="474"/>
                            </a:lnTo>
                            <a:lnTo>
                              <a:pt x="278" y="495"/>
                            </a:lnTo>
                            <a:lnTo>
                              <a:pt x="284" y="514"/>
                            </a:lnTo>
                            <a:lnTo>
                              <a:pt x="289" y="535"/>
                            </a:lnTo>
                            <a:cubicBezTo>
                              <a:pt x="289" y="535"/>
                              <a:pt x="287" y="531"/>
                              <a:pt x="286" y="527"/>
                            </a:cubicBezTo>
                            <a:cubicBezTo>
                              <a:pt x="248" y="487"/>
                              <a:pt x="203" y="509"/>
                              <a:pt x="180" y="493"/>
                            </a:cubicBezTo>
                            <a:cubicBezTo>
                              <a:pt x="144" y="434"/>
                              <a:pt x="122" y="469"/>
                              <a:pt x="122" y="469"/>
                            </a:cubicBezTo>
                            <a:lnTo>
                              <a:pt x="114" y="514"/>
                            </a:lnTo>
                            <a:cubicBezTo>
                              <a:pt x="107" y="538"/>
                              <a:pt x="96" y="563"/>
                              <a:pt x="78" y="612"/>
                            </a:cubicBezTo>
                            <a:cubicBezTo>
                              <a:pt x="60" y="748"/>
                              <a:pt x="117" y="692"/>
                              <a:pt x="163" y="876"/>
                            </a:cubicBezTo>
                            <a:cubicBezTo>
                              <a:pt x="210" y="896"/>
                              <a:pt x="243" y="940"/>
                              <a:pt x="243" y="940"/>
                            </a:cubicBezTo>
                            <a:lnTo>
                              <a:pt x="176" y="946"/>
                            </a:lnTo>
                            <a:lnTo>
                              <a:pt x="176" y="912"/>
                            </a:lnTo>
                            <a:lnTo>
                              <a:pt x="175" y="912"/>
                            </a:lnTo>
                            <a:lnTo>
                              <a:pt x="161" y="902"/>
                            </a:lnTo>
                            <a:lnTo>
                              <a:pt x="149" y="893"/>
                            </a:lnTo>
                            <a:lnTo>
                              <a:pt x="142" y="890"/>
                            </a:lnTo>
                            <a:lnTo>
                              <a:pt x="136" y="886"/>
                            </a:lnTo>
                            <a:lnTo>
                              <a:pt x="127" y="884"/>
                            </a:lnTo>
                            <a:lnTo>
                              <a:pt x="118" y="884"/>
                            </a:lnTo>
                            <a:lnTo>
                              <a:pt x="101" y="893"/>
                            </a:lnTo>
                            <a:cubicBezTo>
                              <a:pt x="101" y="893"/>
                              <a:pt x="80" y="862"/>
                              <a:pt x="60" y="831"/>
                            </a:cubicBezTo>
                            <a:cubicBezTo>
                              <a:pt x="12" y="835"/>
                              <a:pt x="18" y="790"/>
                              <a:pt x="18" y="790"/>
                            </a:cubicBezTo>
                            <a:lnTo>
                              <a:pt x="37" y="661"/>
                            </a:lnTo>
                            <a:lnTo>
                              <a:pt x="49" y="622"/>
                            </a:lnTo>
                            <a:lnTo>
                              <a:pt x="63" y="588"/>
                            </a:lnTo>
                            <a:lnTo>
                              <a:pt x="76" y="556"/>
                            </a:lnTo>
                            <a:lnTo>
                              <a:pt x="90" y="522"/>
                            </a:lnTo>
                            <a:lnTo>
                              <a:pt x="82" y="511"/>
                            </a:lnTo>
                            <a:lnTo>
                              <a:pt x="76" y="501"/>
                            </a:lnTo>
                            <a:lnTo>
                              <a:pt x="72" y="490"/>
                            </a:lnTo>
                            <a:lnTo>
                              <a:pt x="69" y="477"/>
                            </a:lnTo>
                            <a:lnTo>
                              <a:pt x="65" y="454"/>
                            </a:lnTo>
                            <a:lnTo>
                              <a:pt x="63" y="430"/>
                            </a:lnTo>
                            <a:lnTo>
                              <a:pt x="61" y="405"/>
                            </a:lnTo>
                            <a:lnTo>
                              <a:pt x="58" y="382"/>
                            </a:lnTo>
                            <a:lnTo>
                              <a:pt x="53" y="370"/>
                            </a:lnTo>
                            <a:lnTo>
                              <a:pt x="48" y="359"/>
                            </a:lnTo>
                            <a:lnTo>
                              <a:pt x="43" y="348"/>
                            </a:lnTo>
                            <a:lnTo>
                              <a:pt x="36" y="336"/>
                            </a:lnTo>
                            <a:lnTo>
                              <a:pt x="37" y="327"/>
                            </a:lnTo>
                            <a:lnTo>
                              <a:pt x="41" y="317"/>
                            </a:lnTo>
                            <a:lnTo>
                              <a:pt x="45" y="309"/>
                            </a:lnTo>
                            <a:lnTo>
                              <a:pt x="49" y="299"/>
                            </a:lnTo>
                            <a:lnTo>
                              <a:pt x="53" y="291"/>
                            </a:lnTo>
                            <a:lnTo>
                              <a:pt x="58" y="281"/>
                            </a:lnTo>
                            <a:lnTo>
                              <a:pt x="60" y="270"/>
                            </a:lnTo>
                            <a:lnTo>
                              <a:pt x="60" y="257"/>
                            </a:lnTo>
                            <a:lnTo>
                              <a:pt x="48" y="235"/>
                            </a:lnTo>
                            <a:lnTo>
                              <a:pt x="35" y="214"/>
                            </a:lnTo>
                            <a:lnTo>
                              <a:pt x="23" y="190"/>
                            </a:lnTo>
                            <a:lnTo>
                              <a:pt x="11" y="166"/>
                            </a:lnTo>
                            <a:lnTo>
                              <a:pt x="6" y="154"/>
                            </a:lnTo>
                            <a:lnTo>
                              <a:pt x="2" y="140"/>
                            </a:lnTo>
                            <a:lnTo>
                              <a:pt x="0" y="128"/>
                            </a:lnTo>
                            <a:lnTo>
                              <a:pt x="0" y="115"/>
                            </a:lnTo>
                            <a:lnTo>
                              <a:pt x="0" y="102"/>
                            </a:lnTo>
                            <a:lnTo>
                              <a:pt x="2" y="90"/>
                            </a:lnTo>
                            <a:lnTo>
                              <a:pt x="7" y="78"/>
                            </a:lnTo>
                            <a:lnTo>
                              <a:pt x="13" y="66"/>
                            </a:lnTo>
                            <a:lnTo>
                              <a:pt x="13" y="60"/>
                            </a:lnTo>
                            <a:lnTo>
                              <a:pt x="14" y="55"/>
                            </a:lnTo>
                            <a:lnTo>
                              <a:pt x="17" y="50"/>
                            </a:lnTo>
                            <a:lnTo>
                              <a:pt x="19" y="46"/>
                            </a:lnTo>
                            <a:lnTo>
                              <a:pt x="23" y="43"/>
                            </a:lnTo>
                            <a:lnTo>
                              <a:pt x="27" y="41"/>
                            </a:lnTo>
                            <a:lnTo>
                              <a:pt x="31" y="40"/>
                            </a:lnTo>
                            <a:lnTo>
                              <a:pt x="36" y="38"/>
                            </a:lnTo>
                            <a:lnTo>
                              <a:pt x="58" y="36"/>
                            </a:lnTo>
                            <a:lnTo>
                              <a:pt x="77" y="34"/>
                            </a:lnTo>
                            <a:lnTo>
                              <a:pt x="81" y="34"/>
                            </a:lnTo>
                            <a:lnTo>
                              <a:pt x="83" y="32"/>
                            </a:lnTo>
                            <a:lnTo>
                              <a:pt x="87" y="31"/>
                            </a:lnTo>
                            <a:lnTo>
                              <a:pt x="90" y="29"/>
                            </a:lnTo>
                            <a:lnTo>
                              <a:pt x="96" y="22"/>
                            </a:lnTo>
                            <a:lnTo>
                              <a:pt x="102" y="14"/>
                            </a:lnTo>
                            <a:lnTo>
                              <a:pt x="108" y="8"/>
                            </a:lnTo>
                            <a:lnTo>
                              <a:pt x="114" y="2"/>
                            </a:lnTo>
                            <a:lnTo>
                              <a:pt x="118" y="1"/>
                            </a:lnTo>
                            <a:lnTo>
                              <a:pt x="120" y="0"/>
                            </a:lnTo>
                            <a:lnTo>
                              <a:pt x="124" y="0"/>
                            </a:lnTo>
                            <a:lnTo>
                              <a:pt x="128" y="1"/>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sp>
                    <p:nvSpPr>
                      <p:cNvPr id="29" name="Freeform 330"/>
                      <p:cNvSpPr>
                        <a:spLocks noChangeAspect="1"/>
                      </p:cNvSpPr>
                      <p:nvPr/>
                    </p:nvSpPr>
                    <p:spPr bwMode="auto">
                      <a:xfrm>
                        <a:off x="2012" y="2246"/>
                        <a:ext cx="63" cy="104"/>
                      </a:xfrm>
                      <a:custGeom>
                        <a:avLst/>
                        <a:gdLst>
                          <a:gd name="T0" fmla="*/ 3 w 227"/>
                          <a:gd name="T1" fmla="*/ 6 h 376"/>
                          <a:gd name="T2" fmla="*/ 4 w 227"/>
                          <a:gd name="T3" fmla="*/ 8 h 376"/>
                          <a:gd name="T4" fmla="*/ 4 w 227"/>
                          <a:gd name="T5" fmla="*/ 8 h 376"/>
                          <a:gd name="T6" fmla="*/ 4 w 227"/>
                          <a:gd name="T7" fmla="*/ 8 h 376"/>
                          <a:gd name="T8" fmla="*/ 5 w 227"/>
                          <a:gd name="T9" fmla="*/ 8 h 376"/>
                          <a:gd name="T10" fmla="*/ 5 w 227"/>
                          <a:gd name="T11" fmla="*/ 7 h 376"/>
                          <a:gd name="T12" fmla="*/ 5 w 227"/>
                          <a:gd name="T13" fmla="*/ 7 h 376"/>
                          <a:gd name="T14" fmla="*/ 5 w 227"/>
                          <a:gd name="T15" fmla="*/ 7 h 376"/>
                          <a:gd name="T16" fmla="*/ 5 w 227"/>
                          <a:gd name="T17" fmla="*/ 7 h 376"/>
                          <a:gd name="T18" fmla="*/ 5 w 227"/>
                          <a:gd name="T19" fmla="*/ 6 h 376"/>
                          <a:gd name="T20" fmla="*/ 4 w 227"/>
                          <a:gd name="T21" fmla="*/ 6 h 376"/>
                          <a:gd name="T22" fmla="*/ 4 w 227"/>
                          <a:gd name="T23" fmla="*/ 6 h 376"/>
                          <a:gd name="T24" fmla="*/ 4 w 227"/>
                          <a:gd name="T25" fmla="*/ 5 h 376"/>
                          <a:gd name="T26" fmla="*/ 4 w 227"/>
                          <a:gd name="T27" fmla="*/ 5 h 376"/>
                          <a:gd name="T28" fmla="*/ 3 w 227"/>
                          <a:gd name="T29" fmla="*/ 5 h 376"/>
                          <a:gd name="T30" fmla="*/ 3 w 227"/>
                          <a:gd name="T31" fmla="*/ 5 h 376"/>
                          <a:gd name="T32" fmla="*/ 3 w 227"/>
                          <a:gd name="T33" fmla="*/ 5 h 376"/>
                          <a:gd name="T34" fmla="*/ 3 w 227"/>
                          <a:gd name="T35" fmla="*/ 5 h 376"/>
                          <a:gd name="T36" fmla="*/ 3 w 227"/>
                          <a:gd name="T37" fmla="*/ 5 h 376"/>
                          <a:gd name="T38" fmla="*/ 4 w 227"/>
                          <a:gd name="T39" fmla="*/ 4 h 376"/>
                          <a:gd name="T40" fmla="*/ 4 w 227"/>
                          <a:gd name="T41" fmla="*/ 4 h 376"/>
                          <a:gd name="T42" fmla="*/ 4 w 227"/>
                          <a:gd name="T43" fmla="*/ 3 h 376"/>
                          <a:gd name="T44" fmla="*/ 5 w 227"/>
                          <a:gd name="T45" fmla="*/ 2 h 376"/>
                          <a:gd name="T46" fmla="*/ 4 w 227"/>
                          <a:gd name="T47" fmla="*/ 2 h 376"/>
                          <a:gd name="T48" fmla="*/ 4 w 227"/>
                          <a:gd name="T49" fmla="*/ 2 h 376"/>
                          <a:gd name="T50" fmla="*/ 4 w 227"/>
                          <a:gd name="T51" fmla="*/ 2 h 376"/>
                          <a:gd name="T52" fmla="*/ 3 w 227"/>
                          <a:gd name="T53" fmla="*/ 2 h 376"/>
                          <a:gd name="T54" fmla="*/ 2 w 227"/>
                          <a:gd name="T55" fmla="*/ 2 h 376"/>
                          <a:gd name="T56" fmla="*/ 2 w 227"/>
                          <a:gd name="T57" fmla="*/ 2 h 376"/>
                          <a:gd name="T58" fmla="*/ 2 w 227"/>
                          <a:gd name="T59" fmla="*/ 2 h 376"/>
                          <a:gd name="T60" fmla="*/ 2 w 227"/>
                          <a:gd name="T61" fmla="*/ 1 h 376"/>
                          <a:gd name="T62" fmla="*/ 0 w 227"/>
                          <a:gd name="T63" fmla="*/ 0 h 376"/>
                          <a:gd name="T64" fmla="*/ 0 w 227"/>
                          <a:gd name="T65" fmla="*/ 1 h 376"/>
                          <a:gd name="T66" fmla="*/ 0 w 227"/>
                          <a:gd name="T67" fmla="*/ 1 h 376"/>
                          <a:gd name="T68" fmla="*/ 1 w 227"/>
                          <a:gd name="T69" fmla="*/ 2 h 376"/>
                          <a:gd name="T70" fmla="*/ 1 w 227"/>
                          <a:gd name="T71" fmla="*/ 2 h 376"/>
                          <a:gd name="T72" fmla="*/ 0 w 227"/>
                          <a:gd name="T73" fmla="*/ 2 h 376"/>
                          <a:gd name="T74" fmla="*/ 0 w 227"/>
                          <a:gd name="T75" fmla="*/ 2 h 376"/>
                          <a:gd name="T76" fmla="*/ 0 w 227"/>
                          <a:gd name="T77" fmla="*/ 3 h 376"/>
                          <a:gd name="T78" fmla="*/ 0 w 227"/>
                          <a:gd name="T79" fmla="*/ 3 h 376"/>
                          <a:gd name="T80" fmla="*/ 1 w 227"/>
                          <a:gd name="T81" fmla="*/ 4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7" h="376">
                            <a:moveTo>
                              <a:pt x="47" y="344"/>
                            </a:moveTo>
                            <a:cubicBezTo>
                              <a:pt x="47" y="344"/>
                              <a:pt x="113" y="324"/>
                              <a:pt x="126" y="284"/>
                            </a:cubicBezTo>
                            <a:cubicBezTo>
                              <a:pt x="177" y="301"/>
                              <a:pt x="183" y="376"/>
                              <a:pt x="183" y="376"/>
                            </a:cubicBezTo>
                            <a:lnTo>
                              <a:pt x="189" y="376"/>
                            </a:lnTo>
                            <a:lnTo>
                              <a:pt x="196" y="375"/>
                            </a:lnTo>
                            <a:lnTo>
                              <a:pt x="201" y="374"/>
                            </a:lnTo>
                            <a:lnTo>
                              <a:pt x="205" y="372"/>
                            </a:lnTo>
                            <a:lnTo>
                              <a:pt x="209" y="370"/>
                            </a:lnTo>
                            <a:lnTo>
                              <a:pt x="213" y="366"/>
                            </a:lnTo>
                            <a:lnTo>
                              <a:pt x="216" y="364"/>
                            </a:lnTo>
                            <a:lnTo>
                              <a:pt x="219" y="359"/>
                            </a:lnTo>
                            <a:lnTo>
                              <a:pt x="223" y="350"/>
                            </a:lnTo>
                            <a:lnTo>
                              <a:pt x="226" y="340"/>
                            </a:lnTo>
                            <a:lnTo>
                              <a:pt x="226" y="330"/>
                            </a:lnTo>
                            <a:lnTo>
                              <a:pt x="226" y="321"/>
                            </a:lnTo>
                            <a:lnTo>
                              <a:pt x="227" y="317"/>
                            </a:lnTo>
                            <a:lnTo>
                              <a:pt x="227" y="314"/>
                            </a:lnTo>
                            <a:lnTo>
                              <a:pt x="226" y="310"/>
                            </a:lnTo>
                            <a:lnTo>
                              <a:pt x="225" y="305"/>
                            </a:lnTo>
                            <a:lnTo>
                              <a:pt x="219" y="298"/>
                            </a:lnTo>
                            <a:lnTo>
                              <a:pt x="213" y="290"/>
                            </a:lnTo>
                            <a:lnTo>
                              <a:pt x="205" y="281"/>
                            </a:lnTo>
                            <a:lnTo>
                              <a:pt x="199" y="271"/>
                            </a:lnTo>
                            <a:lnTo>
                              <a:pt x="198" y="266"/>
                            </a:lnTo>
                            <a:lnTo>
                              <a:pt x="196" y="260"/>
                            </a:lnTo>
                            <a:lnTo>
                              <a:pt x="196" y="254"/>
                            </a:lnTo>
                            <a:lnTo>
                              <a:pt x="196" y="248"/>
                            </a:lnTo>
                            <a:lnTo>
                              <a:pt x="181" y="250"/>
                            </a:lnTo>
                            <a:lnTo>
                              <a:pt x="166" y="251"/>
                            </a:lnTo>
                            <a:lnTo>
                              <a:pt x="159" y="251"/>
                            </a:lnTo>
                            <a:lnTo>
                              <a:pt x="151" y="250"/>
                            </a:lnTo>
                            <a:lnTo>
                              <a:pt x="148" y="248"/>
                            </a:lnTo>
                            <a:lnTo>
                              <a:pt x="145" y="247"/>
                            </a:lnTo>
                            <a:lnTo>
                              <a:pt x="142" y="243"/>
                            </a:lnTo>
                            <a:lnTo>
                              <a:pt x="139" y="241"/>
                            </a:lnTo>
                            <a:lnTo>
                              <a:pt x="143" y="232"/>
                            </a:lnTo>
                            <a:lnTo>
                              <a:pt x="147" y="225"/>
                            </a:lnTo>
                            <a:lnTo>
                              <a:pt x="151" y="217"/>
                            </a:lnTo>
                            <a:lnTo>
                              <a:pt x="157" y="210"/>
                            </a:lnTo>
                            <a:lnTo>
                              <a:pt x="171" y="194"/>
                            </a:lnTo>
                            <a:lnTo>
                              <a:pt x="184" y="181"/>
                            </a:lnTo>
                            <a:lnTo>
                              <a:pt x="198" y="165"/>
                            </a:lnTo>
                            <a:lnTo>
                              <a:pt x="209" y="151"/>
                            </a:lnTo>
                            <a:lnTo>
                              <a:pt x="214" y="142"/>
                            </a:lnTo>
                            <a:lnTo>
                              <a:pt x="216" y="133"/>
                            </a:lnTo>
                            <a:lnTo>
                              <a:pt x="217" y="123"/>
                            </a:lnTo>
                            <a:lnTo>
                              <a:pt x="219" y="115"/>
                            </a:lnTo>
                            <a:lnTo>
                              <a:pt x="211" y="111"/>
                            </a:lnTo>
                            <a:lnTo>
                              <a:pt x="204" y="110"/>
                            </a:lnTo>
                            <a:lnTo>
                              <a:pt x="197" y="108"/>
                            </a:lnTo>
                            <a:lnTo>
                              <a:pt x="189" y="107"/>
                            </a:lnTo>
                            <a:lnTo>
                              <a:pt x="174" y="107"/>
                            </a:lnTo>
                            <a:lnTo>
                              <a:pt x="159" y="107"/>
                            </a:lnTo>
                            <a:lnTo>
                              <a:pt x="144" y="107"/>
                            </a:lnTo>
                            <a:lnTo>
                              <a:pt x="129" y="107"/>
                            </a:lnTo>
                            <a:lnTo>
                              <a:pt x="112" y="105"/>
                            </a:lnTo>
                            <a:lnTo>
                              <a:pt x="97" y="102"/>
                            </a:lnTo>
                            <a:lnTo>
                              <a:pt x="91" y="93"/>
                            </a:lnTo>
                            <a:lnTo>
                              <a:pt x="88" y="84"/>
                            </a:lnTo>
                            <a:lnTo>
                              <a:pt x="85" y="74"/>
                            </a:lnTo>
                            <a:lnTo>
                              <a:pt x="84" y="65"/>
                            </a:lnTo>
                            <a:lnTo>
                              <a:pt x="83" y="43"/>
                            </a:lnTo>
                            <a:lnTo>
                              <a:pt x="80" y="23"/>
                            </a:lnTo>
                            <a:lnTo>
                              <a:pt x="0" y="0"/>
                            </a:lnTo>
                            <a:lnTo>
                              <a:pt x="1" y="12"/>
                            </a:lnTo>
                            <a:lnTo>
                              <a:pt x="5" y="25"/>
                            </a:lnTo>
                            <a:lnTo>
                              <a:pt x="10" y="38"/>
                            </a:lnTo>
                            <a:lnTo>
                              <a:pt x="16" y="51"/>
                            </a:lnTo>
                            <a:lnTo>
                              <a:pt x="20" y="66"/>
                            </a:lnTo>
                            <a:lnTo>
                              <a:pt x="25" y="79"/>
                            </a:lnTo>
                            <a:lnTo>
                              <a:pt x="29" y="91"/>
                            </a:lnTo>
                            <a:lnTo>
                              <a:pt x="30" y="103"/>
                            </a:lnTo>
                            <a:lnTo>
                              <a:pt x="23" y="108"/>
                            </a:lnTo>
                            <a:lnTo>
                              <a:pt x="17" y="114"/>
                            </a:lnTo>
                            <a:lnTo>
                              <a:pt x="12" y="119"/>
                            </a:lnTo>
                            <a:lnTo>
                              <a:pt x="10" y="123"/>
                            </a:lnTo>
                            <a:lnTo>
                              <a:pt x="8" y="128"/>
                            </a:lnTo>
                            <a:lnTo>
                              <a:pt x="7" y="135"/>
                            </a:lnTo>
                            <a:lnTo>
                              <a:pt x="7" y="140"/>
                            </a:lnTo>
                            <a:lnTo>
                              <a:pt x="8" y="146"/>
                            </a:lnTo>
                            <a:lnTo>
                              <a:pt x="18" y="168"/>
                            </a:lnTo>
                            <a:lnTo>
                              <a:pt x="29" y="189"/>
                            </a:lnTo>
                            <a:lnTo>
                              <a:pt x="47" y="344"/>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0" name="Freeform 331"/>
                      <p:cNvSpPr>
                        <a:spLocks noChangeAspect="1"/>
                      </p:cNvSpPr>
                      <p:nvPr/>
                    </p:nvSpPr>
                    <p:spPr bwMode="auto">
                      <a:xfrm>
                        <a:off x="2063" y="2219"/>
                        <a:ext cx="132" cy="335"/>
                      </a:xfrm>
                      <a:custGeom>
                        <a:avLst/>
                        <a:gdLst>
                          <a:gd name="T0" fmla="*/ 6 w 477"/>
                          <a:gd name="T1" fmla="*/ 1 h 1211"/>
                          <a:gd name="T2" fmla="*/ 5 w 477"/>
                          <a:gd name="T3" fmla="*/ 1 h 1211"/>
                          <a:gd name="T4" fmla="*/ 5 w 477"/>
                          <a:gd name="T5" fmla="*/ 2 h 1211"/>
                          <a:gd name="T6" fmla="*/ 4 w 477"/>
                          <a:gd name="T7" fmla="*/ 2 h 1211"/>
                          <a:gd name="T8" fmla="*/ 3 w 477"/>
                          <a:gd name="T9" fmla="*/ 6 h 1211"/>
                          <a:gd name="T10" fmla="*/ 1 w 477"/>
                          <a:gd name="T11" fmla="*/ 7 h 1211"/>
                          <a:gd name="T12" fmla="*/ 2 w 477"/>
                          <a:gd name="T13" fmla="*/ 7 h 1211"/>
                          <a:gd name="T14" fmla="*/ 2 w 477"/>
                          <a:gd name="T15" fmla="*/ 8 h 1211"/>
                          <a:gd name="T16" fmla="*/ 1 w 477"/>
                          <a:gd name="T17" fmla="*/ 9 h 1211"/>
                          <a:gd name="T18" fmla="*/ 1 w 477"/>
                          <a:gd name="T19" fmla="*/ 9 h 1211"/>
                          <a:gd name="T20" fmla="*/ 1 w 477"/>
                          <a:gd name="T21" fmla="*/ 9 h 1211"/>
                          <a:gd name="T22" fmla="*/ 1 w 477"/>
                          <a:gd name="T23" fmla="*/ 10 h 1211"/>
                          <a:gd name="T24" fmla="*/ 0 w 477"/>
                          <a:gd name="T25" fmla="*/ 10 h 1211"/>
                          <a:gd name="T26" fmla="*/ 0 w 477"/>
                          <a:gd name="T27" fmla="*/ 10 h 1211"/>
                          <a:gd name="T28" fmla="*/ 2 w 477"/>
                          <a:gd name="T29" fmla="*/ 17 h 1211"/>
                          <a:gd name="T30" fmla="*/ 7 w 477"/>
                          <a:gd name="T31" fmla="*/ 19 h 1211"/>
                          <a:gd name="T32" fmla="*/ 7 w 477"/>
                          <a:gd name="T33" fmla="*/ 25 h 1211"/>
                          <a:gd name="T34" fmla="*/ 8 w 477"/>
                          <a:gd name="T35" fmla="*/ 24 h 1211"/>
                          <a:gd name="T36" fmla="*/ 8 w 477"/>
                          <a:gd name="T37" fmla="*/ 22 h 1211"/>
                          <a:gd name="T38" fmla="*/ 8 w 477"/>
                          <a:gd name="T39" fmla="*/ 22 h 1211"/>
                          <a:gd name="T40" fmla="*/ 8 w 477"/>
                          <a:gd name="T41" fmla="*/ 20 h 1211"/>
                          <a:gd name="T42" fmla="*/ 8 w 477"/>
                          <a:gd name="T43" fmla="*/ 19 h 1211"/>
                          <a:gd name="T44" fmla="*/ 7 w 477"/>
                          <a:gd name="T45" fmla="*/ 19 h 1211"/>
                          <a:gd name="T46" fmla="*/ 8 w 477"/>
                          <a:gd name="T47" fmla="*/ 18 h 1211"/>
                          <a:gd name="T48" fmla="*/ 8 w 477"/>
                          <a:gd name="T49" fmla="*/ 17 h 1211"/>
                          <a:gd name="T50" fmla="*/ 7 w 477"/>
                          <a:gd name="T51" fmla="*/ 16 h 1211"/>
                          <a:gd name="T52" fmla="*/ 7 w 477"/>
                          <a:gd name="T53" fmla="*/ 15 h 1211"/>
                          <a:gd name="T54" fmla="*/ 7 w 477"/>
                          <a:gd name="T55" fmla="*/ 14 h 1211"/>
                          <a:gd name="T56" fmla="*/ 7 w 477"/>
                          <a:gd name="T57" fmla="*/ 13 h 1211"/>
                          <a:gd name="T58" fmla="*/ 7 w 477"/>
                          <a:gd name="T59" fmla="*/ 13 h 1211"/>
                          <a:gd name="T60" fmla="*/ 7 w 477"/>
                          <a:gd name="T61" fmla="*/ 12 h 1211"/>
                          <a:gd name="T62" fmla="*/ 7 w 477"/>
                          <a:gd name="T63" fmla="*/ 12 h 1211"/>
                          <a:gd name="T64" fmla="*/ 8 w 477"/>
                          <a:gd name="T65" fmla="*/ 12 h 1211"/>
                          <a:gd name="T66" fmla="*/ 9 w 477"/>
                          <a:gd name="T67" fmla="*/ 12 h 1211"/>
                          <a:gd name="T68" fmla="*/ 9 w 477"/>
                          <a:gd name="T69" fmla="*/ 12 h 1211"/>
                          <a:gd name="T70" fmla="*/ 9 w 477"/>
                          <a:gd name="T71" fmla="*/ 12 h 1211"/>
                          <a:gd name="T72" fmla="*/ 9 w 477"/>
                          <a:gd name="T73" fmla="*/ 11 h 1211"/>
                          <a:gd name="T74" fmla="*/ 10 w 477"/>
                          <a:gd name="T75" fmla="*/ 11 h 1211"/>
                          <a:gd name="T76" fmla="*/ 10 w 477"/>
                          <a:gd name="T77" fmla="*/ 11 h 1211"/>
                          <a:gd name="T78" fmla="*/ 10 w 477"/>
                          <a:gd name="T79" fmla="*/ 10 h 1211"/>
                          <a:gd name="T80" fmla="*/ 10 w 477"/>
                          <a:gd name="T81" fmla="*/ 10 h 1211"/>
                          <a:gd name="T82" fmla="*/ 9 w 477"/>
                          <a:gd name="T83" fmla="*/ 9 h 1211"/>
                          <a:gd name="T84" fmla="*/ 9 w 477"/>
                          <a:gd name="T85" fmla="*/ 8 h 1211"/>
                          <a:gd name="T86" fmla="*/ 9 w 477"/>
                          <a:gd name="T87" fmla="*/ 8 h 1211"/>
                          <a:gd name="T88" fmla="*/ 9 w 477"/>
                          <a:gd name="T89" fmla="*/ 8 h 1211"/>
                          <a:gd name="T90" fmla="*/ 9 w 477"/>
                          <a:gd name="T91" fmla="*/ 7 h 1211"/>
                          <a:gd name="T92" fmla="*/ 9 w 477"/>
                          <a:gd name="T93" fmla="*/ 7 h 1211"/>
                          <a:gd name="T94" fmla="*/ 8 w 477"/>
                          <a:gd name="T95" fmla="*/ 7 h 1211"/>
                          <a:gd name="T96" fmla="*/ 8 w 477"/>
                          <a:gd name="T97" fmla="*/ 6 h 1211"/>
                          <a:gd name="T98" fmla="*/ 8 w 477"/>
                          <a:gd name="T99" fmla="*/ 6 h 1211"/>
                          <a:gd name="T100" fmla="*/ 7 w 477"/>
                          <a:gd name="T101" fmla="*/ 6 h 1211"/>
                          <a:gd name="T102" fmla="*/ 7 w 477"/>
                          <a:gd name="T103" fmla="*/ 5 h 1211"/>
                          <a:gd name="T104" fmla="*/ 7 w 477"/>
                          <a:gd name="T105" fmla="*/ 4 h 1211"/>
                          <a:gd name="T106" fmla="*/ 8 w 477"/>
                          <a:gd name="T107" fmla="*/ 3 h 1211"/>
                          <a:gd name="T108" fmla="*/ 8 w 477"/>
                          <a:gd name="T109" fmla="*/ 2 h 1211"/>
                          <a:gd name="T110" fmla="*/ 8 w 477"/>
                          <a:gd name="T111" fmla="*/ 1 h 1211"/>
                          <a:gd name="T112" fmla="*/ 7 w 477"/>
                          <a:gd name="T113" fmla="*/ 1 h 1211"/>
                          <a:gd name="T114" fmla="*/ 7 w 477"/>
                          <a:gd name="T115" fmla="*/ 0 h 1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7" h="1211">
                            <a:moveTo>
                              <a:pt x="300" y="0"/>
                            </a:moveTo>
                            <a:lnTo>
                              <a:pt x="277" y="60"/>
                            </a:lnTo>
                            <a:lnTo>
                              <a:pt x="270" y="60"/>
                            </a:lnTo>
                            <a:lnTo>
                              <a:pt x="261" y="61"/>
                            </a:lnTo>
                            <a:lnTo>
                              <a:pt x="253" y="64"/>
                            </a:lnTo>
                            <a:lnTo>
                              <a:pt x="244" y="66"/>
                            </a:lnTo>
                            <a:lnTo>
                              <a:pt x="236" y="70"/>
                            </a:lnTo>
                            <a:lnTo>
                              <a:pt x="227" y="75"/>
                            </a:lnTo>
                            <a:lnTo>
                              <a:pt x="219" y="81"/>
                            </a:lnTo>
                            <a:lnTo>
                              <a:pt x="211" y="87"/>
                            </a:lnTo>
                            <a:lnTo>
                              <a:pt x="197" y="101"/>
                            </a:lnTo>
                            <a:lnTo>
                              <a:pt x="183" y="116"/>
                            </a:lnTo>
                            <a:lnTo>
                              <a:pt x="171" y="131"/>
                            </a:lnTo>
                            <a:lnTo>
                              <a:pt x="162" y="147"/>
                            </a:lnTo>
                            <a:lnTo>
                              <a:pt x="128" y="282"/>
                            </a:lnTo>
                            <a:lnTo>
                              <a:pt x="70" y="302"/>
                            </a:lnTo>
                            <a:lnTo>
                              <a:pt x="67" y="311"/>
                            </a:lnTo>
                            <a:lnTo>
                              <a:pt x="67" y="318"/>
                            </a:lnTo>
                            <a:lnTo>
                              <a:pt x="67" y="326"/>
                            </a:lnTo>
                            <a:lnTo>
                              <a:pt x="68" y="335"/>
                            </a:lnTo>
                            <a:lnTo>
                              <a:pt x="72" y="354"/>
                            </a:lnTo>
                            <a:lnTo>
                              <a:pt x="76" y="372"/>
                            </a:lnTo>
                            <a:lnTo>
                              <a:pt x="77" y="382"/>
                            </a:lnTo>
                            <a:lnTo>
                              <a:pt x="77" y="390"/>
                            </a:lnTo>
                            <a:lnTo>
                              <a:pt x="76" y="397"/>
                            </a:lnTo>
                            <a:lnTo>
                              <a:pt x="73" y="403"/>
                            </a:lnTo>
                            <a:lnTo>
                              <a:pt x="68" y="409"/>
                            </a:lnTo>
                            <a:lnTo>
                              <a:pt x="62" y="414"/>
                            </a:lnTo>
                            <a:lnTo>
                              <a:pt x="54" y="418"/>
                            </a:lnTo>
                            <a:lnTo>
                              <a:pt x="43" y="419"/>
                            </a:lnTo>
                            <a:lnTo>
                              <a:pt x="43" y="429"/>
                            </a:lnTo>
                            <a:lnTo>
                              <a:pt x="43" y="438"/>
                            </a:lnTo>
                            <a:lnTo>
                              <a:pt x="41" y="448"/>
                            </a:lnTo>
                            <a:lnTo>
                              <a:pt x="36" y="457"/>
                            </a:lnTo>
                            <a:lnTo>
                              <a:pt x="34" y="462"/>
                            </a:lnTo>
                            <a:lnTo>
                              <a:pt x="30" y="465"/>
                            </a:lnTo>
                            <a:lnTo>
                              <a:pt x="26" y="468"/>
                            </a:lnTo>
                            <a:lnTo>
                              <a:pt x="23" y="471"/>
                            </a:lnTo>
                            <a:lnTo>
                              <a:pt x="18" y="472"/>
                            </a:lnTo>
                            <a:lnTo>
                              <a:pt x="13" y="473"/>
                            </a:lnTo>
                            <a:lnTo>
                              <a:pt x="6" y="474"/>
                            </a:lnTo>
                            <a:lnTo>
                              <a:pt x="0" y="474"/>
                            </a:lnTo>
                            <a:cubicBezTo>
                              <a:pt x="0" y="474"/>
                              <a:pt x="9" y="486"/>
                              <a:pt x="19" y="502"/>
                            </a:cubicBezTo>
                            <a:cubicBezTo>
                              <a:pt x="53" y="572"/>
                              <a:pt x="73" y="572"/>
                              <a:pt x="105" y="572"/>
                            </a:cubicBezTo>
                            <a:cubicBezTo>
                              <a:pt x="164" y="638"/>
                              <a:pt x="110" y="821"/>
                              <a:pt x="110" y="821"/>
                            </a:cubicBezTo>
                            <a:cubicBezTo>
                              <a:pt x="122" y="839"/>
                              <a:pt x="148" y="827"/>
                              <a:pt x="181" y="838"/>
                            </a:cubicBezTo>
                            <a:cubicBezTo>
                              <a:pt x="227" y="819"/>
                              <a:pt x="270" y="774"/>
                              <a:pt x="270" y="774"/>
                            </a:cubicBezTo>
                            <a:cubicBezTo>
                              <a:pt x="307" y="819"/>
                              <a:pt x="310" y="908"/>
                              <a:pt x="310" y="908"/>
                            </a:cubicBezTo>
                            <a:cubicBezTo>
                              <a:pt x="313" y="928"/>
                              <a:pt x="310" y="962"/>
                              <a:pt x="327" y="996"/>
                            </a:cubicBezTo>
                            <a:cubicBezTo>
                              <a:pt x="377" y="1026"/>
                              <a:pt x="352" y="1111"/>
                              <a:pt x="352" y="1111"/>
                            </a:cubicBezTo>
                            <a:cubicBezTo>
                              <a:pt x="338" y="1127"/>
                              <a:pt x="359" y="1158"/>
                              <a:pt x="346" y="1172"/>
                            </a:cubicBezTo>
                            <a:cubicBezTo>
                              <a:pt x="329" y="1202"/>
                              <a:pt x="351" y="1211"/>
                              <a:pt x="351" y="1211"/>
                            </a:cubicBezTo>
                            <a:lnTo>
                              <a:pt x="363" y="1171"/>
                            </a:lnTo>
                            <a:lnTo>
                              <a:pt x="376" y="1138"/>
                            </a:lnTo>
                            <a:lnTo>
                              <a:pt x="390" y="1105"/>
                            </a:lnTo>
                            <a:lnTo>
                              <a:pt x="404" y="1071"/>
                            </a:lnTo>
                            <a:lnTo>
                              <a:pt x="396" y="1061"/>
                            </a:lnTo>
                            <a:lnTo>
                              <a:pt x="390" y="1050"/>
                            </a:lnTo>
                            <a:lnTo>
                              <a:pt x="386" y="1039"/>
                            </a:lnTo>
                            <a:lnTo>
                              <a:pt x="382" y="1026"/>
                            </a:lnTo>
                            <a:lnTo>
                              <a:pt x="379" y="1003"/>
                            </a:lnTo>
                            <a:lnTo>
                              <a:pt x="376" y="979"/>
                            </a:lnTo>
                            <a:lnTo>
                              <a:pt x="375" y="953"/>
                            </a:lnTo>
                            <a:lnTo>
                              <a:pt x="372" y="931"/>
                            </a:lnTo>
                            <a:lnTo>
                              <a:pt x="367" y="918"/>
                            </a:lnTo>
                            <a:lnTo>
                              <a:pt x="362" y="908"/>
                            </a:lnTo>
                            <a:lnTo>
                              <a:pt x="357" y="897"/>
                            </a:lnTo>
                            <a:lnTo>
                              <a:pt x="350" y="885"/>
                            </a:lnTo>
                            <a:lnTo>
                              <a:pt x="351" y="875"/>
                            </a:lnTo>
                            <a:lnTo>
                              <a:pt x="355" y="866"/>
                            </a:lnTo>
                            <a:lnTo>
                              <a:pt x="358" y="857"/>
                            </a:lnTo>
                            <a:lnTo>
                              <a:pt x="363" y="847"/>
                            </a:lnTo>
                            <a:lnTo>
                              <a:pt x="367" y="839"/>
                            </a:lnTo>
                            <a:lnTo>
                              <a:pt x="372" y="829"/>
                            </a:lnTo>
                            <a:lnTo>
                              <a:pt x="374" y="819"/>
                            </a:lnTo>
                            <a:lnTo>
                              <a:pt x="374" y="805"/>
                            </a:lnTo>
                            <a:lnTo>
                              <a:pt x="362" y="784"/>
                            </a:lnTo>
                            <a:lnTo>
                              <a:pt x="349" y="762"/>
                            </a:lnTo>
                            <a:lnTo>
                              <a:pt x="337" y="738"/>
                            </a:lnTo>
                            <a:lnTo>
                              <a:pt x="325" y="714"/>
                            </a:lnTo>
                            <a:lnTo>
                              <a:pt x="320" y="702"/>
                            </a:lnTo>
                            <a:lnTo>
                              <a:pt x="316" y="689"/>
                            </a:lnTo>
                            <a:lnTo>
                              <a:pt x="314" y="677"/>
                            </a:lnTo>
                            <a:lnTo>
                              <a:pt x="314" y="663"/>
                            </a:lnTo>
                            <a:lnTo>
                              <a:pt x="314" y="650"/>
                            </a:lnTo>
                            <a:lnTo>
                              <a:pt x="316" y="638"/>
                            </a:lnTo>
                            <a:lnTo>
                              <a:pt x="321" y="626"/>
                            </a:lnTo>
                            <a:lnTo>
                              <a:pt x="327" y="614"/>
                            </a:lnTo>
                            <a:lnTo>
                              <a:pt x="327" y="608"/>
                            </a:lnTo>
                            <a:lnTo>
                              <a:pt x="328" y="603"/>
                            </a:lnTo>
                            <a:lnTo>
                              <a:pt x="331" y="598"/>
                            </a:lnTo>
                            <a:lnTo>
                              <a:pt x="333" y="593"/>
                            </a:lnTo>
                            <a:lnTo>
                              <a:pt x="337" y="591"/>
                            </a:lnTo>
                            <a:lnTo>
                              <a:pt x="340" y="589"/>
                            </a:lnTo>
                            <a:lnTo>
                              <a:pt x="345" y="587"/>
                            </a:lnTo>
                            <a:lnTo>
                              <a:pt x="350" y="586"/>
                            </a:lnTo>
                            <a:lnTo>
                              <a:pt x="372" y="584"/>
                            </a:lnTo>
                            <a:lnTo>
                              <a:pt x="391" y="581"/>
                            </a:lnTo>
                            <a:lnTo>
                              <a:pt x="394" y="581"/>
                            </a:lnTo>
                            <a:lnTo>
                              <a:pt x="397" y="580"/>
                            </a:lnTo>
                            <a:lnTo>
                              <a:pt x="400" y="579"/>
                            </a:lnTo>
                            <a:lnTo>
                              <a:pt x="404" y="577"/>
                            </a:lnTo>
                            <a:lnTo>
                              <a:pt x="410" y="569"/>
                            </a:lnTo>
                            <a:lnTo>
                              <a:pt x="416" y="562"/>
                            </a:lnTo>
                            <a:lnTo>
                              <a:pt x="422" y="556"/>
                            </a:lnTo>
                            <a:lnTo>
                              <a:pt x="428" y="550"/>
                            </a:lnTo>
                            <a:lnTo>
                              <a:pt x="431" y="549"/>
                            </a:lnTo>
                            <a:lnTo>
                              <a:pt x="434" y="548"/>
                            </a:lnTo>
                            <a:lnTo>
                              <a:pt x="437" y="548"/>
                            </a:lnTo>
                            <a:lnTo>
                              <a:pt x="441" y="549"/>
                            </a:lnTo>
                            <a:lnTo>
                              <a:pt x="443" y="543"/>
                            </a:lnTo>
                            <a:lnTo>
                              <a:pt x="446" y="537"/>
                            </a:lnTo>
                            <a:lnTo>
                              <a:pt x="448" y="531"/>
                            </a:lnTo>
                            <a:lnTo>
                              <a:pt x="452" y="526"/>
                            </a:lnTo>
                            <a:lnTo>
                              <a:pt x="459" y="514"/>
                            </a:lnTo>
                            <a:lnTo>
                              <a:pt x="466" y="504"/>
                            </a:lnTo>
                            <a:lnTo>
                              <a:pt x="470" y="498"/>
                            </a:lnTo>
                            <a:lnTo>
                              <a:pt x="472" y="494"/>
                            </a:lnTo>
                            <a:lnTo>
                              <a:pt x="475" y="488"/>
                            </a:lnTo>
                            <a:lnTo>
                              <a:pt x="476" y="483"/>
                            </a:lnTo>
                            <a:lnTo>
                              <a:pt x="477" y="477"/>
                            </a:lnTo>
                            <a:lnTo>
                              <a:pt x="476" y="471"/>
                            </a:lnTo>
                            <a:lnTo>
                              <a:pt x="473" y="463"/>
                            </a:lnTo>
                            <a:lnTo>
                              <a:pt x="470" y="456"/>
                            </a:lnTo>
                            <a:lnTo>
                              <a:pt x="407" y="413"/>
                            </a:lnTo>
                            <a:lnTo>
                              <a:pt x="405" y="408"/>
                            </a:lnTo>
                            <a:lnTo>
                              <a:pt x="405" y="404"/>
                            </a:lnTo>
                            <a:lnTo>
                              <a:pt x="405" y="400"/>
                            </a:lnTo>
                            <a:lnTo>
                              <a:pt x="406" y="396"/>
                            </a:lnTo>
                            <a:lnTo>
                              <a:pt x="411" y="389"/>
                            </a:lnTo>
                            <a:lnTo>
                              <a:pt x="417" y="383"/>
                            </a:lnTo>
                            <a:lnTo>
                              <a:pt x="423" y="376"/>
                            </a:lnTo>
                            <a:lnTo>
                              <a:pt x="428" y="370"/>
                            </a:lnTo>
                            <a:lnTo>
                              <a:pt x="429" y="366"/>
                            </a:lnTo>
                            <a:lnTo>
                              <a:pt x="429" y="362"/>
                            </a:lnTo>
                            <a:lnTo>
                              <a:pt x="428" y="359"/>
                            </a:lnTo>
                            <a:lnTo>
                              <a:pt x="425" y="355"/>
                            </a:lnTo>
                            <a:lnTo>
                              <a:pt x="417" y="356"/>
                            </a:lnTo>
                            <a:lnTo>
                              <a:pt x="411" y="355"/>
                            </a:lnTo>
                            <a:lnTo>
                              <a:pt x="405" y="353"/>
                            </a:lnTo>
                            <a:lnTo>
                              <a:pt x="400" y="350"/>
                            </a:lnTo>
                            <a:lnTo>
                              <a:pt x="397" y="347"/>
                            </a:lnTo>
                            <a:lnTo>
                              <a:pt x="394" y="342"/>
                            </a:lnTo>
                            <a:lnTo>
                              <a:pt x="392" y="336"/>
                            </a:lnTo>
                            <a:lnTo>
                              <a:pt x="391" y="330"/>
                            </a:lnTo>
                            <a:lnTo>
                              <a:pt x="388" y="318"/>
                            </a:lnTo>
                            <a:lnTo>
                              <a:pt x="386" y="303"/>
                            </a:lnTo>
                            <a:lnTo>
                              <a:pt x="385" y="297"/>
                            </a:lnTo>
                            <a:lnTo>
                              <a:pt x="382" y="291"/>
                            </a:lnTo>
                            <a:lnTo>
                              <a:pt x="379" y="286"/>
                            </a:lnTo>
                            <a:lnTo>
                              <a:pt x="375" y="282"/>
                            </a:lnTo>
                            <a:lnTo>
                              <a:pt x="321" y="293"/>
                            </a:lnTo>
                            <a:lnTo>
                              <a:pt x="320" y="280"/>
                            </a:lnTo>
                            <a:lnTo>
                              <a:pt x="321" y="267"/>
                            </a:lnTo>
                            <a:lnTo>
                              <a:pt x="324" y="255"/>
                            </a:lnTo>
                            <a:lnTo>
                              <a:pt x="327" y="242"/>
                            </a:lnTo>
                            <a:lnTo>
                              <a:pt x="338" y="215"/>
                            </a:lnTo>
                            <a:lnTo>
                              <a:pt x="351" y="189"/>
                            </a:lnTo>
                            <a:lnTo>
                              <a:pt x="357" y="175"/>
                            </a:lnTo>
                            <a:lnTo>
                              <a:pt x="363" y="161"/>
                            </a:lnTo>
                            <a:lnTo>
                              <a:pt x="367" y="146"/>
                            </a:lnTo>
                            <a:lnTo>
                              <a:pt x="372" y="130"/>
                            </a:lnTo>
                            <a:lnTo>
                              <a:pt x="373" y="116"/>
                            </a:lnTo>
                            <a:lnTo>
                              <a:pt x="372" y="100"/>
                            </a:lnTo>
                            <a:lnTo>
                              <a:pt x="369" y="91"/>
                            </a:lnTo>
                            <a:lnTo>
                              <a:pt x="367" y="83"/>
                            </a:lnTo>
                            <a:lnTo>
                              <a:pt x="364" y="75"/>
                            </a:lnTo>
                            <a:lnTo>
                              <a:pt x="361" y="66"/>
                            </a:lnTo>
                            <a:lnTo>
                              <a:pt x="357" y="53"/>
                            </a:lnTo>
                            <a:lnTo>
                              <a:pt x="351" y="42"/>
                            </a:lnTo>
                            <a:lnTo>
                              <a:pt x="344" y="33"/>
                            </a:lnTo>
                            <a:lnTo>
                              <a:pt x="337" y="25"/>
                            </a:lnTo>
                            <a:lnTo>
                              <a:pt x="328" y="18"/>
                            </a:lnTo>
                            <a:lnTo>
                              <a:pt x="319" y="11"/>
                            </a:lnTo>
                            <a:lnTo>
                              <a:pt x="309" y="5"/>
                            </a:lnTo>
                            <a:lnTo>
                              <a:pt x="30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1" name="Freeform 332"/>
                      <p:cNvSpPr>
                        <a:spLocks noChangeAspect="1"/>
                      </p:cNvSpPr>
                      <p:nvPr/>
                    </p:nvSpPr>
                    <p:spPr bwMode="auto">
                      <a:xfrm>
                        <a:off x="2023" y="2217"/>
                        <a:ext cx="48" cy="26"/>
                      </a:xfrm>
                      <a:custGeom>
                        <a:avLst/>
                        <a:gdLst>
                          <a:gd name="T0" fmla="*/ 0 w 145"/>
                          <a:gd name="T1" fmla="*/ 1 h 79"/>
                          <a:gd name="T2" fmla="*/ 1 w 145"/>
                          <a:gd name="T3" fmla="*/ 0 h 79"/>
                          <a:gd name="T4" fmla="*/ 1 w 145"/>
                          <a:gd name="T5" fmla="*/ 0 h 79"/>
                          <a:gd name="T6" fmla="*/ 1 w 145"/>
                          <a:gd name="T7" fmla="*/ 0 h 79"/>
                          <a:gd name="T8" fmla="*/ 1 w 145"/>
                          <a:gd name="T9" fmla="*/ 0 h 79"/>
                          <a:gd name="T10" fmla="*/ 2 w 145"/>
                          <a:gd name="T11" fmla="*/ 0 h 79"/>
                          <a:gd name="T12" fmla="*/ 2 w 145"/>
                          <a:gd name="T13" fmla="*/ 0 h 79"/>
                          <a:gd name="T14" fmla="*/ 2 w 145"/>
                          <a:gd name="T15" fmla="*/ 0 h 79"/>
                          <a:gd name="T16" fmla="*/ 2 w 145"/>
                          <a:gd name="T17" fmla="*/ 0 h 79"/>
                          <a:gd name="T18" fmla="*/ 3 w 145"/>
                          <a:gd name="T19" fmla="*/ 0 h 79"/>
                          <a:gd name="T20" fmla="*/ 3 w 145"/>
                          <a:gd name="T21" fmla="*/ 0 h 79"/>
                          <a:gd name="T22" fmla="*/ 4 w 145"/>
                          <a:gd name="T23" fmla="*/ 0 h 79"/>
                          <a:gd name="T24" fmla="*/ 4 w 145"/>
                          <a:gd name="T25" fmla="*/ 0 h 79"/>
                          <a:gd name="T26" fmla="*/ 4 w 145"/>
                          <a:gd name="T27" fmla="*/ 0 h 79"/>
                          <a:gd name="T28" fmla="*/ 5 w 145"/>
                          <a:gd name="T29" fmla="*/ 0 h 79"/>
                          <a:gd name="T30" fmla="*/ 5 w 145"/>
                          <a:gd name="T31" fmla="*/ 0 h 79"/>
                          <a:gd name="T32" fmla="*/ 5 w 145"/>
                          <a:gd name="T33" fmla="*/ 1 h 79"/>
                          <a:gd name="T34" fmla="*/ 5 w 145"/>
                          <a:gd name="T35" fmla="*/ 1 h 79"/>
                          <a:gd name="T36" fmla="*/ 5 w 145"/>
                          <a:gd name="T37" fmla="*/ 0 h 79"/>
                          <a:gd name="T38" fmla="*/ 5 w 145"/>
                          <a:gd name="T39" fmla="*/ 3 h 79"/>
                          <a:gd name="T40" fmla="*/ 1 w 145"/>
                          <a:gd name="T41" fmla="*/ 3 h 79"/>
                          <a:gd name="T42" fmla="*/ 1 w 145"/>
                          <a:gd name="T43" fmla="*/ 2 h 79"/>
                          <a:gd name="T44" fmla="*/ 0 w 145"/>
                          <a:gd name="T45" fmla="*/ 2 h 79"/>
                          <a:gd name="T46" fmla="*/ 0 w 145"/>
                          <a:gd name="T47" fmla="*/ 2 h 79"/>
                          <a:gd name="T48" fmla="*/ 0 w 145"/>
                          <a:gd name="T49" fmla="*/ 2 h 79"/>
                          <a:gd name="T50" fmla="*/ 0 w 145"/>
                          <a:gd name="T51" fmla="*/ 2 h 79"/>
                          <a:gd name="T52" fmla="*/ 0 w 145"/>
                          <a:gd name="T53" fmla="*/ 1 h 79"/>
                          <a:gd name="T54" fmla="*/ 0 w 145"/>
                          <a:gd name="T55" fmla="*/ 1 h 79"/>
                          <a:gd name="T56" fmla="*/ 0 w 145"/>
                          <a:gd name="T57" fmla="*/ 1 h 79"/>
                          <a:gd name="T58" fmla="*/ 0 w 145"/>
                          <a:gd name="T59" fmla="*/ 1 h 79"/>
                          <a:gd name="T60" fmla="*/ 0 w 145"/>
                          <a:gd name="T61" fmla="*/ 1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 h="79">
                            <a:moveTo>
                              <a:pt x="6" y="15"/>
                            </a:moveTo>
                            <a:lnTo>
                              <a:pt x="15" y="10"/>
                            </a:lnTo>
                            <a:lnTo>
                              <a:pt x="23" y="5"/>
                            </a:lnTo>
                            <a:lnTo>
                              <a:pt x="30" y="2"/>
                            </a:lnTo>
                            <a:lnTo>
                              <a:pt x="37" y="0"/>
                            </a:lnTo>
                            <a:lnTo>
                              <a:pt x="44" y="0"/>
                            </a:lnTo>
                            <a:lnTo>
                              <a:pt x="51" y="0"/>
                            </a:lnTo>
                            <a:lnTo>
                              <a:pt x="58" y="0"/>
                            </a:lnTo>
                            <a:lnTo>
                              <a:pt x="65" y="1"/>
                            </a:lnTo>
                            <a:lnTo>
                              <a:pt x="80" y="5"/>
                            </a:lnTo>
                            <a:lnTo>
                              <a:pt x="95" y="9"/>
                            </a:lnTo>
                            <a:lnTo>
                              <a:pt x="102" y="10"/>
                            </a:lnTo>
                            <a:lnTo>
                              <a:pt x="110" y="11"/>
                            </a:lnTo>
                            <a:lnTo>
                              <a:pt x="118" y="12"/>
                            </a:lnTo>
                            <a:lnTo>
                              <a:pt x="126" y="12"/>
                            </a:lnTo>
                            <a:lnTo>
                              <a:pt x="132" y="13"/>
                            </a:lnTo>
                            <a:lnTo>
                              <a:pt x="136" y="14"/>
                            </a:lnTo>
                            <a:lnTo>
                              <a:pt x="141" y="14"/>
                            </a:lnTo>
                            <a:lnTo>
                              <a:pt x="145" y="13"/>
                            </a:lnTo>
                            <a:lnTo>
                              <a:pt x="124" y="79"/>
                            </a:lnTo>
                            <a:lnTo>
                              <a:pt x="39" y="73"/>
                            </a:lnTo>
                            <a:lnTo>
                              <a:pt x="25" y="63"/>
                            </a:lnTo>
                            <a:lnTo>
                              <a:pt x="11" y="53"/>
                            </a:lnTo>
                            <a:lnTo>
                              <a:pt x="6" y="50"/>
                            </a:lnTo>
                            <a:lnTo>
                              <a:pt x="4" y="46"/>
                            </a:lnTo>
                            <a:lnTo>
                              <a:pt x="2" y="42"/>
                            </a:lnTo>
                            <a:lnTo>
                              <a:pt x="1" y="38"/>
                            </a:lnTo>
                            <a:lnTo>
                              <a:pt x="0" y="33"/>
                            </a:lnTo>
                            <a:lnTo>
                              <a:pt x="1" y="28"/>
                            </a:lnTo>
                            <a:lnTo>
                              <a:pt x="3" y="23"/>
                            </a:lnTo>
                            <a:lnTo>
                              <a:pt x="6" y="15"/>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2" name="Freeform 333"/>
                      <p:cNvSpPr>
                        <a:spLocks noChangeAspect="1"/>
                      </p:cNvSpPr>
                      <p:nvPr/>
                    </p:nvSpPr>
                    <p:spPr bwMode="auto">
                      <a:xfrm>
                        <a:off x="2009" y="2200"/>
                        <a:ext cx="137" cy="135"/>
                      </a:xfrm>
                      <a:custGeom>
                        <a:avLst/>
                        <a:gdLst>
                          <a:gd name="T0" fmla="*/ 7 w 411"/>
                          <a:gd name="T1" fmla="*/ 15 h 406"/>
                          <a:gd name="T2" fmla="*/ 7 w 411"/>
                          <a:gd name="T3" fmla="*/ 14 h 406"/>
                          <a:gd name="T4" fmla="*/ 6 w 411"/>
                          <a:gd name="T5" fmla="*/ 13 h 406"/>
                          <a:gd name="T6" fmla="*/ 6 w 411"/>
                          <a:gd name="T7" fmla="*/ 13 h 406"/>
                          <a:gd name="T8" fmla="*/ 5 w 411"/>
                          <a:gd name="T9" fmla="*/ 13 h 406"/>
                          <a:gd name="T10" fmla="*/ 5 w 411"/>
                          <a:gd name="T11" fmla="*/ 13 h 406"/>
                          <a:gd name="T12" fmla="*/ 5 w 411"/>
                          <a:gd name="T13" fmla="*/ 13 h 406"/>
                          <a:gd name="T14" fmla="*/ 5 w 411"/>
                          <a:gd name="T15" fmla="*/ 12 h 406"/>
                          <a:gd name="T16" fmla="*/ 6 w 411"/>
                          <a:gd name="T17" fmla="*/ 11 h 406"/>
                          <a:gd name="T18" fmla="*/ 7 w 411"/>
                          <a:gd name="T19" fmla="*/ 9 h 406"/>
                          <a:gd name="T20" fmla="*/ 7 w 411"/>
                          <a:gd name="T21" fmla="*/ 9 h 406"/>
                          <a:gd name="T22" fmla="*/ 6 w 411"/>
                          <a:gd name="T23" fmla="*/ 8 h 406"/>
                          <a:gd name="T24" fmla="*/ 5 w 411"/>
                          <a:gd name="T25" fmla="*/ 8 h 406"/>
                          <a:gd name="T26" fmla="*/ 4 w 411"/>
                          <a:gd name="T27" fmla="*/ 8 h 406"/>
                          <a:gd name="T28" fmla="*/ 3 w 411"/>
                          <a:gd name="T29" fmla="*/ 8 h 406"/>
                          <a:gd name="T30" fmla="*/ 3 w 411"/>
                          <a:gd name="T31" fmla="*/ 6 h 406"/>
                          <a:gd name="T32" fmla="*/ 0 w 411"/>
                          <a:gd name="T33" fmla="*/ 5 h 406"/>
                          <a:gd name="T34" fmla="*/ 0 w 411"/>
                          <a:gd name="T35" fmla="*/ 4 h 406"/>
                          <a:gd name="T36" fmla="*/ 0 w 411"/>
                          <a:gd name="T37" fmla="*/ 3 h 406"/>
                          <a:gd name="T38" fmla="*/ 0 w 411"/>
                          <a:gd name="T39" fmla="*/ 2 h 406"/>
                          <a:gd name="T40" fmla="*/ 1 w 411"/>
                          <a:gd name="T41" fmla="*/ 2 h 406"/>
                          <a:gd name="T42" fmla="*/ 1 w 411"/>
                          <a:gd name="T43" fmla="*/ 2 h 406"/>
                          <a:gd name="T44" fmla="*/ 2 w 411"/>
                          <a:gd name="T45" fmla="*/ 3 h 406"/>
                          <a:gd name="T46" fmla="*/ 2 w 411"/>
                          <a:gd name="T47" fmla="*/ 3 h 406"/>
                          <a:gd name="T48" fmla="*/ 2 w 411"/>
                          <a:gd name="T49" fmla="*/ 4 h 406"/>
                          <a:gd name="T50" fmla="*/ 3 w 411"/>
                          <a:gd name="T51" fmla="*/ 5 h 406"/>
                          <a:gd name="T52" fmla="*/ 7 w 411"/>
                          <a:gd name="T53" fmla="*/ 2 h 406"/>
                          <a:gd name="T54" fmla="*/ 7 w 411"/>
                          <a:gd name="T55" fmla="*/ 2 h 406"/>
                          <a:gd name="T56" fmla="*/ 8 w 411"/>
                          <a:gd name="T57" fmla="*/ 1 h 406"/>
                          <a:gd name="T58" fmla="*/ 9 w 411"/>
                          <a:gd name="T59" fmla="*/ 0 h 406"/>
                          <a:gd name="T60" fmla="*/ 10 w 411"/>
                          <a:gd name="T61" fmla="*/ 0 h 406"/>
                          <a:gd name="T62" fmla="*/ 11 w 411"/>
                          <a:gd name="T63" fmla="*/ 0 h 406"/>
                          <a:gd name="T64" fmla="*/ 13 w 411"/>
                          <a:gd name="T65" fmla="*/ 0 h 406"/>
                          <a:gd name="T66" fmla="*/ 14 w 411"/>
                          <a:gd name="T67" fmla="*/ 0 h 406"/>
                          <a:gd name="T68" fmla="*/ 15 w 411"/>
                          <a:gd name="T69" fmla="*/ 2 h 406"/>
                          <a:gd name="T70" fmla="*/ 14 w 411"/>
                          <a:gd name="T71" fmla="*/ 4 h 406"/>
                          <a:gd name="T72" fmla="*/ 13 w 411"/>
                          <a:gd name="T73" fmla="*/ 4 h 406"/>
                          <a:gd name="T74" fmla="*/ 12 w 411"/>
                          <a:gd name="T75" fmla="*/ 5 h 406"/>
                          <a:gd name="T76" fmla="*/ 11 w 411"/>
                          <a:gd name="T77" fmla="*/ 6 h 406"/>
                          <a:gd name="T78" fmla="*/ 8 w 411"/>
                          <a:gd name="T79" fmla="*/ 11 h 406"/>
                          <a:gd name="T80" fmla="*/ 8 w 411"/>
                          <a:gd name="T81" fmla="*/ 12 h 406"/>
                          <a:gd name="T82" fmla="*/ 8 w 411"/>
                          <a:gd name="T83" fmla="*/ 14 h 406"/>
                          <a:gd name="T84" fmla="*/ 8 w 411"/>
                          <a:gd name="T85" fmla="*/ 14 h 406"/>
                          <a:gd name="T86" fmla="*/ 8 w 411"/>
                          <a:gd name="T87" fmla="*/ 15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406">
                            <a:moveTo>
                              <a:pt x="197" y="406"/>
                            </a:moveTo>
                            <a:lnTo>
                              <a:pt x="198" y="403"/>
                            </a:lnTo>
                            <a:lnTo>
                              <a:pt x="198" y="400"/>
                            </a:lnTo>
                            <a:lnTo>
                              <a:pt x="197" y="397"/>
                            </a:lnTo>
                            <a:lnTo>
                              <a:pt x="196" y="393"/>
                            </a:lnTo>
                            <a:lnTo>
                              <a:pt x="191" y="387"/>
                            </a:lnTo>
                            <a:lnTo>
                              <a:pt x="186" y="380"/>
                            </a:lnTo>
                            <a:lnTo>
                              <a:pt x="180" y="373"/>
                            </a:lnTo>
                            <a:lnTo>
                              <a:pt x="175" y="364"/>
                            </a:lnTo>
                            <a:lnTo>
                              <a:pt x="174" y="360"/>
                            </a:lnTo>
                            <a:lnTo>
                              <a:pt x="172" y="355"/>
                            </a:lnTo>
                            <a:lnTo>
                              <a:pt x="172" y="350"/>
                            </a:lnTo>
                            <a:lnTo>
                              <a:pt x="172" y="345"/>
                            </a:lnTo>
                            <a:lnTo>
                              <a:pt x="160" y="347"/>
                            </a:lnTo>
                            <a:lnTo>
                              <a:pt x="147" y="348"/>
                            </a:lnTo>
                            <a:lnTo>
                              <a:pt x="141" y="348"/>
                            </a:lnTo>
                            <a:lnTo>
                              <a:pt x="135" y="347"/>
                            </a:lnTo>
                            <a:lnTo>
                              <a:pt x="132" y="345"/>
                            </a:lnTo>
                            <a:lnTo>
                              <a:pt x="130" y="344"/>
                            </a:lnTo>
                            <a:lnTo>
                              <a:pt x="127" y="341"/>
                            </a:lnTo>
                            <a:lnTo>
                              <a:pt x="125" y="339"/>
                            </a:lnTo>
                            <a:lnTo>
                              <a:pt x="128" y="332"/>
                            </a:lnTo>
                            <a:lnTo>
                              <a:pt x="131" y="326"/>
                            </a:lnTo>
                            <a:lnTo>
                              <a:pt x="135" y="319"/>
                            </a:lnTo>
                            <a:lnTo>
                              <a:pt x="140" y="313"/>
                            </a:lnTo>
                            <a:lnTo>
                              <a:pt x="151" y="300"/>
                            </a:lnTo>
                            <a:lnTo>
                              <a:pt x="162" y="289"/>
                            </a:lnTo>
                            <a:lnTo>
                              <a:pt x="174" y="276"/>
                            </a:lnTo>
                            <a:lnTo>
                              <a:pt x="183" y="264"/>
                            </a:lnTo>
                            <a:lnTo>
                              <a:pt x="187" y="257"/>
                            </a:lnTo>
                            <a:lnTo>
                              <a:pt x="189" y="249"/>
                            </a:lnTo>
                            <a:lnTo>
                              <a:pt x="190" y="241"/>
                            </a:lnTo>
                            <a:lnTo>
                              <a:pt x="191" y="234"/>
                            </a:lnTo>
                            <a:lnTo>
                              <a:pt x="185" y="231"/>
                            </a:lnTo>
                            <a:lnTo>
                              <a:pt x="179" y="230"/>
                            </a:lnTo>
                            <a:lnTo>
                              <a:pt x="173" y="228"/>
                            </a:lnTo>
                            <a:lnTo>
                              <a:pt x="166" y="227"/>
                            </a:lnTo>
                            <a:lnTo>
                              <a:pt x="154" y="227"/>
                            </a:lnTo>
                            <a:lnTo>
                              <a:pt x="141" y="227"/>
                            </a:lnTo>
                            <a:lnTo>
                              <a:pt x="129" y="227"/>
                            </a:lnTo>
                            <a:lnTo>
                              <a:pt x="116" y="227"/>
                            </a:lnTo>
                            <a:lnTo>
                              <a:pt x="102" y="226"/>
                            </a:lnTo>
                            <a:lnTo>
                              <a:pt x="90" y="223"/>
                            </a:lnTo>
                            <a:lnTo>
                              <a:pt x="85" y="216"/>
                            </a:lnTo>
                            <a:lnTo>
                              <a:pt x="82" y="208"/>
                            </a:lnTo>
                            <a:lnTo>
                              <a:pt x="80" y="200"/>
                            </a:lnTo>
                            <a:lnTo>
                              <a:pt x="79" y="192"/>
                            </a:lnTo>
                            <a:lnTo>
                              <a:pt x="78" y="174"/>
                            </a:lnTo>
                            <a:lnTo>
                              <a:pt x="76" y="157"/>
                            </a:lnTo>
                            <a:lnTo>
                              <a:pt x="9" y="138"/>
                            </a:lnTo>
                            <a:lnTo>
                              <a:pt x="10" y="128"/>
                            </a:lnTo>
                            <a:lnTo>
                              <a:pt x="11" y="119"/>
                            </a:lnTo>
                            <a:lnTo>
                              <a:pt x="11" y="111"/>
                            </a:lnTo>
                            <a:lnTo>
                              <a:pt x="10" y="103"/>
                            </a:lnTo>
                            <a:lnTo>
                              <a:pt x="9" y="95"/>
                            </a:lnTo>
                            <a:lnTo>
                              <a:pt x="6" y="86"/>
                            </a:lnTo>
                            <a:lnTo>
                              <a:pt x="3" y="78"/>
                            </a:lnTo>
                            <a:lnTo>
                              <a:pt x="0" y="70"/>
                            </a:lnTo>
                            <a:lnTo>
                              <a:pt x="1" y="66"/>
                            </a:lnTo>
                            <a:lnTo>
                              <a:pt x="3" y="63"/>
                            </a:lnTo>
                            <a:lnTo>
                              <a:pt x="5" y="61"/>
                            </a:lnTo>
                            <a:lnTo>
                              <a:pt x="8" y="60"/>
                            </a:lnTo>
                            <a:lnTo>
                              <a:pt x="14" y="59"/>
                            </a:lnTo>
                            <a:lnTo>
                              <a:pt x="22" y="59"/>
                            </a:lnTo>
                            <a:lnTo>
                              <a:pt x="29" y="60"/>
                            </a:lnTo>
                            <a:lnTo>
                              <a:pt x="36" y="62"/>
                            </a:lnTo>
                            <a:lnTo>
                              <a:pt x="43" y="65"/>
                            </a:lnTo>
                            <a:lnTo>
                              <a:pt x="48" y="67"/>
                            </a:lnTo>
                            <a:lnTo>
                              <a:pt x="45" y="75"/>
                            </a:lnTo>
                            <a:lnTo>
                              <a:pt x="43" y="80"/>
                            </a:lnTo>
                            <a:lnTo>
                              <a:pt x="42" y="85"/>
                            </a:lnTo>
                            <a:lnTo>
                              <a:pt x="43" y="90"/>
                            </a:lnTo>
                            <a:lnTo>
                              <a:pt x="44" y="94"/>
                            </a:lnTo>
                            <a:lnTo>
                              <a:pt x="46" y="98"/>
                            </a:lnTo>
                            <a:lnTo>
                              <a:pt x="48" y="102"/>
                            </a:lnTo>
                            <a:lnTo>
                              <a:pt x="53" y="105"/>
                            </a:lnTo>
                            <a:lnTo>
                              <a:pt x="67" y="115"/>
                            </a:lnTo>
                            <a:lnTo>
                              <a:pt x="81" y="125"/>
                            </a:lnTo>
                            <a:lnTo>
                              <a:pt x="166" y="131"/>
                            </a:lnTo>
                            <a:lnTo>
                              <a:pt x="187" y="65"/>
                            </a:lnTo>
                            <a:lnTo>
                              <a:pt x="191" y="64"/>
                            </a:lnTo>
                            <a:lnTo>
                              <a:pt x="194" y="62"/>
                            </a:lnTo>
                            <a:lnTo>
                              <a:pt x="198" y="59"/>
                            </a:lnTo>
                            <a:lnTo>
                              <a:pt x="201" y="57"/>
                            </a:lnTo>
                            <a:lnTo>
                              <a:pt x="207" y="50"/>
                            </a:lnTo>
                            <a:lnTo>
                              <a:pt x="212" y="43"/>
                            </a:lnTo>
                            <a:lnTo>
                              <a:pt x="221" y="27"/>
                            </a:lnTo>
                            <a:lnTo>
                              <a:pt x="230" y="12"/>
                            </a:lnTo>
                            <a:lnTo>
                              <a:pt x="240" y="6"/>
                            </a:lnTo>
                            <a:lnTo>
                              <a:pt x="250" y="3"/>
                            </a:lnTo>
                            <a:lnTo>
                              <a:pt x="259" y="1"/>
                            </a:lnTo>
                            <a:lnTo>
                              <a:pt x="268" y="0"/>
                            </a:lnTo>
                            <a:lnTo>
                              <a:pt x="277" y="0"/>
                            </a:lnTo>
                            <a:lnTo>
                              <a:pt x="286" y="0"/>
                            </a:lnTo>
                            <a:lnTo>
                              <a:pt x="296" y="1"/>
                            </a:lnTo>
                            <a:lnTo>
                              <a:pt x="304" y="2"/>
                            </a:lnTo>
                            <a:lnTo>
                              <a:pt x="322" y="6"/>
                            </a:lnTo>
                            <a:lnTo>
                              <a:pt x="340" y="10"/>
                            </a:lnTo>
                            <a:lnTo>
                              <a:pt x="349" y="11"/>
                            </a:lnTo>
                            <a:lnTo>
                              <a:pt x="359" y="12"/>
                            </a:lnTo>
                            <a:lnTo>
                              <a:pt x="369" y="11"/>
                            </a:lnTo>
                            <a:lnTo>
                              <a:pt x="378" y="10"/>
                            </a:lnTo>
                            <a:lnTo>
                              <a:pt x="381" y="44"/>
                            </a:lnTo>
                            <a:lnTo>
                              <a:pt x="395" y="51"/>
                            </a:lnTo>
                            <a:lnTo>
                              <a:pt x="411" y="58"/>
                            </a:lnTo>
                            <a:lnTo>
                              <a:pt x="392" y="108"/>
                            </a:lnTo>
                            <a:lnTo>
                              <a:pt x="386" y="108"/>
                            </a:lnTo>
                            <a:lnTo>
                              <a:pt x="379" y="109"/>
                            </a:lnTo>
                            <a:lnTo>
                              <a:pt x="372" y="111"/>
                            </a:lnTo>
                            <a:lnTo>
                              <a:pt x="365" y="113"/>
                            </a:lnTo>
                            <a:lnTo>
                              <a:pt x="358" y="116"/>
                            </a:lnTo>
                            <a:lnTo>
                              <a:pt x="350" y="120"/>
                            </a:lnTo>
                            <a:lnTo>
                              <a:pt x="344" y="125"/>
                            </a:lnTo>
                            <a:lnTo>
                              <a:pt x="337" y="130"/>
                            </a:lnTo>
                            <a:lnTo>
                              <a:pt x="325" y="142"/>
                            </a:lnTo>
                            <a:lnTo>
                              <a:pt x="314" y="154"/>
                            </a:lnTo>
                            <a:lnTo>
                              <a:pt x="304" y="167"/>
                            </a:lnTo>
                            <a:lnTo>
                              <a:pt x="296" y="180"/>
                            </a:lnTo>
                            <a:lnTo>
                              <a:pt x="268" y="292"/>
                            </a:lnTo>
                            <a:lnTo>
                              <a:pt x="219" y="309"/>
                            </a:lnTo>
                            <a:lnTo>
                              <a:pt x="217" y="316"/>
                            </a:lnTo>
                            <a:lnTo>
                              <a:pt x="217" y="322"/>
                            </a:lnTo>
                            <a:lnTo>
                              <a:pt x="217" y="329"/>
                            </a:lnTo>
                            <a:lnTo>
                              <a:pt x="218" y="336"/>
                            </a:lnTo>
                            <a:lnTo>
                              <a:pt x="221" y="352"/>
                            </a:lnTo>
                            <a:lnTo>
                              <a:pt x="224" y="367"/>
                            </a:lnTo>
                            <a:lnTo>
                              <a:pt x="225" y="375"/>
                            </a:lnTo>
                            <a:lnTo>
                              <a:pt x="225" y="382"/>
                            </a:lnTo>
                            <a:lnTo>
                              <a:pt x="224" y="388"/>
                            </a:lnTo>
                            <a:lnTo>
                              <a:pt x="222" y="393"/>
                            </a:lnTo>
                            <a:lnTo>
                              <a:pt x="218" y="398"/>
                            </a:lnTo>
                            <a:lnTo>
                              <a:pt x="213" y="402"/>
                            </a:lnTo>
                            <a:lnTo>
                              <a:pt x="206" y="405"/>
                            </a:lnTo>
                            <a:lnTo>
                              <a:pt x="197" y="406"/>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3" name="Freeform 334"/>
                      <p:cNvSpPr>
                        <a:spLocks noChangeAspect="1"/>
                      </p:cNvSpPr>
                      <p:nvPr/>
                    </p:nvSpPr>
                    <p:spPr bwMode="auto">
                      <a:xfrm>
                        <a:off x="2320" y="2618"/>
                        <a:ext cx="142" cy="105"/>
                      </a:xfrm>
                      <a:custGeom>
                        <a:avLst/>
                        <a:gdLst>
                          <a:gd name="T0" fmla="*/ 8 w 513"/>
                          <a:gd name="T1" fmla="*/ 0 h 379"/>
                          <a:gd name="T2" fmla="*/ 7 w 513"/>
                          <a:gd name="T3" fmla="*/ 1 h 379"/>
                          <a:gd name="T4" fmla="*/ 7 w 513"/>
                          <a:gd name="T5" fmla="*/ 2 h 379"/>
                          <a:gd name="T6" fmla="*/ 7 w 513"/>
                          <a:gd name="T7" fmla="*/ 2 h 379"/>
                          <a:gd name="T8" fmla="*/ 7 w 513"/>
                          <a:gd name="T9" fmla="*/ 2 h 379"/>
                          <a:gd name="T10" fmla="*/ 7 w 513"/>
                          <a:gd name="T11" fmla="*/ 2 h 379"/>
                          <a:gd name="T12" fmla="*/ 7 w 513"/>
                          <a:gd name="T13" fmla="*/ 3 h 379"/>
                          <a:gd name="T14" fmla="*/ 7 w 513"/>
                          <a:gd name="T15" fmla="*/ 3 h 379"/>
                          <a:gd name="T16" fmla="*/ 6 w 513"/>
                          <a:gd name="T17" fmla="*/ 3 h 379"/>
                          <a:gd name="T18" fmla="*/ 6 w 513"/>
                          <a:gd name="T19" fmla="*/ 3 h 379"/>
                          <a:gd name="T20" fmla="*/ 6 w 513"/>
                          <a:gd name="T21" fmla="*/ 3 h 379"/>
                          <a:gd name="T22" fmla="*/ 6 w 513"/>
                          <a:gd name="T23" fmla="*/ 3 h 379"/>
                          <a:gd name="T24" fmla="*/ 6 w 513"/>
                          <a:gd name="T25" fmla="*/ 3 h 379"/>
                          <a:gd name="T26" fmla="*/ 3 w 513"/>
                          <a:gd name="T27" fmla="*/ 5 h 379"/>
                          <a:gd name="T28" fmla="*/ 2 w 513"/>
                          <a:gd name="T29" fmla="*/ 7 h 379"/>
                          <a:gd name="T30" fmla="*/ 1 w 513"/>
                          <a:gd name="T31" fmla="*/ 8 h 379"/>
                          <a:gd name="T32" fmla="*/ 1 w 513"/>
                          <a:gd name="T33" fmla="*/ 8 h 379"/>
                          <a:gd name="T34" fmla="*/ 2 w 513"/>
                          <a:gd name="T35" fmla="*/ 8 h 379"/>
                          <a:gd name="T36" fmla="*/ 2 w 513"/>
                          <a:gd name="T37" fmla="*/ 8 h 379"/>
                          <a:gd name="T38" fmla="*/ 3 w 513"/>
                          <a:gd name="T39" fmla="*/ 8 h 379"/>
                          <a:gd name="T40" fmla="*/ 3 w 513"/>
                          <a:gd name="T41" fmla="*/ 7 h 379"/>
                          <a:gd name="T42" fmla="*/ 3 w 513"/>
                          <a:gd name="T43" fmla="*/ 7 h 379"/>
                          <a:gd name="T44" fmla="*/ 3 w 513"/>
                          <a:gd name="T45" fmla="*/ 7 h 379"/>
                          <a:gd name="T46" fmla="*/ 4 w 513"/>
                          <a:gd name="T47" fmla="*/ 7 h 379"/>
                          <a:gd name="T48" fmla="*/ 4 w 513"/>
                          <a:gd name="T49" fmla="*/ 7 h 379"/>
                          <a:gd name="T50" fmla="*/ 4 w 513"/>
                          <a:gd name="T51" fmla="*/ 7 h 379"/>
                          <a:gd name="T52" fmla="*/ 4 w 513"/>
                          <a:gd name="T53" fmla="*/ 7 h 379"/>
                          <a:gd name="T54" fmla="*/ 5 w 513"/>
                          <a:gd name="T55" fmla="*/ 7 h 379"/>
                          <a:gd name="T56" fmla="*/ 5 w 513"/>
                          <a:gd name="T57" fmla="*/ 7 h 379"/>
                          <a:gd name="T58" fmla="*/ 6 w 513"/>
                          <a:gd name="T59" fmla="*/ 6 h 379"/>
                          <a:gd name="T60" fmla="*/ 6 w 513"/>
                          <a:gd name="T61" fmla="*/ 6 h 379"/>
                          <a:gd name="T62" fmla="*/ 6 w 513"/>
                          <a:gd name="T63" fmla="*/ 6 h 379"/>
                          <a:gd name="T64" fmla="*/ 7 w 513"/>
                          <a:gd name="T65" fmla="*/ 4 h 379"/>
                          <a:gd name="T66" fmla="*/ 10 w 513"/>
                          <a:gd name="T67" fmla="*/ 2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3" h="379">
                            <a:moveTo>
                              <a:pt x="513" y="81"/>
                            </a:moveTo>
                            <a:cubicBezTo>
                              <a:pt x="425" y="69"/>
                              <a:pt x="452" y="7"/>
                              <a:pt x="378" y="0"/>
                            </a:cubicBezTo>
                            <a:cubicBezTo>
                              <a:pt x="363" y="33"/>
                              <a:pt x="349" y="67"/>
                              <a:pt x="349" y="67"/>
                            </a:cubicBezTo>
                            <a:lnTo>
                              <a:pt x="343" y="69"/>
                            </a:lnTo>
                            <a:lnTo>
                              <a:pt x="337" y="71"/>
                            </a:lnTo>
                            <a:lnTo>
                              <a:pt x="332" y="73"/>
                            </a:lnTo>
                            <a:lnTo>
                              <a:pt x="327" y="77"/>
                            </a:lnTo>
                            <a:lnTo>
                              <a:pt x="325" y="81"/>
                            </a:lnTo>
                            <a:lnTo>
                              <a:pt x="322" y="85"/>
                            </a:lnTo>
                            <a:lnTo>
                              <a:pt x="321" y="90"/>
                            </a:lnTo>
                            <a:lnTo>
                              <a:pt x="320" y="95"/>
                            </a:lnTo>
                            <a:lnTo>
                              <a:pt x="319" y="107"/>
                            </a:lnTo>
                            <a:lnTo>
                              <a:pt x="319" y="118"/>
                            </a:lnTo>
                            <a:lnTo>
                              <a:pt x="320" y="128"/>
                            </a:lnTo>
                            <a:lnTo>
                              <a:pt x="319" y="137"/>
                            </a:lnTo>
                            <a:lnTo>
                              <a:pt x="312" y="144"/>
                            </a:lnTo>
                            <a:lnTo>
                              <a:pt x="302" y="150"/>
                            </a:lnTo>
                            <a:lnTo>
                              <a:pt x="295" y="155"/>
                            </a:lnTo>
                            <a:lnTo>
                              <a:pt x="288" y="158"/>
                            </a:lnTo>
                            <a:lnTo>
                              <a:pt x="284" y="159"/>
                            </a:lnTo>
                            <a:lnTo>
                              <a:pt x="280" y="159"/>
                            </a:lnTo>
                            <a:lnTo>
                              <a:pt x="277" y="158"/>
                            </a:lnTo>
                            <a:lnTo>
                              <a:pt x="273" y="156"/>
                            </a:lnTo>
                            <a:lnTo>
                              <a:pt x="270" y="154"/>
                            </a:lnTo>
                            <a:lnTo>
                              <a:pt x="265" y="150"/>
                            </a:lnTo>
                            <a:lnTo>
                              <a:pt x="260" y="146"/>
                            </a:lnTo>
                            <a:lnTo>
                              <a:pt x="255" y="140"/>
                            </a:lnTo>
                            <a:cubicBezTo>
                              <a:pt x="235" y="157"/>
                              <a:pt x="176" y="240"/>
                              <a:pt x="141" y="249"/>
                            </a:cubicBezTo>
                            <a:cubicBezTo>
                              <a:pt x="122" y="255"/>
                              <a:pt x="102" y="249"/>
                              <a:pt x="102" y="249"/>
                            </a:cubicBezTo>
                            <a:cubicBezTo>
                              <a:pt x="96" y="261"/>
                              <a:pt x="104" y="303"/>
                              <a:pt x="102" y="319"/>
                            </a:cubicBezTo>
                            <a:cubicBezTo>
                              <a:pt x="65" y="346"/>
                              <a:pt x="11" y="321"/>
                              <a:pt x="0" y="330"/>
                            </a:cubicBezTo>
                            <a:lnTo>
                              <a:pt x="34" y="375"/>
                            </a:lnTo>
                            <a:lnTo>
                              <a:pt x="48" y="378"/>
                            </a:lnTo>
                            <a:lnTo>
                              <a:pt x="61" y="379"/>
                            </a:lnTo>
                            <a:lnTo>
                              <a:pt x="76" y="379"/>
                            </a:lnTo>
                            <a:lnTo>
                              <a:pt x="89" y="378"/>
                            </a:lnTo>
                            <a:lnTo>
                              <a:pt x="103" y="377"/>
                            </a:lnTo>
                            <a:lnTo>
                              <a:pt x="116" y="374"/>
                            </a:lnTo>
                            <a:lnTo>
                              <a:pt x="128" y="369"/>
                            </a:lnTo>
                            <a:lnTo>
                              <a:pt x="141" y="365"/>
                            </a:lnTo>
                            <a:lnTo>
                              <a:pt x="146" y="359"/>
                            </a:lnTo>
                            <a:lnTo>
                              <a:pt x="150" y="353"/>
                            </a:lnTo>
                            <a:lnTo>
                              <a:pt x="152" y="345"/>
                            </a:lnTo>
                            <a:lnTo>
                              <a:pt x="153" y="338"/>
                            </a:lnTo>
                            <a:lnTo>
                              <a:pt x="157" y="331"/>
                            </a:lnTo>
                            <a:lnTo>
                              <a:pt x="161" y="325"/>
                            </a:lnTo>
                            <a:lnTo>
                              <a:pt x="164" y="322"/>
                            </a:lnTo>
                            <a:lnTo>
                              <a:pt x="168" y="320"/>
                            </a:lnTo>
                            <a:lnTo>
                              <a:pt x="171" y="319"/>
                            </a:lnTo>
                            <a:lnTo>
                              <a:pt x="176" y="319"/>
                            </a:lnTo>
                            <a:lnTo>
                              <a:pt x="182" y="327"/>
                            </a:lnTo>
                            <a:lnTo>
                              <a:pt x="189" y="333"/>
                            </a:lnTo>
                            <a:lnTo>
                              <a:pt x="195" y="337"/>
                            </a:lnTo>
                            <a:lnTo>
                              <a:pt x="201" y="337"/>
                            </a:lnTo>
                            <a:lnTo>
                              <a:pt x="209" y="336"/>
                            </a:lnTo>
                            <a:lnTo>
                              <a:pt x="215" y="333"/>
                            </a:lnTo>
                            <a:lnTo>
                              <a:pt x="222" y="328"/>
                            </a:lnTo>
                            <a:lnTo>
                              <a:pt x="229" y="324"/>
                            </a:lnTo>
                            <a:lnTo>
                              <a:pt x="243" y="309"/>
                            </a:lnTo>
                            <a:lnTo>
                              <a:pt x="258" y="297"/>
                            </a:lnTo>
                            <a:lnTo>
                              <a:pt x="265" y="291"/>
                            </a:lnTo>
                            <a:lnTo>
                              <a:pt x="272" y="288"/>
                            </a:lnTo>
                            <a:lnTo>
                              <a:pt x="279" y="284"/>
                            </a:lnTo>
                            <a:lnTo>
                              <a:pt x="286" y="283"/>
                            </a:lnTo>
                            <a:lnTo>
                              <a:pt x="290" y="232"/>
                            </a:lnTo>
                            <a:lnTo>
                              <a:pt x="355" y="168"/>
                            </a:lnTo>
                            <a:lnTo>
                              <a:pt x="448" y="170"/>
                            </a:lnTo>
                            <a:cubicBezTo>
                              <a:pt x="448" y="170"/>
                              <a:pt x="468" y="159"/>
                              <a:pt x="463" y="123"/>
                            </a:cubicBezTo>
                            <a:cubicBezTo>
                              <a:pt x="489" y="124"/>
                              <a:pt x="513" y="81"/>
                              <a:pt x="513" y="8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34" name="Freeform 335"/>
                      <p:cNvSpPr>
                        <a:spLocks noChangeAspect="1"/>
                      </p:cNvSpPr>
                      <p:nvPr/>
                    </p:nvSpPr>
                    <p:spPr bwMode="auto">
                      <a:xfrm>
                        <a:off x="2391" y="2644"/>
                        <a:ext cx="18" cy="18"/>
                      </a:xfrm>
                      <a:custGeom>
                        <a:avLst/>
                        <a:gdLst>
                          <a:gd name="T0" fmla="*/ 0 w 54"/>
                          <a:gd name="T1" fmla="*/ 1 h 53"/>
                          <a:gd name="T2" fmla="*/ 0 w 54"/>
                          <a:gd name="T3" fmla="*/ 2 h 53"/>
                          <a:gd name="T4" fmla="*/ 0 w 54"/>
                          <a:gd name="T5" fmla="*/ 2 h 53"/>
                          <a:gd name="T6" fmla="*/ 0 w 54"/>
                          <a:gd name="T7" fmla="*/ 2 h 53"/>
                          <a:gd name="T8" fmla="*/ 1 w 54"/>
                          <a:gd name="T9" fmla="*/ 2 h 53"/>
                          <a:gd name="T10" fmla="*/ 1 w 54"/>
                          <a:gd name="T11" fmla="*/ 2 h 53"/>
                          <a:gd name="T12" fmla="*/ 1 w 54"/>
                          <a:gd name="T13" fmla="*/ 2 h 53"/>
                          <a:gd name="T14" fmla="*/ 1 w 54"/>
                          <a:gd name="T15" fmla="*/ 2 h 53"/>
                          <a:gd name="T16" fmla="*/ 1 w 54"/>
                          <a:gd name="T17" fmla="*/ 2 h 53"/>
                          <a:gd name="T18" fmla="*/ 1 w 54"/>
                          <a:gd name="T19" fmla="*/ 2 h 53"/>
                          <a:gd name="T20" fmla="*/ 1 w 54"/>
                          <a:gd name="T21" fmla="*/ 2 h 53"/>
                          <a:gd name="T22" fmla="*/ 2 w 54"/>
                          <a:gd name="T23" fmla="*/ 2 h 53"/>
                          <a:gd name="T24" fmla="*/ 2 w 54"/>
                          <a:gd name="T25" fmla="*/ 1 h 53"/>
                          <a:gd name="T26" fmla="*/ 2 w 54"/>
                          <a:gd name="T27" fmla="*/ 1 h 53"/>
                          <a:gd name="T28" fmla="*/ 2 w 54"/>
                          <a:gd name="T29" fmla="*/ 1 h 53"/>
                          <a:gd name="T30" fmla="*/ 2 w 54"/>
                          <a:gd name="T31" fmla="*/ 0 h 53"/>
                          <a:gd name="T32" fmla="*/ 2 w 54"/>
                          <a:gd name="T33" fmla="*/ 0 h 53"/>
                          <a:gd name="T34" fmla="*/ 0 w 54"/>
                          <a:gd name="T35" fmla="*/ 1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53">
                            <a:moveTo>
                              <a:pt x="0" y="37"/>
                            </a:moveTo>
                            <a:lnTo>
                              <a:pt x="4" y="42"/>
                            </a:lnTo>
                            <a:lnTo>
                              <a:pt x="8" y="46"/>
                            </a:lnTo>
                            <a:lnTo>
                              <a:pt x="12" y="49"/>
                            </a:lnTo>
                            <a:lnTo>
                              <a:pt x="15" y="51"/>
                            </a:lnTo>
                            <a:lnTo>
                              <a:pt x="18" y="52"/>
                            </a:lnTo>
                            <a:lnTo>
                              <a:pt x="21" y="53"/>
                            </a:lnTo>
                            <a:lnTo>
                              <a:pt x="24" y="53"/>
                            </a:lnTo>
                            <a:lnTo>
                              <a:pt x="27" y="52"/>
                            </a:lnTo>
                            <a:lnTo>
                              <a:pt x="33" y="50"/>
                            </a:lnTo>
                            <a:lnTo>
                              <a:pt x="39" y="46"/>
                            </a:lnTo>
                            <a:lnTo>
                              <a:pt x="47" y="41"/>
                            </a:lnTo>
                            <a:lnTo>
                              <a:pt x="53" y="35"/>
                            </a:lnTo>
                            <a:lnTo>
                              <a:pt x="54" y="27"/>
                            </a:lnTo>
                            <a:lnTo>
                              <a:pt x="53" y="19"/>
                            </a:lnTo>
                            <a:lnTo>
                              <a:pt x="53" y="10"/>
                            </a:lnTo>
                            <a:lnTo>
                              <a:pt x="54" y="0"/>
                            </a:lnTo>
                            <a:lnTo>
                              <a:pt x="0" y="37"/>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nvGrpSpPr>
                      <p:cNvPr id="35" name="Group 336"/>
                      <p:cNvGrpSpPr>
                        <a:grpSpLocks noChangeAspect="1"/>
                      </p:cNvGrpSpPr>
                      <p:nvPr/>
                    </p:nvGrpSpPr>
                    <p:grpSpPr bwMode="auto">
                      <a:xfrm>
                        <a:off x="2429" y="2392"/>
                        <a:ext cx="145" cy="242"/>
                        <a:chOff x="2189" y="2367"/>
                        <a:chExt cx="145" cy="242"/>
                      </a:xfrm>
                      <a:grpFill/>
                    </p:grpSpPr>
                    <p:sp>
                      <p:nvSpPr>
                        <p:cNvPr id="69" name="Freeform 337"/>
                        <p:cNvSpPr>
                          <a:spLocks noChangeAspect="1"/>
                        </p:cNvSpPr>
                        <p:nvPr/>
                      </p:nvSpPr>
                      <p:spPr bwMode="auto">
                        <a:xfrm>
                          <a:off x="2230" y="2367"/>
                          <a:ext cx="71" cy="118"/>
                        </a:xfrm>
                        <a:custGeom>
                          <a:avLst/>
                          <a:gdLst>
                            <a:gd name="T0" fmla="*/ 3 w 256"/>
                            <a:gd name="T1" fmla="*/ 1 h 427"/>
                            <a:gd name="T2" fmla="*/ 3 w 256"/>
                            <a:gd name="T3" fmla="*/ 4 h 427"/>
                            <a:gd name="T4" fmla="*/ 2 w 256"/>
                            <a:gd name="T5" fmla="*/ 4 h 427"/>
                            <a:gd name="T6" fmla="*/ 2 w 256"/>
                            <a:gd name="T7" fmla="*/ 4 h 427"/>
                            <a:gd name="T8" fmla="*/ 2 w 256"/>
                            <a:gd name="T9" fmla="*/ 6 h 427"/>
                            <a:gd name="T10" fmla="*/ 3 w 256"/>
                            <a:gd name="T11" fmla="*/ 6 h 427"/>
                            <a:gd name="T12" fmla="*/ 5 w 256"/>
                            <a:gd name="T13" fmla="*/ 7 h 427"/>
                            <a:gd name="T14" fmla="*/ 5 w 256"/>
                            <a:gd name="T15" fmla="*/ 9 h 427"/>
                            <a:gd name="T16" fmla="*/ 4 w 256"/>
                            <a:gd name="T17" fmla="*/ 7 h 427"/>
                            <a:gd name="T18" fmla="*/ 3 w 256"/>
                            <a:gd name="T19" fmla="*/ 8 h 427"/>
                            <a:gd name="T20" fmla="*/ 2 w 256"/>
                            <a:gd name="T21" fmla="*/ 7 h 427"/>
                            <a:gd name="T22" fmla="*/ 2 w 256"/>
                            <a:gd name="T23" fmla="*/ 7 h 427"/>
                            <a:gd name="T24" fmla="*/ 1 w 256"/>
                            <a:gd name="T25" fmla="*/ 7 h 427"/>
                            <a:gd name="T26" fmla="*/ 0 w 256"/>
                            <a:gd name="T27" fmla="*/ 6 h 427"/>
                            <a:gd name="T28" fmla="*/ 0 w 256"/>
                            <a:gd name="T29" fmla="*/ 4 h 427"/>
                            <a:gd name="T30" fmla="*/ 0 w 256"/>
                            <a:gd name="T31" fmla="*/ 4 h 427"/>
                            <a:gd name="T32" fmla="*/ 1 w 256"/>
                            <a:gd name="T33" fmla="*/ 4 h 427"/>
                            <a:gd name="T34" fmla="*/ 1 w 256"/>
                            <a:gd name="T35" fmla="*/ 2 h 427"/>
                            <a:gd name="T36" fmla="*/ 1 w 256"/>
                            <a:gd name="T37" fmla="*/ 1 h 427"/>
                            <a:gd name="T38" fmla="*/ 2 w 256"/>
                            <a:gd name="T39" fmla="*/ 1 h 427"/>
                            <a:gd name="T40" fmla="*/ 3 w 256"/>
                            <a:gd name="T41" fmla="*/ 0 h 427"/>
                            <a:gd name="T42" fmla="*/ 3 w 256"/>
                            <a:gd name="T43" fmla="*/ 1 h 4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6" h="427">
                              <a:moveTo>
                                <a:pt x="162" y="24"/>
                              </a:moveTo>
                              <a:cubicBezTo>
                                <a:pt x="145" y="59"/>
                                <a:pt x="172" y="125"/>
                                <a:pt x="151" y="165"/>
                              </a:cubicBezTo>
                              <a:cubicBezTo>
                                <a:pt x="142" y="192"/>
                                <a:pt x="119" y="179"/>
                                <a:pt x="110" y="187"/>
                              </a:cubicBezTo>
                              <a:lnTo>
                                <a:pt x="100" y="213"/>
                              </a:lnTo>
                              <a:cubicBezTo>
                                <a:pt x="100" y="213"/>
                                <a:pt x="108" y="253"/>
                                <a:pt x="104" y="293"/>
                              </a:cubicBezTo>
                              <a:cubicBezTo>
                                <a:pt x="114" y="313"/>
                                <a:pt x="158" y="299"/>
                                <a:pt x="158" y="299"/>
                              </a:cubicBezTo>
                              <a:cubicBezTo>
                                <a:pt x="180" y="306"/>
                                <a:pt x="196" y="316"/>
                                <a:pt x="234" y="333"/>
                              </a:cubicBezTo>
                              <a:cubicBezTo>
                                <a:pt x="219" y="355"/>
                                <a:pt x="256" y="410"/>
                                <a:pt x="231" y="427"/>
                              </a:cubicBezTo>
                              <a:cubicBezTo>
                                <a:pt x="208" y="415"/>
                                <a:pt x="168" y="350"/>
                                <a:pt x="168" y="350"/>
                              </a:cubicBezTo>
                              <a:lnTo>
                                <a:pt x="145" y="373"/>
                              </a:lnTo>
                              <a:lnTo>
                                <a:pt x="118" y="343"/>
                              </a:lnTo>
                              <a:cubicBezTo>
                                <a:pt x="118" y="343"/>
                                <a:pt x="106" y="323"/>
                                <a:pt x="87" y="344"/>
                              </a:cubicBezTo>
                              <a:cubicBezTo>
                                <a:pt x="74" y="338"/>
                                <a:pt x="61" y="332"/>
                                <a:pt x="61" y="332"/>
                              </a:cubicBezTo>
                              <a:lnTo>
                                <a:pt x="1" y="268"/>
                              </a:lnTo>
                              <a:cubicBezTo>
                                <a:pt x="1" y="268"/>
                                <a:pt x="18" y="248"/>
                                <a:pt x="0" y="211"/>
                              </a:cubicBezTo>
                              <a:cubicBezTo>
                                <a:pt x="0" y="198"/>
                                <a:pt x="0" y="186"/>
                                <a:pt x="0" y="186"/>
                              </a:cubicBezTo>
                              <a:lnTo>
                                <a:pt x="25" y="176"/>
                              </a:lnTo>
                              <a:cubicBezTo>
                                <a:pt x="30" y="164"/>
                                <a:pt x="39" y="151"/>
                                <a:pt x="31" y="112"/>
                              </a:cubicBezTo>
                              <a:cubicBezTo>
                                <a:pt x="31" y="112"/>
                                <a:pt x="25" y="52"/>
                                <a:pt x="38" y="35"/>
                              </a:cubicBezTo>
                              <a:cubicBezTo>
                                <a:pt x="57" y="14"/>
                                <a:pt x="102" y="29"/>
                                <a:pt x="102" y="29"/>
                              </a:cubicBezTo>
                              <a:cubicBezTo>
                                <a:pt x="102" y="29"/>
                                <a:pt x="132" y="37"/>
                                <a:pt x="147" y="18"/>
                              </a:cubicBezTo>
                              <a:cubicBezTo>
                                <a:pt x="154" y="21"/>
                                <a:pt x="161" y="0"/>
                                <a:pt x="162" y="2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0" name="Freeform 338"/>
                        <p:cNvSpPr>
                          <a:spLocks noChangeAspect="1"/>
                        </p:cNvSpPr>
                        <p:nvPr/>
                      </p:nvSpPr>
                      <p:spPr bwMode="auto">
                        <a:xfrm>
                          <a:off x="2240" y="2467"/>
                          <a:ext cx="15" cy="18"/>
                        </a:xfrm>
                        <a:custGeom>
                          <a:avLst/>
                          <a:gdLst>
                            <a:gd name="T0" fmla="*/ 1 w 55"/>
                            <a:gd name="T1" fmla="*/ 1 h 64"/>
                            <a:gd name="T2" fmla="*/ 1 w 55"/>
                            <a:gd name="T3" fmla="*/ 1 h 64"/>
                            <a:gd name="T4" fmla="*/ 0 w 55"/>
                            <a:gd name="T5" fmla="*/ 0 h 64"/>
                            <a:gd name="T6" fmla="*/ 1 w 55"/>
                            <a:gd name="T7" fmla="*/ 0 h 64"/>
                            <a:gd name="T8" fmla="*/ 1 w 55"/>
                            <a:gd name="T9" fmla="*/ 0 h 64"/>
                            <a:gd name="T10" fmla="*/ 1 w 55"/>
                            <a:gd name="T11" fmla="*/ 1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64">
                              <a:moveTo>
                                <a:pt x="44" y="61"/>
                              </a:moveTo>
                              <a:cubicBezTo>
                                <a:pt x="44" y="61"/>
                                <a:pt x="36" y="62"/>
                                <a:pt x="28" y="64"/>
                              </a:cubicBezTo>
                              <a:cubicBezTo>
                                <a:pt x="18" y="56"/>
                                <a:pt x="0" y="15"/>
                                <a:pt x="0" y="15"/>
                              </a:cubicBezTo>
                              <a:lnTo>
                                <a:pt x="30" y="0"/>
                              </a:lnTo>
                              <a:cubicBezTo>
                                <a:pt x="30" y="0"/>
                                <a:pt x="35" y="2"/>
                                <a:pt x="40" y="5"/>
                              </a:cubicBezTo>
                              <a:cubicBezTo>
                                <a:pt x="55" y="26"/>
                                <a:pt x="44" y="61"/>
                                <a:pt x="44" y="6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1" name="Freeform 339"/>
                        <p:cNvSpPr>
                          <a:spLocks noChangeAspect="1"/>
                        </p:cNvSpPr>
                        <p:nvPr/>
                      </p:nvSpPr>
                      <p:spPr bwMode="auto">
                        <a:xfrm>
                          <a:off x="2298" y="2483"/>
                          <a:ext cx="22" cy="28"/>
                        </a:xfrm>
                        <a:custGeom>
                          <a:avLst/>
                          <a:gdLst>
                            <a:gd name="T0" fmla="*/ 2 w 77"/>
                            <a:gd name="T1" fmla="*/ 2 h 101"/>
                            <a:gd name="T2" fmla="*/ 0 w 77"/>
                            <a:gd name="T3" fmla="*/ 1 h 101"/>
                            <a:gd name="T4" fmla="*/ 1 w 77"/>
                            <a:gd name="T5" fmla="*/ 0 h 101"/>
                            <a:gd name="T6" fmla="*/ 1 w 77"/>
                            <a:gd name="T7" fmla="*/ 1 h 101"/>
                            <a:gd name="T8" fmla="*/ 2 w 77"/>
                            <a:gd name="T9" fmla="*/ 2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1">
                              <a:moveTo>
                                <a:pt x="77" y="80"/>
                              </a:moveTo>
                              <a:cubicBezTo>
                                <a:pt x="41" y="101"/>
                                <a:pt x="7" y="33"/>
                                <a:pt x="0" y="20"/>
                              </a:cubicBezTo>
                              <a:lnTo>
                                <a:pt x="36" y="0"/>
                              </a:lnTo>
                              <a:lnTo>
                                <a:pt x="55" y="26"/>
                              </a:lnTo>
                              <a:cubicBezTo>
                                <a:pt x="55" y="26"/>
                                <a:pt x="66" y="53"/>
                                <a:pt x="77" y="8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2" name="Freeform 340"/>
                        <p:cNvSpPr>
                          <a:spLocks noChangeAspect="1"/>
                        </p:cNvSpPr>
                        <p:nvPr/>
                      </p:nvSpPr>
                      <p:spPr bwMode="auto">
                        <a:xfrm>
                          <a:off x="2261" y="2500"/>
                          <a:ext cx="15" cy="24"/>
                        </a:xfrm>
                        <a:custGeom>
                          <a:avLst/>
                          <a:gdLst>
                            <a:gd name="T0" fmla="*/ 1 w 54"/>
                            <a:gd name="T1" fmla="*/ 1 h 87"/>
                            <a:gd name="T2" fmla="*/ 0 w 54"/>
                            <a:gd name="T3" fmla="*/ 2 h 87"/>
                            <a:gd name="T4" fmla="*/ 0 w 54"/>
                            <a:gd name="T5" fmla="*/ 0 h 87"/>
                            <a:gd name="T6" fmla="*/ 1 w 54"/>
                            <a:gd name="T7" fmla="*/ 1 h 87"/>
                            <a:gd name="T8" fmla="*/ 1 w 54"/>
                            <a:gd name="T9" fmla="*/ 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87">
                              <a:moveTo>
                                <a:pt x="36" y="46"/>
                              </a:moveTo>
                              <a:cubicBezTo>
                                <a:pt x="36" y="46"/>
                                <a:pt x="19" y="85"/>
                                <a:pt x="0" y="87"/>
                              </a:cubicBezTo>
                              <a:cubicBezTo>
                                <a:pt x="10" y="40"/>
                                <a:pt x="6" y="0"/>
                                <a:pt x="6" y="0"/>
                              </a:cubicBezTo>
                              <a:cubicBezTo>
                                <a:pt x="6" y="0"/>
                                <a:pt x="54" y="12"/>
                                <a:pt x="47" y="24"/>
                              </a:cubicBezTo>
                              <a:cubicBezTo>
                                <a:pt x="49" y="40"/>
                                <a:pt x="36" y="46"/>
                                <a:pt x="36" y="4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3" name="Freeform 341"/>
                        <p:cNvSpPr>
                          <a:spLocks noChangeAspect="1"/>
                        </p:cNvSpPr>
                        <p:nvPr/>
                      </p:nvSpPr>
                      <p:spPr bwMode="auto">
                        <a:xfrm>
                          <a:off x="2292" y="2503"/>
                          <a:ext cx="18" cy="24"/>
                        </a:xfrm>
                        <a:custGeom>
                          <a:avLst/>
                          <a:gdLst>
                            <a:gd name="T0" fmla="*/ 1 w 63"/>
                            <a:gd name="T1" fmla="*/ 1 h 86"/>
                            <a:gd name="T2" fmla="*/ 1 w 63"/>
                            <a:gd name="T3" fmla="*/ 2 h 86"/>
                            <a:gd name="T4" fmla="*/ 0 w 63"/>
                            <a:gd name="T5" fmla="*/ 0 h 86"/>
                            <a:gd name="T6" fmla="*/ 1 w 63"/>
                            <a:gd name="T7" fmla="*/ 1 h 86"/>
                            <a:gd name="T8" fmla="*/ 1 w 63"/>
                            <a:gd name="T9" fmla="*/ 1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86">
                              <a:moveTo>
                                <a:pt x="63" y="69"/>
                              </a:moveTo>
                              <a:cubicBezTo>
                                <a:pt x="63" y="69"/>
                                <a:pt x="54" y="77"/>
                                <a:pt x="46" y="86"/>
                              </a:cubicBezTo>
                              <a:cubicBezTo>
                                <a:pt x="42" y="60"/>
                                <a:pt x="0" y="30"/>
                                <a:pt x="18" y="8"/>
                              </a:cubicBezTo>
                              <a:cubicBezTo>
                                <a:pt x="42" y="0"/>
                                <a:pt x="53" y="28"/>
                                <a:pt x="53" y="28"/>
                              </a:cubicBezTo>
                              <a:lnTo>
                                <a:pt x="63" y="69"/>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4" name="Freeform 342"/>
                        <p:cNvSpPr>
                          <a:spLocks noChangeAspect="1"/>
                        </p:cNvSpPr>
                        <p:nvPr/>
                      </p:nvSpPr>
                      <p:spPr bwMode="auto">
                        <a:xfrm>
                          <a:off x="2189" y="2510"/>
                          <a:ext cx="39" cy="50"/>
                        </a:xfrm>
                        <a:custGeom>
                          <a:avLst/>
                          <a:gdLst>
                            <a:gd name="T0" fmla="*/ 3 w 144"/>
                            <a:gd name="T1" fmla="*/ 0 h 181"/>
                            <a:gd name="T2" fmla="*/ 2 w 144"/>
                            <a:gd name="T3" fmla="*/ 1 h 181"/>
                            <a:gd name="T4" fmla="*/ 1 w 144"/>
                            <a:gd name="T5" fmla="*/ 4 h 181"/>
                            <a:gd name="T6" fmla="*/ 2 w 144"/>
                            <a:gd name="T7" fmla="*/ 0 h 181"/>
                            <a:gd name="T8" fmla="*/ 3 w 144"/>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81">
                              <a:moveTo>
                                <a:pt x="138" y="0"/>
                              </a:moveTo>
                              <a:cubicBezTo>
                                <a:pt x="138" y="0"/>
                                <a:pt x="144" y="37"/>
                                <a:pt x="127" y="62"/>
                              </a:cubicBezTo>
                              <a:cubicBezTo>
                                <a:pt x="87" y="139"/>
                                <a:pt x="79" y="121"/>
                                <a:pt x="32" y="181"/>
                              </a:cubicBezTo>
                              <a:cubicBezTo>
                                <a:pt x="0" y="175"/>
                                <a:pt x="111" y="73"/>
                                <a:pt x="125" y="0"/>
                              </a:cubicBezTo>
                              <a:cubicBezTo>
                                <a:pt x="131" y="0"/>
                                <a:pt x="138" y="0"/>
                                <a:pt x="138"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5" name="Freeform 343"/>
                        <p:cNvSpPr>
                          <a:spLocks noChangeAspect="1"/>
                        </p:cNvSpPr>
                        <p:nvPr/>
                      </p:nvSpPr>
                      <p:spPr bwMode="auto">
                        <a:xfrm>
                          <a:off x="2266" y="2518"/>
                          <a:ext cx="19" cy="29"/>
                        </a:xfrm>
                        <a:custGeom>
                          <a:avLst/>
                          <a:gdLst>
                            <a:gd name="T0" fmla="*/ 1 w 69"/>
                            <a:gd name="T1" fmla="*/ 2 h 104"/>
                            <a:gd name="T2" fmla="*/ 0 w 69"/>
                            <a:gd name="T3" fmla="*/ 2 h 104"/>
                            <a:gd name="T4" fmla="*/ 1 w 69"/>
                            <a:gd name="T5" fmla="*/ 0 h 104"/>
                            <a:gd name="T6" fmla="*/ 1 w 69"/>
                            <a:gd name="T7" fmla="*/ 2 h 104"/>
                            <a:gd name="T8" fmla="*/ 1 w 69"/>
                            <a:gd name="T9" fmla="*/ 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04">
                              <a:moveTo>
                                <a:pt x="32" y="93"/>
                              </a:moveTo>
                              <a:cubicBezTo>
                                <a:pt x="32" y="93"/>
                                <a:pt x="18" y="92"/>
                                <a:pt x="8" y="74"/>
                              </a:cubicBezTo>
                              <a:cubicBezTo>
                                <a:pt x="0" y="59"/>
                                <a:pt x="40" y="20"/>
                                <a:pt x="40" y="0"/>
                              </a:cubicBezTo>
                              <a:cubicBezTo>
                                <a:pt x="69" y="14"/>
                                <a:pt x="33" y="68"/>
                                <a:pt x="42" y="84"/>
                              </a:cubicBezTo>
                              <a:cubicBezTo>
                                <a:pt x="51" y="104"/>
                                <a:pt x="32" y="93"/>
                                <a:pt x="32" y="9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76" name="Freeform 344"/>
                        <p:cNvSpPr>
                          <a:spLocks noChangeAspect="1"/>
                        </p:cNvSpPr>
                        <p:nvPr/>
                      </p:nvSpPr>
                      <p:spPr bwMode="auto">
                        <a:xfrm>
                          <a:off x="2257" y="2539"/>
                          <a:ext cx="77" cy="70"/>
                        </a:xfrm>
                        <a:custGeom>
                          <a:avLst/>
                          <a:gdLst>
                            <a:gd name="T0" fmla="*/ 6 w 276"/>
                            <a:gd name="T1" fmla="*/ 3 h 255"/>
                            <a:gd name="T2" fmla="*/ 6 w 276"/>
                            <a:gd name="T3" fmla="*/ 4 h 255"/>
                            <a:gd name="T4" fmla="*/ 5 w 276"/>
                            <a:gd name="T5" fmla="*/ 4 h 255"/>
                            <a:gd name="T6" fmla="*/ 5 w 276"/>
                            <a:gd name="T7" fmla="*/ 3 h 255"/>
                            <a:gd name="T8" fmla="*/ 4 w 276"/>
                            <a:gd name="T9" fmla="*/ 4 h 255"/>
                            <a:gd name="T10" fmla="*/ 4 w 276"/>
                            <a:gd name="T11" fmla="*/ 4 h 255"/>
                            <a:gd name="T12" fmla="*/ 4 w 276"/>
                            <a:gd name="T13" fmla="*/ 5 h 255"/>
                            <a:gd name="T14" fmla="*/ 4 w 276"/>
                            <a:gd name="T15" fmla="*/ 5 h 255"/>
                            <a:gd name="T16" fmla="*/ 3 w 276"/>
                            <a:gd name="T17" fmla="*/ 5 h 255"/>
                            <a:gd name="T18" fmla="*/ 3 w 276"/>
                            <a:gd name="T19" fmla="*/ 3 h 255"/>
                            <a:gd name="T20" fmla="*/ 3 w 276"/>
                            <a:gd name="T21" fmla="*/ 3 h 255"/>
                            <a:gd name="T22" fmla="*/ 2 w 276"/>
                            <a:gd name="T23" fmla="*/ 3 h 255"/>
                            <a:gd name="T24" fmla="*/ 1 w 276"/>
                            <a:gd name="T25" fmla="*/ 3 h 255"/>
                            <a:gd name="T26" fmla="*/ 1 w 276"/>
                            <a:gd name="T27" fmla="*/ 4 h 255"/>
                            <a:gd name="T28" fmla="*/ 0 w 276"/>
                            <a:gd name="T29" fmla="*/ 4 h 255"/>
                            <a:gd name="T30" fmla="*/ 0 w 276"/>
                            <a:gd name="T31" fmla="*/ 3 h 255"/>
                            <a:gd name="T32" fmla="*/ 1 w 276"/>
                            <a:gd name="T33" fmla="*/ 1 h 255"/>
                            <a:gd name="T34" fmla="*/ 2 w 276"/>
                            <a:gd name="T35" fmla="*/ 1 h 255"/>
                            <a:gd name="T36" fmla="*/ 2 w 276"/>
                            <a:gd name="T37" fmla="*/ 2 h 255"/>
                            <a:gd name="T38" fmla="*/ 3 w 276"/>
                            <a:gd name="T39" fmla="*/ 2 h 255"/>
                            <a:gd name="T40" fmla="*/ 4 w 276"/>
                            <a:gd name="T41" fmla="*/ 1 h 255"/>
                            <a:gd name="T42" fmla="*/ 4 w 276"/>
                            <a:gd name="T43" fmla="*/ 0 h 255"/>
                            <a:gd name="T44" fmla="*/ 6 w 276"/>
                            <a:gd name="T45" fmla="*/ 3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6" h="255">
                              <a:moveTo>
                                <a:pt x="276" y="145"/>
                              </a:moveTo>
                              <a:cubicBezTo>
                                <a:pt x="268" y="170"/>
                                <a:pt x="266" y="187"/>
                                <a:pt x="260" y="195"/>
                              </a:cubicBezTo>
                              <a:cubicBezTo>
                                <a:pt x="260" y="195"/>
                                <a:pt x="250" y="201"/>
                                <a:pt x="238" y="190"/>
                              </a:cubicBezTo>
                              <a:cubicBezTo>
                                <a:pt x="235" y="171"/>
                                <a:pt x="218" y="158"/>
                                <a:pt x="218" y="158"/>
                              </a:cubicBezTo>
                              <a:cubicBezTo>
                                <a:pt x="218" y="158"/>
                                <a:pt x="199" y="157"/>
                                <a:pt x="195" y="172"/>
                              </a:cubicBezTo>
                              <a:cubicBezTo>
                                <a:pt x="198" y="180"/>
                                <a:pt x="202" y="189"/>
                                <a:pt x="202" y="189"/>
                              </a:cubicBezTo>
                              <a:cubicBezTo>
                                <a:pt x="202" y="189"/>
                                <a:pt x="226" y="220"/>
                                <a:pt x="211" y="237"/>
                              </a:cubicBezTo>
                              <a:cubicBezTo>
                                <a:pt x="208" y="255"/>
                                <a:pt x="178" y="240"/>
                                <a:pt x="178" y="240"/>
                              </a:cubicBezTo>
                              <a:cubicBezTo>
                                <a:pt x="168" y="240"/>
                                <a:pt x="163" y="240"/>
                                <a:pt x="148" y="240"/>
                              </a:cubicBezTo>
                              <a:cubicBezTo>
                                <a:pt x="87" y="213"/>
                                <a:pt x="127" y="175"/>
                                <a:pt x="121" y="151"/>
                              </a:cubicBezTo>
                              <a:cubicBezTo>
                                <a:pt x="118" y="143"/>
                                <a:pt x="115" y="136"/>
                                <a:pt x="115" y="136"/>
                              </a:cubicBezTo>
                              <a:cubicBezTo>
                                <a:pt x="115" y="136"/>
                                <a:pt x="105" y="132"/>
                                <a:pt x="96" y="129"/>
                              </a:cubicBezTo>
                              <a:cubicBezTo>
                                <a:pt x="72" y="153"/>
                                <a:pt x="47" y="132"/>
                                <a:pt x="35" y="138"/>
                              </a:cubicBezTo>
                              <a:lnTo>
                                <a:pt x="21" y="166"/>
                              </a:lnTo>
                              <a:lnTo>
                                <a:pt x="10" y="169"/>
                              </a:lnTo>
                              <a:cubicBezTo>
                                <a:pt x="8" y="168"/>
                                <a:pt x="8" y="180"/>
                                <a:pt x="6" y="160"/>
                              </a:cubicBezTo>
                              <a:cubicBezTo>
                                <a:pt x="0" y="102"/>
                                <a:pt x="46" y="124"/>
                                <a:pt x="68" y="58"/>
                              </a:cubicBezTo>
                              <a:cubicBezTo>
                                <a:pt x="85" y="51"/>
                                <a:pt x="102" y="61"/>
                                <a:pt x="102" y="61"/>
                              </a:cubicBezTo>
                              <a:lnTo>
                                <a:pt x="107" y="88"/>
                              </a:lnTo>
                              <a:cubicBezTo>
                                <a:pt x="107" y="88"/>
                                <a:pt x="111" y="90"/>
                                <a:pt x="116" y="93"/>
                              </a:cubicBezTo>
                              <a:cubicBezTo>
                                <a:pt x="124" y="51"/>
                                <a:pt x="171" y="52"/>
                                <a:pt x="189" y="34"/>
                              </a:cubicBezTo>
                              <a:cubicBezTo>
                                <a:pt x="203" y="18"/>
                                <a:pt x="193" y="17"/>
                                <a:pt x="197" y="0"/>
                              </a:cubicBezTo>
                              <a:cubicBezTo>
                                <a:pt x="274" y="21"/>
                                <a:pt x="223" y="117"/>
                                <a:pt x="276" y="14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36" name="Group 345"/>
                      <p:cNvGrpSpPr>
                        <a:grpSpLocks noChangeAspect="1"/>
                      </p:cNvGrpSpPr>
                      <p:nvPr/>
                    </p:nvGrpSpPr>
                    <p:grpSpPr bwMode="auto">
                      <a:xfrm>
                        <a:off x="2779" y="2771"/>
                        <a:ext cx="569" cy="373"/>
                        <a:chOff x="2539" y="2746"/>
                        <a:chExt cx="569" cy="373"/>
                      </a:xfrm>
                      <a:grpFill/>
                    </p:grpSpPr>
                    <p:sp>
                      <p:nvSpPr>
                        <p:cNvPr id="57" name="Freeform 346"/>
                        <p:cNvSpPr>
                          <a:spLocks noChangeAspect="1"/>
                        </p:cNvSpPr>
                        <p:nvPr/>
                      </p:nvSpPr>
                      <p:spPr bwMode="auto">
                        <a:xfrm>
                          <a:off x="2790" y="2835"/>
                          <a:ext cx="19" cy="20"/>
                        </a:xfrm>
                        <a:custGeom>
                          <a:avLst/>
                          <a:gdLst>
                            <a:gd name="T0" fmla="*/ 1 w 68"/>
                            <a:gd name="T1" fmla="*/ 1 h 72"/>
                            <a:gd name="T2" fmla="*/ 1 w 68"/>
                            <a:gd name="T3" fmla="*/ 2 h 72"/>
                            <a:gd name="T4" fmla="*/ 0 w 68"/>
                            <a:gd name="T5" fmla="*/ 0 h 72"/>
                            <a:gd name="T6" fmla="*/ 1 w 68"/>
                            <a:gd name="T7" fmla="*/ 1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72">
                              <a:moveTo>
                                <a:pt x="68" y="51"/>
                              </a:moveTo>
                              <a:cubicBezTo>
                                <a:pt x="57" y="61"/>
                                <a:pt x="47" y="72"/>
                                <a:pt x="47" y="72"/>
                              </a:cubicBezTo>
                              <a:cubicBezTo>
                                <a:pt x="47" y="72"/>
                                <a:pt x="1" y="29"/>
                                <a:pt x="0" y="0"/>
                              </a:cubicBezTo>
                              <a:cubicBezTo>
                                <a:pt x="19" y="1"/>
                                <a:pt x="47" y="44"/>
                                <a:pt x="68" y="5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8" name="Freeform 347"/>
                        <p:cNvSpPr>
                          <a:spLocks noChangeAspect="1"/>
                        </p:cNvSpPr>
                        <p:nvPr/>
                      </p:nvSpPr>
                      <p:spPr bwMode="auto">
                        <a:xfrm>
                          <a:off x="2821" y="2851"/>
                          <a:ext cx="17" cy="25"/>
                        </a:xfrm>
                        <a:custGeom>
                          <a:avLst/>
                          <a:gdLst>
                            <a:gd name="T0" fmla="*/ 1 w 63"/>
                            <a:gd name="T1" fmla="*/ 2 h 88"/>
                            <a:gd name="T2" fmla="*/ 0 w 63"/>
                            <a:gd name="T3" fmla="*/ 1 h 88"/>
                            <a:gd name="T4" fmla="*/ 0 w 63"/>
                            <a:gd name="T5" fmla="*/ 0 h 88"/>
                            <a:gd name="T6" fmla="*/ 1 w 63"/>
                            <a:gd name="T7" fmla="*/ 2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8">
                              <a:moveTo>
                                <a:pt x="40" y="86"/>
                              </a:moveTo>
                              <a:cubicBezTo>
                                <a:pt x="40" y="86"/>
                                <a:pt x="15" y="88"/>
                                <a:pt x="8" y="40"/>
                              </a:cubicBezTo>
                              <a:cubicBezTo>
                                <a:pt x="0" y="21"/>
                                <a:pt x="1" y="6"/>
                                <a:pt x="9" y="3"/>
                              </a:cubicBezTo>
                              <a:cubicBezTo>
                                <a:pt x="27" y="0"/>
                                <a:pt x="63" y="57"/>
                                <a:pt x="40" y="8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9" name="Freeform 348"/>
                        <p:cNvSpPr>
                          <a:spLocks noChangeAspect="1"/>
                        </p:cNvSpPr>
                        <p:nvPr/>
                      </p:nvSpPr>
                      <p:spPr bwMode="auto">
                        <a:xfrm>
                          <a:off x="2803" y="2873"/>
                          <a:ext cx="23" cy="15"/>
                        </a:xfrm>
                        <a:custGeom>
                          <a:avLst/>
                          <a:gdLst>
                            <a:gd name="T0" fmla="*/ 1 w 83"/>
                            <a:gd name="T1" fmla="*/ 1 h 54"/>
                            <a:gd name="T2" fmla="*/ 0 w 83"/>
                            <a:gd name="T3" fmla="*/ 1 h 54"/>
                            <a:gd name="T4" fmla="*/ 0 w 83"/>
                            <a:gd name="T5" fmla="*/ 1 h 54"/>
                            <a:gd name="T6" fmla="*/ 1 w 83"/>
                            <a:gd name="T7" fmla="*/ 0 h 54"/>
                            <a:gd name="T8" fmla="*/ 1 w 83"/>
                            <a:gd name="T9" fmla="*/ 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4">
                              <a:moveTo>
                                <a:pt x="69" y="45"/>
                              </a:moveTo>
                              <a:cubicBezTo>
                                <a:pt x="51" y="37"/>
                                <a:pt x="17" y="54"/>
                                <a:pt x="6" y="40"/>
                              </a:cubicBezTo>
                              <a:cubicBezTo>
                                <a:pt x="3" y="30"/>
                                <a:pt x="0" y="21"/>
                                <a:pt x="0" y="21"/>
                              </a:cubicBezTo>
                              <a:cubicBezTo>
                                <a:pt x="0" y="21"/>
                                <a:pt x="12" y="13"/>
                                <a:pt x="24" y="5"/>
                              </a:cubicBezTo>
                              <a:cubicBezTo>
                                <a:pt x="41" y="0"/>
                                <a:pt x="83" y="21"/>
                                <a:pt x="69" y="45"/>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0" name="Freeform 349"/>
                        <p:cNvSpPr>
                          <a:spLocks noChangeAspect="1"/>
                        </p:cNvSpPr>
                        <p:nvPr/>
                      </p:nvSpPr>
                      <p:spPr bwMode="auto">
                        <a:xfrm>
                          <a:off x="2830" y="2892"/>
                          <a:ext cx="17" cy="18"/>
                        </a:xfrm>
                        <a:custGeom>
                          <a:avLst/>
                          <a:gdLst>
                            <a:gd name="T0" fmla="*/ 1 w 61"/>
                            <a:gd name="T1" fmla="*/ 1 h 62"/>
                            <a:gd name="T2" fmla="*/ 1 w 61"/>
                            <a:gd name="T3" fmla="*/ 1 h 62"/>
                            <a:gd name="T4" fmla="*/ 0 w 61"/>
                            <a:gd name="T5" fmla="*/ 0 h 62"/>
                            <a:gd name="T6" fmla="*/ 0 w 61"/>
                            <a:gd name="T7" fmla="*/ 0 h 62"/>
                            <a:gd name="T8" fmla="*/ 1 w 61"/>
                            <a:gd name="T9" fmla="*/ 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2">
                              <a:moveTo>
                                <a:pt x="61" y="44"/>
                              </a:moveTo>
                              <a:cubicBezTo>
                                <a:pt x="52" y="62"/>
                                <a:pt x="29" y="48"/>
                                <a:pt x="29" y="48"/>
                              </a:cubicBezTo>
                              <a:cubicBezTo>
                                <a:pt x="19" y="30"/>
                                <a:pt x="0" y="14"/>
                                <a:pt x="0" y="14"/>
                              </a:cubicBezTo>
                              <a:lnTo>
                                <a:pt x="7" y="0"/>
                              </a:lnTo>
                              <a:cubicBezTo>
                                <a:pt x="7" y="0"/>
                                <a:pt x="43" y="9"/>
                                <a:pt x="61" y="4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1" name="Freeform 350"/>
                        <p:cNvSpPr>
                          <a:spLocks noChangeAspect="1"/>
                        </p:cNvSpPr>
                        <p:nvPr/>
                      </p:nvSpPr>
                      <p:spPr bwMode="auto">
                        <a:xfrm>
                          <a:off x="2898" y="2988"/>
                          <a:ext cx="22" cy="18"/>
                        </a:xfrm>
                        <a:custGeom>
                          <a:avLst/>
                          <a:gdLst>
                            <a:gd name="T0" fmla="*/ 1 w 81"/>
                            <a:gd name="T1" fmla="*/ 1 h 66"/>
                            <a:gd name="T2" fmla="*/ 1 w 81"/>
                            <a:gd name="T3" fmla="*/ 1 h 66"/>
                            <a:gd name="T4" fmla="*/ 0 w 81"/>
                            <a:gd name="T5" fmla="*/ 0 h 66"/>
                            <a:gd name="T6" fmla="*/ 1 w 81"/>
                            <a:gd name="T7" fmla="*/ 1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66">
                              <a:moveTo>
                                <a:pt x="71" y="57"/>
                              </a:moveTo>
                              <a:cubicBezTo>
                                <a:pt x="81" y="66"/>
                                <a:pt x="45" y="61"/>
                                <a:pt x="34" y="52"/>
                              </a:cubicBezTo>
                              <a:cubicBezTo>
                                <a:pt x="10" y="34"/>
                                <a:pt x="0" y="0"/>
                                <a:pt x="6" y="1"/>
                              </a:cubicBezTo>
                              <a:cubicBezTo>
                                <a:pt x="12" y="2"/>
                                <a:pt x="69" y="26"/>
                                <a:pt x="71" y="5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2" name="Freeform 351"/>
                        <p:cNvSpPr>
                          <a:spLocks noChangeAspect="1"/>
                        </p:cNvSpPr>
                        <p:nvPr/>
                      </p:nvSpPr>
                      <p:spPr bwMode="auto">
                        <a:xfrm>
                          <a:off x="2911" y="3013"/>
                          <a:ext cx="14" cy="18"/>
                        </a:xfrm>
                        <a:custGeom>
                          <a:avLst/>
                          <a:gdLst>
                            <a:gd name="T0" fmla="*/ 1 w 50"/>
                            <a:gd name="T1" fmla="*/ 1 h 66"/>
                            <a:gd name="T2" fmla="*/ 1 w 50"/>
                            <a:gd name="T3" fmla="*/ 1 h 66"/>
                            <a:gd name="T4" fmla="*/ 0 w 50"/>
                            <a:gd name="T5" fmla="*/ 0 h 66"/>
                            <a:gd name="T6" fmla="*/ 0 w 50"/>
                            <a:gd name="T7" fmla="*/ 0 h 66"/>
                            <a:gd name="T8" fmla="*/ 1 w 50"/>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66">
                              <a:moveTo>
                                <a:pt x="47" y="61"/>
                              </a:moveTo>
                              <a:cubicBezTo>
                                <a:pt x="38" y="60"/>
                                <a:pt x="38" y="66"/>
                                <a:pt x="30" y="59"/>
                              </a:cubicBezTo>
                              <a:cubicBezTo>
                                <a:pt x="18" y="27"/>
                                <a:pt x="0" y="17"/>
                                <a:pt x="0" y="17"/>
                              </a:cubicBezTo>
                              <a:lnTo>
                                <a:pt x="4" y="0"/>
                              </a:lnTo>
                              <a:cubicBezTo>
                                <a:pt x="4" y="0"/>
                                <a:pt x="50" y="12"/>
                                <a:pt x="47" y="6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3" name="Freeform 352"/>
                        <p:cNvSpPr>
                          <a:spLocks noChangeAspect="1"/>
                        </p:cNvSpPr>
                        <p:nvPr/>
                      </p:nvSpPr>
                      <p:spPr bwMode="auto">
                        <a:xfrm>
                          <a:off x="2878" y="3083"/>
                          <a:ext cx="44" cy="36"/>
                        </a:xfrm>
                        <a:custGeom>
                          <a:avLst/>
                          <a:gdLst>
                            <a:gd name="T0" fmla="*/ 3 w 159"/>
                            <a:gd name="T1" fmla="*/ 2 h 130"/>
                            <a:gd name="T2" fmla="*/ 3 w 159"/>
                            <a:gd name="T3" fmla="*/ 3 h 130"/>
                            <a:gd name="T4" fmla="*/ 0 w 159"/>
                            <a:gd name="T5" fmla="*/ 0 h 130"/>
                            <a:gd name="T6" fmla="*/ 0 w 159"/>
                            <a:gd name="T7" fmla="*/ 0 h 130"/>
                            <a:gd name="T8" fmla="*/ 3 w 159"/>
                            <a:gd name="T9" fmla="*/ 2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30">
                              <a:moveTo>
                                <a:pt x="159" y="120"/>
                              </a:moveTo>
                              <a:cubicBezTo>
                                <a:pt x="156" y="125"/>
                                <a:pt x="154" y="130"/>
                                <a:pt x="154" y="130"/>
                              </a:cubicBezTo>
                              <a:cubicBezTo>
                                <a:pt x="71" y="122"/>
                                <a:pt x="0" y="14"/>
                                <a:pt x="0" y="14"/>
                              </a:cubicBezTo>
                              <a:lnTo>
                                <a:pt x="5" y="0"/>
                              </a:lnTo>
                              <a:cubicBezTo>
                                <a:pt x="5" y="0"/>
                                <a:pt x="101" y="65"/>
                                <a:pt x="159" y="12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4" name="Freeform 353"/>
                        <p:cNvSpPr>
                          <a:spLocks noChangeAspect="1"/>
                        </p:cNvSpPr>
                        <p:nvPr/>
                      </p:nvSpPr>
                      <p:spPr bwMode="auto">
                        <a:xfrm>
                          <a:off x="2685" y="2746"/>
                          <a:ext cx="41" cy="42"/>
                        </a:xfrm>
                        <a:custGeom>
                          <a:avLst/>
                          <a:gdLst>
                            <a:gd name="T0" fmla="*/ 0 w 147"/>
                            <a:gd name="T1" fmla="*/ 0 h 152"/>
                            <a:gd name="T2" fmla="*/ 3 w 147"/>
                            <a:gd name="T3" fmla="*/ 2 h 152"/>
                            <a:gd name="T4" fmla="*/ 3 w 147"/>
                            <a:gd name="T5" fmla="*/ 3 h 152"/>
                            <a:gd name="T6" fmla="*/ 2 w 147"/>
                            <a:gd name="T7" fmla="*/ 2 h 152"/>
                            <a:gd name="T8" fmla="*/ 0 w 147"/>
                            <a:gd name="T9" fmla="*/ 0 h 152"/>
                            <a:gd name="T10" fmla="*/ 0 w 147"/>
                            <a:gd name="T11" fmla="*/ 0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52">
                              <a:moveTo>
                                <a:pt x="18" y="0"/>
                              </a:moveTo>
                              <a:cubicBezTo>
                                <a:pt x="18" y="0"/>
                                <a:pt x="103" y="81"/>
                                <a:pt x="120" y="76"/>
                              </a:cubicBezTo>
                              <a:cubicBezTo>
                                <a:pt x="147" y="128"/>
                                <a:pt x="126" y="152"/>
                                <a:pt x="112" y="152"/>
                              </a:cubicBezTo>
                              <a:cubicBezTo>
                                <a:pt x="100" y="152"/>
                                <a:pt x="90" y="107"/>
                                <a:pt x="75" y="87"/>
                              </a:cubicBezTo>
                              <a:cubicBezTo>
                                <a:pt x="30" y="62"/>
                                <a:pt x="0" y="0"/>
                                <a:pt x="0" y="0"/>
                              </a:cubicBezTo>
                              <a:lnTo>
                                <a:pt x="18"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5" name="Freeform 354"/>
                        <p:cNvSpPr>
                          <a:spLocks noChangeAspect="1"/>
                        </p:cNvSpPr>
                        <p:nvPr/>
                      </p:nvSpPr>
                      <p:spPr bwMode="auto">
                        <a:xfrm>
                          <a:off x="2645" y="2781"/>
                          <a:ext cx="57" cy="42"/>
                        </a:xfrm>
                        <a:custGeom>
                          <a:avLst/>
                          <a:gdLst>
                            <a:gd name="T0" fmla="*/ 4 w 207"/>
                            <a:gd name="T1" fmla="*/ 1 h 152"/>
                            <a:gd name="T2" fmla="*/ 2 w 207"/>
                            <a:gd name="T3" fmla="*/ 3 h 152"/>
                            <a:gd name="T4" fmla="*/ 0 w 207"/>
                            <a:gd name="T5" fmla="*/ 3 h 152"/>
                            <a:gd name="T6" fmla="*/ 0 w 207"/>
                            <a:gd name="T7" fmla="*/ 2 h 152"/>
                            <a:gd name="T8" fmla="*/ 2 w 207"/>
                            <a:gd name="T9" fmla="*/ 1 h 152"/>
                            <a:gd name="T10" fmla="*/ 2 w 207"/>
                            <a:gd name="T11" fmla="*/ 2 h 152"/>
                            <a:gd name="T12" fmla="*/ 3 w 207"/>
                            <a:gd name="T13" fmla="*/ 0 h 152"/>
                            <a:gd name="T14" fmla="*/ 4 w 207"/>
                            <a:gd name="T15" fmla="*/ 1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 h="152">
                              <a:moveTo>
                                <a:pt x="191" y="60"/>
                              </a:moveTo>
                              <a:cubicBezTo>
                                <a:pt x="186" y="111"/>
                                <a:pt x="122" y="123"/>
                                <a:pt x="89" y="152"/>
                              </a:cubicBezTo>
                              <a:cubicBezTo>
                                <a:pt x="78" y="122"/>
                                <a:pt x="26" y="146"/>
                                <a:pt x="11" y="125"/>
                              </a:cubicBezTo>
                              <a:cubicBezTo>
                                <a:pt x="8" y="115"/>
                                <a:pt x="14" y="95"/>
                                <a:pt x="5" y="106"/>
                              </a:cubicBezTo>
                              <a:cubicBezTo>
                                <a:pt x="0" y="111"/>
                                <a:pt x="69" y="87"/>
                                <a:pt x="72" y="64"/>
                              </a:cubicBezTo>
                              <a:cubicBezTo>
                                <a:pt x="72" y="64"/>
                                <a:pt x="90" y="84"/>
                                <a:pt x="109" y="76"/>
                              </a:cubicBezTo>
                              <a:cubicBezTo>
                                <a:pt x="135" y="66"/>
                                <a:pt x="131" y="19"/>
                                <a:pt x="131" y="19"/>
                              </a:cubicBezTo>
                              <a:cubicBezTo>
                                <a:pt x="192" y="0"/>
                                <a:pt x="207" y="39"/>
                                <a:pt x="191" y="6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6" name="Freeform 355"/>
                        <p:cNvSpPr>
                          <a:spLocks noChangeAspect="1"/>
                        </p:cNvSpPr>
                        <p:nvPr/>
                      </p:nvSpPr>
                      <p:spPr bwMode="auto">
                        <a:xfrm>
                          <a:off x="2731" y="2800"/>
                          <a:ext cx="19" cy="26"/>
                        </a:xfrm>
                        <a:custGeom>
                          <a:avLst/>
                          <a:gdLst>
                            <a:gd name="T0" fmla="*/ 1 w 69"/>
                            <a:gd name="T1" fmla="*/ 2 h 94"/>
                            <a:gd name="T2" fmla="*/ 0 w 69"/>
                            <a:gd name="T3" fmla="*/ 1 h 94"/>
                            <a:gd name="T4" fmla="*/ 0 w 69"/>
                            <a:gd name="T5" fmla="*/ 0 h 94"/>
                            <a:gd name="T6" fmla="*/ 0 w 69"/>
                            <a:gd name="T7" fmla="*/ 0 h 94"/>
                            <a:gd name="T8" fmla="*/ 1 w 69"/>
                            <a:gd name="T9" fmla="*/ 2 h 94"/>
                            <a:gd name="T10" fmla="*/ 1 w 69"/>
                            <a:gd name="T11" fmla="*/ 2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4">
                              <a:moveTo>
                                <a:pt x="48" y="94"/>
                              </a:moveTo>
                              <a:cubicBezTo>
                                <a:pt x="24" y="89"/>
                                <a:pt x="25" y="66"/>
                                <a:pt x="17" y="52"/>
                              </a:cubicBezTo>
                              <a:cubicBezTo>
                                <a:pt x="18" y="30"/>
                                <a:pt x="0" y="8"/>
                                <a:pt x="0" y="8"/>
                              </a:cubicBezTo>
                              <a:lnTo>
                                <a:pt x="13" y="0"/>
                              </a:lnTo>
                              <a:lnTo>
                                <a:pt x="69" y="72"/>
                              </a:lnTo>
                              <a:cubicBezTo>
                                <a:pt x="69" y="72"/>
                                <a:pt x="54" y="94"/>
                                <a:pt x="48" y="9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7" name="Freeform 356"/>
                        <p:cNvSpPr>
                          <a:spLocks noChangeAspect="1"/>
                        </p:cNvSpPr>
                        <p:nvPr/>
                      </p:nvSpPr>
                      <p:spPr bwMode="auto">
                        <a:xfrm>
                          <a:off x="2539" y="2766"/>
                          <a:ext cx="139" cy="140"/>
                        </a:xfrm>
                        <a:custGeom>
                          <a:avLst/>
                          <a:gdLst>
                            <a:gd name="T0" fmla="*/ 0 w 501"/>
                            <a:gd name="T1" fmla="*/ 0 h 507"/>
                            <a:gd name="T2" fmla="*/ 7 w 501"/>
                            <a:gd name="T3" fmla="*/ 4 h 507"/>
                            <a:gd name="T4" fmla="*/ 8 w 501"/>
                            <a:gd name="T5" fmla="*/ 5 h 507"/>
                            <a:gd name="T6" fmla="*/ 7 w 501"/>
                            <a:gd name="T7" fmla="*/ 6 h 507"/>
                            <a:gd name="T8" fmla="*/ 9 w 501"/>
                            <a:gd name="T9" fmla="*/ 8 h 507"/>
                            <a:gd name="T10" fmla="*/ 9 w 501"/>
                            <a:gd name="T11" fmla="*/ 9 h 507"/>
                            <a:gd name="T12" fmla="*/ 10 w 501"/>
                            <a:gd name="T13" fmla="*/ 10 h 507"/>
                            <a:gd name="T14" fmla="*/ 10 w 501"/>
                            <a:gd name="T15" fmla="*/ 10 h 507"/>
                            <a:gd name="T16" fmla="*/ 9 w 501"/>
                            <a:gd name="T17" fmla="*/ 10 h 507"/>
                            <a:gd name="T18" fmla="*/ 6 w 501"/>
                            <a:gd name="T19" fmla="*/ 8 h 507"/>
                            <a:gd name="T20" fmla="*/ 5 w 501"/>
                            <a:gd name="T21" fmla="*/ 7 h 507"/>
                            <a:gd name="T22" fmla="*/ 3 w 501"/>
                            <a:gd name="T23" fmla="*/ 7 h 507"/>
                            <a:gd name="T24" fmla="*/ 2 w 501"/>
                            <a:gd name="T25" fmla="*/ 7 h 507"/>
                            <a:gd name="T26" fmla="*/ 2 w 501"/>
                            <a:gd name="T27" fmla="*/ 8 h 507"/>
                            <a:gd name="T28" fmla="*/ 2 w 501"/>
                            <a:gd name="T29" fmla="*/ 9 h 507"/>
                            <a:gd name="T30" fmla="*/ 0 w 501"/>
                            <a:gd name="T31" fmla="*/ 9 h 507"/>
                            <a:gd name="T32" fmla="*/ 0 w 501"/>
                            <a:gd name="T33" fmla="*/ 9 h 507"/>
                            <a:gd name="T34" fmla="*/ 0 w 501"/>
                            <a:gd name="T35" fmla="*/ 8 h 507"/>
                            <a:gd name="T36" fmla="*/ 0 w 501"/>
                            <a:gd name="T37" fmla="*/ 7 h 507"/>
                            <a:gd name="T38" fmla="*/ 0 w 501"/>
                            <a:gd name="T39" fmla="*/ 6 h 507"/>
                            <a:gd name="T40" fmla="*/ 0 w 501"/>
                            <a:gd name="T41" fmla="*/ 6 h 507"/>
                            <a:gd name="T42" fmla="*/ 0 w 501"/>
                            <a:gd name="T43" fmla="*/ 6 h 507"/>
                            <a:gd name="T44" fmla="*/ 0 w 501"/>
                            <a:gd name="T45" fmla="*/ 6 h 507"/>
                            <a:gd name="T46" fmla="*/ 0 w 501"/>
                            <a:gd name="T47" fmla="*/ 6 h 507"/>
                            <a:gd name="T48" fmla="*/ 0 w 501"/>
                            <a:gd name="T49" fmla="*/ 6 h 507"/>
                            <a:gd name="T50" fmla="*/ 0 w 501"/>
                            <a:gd name="T51" fmla="*/ 5 h 507"/>
                            <a:gd name="T52" fmla="*/ 0 w 501"/>
                            <a:gd name="T53" fmla="*/ 5 h 507"/>
                            <a:gd name="T54" fmla="*/ 0 w 501"/>
                            <a:gd name="T55" fmla="*/ 5 h 507"/>
                            <a:gd name="T56" fmla="*/ 0 w 501"/>
                            <a:gd name="T57" fmla="*/ 5 h 507"/>
                            <a:gd name="T58" fmla="*/ 0 w 501"/>
                            <a:gd name="T59" fmla="*/ 0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1" h="507">
                              <a:moveTo>
                                <a:pt x="10" y="0"/>
                              </a:moveTo>
                              <a:cubicBezTo>
                                <a:pt x="10" y="0"/>
                                <a:pt x="168" y="54"/>
                                <a:pt x="327" y="212"/>
                              </a:cubicBezTo>
                              <a:cubicBezTo>
                                <a:pt x="327" y="212"/>
                                <a:pt x="374" y="207"/>
                                <a:pt x="372" y="237"/>
                              </a:cubicBezTo>
                              <a:cubicBezTo>
                                <a:pt x="352" y="265"/>
                                <a:pt x="359" y="266"/>
                                <a:pt x="333" y="294"/>
                              </a:cubicBezTo>
                              <a:cubicBezTo>
                                <a:pt x="366" y="392"/>
                                <a:pt x="407" y="382"/>
                                <a:pt x="407" y="382"/>
                              </a:cubicBezTo>
                              <a:cubicBezTo>
                                <a:pt x="423" y="404"/>
                                <a:pt x="399" y="396"/>
                                <a:pt x="428" y="427"/>
                              </a:cubicBezTo>
                              <a:cubicBezTo>
                                <a:pt x="468" y="468"/>
                                <a:pt x="475" y="453"/>
                                <a:pt x="483" y="466"/>
                              </a:cubicBezTo>
                              <a:cubicBezTo>
                                <a:pt x="501" y="507"/>
                                <a:pt x="478" y="505"/>
                                <a:pt x="478" y="505"/>
                              </a:cubicBezTo>
                              <a:cubicBezTo>
                                <a:pt x="459" y="500"/>
                                <a:pt x="435" y="478"/>
                                <a:pt x="435" y="478"/>
                              </a:cubicBezTo>
                              <a:cubicBezTo>
                                <a:pt x="269" y="471"/>
                                <a:pt x="283" y="377"/>
                                <a:pt x="283" y="377"/>
                              </a:cubicBezTo>
                              <a:cubicBezTo>
                                <a:pt x="269" y="360"/>
                                <a:pt x="260" y="340"/>
                                <a:pt x="240" y="333"/>
                              </a:cubicBezTo>
                              <a:cubicBezTo>
                                <a:pt x="210" y="326"/>
                                <a:pt x="212" y="297"/>
                                <a:pt x="161" y="336"/>
                              </a:cubicBezTo>
                              <a:cubicBezTo>
                                <a:pt x="147" y="363"/>
                                <a:pt x="113" y="348"/>
                                <a:pt x="113" y="348"/>
                              </a:cubicBezTo>
                              <a:lnTo>
                                <a:pt x="113" y="362"/>
                              </a:lnTo>
                              <a:cubicBezTo>
                                <a:pt x="113" y="362"/>
                                <a:pt x="162" y="396"/>
                                <a:pt x="117" y="402"/>
                              </a:cubicBezTo>
                              <a:cubicBezTo>
                                <a:pt x="47" y="428"/>
                                <a:pt x="10" y="411"/>
                                <a:pt x="10" y="411"/>
                              </a:cubicBezTo>
                              <a:lnTo>
                                <a:pt x="10" y="375"/>
                              </a:lnTo>
                              <a:lnTo>
                                <a:pt x="10" y="329"/>
                              </a:lnTo>
                              <a:lnTo>
                                <a:pt x="10" y="290"/>
                              </a:lnTo>
                              <a:lnTo>
                                <a:pt x="10" y="275"/>
                              </a:lnTo>
                              <a:lnTo>
                                <a:pt x="6" y="271"/>
                              </a:lnTo>
                              <a:lnTo>
                                <a:pt x="4" y="267"/>
                              </a:lnTo>
                              <a:lnTo>
                                <a:pt x="1" y="263"/>
                              </a:lnTo>
                              <a:lnTo>
                                <a:pt x="0" y="259"/>
                              </a:lnTo>
                              <a:lnTo>
                                <a:pt x="0" y="249"/>
                              </a:lnTo>
                              <a:lnTo>
                                <a:pt x="1" y="241"/>
                              </a:lnTo>
                              <a:lnTo>
                                <a:pt x="6" y="225"/>
                              </a:lnTo>
                              <a:lnTo>
                                <a:pt x="10" y="218"/>
                              </a:lnTo>
                              <a:lnTo>
                                <a:pt x="10" y="0"/>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68" name="Freeform 357"/>
                        <p:cNvSpPr>
                          <a:spLocks noChangeAspect="1"/>
                        </p:cNvSpPr>
                        <p:nvPr/>
                      </p:nvSpPr>
                      <p:spPr bwMode="auto">
                        <a:xfrm>
                          <a:off x="3087" y="3047"/>
                          <a:ext cx="21" cy="13"/>
                        </a:xfrm>
                        <a:custGeom>
                          <a:avLst/>
                          <a:gdLst>
                            <a:gd name="T0" fmla="*/ 1 w 75"/>
                            <a:gd name="T1" fmla="*/ 1 h 47"/>
                            <a:gd name="T2" fmla="*/ 0 w 75"/>
                            <a:gd name="T3" fmla="*/ 1 h 47"/>
                            <a:gd name="T4" fmla="*/ 1 w 75"/>
                            <a:gd name="T5" fmla="*/ 0 h 47"/>
                            <a:gd name="T6" fmla="*/ 1 w 75"/>
                            <a:gd name="T7" fmla="*/ 1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47">
                              <a:moveTo>
                                <a:pt x="23" y="47"/>
                              </a:moveTo>
                              <a:cubicBezTo>
                                <a:pt x="11" y="39"/>
                                <a:pt x="0" y="31"/>
                                <a:pt x="0" y="31"/>
                              </a:cubicBezTo>
                              <a:lnTo>
                                <a:pt x="59" y="0"/>
                              </a:lnTo>
                              <a:cubicBezTo>
                                <a:pt x="59" y="0"/>
                                <a:pt x="75" y="25"/>
                                <a:pt x="23" y="4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nvGrpSpPr>
                      <p:cNvPr id="37" name="Group 358"/>
                      <p:cNvGrpSpPr>
                        <a:grpSpLocks noChangeAspect="1"/>
                      </p:cNvGrpSpPr>
                      <p:nvPr/>
                    </p:nvGrpSpPr>
                    <p:grpSpPr bwMode="auto">
                      <a:xfrm>
                        <a:off x="2110" y="2643"/>
                        <a:ext cx="672" cy="289"/>
                        <a:chOff x="4174" y="2818"/>
                        <a:chExt cx="672" cy="289"/>
                      </a:xfrm>
                      <a:grpFill/>
                    </p:grpSpPr>
                    <p:sp>
                      <p:nvSpPr>
                        <p:cNvPr id="39" name="Freeform 359"/>
                        <p:cNvSpPr>
                          <a:spLocks noChangeAspect="1"/>
                        </p:cNvSpPr>
                        <p:nvPr/>
                      </p:nvSpPr>
                      <p:spPr bwMode="auto">
                        <a:xfrm>
                          <a:off x="4174" y="2818"/>
                          <a:ext cx="159" cy="199"/>
                        </a:xfrm>
                        <a:custGeom>
                          <a:avLst/>
                          <a:gdLst>
                            <a:gd name="T0" fmla="*/ 3 w 575"/>
                            <a:gd name="T1" fmla="*/ 0 h 723"/>
                            <a:gd name="T2" fmla="*/ 6 w 575"/>
                            <a:gd name="T3" fmla="*/ 5 h 723"/>
                            <a:gd name="T4" fmla="*/ 7 w 575"/>
                            <a:gd name="T5" fmla="*/ 5 h 723"/>
                            <a:gd name="T6" fmla="*/ 8 w 575"/>
                            <a:gd name="T7" fmla="*/ 6 h 723"/>
                            <a:gd name="T8" fmla="*/ 9 w 575"/>
                            <a:gd name="T9" fmla="*/ 9 h 723"/>
                            <a:gd name="T10" fmla="*/ 11 w 575"/>
                            <a:gd name="T11" fmla="*/ 11 h 723"/>
                            <a:gd name="T12" fmla="*/ 11 w 575"/>
                            <a:gd name="T13" fmla="*/ 11 h 723"/>
                            <a:gd name="T14" fmla="*/ 12 w 575"/>
                            <a:gd name="T15" fmla="*/ 12 h 723"/>
                            <a:gd name="T16" fmla="*/ 12 w 575"/>
                            <a:gd name="T17" fmla="*/ 15 h 723"/>
                            <a:gd name="T18" fmla="*/ 11 w 575"/>
                            <a:gd name="T19" fmla="*/ 15 h 723"/>
                            <a:gd name="T20" fmla="*/ 8 w 575"/>
                            <a:gd name="T21" fmla="*/ 13 h 723"/>
                            <a:gd name="T22" fmla="*/ 7 w 575"/>
                            <a:gd name="T23" fmla="*/ 10 h 723"/>
                            <a:gd name="T24" fmla="*/ 5 w 575"/>
                            <a:gd name="T25" fmla="*/ 8 h 723"/>
                            <a:gd name="T26" fmla="*/ 3 w 575"/>
                            <a:gd name="T27" fmla="*/ 4 h 723"/>
                            <a:gd name="T28" fmla="*/ 0 w 575"/>
                            <a:gd name="T29" fmla="*/ 1 h 723"/>
                            <a:gd name="T30" fmla="*/ 1 w 575"/>
                            <a:gd name="T31" fmla="*/ 0 h 723"/>
                            <a:gd name="T32" fmla="*/ 3 w 575"/>
                            <a:gd name="T33" fmla="*/ 0 h 7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723">
                              <a:moveTo>
                                <a:pt x="148" y="14"/>
                              </a:moveTo>
                              <a:cubicBezTo>
                                <a:pt x="180" y="106"/>
                                <a:pt x="279" y="130"/>
                                <a:pt x="298" y="221"/>
                              </a:cubicBezTo>
                              <a:cubicBezTo>
                                <a:pt x="314" y="222"/>
                                <a:pt x="331" y="223"/>
                                <a:pt x="331" y="223"/>
                              </a:cubicBezTo>
                              <a:cubicBezTo>
                                <a:pt x="331" y="223"/>
                                <a:pt x="348" y="262"/>
                                <a:pt x="378" y="289"/>
                              </a:cubicBezTo>
                              <a:cubicBezTo>
                                <a:pt x="460" y="351"/>
                                <a:pt x="434" y="409"/>
                                <a:pt x="434" y="409"/>
                              </a:cubicBezTo>
                              <a:cubicBezTo>
                                <a:pt x="501" y="412"/>
                                <a:pt x="507" y="509"/>
                                <a:pt x="507" y="509"/>
                              </a:cubicBezTo>
                              <a:lnTo>
                                <a:pt x="539" y="512"/>
                              </a:lnTo>
                              <a:lnTo>
                                <a:pt x="575" y="553"/>
                              </a:lnTo>
                              <a:lnTo>
                                <a:pt x="567" y="716"/>
                              </a:lnTo>
                              <a:lnTo>
                                <a:pt x="504" y="723"/>
                              </a:lnTo>
                              <a:cubicBezTo>
                                <a:pt x="504" y="723"/>
                                <a:pt x="459" y="655"/>
                                <a:pt x="389" y="603"/>
                              </a:cubicBezTo>
                              <a:cubicBezTo>
                                <a:pt x="312" y="520"/>
                                <a:pt x="313" y="462"/>
                                <a:pt x="313" y="462"/>
                              </a:cubicBezTo>
                              <a:cubicBezTo>
                                <a:pt x="279" y="423"/>
                                <a:pt x="291" y="384"/>
                                <a:pt x="246" y="385"/>
                              </a:cubicBezTo>
                              <a:cubicBezTo>
                                <a:pt x="192" y="196"/>
                                <a:pt x="152" y="215"/>
                                <a:pt x="152" y="215"/>
                              </a:cubicBezTo>
                              <a:cubicBezTo>
                                <a:pt x="139" y="129"/>
                                <a:pt x="14" y="26"/>
                                <a:pt x="14" y="26"/>
                              </a:cubicBezTo>
                              <a:cubicBezTo>
                                <a:pt x="0" y="6"/>
                                <a:pt x="39" y="0"/>
                                <a:pt x="39" y="0"/>
                              </a:cubicBezTo>
                              <a:cubicBezTo>
                                <a:pt x="39" y="0"/>
                                <a:pt x="93" y="7"/>
                                <a:pt x="148" y="1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0" name="Freeform 360"/>
                        <p:cNvSpPr>
                          <a:spLocks noChangeAspect="1"/>
                        </p:cNvSpPr>
                        <p:nvPr/>
                      </p:nvSpPr>
                      <p:spPr bwMode="auto">
                        <a:xfrm>
                          <a:off x="4329" y="2949"/>
                          <a:ext cx="14" cy="20"/>
                        </a:xfrm>
                        <a:custGeom>
                          <a:avLst/>
                          <a:gdLst>
                            <a:gd name="T0" fmla="*/ 1 w 51"/>
                            <a:gd name="T1" fmla="*/ 1 h 72"/>
                            <a:gd name="T2" fmla="*/ 1 w 51"/>
                            <a:gd name="T3" fmla="*/ 2 h 72"/>
                            <a:gd name="T4" fmla="*/ 0 w 51"/>
                            <a:gd name="T5" fmla="*/ 0 h 72"/>
                            <a:gd name="T6" fmla="*/ 0 w 51"/>
                            <a:gd name="T7" fmla="*/ 0 h 72"/>
                            <a:gd name="T8" fmla="*/ 1 w 51"/>
                            <a:gd name="T9" fmla="*/ 0 h 72"/>
                            <a:gd name="T10" fmla="*/ 1 w 51"/>
                            <a:gd name="T11" fmla="*/ 1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72">
                              <a:moveTo>
                                <a:pt x="51" y="63"/>
                              </a:moveTo>
                              <a:lnTo>
                                <a:pt x="42" y="72"/>
                              </a:lnTo>
                              <a:lnTo>
                                <a:pt x="0" y="11"/>
                              </a:lnTo>
                              <a:lnTo>
                                <a:pt x="19" y="0"/>
                              </a:lnTo>
                              <a:lnTo>
                                <a:pt x="32" y="12"/>
                              </a:lnTo>
                              <a:lnTo>
                                <a:pt x="51" y="63"/>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1" name="Freeform 361"/>
                        <p:cNvSpPr>
                          <a:spLocks noChangeAspect="1"/>
                        </p:cNvSpPr>
                        <p:nvPr/>
                      </p:nvSpPr>
                      <p:spPr bwMode="auto">
                        <a:xfrm>
                          <a:off x="4323" y="3019"/>
                          <a:ext cx="130" cy="52"/>
                        </a:xfrm>
                        <a:custGeom>
                          <a:avLst/>
                          <a:gdLst>
                            <a:gd name="T0" fmla="*/ 4 w 470"/>
                            <a:gd name="T1" fmla="*/ 1 h 186"/>
                            <a:gd name="T2" fmla="*/ 6 w 470"/>
                            <a:gd name="T3" fmla="*/ 1 h 186"/>
                            <a:gd name="T4" fmla="*/ 7 w 470"/>
                            <a:gd name="T5" fmla="*/ 1 h 186"/>
                            <a:gd name="T6" fmla="*/ 9 w 470"/>
                            <a:gd name="T7" fmla="*/ 1 h 186"/>
                            <a:gd name="T8" fmla="*/ 10 w 470"/>
                            <a:gd name="T9" fmla="*/ 3 h 186"/>
                            <a:gd name="T10" fmla="*/ 10 w 470"/>
                            <a:gd name="T11" fmla="*/ 4 h 186"/>
                            <a:gd name="T12" fmla="*/ 6 w 470"/>
                            <a:gd name="T13" fmla="*/ 4 h 186"/>
                            <a:gd name="T14" fmla="*/ 3 w 470"/>
                            <a:gd name="T15" fmla="*/ 3 h 186"/>
                            <a:gd name="T16" fmla="*/ 2 w 470"/>
                            <a:gd name="T17" fmla="*/ 2 h 186"/>
                            <a:gd name="T18" fmla="*/ 0 w 470"/>
                            <a:gd name="T19" fmla="*/ 1 h 186"/>
                            <a:gd name="T20" fmla="*/ 1 w 470"/>
                            <a:gd name="T21" fmla="*/ 0 h 186"/>
                            <a:gd name="T22" fmla="*/ 4 w 470"/>
                            <a:gd name="T23" fmla="*/ 1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0" h="186">
                              <a:moveTo>
                                <a:pt x="178" y="30"/>
                              </a:moveTo>
                              <a:cubicBezTo>
                                <a:pt x="185" y="64"/>
                                <a:pt x="214" y="76"/>
                                <a:pt x="270" y="63"/>
                              </a:cubicBezTo>
                              <a:cubicBezTo>
                                <a:pt x="278" y="33"/>
                                <a:pt x="295" y="45"/>
                                <a:pt x="315" y="38"/>
                              </a:cubicBezTo>
                              <a:cubicBezTo>
                                <a:pt x="353" y="36"/>
                                <a:pt x="352" y="67"/>
                                <a:pt x="401" y="68"/>
                              </a:cubicBezTo>
                              <a:cubicBezTo>
                                <a:pt x="416" y="126"/>
                                <a:pt x="470" y="124"/>
                                <a:pt x="470" y="124"/>
                              </a:cubicBezTo>
                              <a:cubicBezTo>
                                <a:pt x="470" y="124"/>
                                <a:pt x="465" y="155"/>
                                <a:pt x="460" y="186"/>
                              </a:cubicBezTo>
                              <a:cubicBezTo>
                                <a:pt x="383" y="157"/>
                                <a:pt x="304" y="163"/>
                                <a:pt x="304" y="163"/>
                              </a:cubicBezTo>
                              <a:cubicBezTo>
                                <a:pt x="203" y="96"/>
                                <a:pt x="153" y="124"/>
                                <a:pt x="153" y="124"/>
                              </a:cubicBezTo>
                              <a:cubicBezTo>
                                <a:pt x="70" y="126"/>
                                <a:pt x="75" y="95"/>
                                <a:pt x="75" y="95"/>
                              </a:cubicBezTo>
                              <a:cubicBezTo>
                                <a:pt x="75" y="95"/>
                                <a:pt x="16" y="79"/>
                                <a:pt x="0" y="63"/>
                              </a:cubicBezTo>
                              <a:cubicBezTo>
                                <a:pt x="25" y="51"/>
                                <a:pt x="43" y="10"/>
                                <a:pt x="61" y="12"/>
                              </a:cubicBezTo>
                              <a:cubicBezTo>
                                <a:pt x="113" y="39"/>
                                <a:pt x="118" y="0"/>
                                <a:pt x="178" y="3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2" name="Freeform 362"/>
                        <p:cNvSpPr>
                          <a:spLocks noChangeAspect="1"/>
                        </p:cNvSpPr>
                        <p:nvPr/>
                      </p:nvSpPr>
                      <p:spPr bwMode="auto">
                        <a:xfrm>
                          <a:off x="4371" y="2839"/>
                          <a:ext cx="154" cy="153"/>
                        </a:xfrm>
                        <a:custGeom>
                          <a:avLst/>
                          <a:gdLst>
                            <a:gd name="T0" fmla="*/ 1 w 557"/>
                            <a:gd name="T1" fmla="*/ 3 h 553"/>
                            <a:gd name="T2" fmla="*/ 2 w 557"/>
                            <a:gd name="T3" fmla="*/ 4 h 553"/>
                            <a:gd name="T4" fmla="*/ 2 w 557"/>
                            <a:gd name="T5" fmla="*/ 4 h 553"/>
                            <a:gd name="T6" fmla="*/ 2 w 557"/>
                            <a:gd name="T7" fmla="*/ 4 h 553"/>
                            <a:gd name="T8" fmla="*/ 2 w 557"/>
                            <a:gd name="T9" fmla="*/ 4 h 553"/>
                            <a:gd name="T10" fmla="*/ 3 w 557"/>
                            <a:gd name="T11" fmla="*/ 4 h 553"/>
                            <a:gd name="T12" fmla="*/ 3 w 557"/>
                            <a:gd name="T13" fmla="*/ 4 h 553"/>
                            <a:gd name="T14" fmla="*/ 4 w 557"/>
                            <a:gd name="T15" fmla="*/ 4 h 553"/>
                            <a:gd name="T16" fmla="*/ 4 w 557"/>
                            <a:gd name="T17" fmla="*/ 4 h 553"/>
                            <a:gd name="T18" fmla="*/ 4 w 557"/>
                            <a:gd name="T19" fmla="*/ 4 h 553"/>
                            <a:gd name="T20" fmla="*/ 4 w 557"/>
                            <a:gd name="T21" fmla="*/ 4 h 553"/>
                            <a:gd name="T22" fmla="*/ 4 w 557"/>
                            <a:gd name="T23" fmla="*/ 4 h 553"/>
                            <a:gd name="T24" fmla="*/ 4 w 557"/>
                            <a:gd name="T25" fmla="*/ 4 h 553"/>
                            <a:gd name="T26" fmla="*/ 4 w 557"/>
                            <a:gd name="T27" fmla="*/ 4 h 553"/>
                            <a:gd name="T28" fmla="*/ 4 w 557"/>
                            <a:gd name="T29" fmla="*/ 3 h 553"/>
                            <a:gd name="T30" fmla="*/ 4 w 557"/>
                            <a:gd name="T31" fmla="*/ 3 h 553"/>
                            <a:gd name="T32" fmla="*/ 4 w 557"/>
                            <a:gd name="T33" fmla="*/ 3 h 553"/>
                            <a:gd name="T34" fmla="*/ 5 w 557"/>
                            <a:gd name="T35" fmla="*/ 3 h 553"/>
                            <a:gd name="T36" fmla="*/ 5 w 557"/>
                            <a:gd name="T37" fmla="*/ 3 h 553"/>
                            <a:gd name="T38" fmla="*/ 5 w 557"/>
                            <a:gd name="T39" fmla="*/ 3 h 553"/>
                            <a:gd name="T40" fmla="*/ 5 w 557"/>
                            <a:gd name="T41" fmla="*/ 3 h 553"/>
                            <a:gd name="T42" fmla="*/ 5 w 557"/>
                            <a:gd name="T43" fmla="*/ 4 h 553"/>
                            <a:gd name="T44" fmla="*/ 5 w 557"/>
                            <a:gd name="T45" fmla="*/ 4 h 553"/>
                            <a:gd name="T46" fmla="*/ 5 w 557"/>
                            <a:gd name="T47" fmla="*/ 4 h 553"/>
                            <a:gd name="T48" fmla="*/ 6 w 557"/>
                            <a:gd name="T49" fmla="*/ 4 h 553"/>
                            <a:gd name="T50" fmla="*/ 6 w 557"/>
                            <a:gd name="T51" fmla="*/ 4 h 553"/>
                            <a:gd name="T52" fmla="*/ 6 w 557"/>
                            <a:gd name="T53" fmla="*/ 3 h 553"/>
                            <a:gd name="T54" fmla="*/ 6 w 557"/>
                            <a:gd name="T55" fmla="*/ 3 h 553"/>
                            <a:gd name="T56" fmla="*/ 6 w 557"/>
                            <a:gd name="T57" fmla="*/ 3 h 553"/>
                            <a:gd name="T58" fmla="*/ 7 w 557"/>
                            <a:gd name="T59" fmla="*/ 3 h 553"/>
                            <a:gd name="T60" fmla="*/ 7 w 557"/>
                            <a:gd name="T61" fmla="*/ 2 h 553"/>
                            <a:gd name="T62" fmla="*/ 7 w 557"/>
                            <a:gd name="T63" fmla="*/ 2 h 553"/>
                            <a:gd name="T64" fmla="*/ 7 w 557"/>
                            <a:gd name="T65" fmla="*/ 2 h 553"/>
                            <a:gd name="T66" fmla="*/ 7 w 557"/>
                            <a:gd name="T67" fmla="*/ 2 h 553"/>
                            <a:gd name="T68" fmla="*/ 7 w 557"/>
                            <a:gd name="T69" fmla="*/ 1 h 553"/>
                            <a:gd name="T70" fmla="*/ 9 w 557"/>
                            <a:gd name="T71" fmla="*/ 0 h 553"/>
                            <a:gd name="T72" fmla="*/ 11 w 557"/>
                            <a:gd name="T73" fmla="*/ 0 h 553"/>
                            <a:gd name="T74" fmla="*/ 10 w 557"/>
                            <a:gd name="T75" fmla="*/ 1 h 553"/>
                            <a:gd name="T76" fmla="*/ 11 w 557"/>
                            <a:gd name="T77" fmla="*/ 2 h 553"/>
                            <a:gd name="T78" fmla="*/ 11 w 557"/>
                            <a:gd name="T79" fmla="*/ 2 h 553"/>
                            <a:gd name="T80" fmla="*/ 12 w 557"/>
                            <a:gd name="T81" fmla="*/ 4 h 553"/>
                            <a:gd name="T82" fmla="*/ 10 w 557"/>
                            <a:gd name="T83" fmla="*/ 7 h 553"/>
                            <a:gd name="T84" fmla="*/ 9 w 557"/>
                            <a:gd name="T85" fmla="*/ 9 h 553"/>
                            <a:gd name="T86" fmla="*/ 9 w 557"/>
                            <a:gd name="T87" fmla="*/ 11 h 553"/>
                            <a:gd name="T88" fmla="*/ 9 w 557"/>
                            <a:gd name="T89" fmla="*/ 11 h 553"/>
                            <a:gd name="T90" fmla="*/ 7 w 557"/>
                            <a:gd name="T91" fmla="*/ 12 h 553"/>
                            <a:gd name="T92" fmla="*/ 5 w 557"/>
                            <a:gd name="T93" fmla="*/ 11 h 553"/>
                            <a:gd name="T94" fmla="*/ 4 w 557"/>
                            <a:gd name="T95" fmla="*/ 11 h 553"/>
                            <a:gd name="T96" fmla="*/ 3 w 557"/>
                            <a:gd name="T97" fmla="*/ 11 h 553"/>
                            <a:gd name="T98" fmla="*/ 2 w 557"/>
                            <a:gd name="T99" fmla="*/ 10 h 553"/>
                            <a:gd name="T100" fmla="*/ 2 w 557"/>
                            <a:gd name="T101" fmla="*/ 8 h 553"/>
                            <a:gd name="T102" fmla="*/ 1 w 557"/>
                            <a:gd name="T103" fmla="*/ 7 h 553"/>
                            <a:gd name="T104" fmla="*/ 0 w 557"/>
                            <a:gd name="T105" fmla="*/ 5 h 553"/>
                            <a:gd name="T106" fmla="*/ 1 w 557"/>
                            <a:gd name="T107" fmla="*/ 3 h 5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7" h="553">
                              <a:moveTo>
                                <a:pt x="48" y="162"/>
                              </a:moveTo>
                              <a:lnTo>
                                <a:pt x="82" y="208"/>
                              </a:lnTo>
                              <a:lnTo>
                                <a:pt x="96" y="210"/>
                              </a:lnTo>
                              <a:lnTo>
                                <a:pt x="109" y="211"/>
                              </a:lnTo>
                              <a:lnTo>
                                <a:pt x="124" y="211"/>
                              </a:lnTo>
                              <a:lnTo>
                                <a:pt x="137" y="210"/>
                              </a:lnTo>
                              <a:lnTo>
                                <a:pt x="151" y="209"/>
                              </a:lnTo>
                              <a:lnTo>
                                <a:pt x="165" y="206"/>
                              </a:lnTo>
                              <a:lnTo>
                                <a:pt x="177" y="202"/>
                              </a:lnTo>
                              <a:lnTo>
                                <a:pt x="190" y="197"/>
                              </a:lnTo>
                              <a:lnTo>
                                <a:pt x="195" y="191"/>
                              </a:lnTo>
                              <a:lnTo>
                                <a:pt x="198" y="185"/>
                              </a:lnTo>
                              <a:lnTo>
                                <a:pt x="201" y="177"/>
                              </a:lnTo>
                              <a:lnTo>
                                <a:pt x="202" y="170"/>
                              </a:lnTo>
                              <a:lnTo>
                                <a:pt x="206" y="163"/>
                              </a:lnTo>
                              <a:lnTo>
                                <a:pt x="209" y="157"/>
                              </a:lnTo>
                              <a:lnTo>
                                <a:pt x="213" y="155"/>
                              </a:lnTo>
                              <a:lnTo>
                                <a:pt x="216" y="152"/>
                              </a:lnTo>
                              <a:lnTo>
                                <a:pt x="220" y="151"/>
                              </a:lnTo>
                              <a:lnTo>
                                <a:pt x="225" y="151"/>
                              </a:lnTo>
                              <a:lnTo>
                                <a:pt x="231" y="159"/>
                              </a:lnTo>
                              <a:lnTo>
                                <a:pt x="238" y="165"/>
                              </a:lnTo>
                              <a:lnTo>
                                <a:pt x="244" y="169"/>
                              </a:lnTo>
                              <a:lnTo>
                                <a:pt x="250" y="169"/>
                              </a:lnTo>
                              <a:lnTo>
                                <a:pt x="257" y="168"/>
                              </a:lnTo>
                              <a:lnTo>
                                <a:pt x="263" y="165"/>
                              </a:lnTo>
                              <a:lnTo>
                                <a:pt x="271" y="161"/>
                              </a:lnTo>
                              <a:lnTo>
                                <a:pt x="278" y="156"/>
                              </a:lnTo>
                              <a:lnTo>
                                <a:pt x="292" y="141"/>
                              </a:lnTo>
                              <a:lnTo>
                                <a:pt x="307" y="129"/>
                              </a:lnTo>
                              <a:lnTo>
                                <a:pt x="314" y="123"/>
                              </a:lnTo>
                              <a:lnTo>
                                <a:pt x="321" y="120"/>
                              </a:lnTo>
                              <a:lnTo>
                                <a:pt x="328" y="116"/>
                              </a:lnTo>
                              <a:lnTo>
                                <a:pt x="336" y="115"/>
                              </a:lnTo>
                              <a:lnTo>
                                <a:pt x="339" y="64"/>
                              </a:lnTo>
                              <a:lnTo>
                                <a:pt x="404" y="0"/>
                              </a:lnTo>
                              <a:lnTo>
                                <a:pt x="494" y="6"/>
                              </a:lnTo>
                              <a:cubicBezTo>
                                <a:pt x="494" y="6"/>
                                <a:pt x="516" y="23"/>
                                <a:pt x="474" y="45"/>
                              </a:cubicBezTo>
                              <a:cubicBezTo>
                                <a:pt x="500" y="72"/>
                                <a:pt x="526" y="99"/>
                                <a:pt x="526" y="99"/>
                              </a:cubicBezTo>
                              <a:lnTo>
                                <a:pt x="509" y="111"/>
                              </a:lnTo>
                              <a:cubicBezTo>
                                <a:pt x="509" y="111"/>
                                <a:pt x="533" y="151"/>
                                <a:pt x="557" y="191"/>
                              </a:cubicBezTo>
                              <a:cubicBezTo>
                                <a:pt x="459" y="236"/>
                                <a:pt x="482" y="275"/>
                                <a:pt x="472" y="330"/>
                              </a:cubicBezTo>
                              <a:cubicBezTo>
                                <a:pt x="449" y="380"/>
                                <a:pt x="390" y="374"/>
                                <a:pt x="421" y="448"/>
                              </a:cubicBezTo>
                              <a:cubicBezTo>
                                <a:pt x="395" y="525"/>
                                <a:pt x="438" y="501"/>
                                <a:pt x="429" y="522"/>
                              </a:cubicBezTo>
                              <a:cubicBezTo>
                                <a:pt x="429" y="539"/>
                                <a:pt x="419" y="520"/>
                                <a:pt x="403" y="525"/>
                              </a:cubicBezTo>
                              <a:cubicBezTo>
                                <a:pt x="403" y="525"/>
                                <a:pt x="366" y="539"/>
                                <a:pt x="330" y="553"/>
                              </a:cubicBezTo>
                              <a:cubicBezTo>
                                <a:pt x="333" y="494"/>
                                <a:pt x="252" y="522"/>
                                <a:pt x="238" y="501"/>
                              </a:cubicBezTo>
                              <a:cubicBezTo>
                                <a:pt x="225" y="516"/>
                                <a:pt x="203" y="518"/>
                                <a:pt x="197" y="531"/>
                              </a:cubicBezTo>
                              <a:cubicBezTo>
                                <a:pt x="175" y="532"/>
                                <a:pt x="174" y="534"/>
                                <a:pt x="157" y="525"/>
                              </a:cubicBezTo>
                              <a:cubicBezTo>
                                <a:pt x="168" y="486"/>
                                <a:pt x="98" y="477"/>
                                <a:pt x="98" y="477"/>
                              </a:cubicBezTo>
                              <a:cubicBezTo>
                                <a:pt x="98" y="477"/>
                                <a:pt x="85" y="418"/>
                                <a:pt x="72" y="360"/>
                              </a:cubicBezTo>
                              <a:cubicBezTo>
                                <a:pt x="69" y="341"/>
                                <a:pt x="57" y="358"/>
                                <a:pt x="42" y="356"/>
                              </a:cubicBezTo>
                              <a:cubicBezTo>
                                <a:pt x="14" y="336"/>
                                <a:pt x="33" y="281"/>
                                <a:pt x="2" y="245"/>
                              </a:cubicBezTo>
                              <a:cubicBezTo>
                                <a:pt x="0" y="182"/>
                                <a:pt x="35" y="168"/>
                                <a:pt x="48" y="162"/>
                              </a:cubicBez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3" name="Freeform 363"/>
                        <p:cNvSpPr>
                          <a:spLocks noChangeAspect="1"/>
                        </p:cNvSpPr>
                        <p:nvPr/>
                      </p:nvSpPr>
                      <p:spPr bwMode="auto">
                        <a:xfrm>
                          <a:off x="4513" y="2886"/>
                          <a:ext cx="100" cy="134"/>
                        </a:xfrm>
                        <a:custGeom>
                          <a:avLst/>
                          <a:gdLst>
                            <a:gd name="T0" fmla="*/ 8 w 360"/>
                            <a:gd name="T1" fmla="*/ 0 h 483"/>
                            <a:gd name="T2" fmla="*/ 7 w 360"/>
                            <a:gd name="T3" fmla="*/ 2 h 483"/>
                            <a:gd name="T4" fmla="*/ 3 w 360"/>
                            <a:gd name="T5" fmla="*/ 2 h 483"/>
                            <a:gd name="T6" fmla="*/ 2 w 360"/>
                            <a:gd name="T7" fmla="*/ 3 h 483"/>
                            <a:gd name="T8" fmla="*/ 4 w 360"/>
                            <a:gd name="T9" fmla="*/ 3 h 483"/>
                            <a:gd name="T10" fmla="*/ 6 w 360"/>
                            <a:gd name="T11" fmla="*/ 3 h 483"/>
                            <a:gd name="T12" fmla="*/ 6 w 360"/>
                            <a:gd name="T13" fmla="*/ 3 h 483"/>
                            <a:gd name="T14" fmla="*/ 4 w 360"/>
                            <a:gd name="T15" fmla="*/ 5 h 483"/>
                            <a:gd name="T16" fmla="*/ 4 w 360"/>
                            <a:gd name="T17" fmla="*/ 7 h 483"/>
                            <a:gd name="T18" fmla="*/ 4 w 360"/>
                            <a:gd name="T19" fmla="*/ 9 h 483"/>
                            <a:gd name="T20" fmla="*/ 4 w 360"/>
                            <a:gd name="T21" fmla="*/ 8 h 483"/>
                            <a:gd name="T22" fmla="*/ 3 w 360"/>
                            <a:gd name="T23" fmla="*/ 7 h 483"/>
                            <a:gd name="T24" fmla="*/ 3 w 360"/>
                            <a:gd name="T25" fmla="*/ 6 h 483"/>
                            <a:gd name="T26" fmla="*/ 3 w 360"/>
                            <a:gd name="T27" fmla="*/ 6 h 483"/>
                            <a:gd name="T28" fmla="*/ 2 w 360"/>
                            <a:gd name="T29" fmla="*/ 6 h 483"/>
                            <a:gd name="T30" fmla="*/ 3 w 360"/>
                            <a:gd name="T31" fmla="*/ 8 h 483"/>
                            <a:gd name="T32" fmla="*/ 2 w 360"/>
                            <a:gd name="T33" fmla="*/ 9 h 483"/>
                            <a:gd name="T34" fmla="*/ 2 w 360"/>
                            <a:gd name="T35" fmla="*/ 10 h 483"/>
                            <a:gd name="T36" fmla="*/ 1 w 360"/>
                            <a:gd name="T37" fmla="*/ 10 h 483"/>
                            <a:gd name="T38" fmla="*/ 1 w 360"/>
                            <a:gd name="T39" fmla="*/ 9 h 483"/>
                            <a:gd name="T40" fmla="*/ 1 w 360"/>
                            <a:gd name="T41" fmla="*/ 7 h 483"/>
                            <a:gd name="T42" fmla="*/ 0 w 360"/>
                            <a:gd name="T43" fmla="*/ 7 h 483"/>
                            <a:gd name="T44" fmla="*/ 0 w 360"/>
                            <a:gd name="T45" fmla="*/ 6 h 483"/>
                            <a:gd name="T46" fmla="*/ 1 w 360"/>
                            <a:gd name="T47" fmla="*/ 5 h 483"/>
                            <a:gd name="T48" fmla="*/ 2 w 360"/>
                            <a:gd name="T49" fmla="*/ 1 h 483"/>
                            <a:gd name="T50" fmla="*/ 3 w 360"/>
                            <a:gd name="T51" fmla="*/ 0 h 483"/>
                            <a:gd name="T52" fmla="*/ 7 w 360"/>
                            <a:gd name="T53" fmla="*/ 0 h 483"/>
                            <a:gd name="T54" fmla="*/ 8 w 360"/>
                            <a:gd name="T55" fmla="*/ 0 h 483"/>
                            <a:gd name="T56" fmla="*/ 8 w 360"/>
                            <a:gd name="T57" fmla="*/ 0 h 4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0" h="483">
                              <a:moveTo>
                                <a:pt x="360" y="5"/>
                              </a:moveTo>
                              <a:cubicBezTo>
                                <a:pt x="360" y="5"/>
                                <a:pt x="360" y="42"/>
                                <a:pt x="324" y="75"/>
                              </a:cubicBezTo>
                              <a:cubicBezTo>
                                <a:pt x="224" y="76"/>
                                <a:pt x="125" y="78"/>
                                <a:pt x="125" y="78"/>
                              </a:cubicBezTo>
                              <a:cubicBezTo>
                                <a:pt x="85" y="112"/>
                                <a:pt x="91" y="145"/>
                                <a:pt x="91" y="145"/>
                              </a:cubicBezTo>
                              <a:cubicBezTo>
                                <a:pt x="141" y="192"/>
                                <a:pt x="174" y="154"/>
                                <a:pt x="174" y="154"/>
                              </a:cubicBezTo>
                              <a:lnTo>
                                <a:pt x="260" y="136"/>
                              </a:lnTo>
                              <a:cubicBezTo>
                                <a:pt x="276" y="137"/>
                                <a:pt x="284" y="145"/>
                                <a:pt x="268" y="158"/>
                              </a:cubicBezTo>
                              <a:cubicBezTo>
                                <a:pt x="252" y="171"/>
                                <a:pt x="214" y="193"/>
                                <a:pt x="166" y="216"/>
                              </a:cubicBezTo>
                              <a:cubicBezTo>
                                <a:pt x="166" y="216"/>
                                <a:pt x="226" y="289"/>
                                <a:pt x="204" y="345"/>
                              </a:cubicBezTo>
                              <a:cubicBezTo>
                                <a:pt x="214" y="366"/>
                                <a:pt x="252" y="379"/>
                                <a:pt x="174" y="418"/>
                              </a:cubicBezTo>
                              <a:cubicBezTo>
                                <a:pt x="180" y="394"/>
                                <a:pt x="174" y="385"/>
                                <a:pt x="174" y="385"/>
                              </a:cubicBezTo>
                              <a:lnTo>
                                <a:pt x="140" y="332"/>
                              </a:lnTo>
                              <a:cubicBezTo>
                                <a:pt x="140" y="332"/>
                                <a:pt x="139" y="318"/>
                                <a:pt x="152" y="304"/>
                              </a:cubicBezTo>
                              <a:cubicBezTo>
                                <a:pt x="153" y="288"/>
                                <a:pt x="133" y="288"/>
                                <a:pt x="133" y="288"/>
                              </a:cubicBezTo>
                              <a:cubicBezTo>
                                <a:pt x="126" y="286"/>
                                <a:pt x="120" y="290"/>
                                <a:pt x="108" y="292"/>
                              </a:cubicBezTo>
                              <a:cubicBezTo>
                                <a:pt x="100" y="327"/>
                                <a:pt x="111" y="363"/>
                                <a:pt x="111" y="363"/>
                              </a:cubicBezTo>
                              <a:cubicBezTo>
                                <a:pt x="111" y="363"/>
                                <a:pt x="121" y="415"/>
                                <a:pt x="96" y="435"/>
                              </a:cubicBezTo>
                              <a:cubicBezTo>
                                <a:pt x="102" y="455"/>
                                <a:pt x="108" y="475"/>
                                <a:pt x="108" y="475"/>
                              </a:cubicBezTo>
                              <a:lnTo>
                                <a:pt x="43" y="483"/>
                              </a:lnTo>
                              <a:lnTo>
                                <a:pt x="41" y="447"/>
                              </a:lnTo>
                              <a:cubicBezTo>
                                <a:pt x="66" y="385"/>
                                <a:pt x="44" y="351"/>
                                <a:pt x="44" y="351"/>
                              </a:cubicBezTo>
                              <a:lnTo>
                                <a:pt x="17" y="348"/>
                              </a:lnTo>
                              <a:lnTo>
                                <a:pt x="6" y="285"/>
                              </a:lnTo>
                              <a:cubicBezTo>
                                <a:pt x="0" y="250"/>
                                <a:pt x="37" y="234"/>
                                <a:pt x="37" y="234"/>
                              </a:cubicBezTo>
                              <a:cubicBezTo>
                                <a:pt x="16" y="151"/>
                                <a:pt x="70" y="171"/>
                                <a:pt x="78" y="58"/>
                              </a:cubicBezTo>
                              <a:cubicBezTo>
                                <a:pt x="123" y="37"/>
                                <a:pt x="117" y="35"/>
                                <a:pt x="157" y="13"/>
                              </a:cubicBezTo>
                              <a:cubicBezTo>
                                <a:pt x="193" y="9"/>
                                <a:pt x="286" y="82"/>
                                <a:pt x="337" y="0"/>
                              </a:cubicBezTo>
                              <a:cubicBezTo>
                                <a:pt x="348" y="2"/>
                                <a:pt x="360" y="5"/>
                                <a:pt x="360" y="5"/>
                              </a:cubicBez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4" name="Freeform 364"/>
                        <p:cNvSpPr>
                          <a:spLocks noChangeAspect="1"/>
                        </p:cNvSpPr>
                        <p:nvPr/>
                      </p:nvSpPr>
                      <p:spPr bwMode="auto">
                        <a:xfrm>
                          <a:off x="4674" y="2945"/>
                          <a:ext cx="14" cy="8"/>
                        </a:xfrm>
                        <a:custGeom>
                          <a:avLst/>
                          <a:gdLst>
                            <a:gd name="T0" fmla="*/ 0 w 48"/>
                            <a:gd name="T1" fmla="*/ 1 h 31"/>
                            <a:gd name="T2" fmla="*/ 1 w 48"/>
                            <a:gd name="T3" fmla="*/ 0 h 31"/>
                            <a:gd name="T4" fmla="*/ 1 w 48"/>
                            <a:gd name="T5" fmla="*/ 0 h 31"/>
                            <a:gd name="T6" fmla="*/ 0 w 48"/>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1">
                              <a:moveTo>
                                <a:pt x="1" y="24"/>
                              </a:moveTo>
                              <a:cubicBezTo>
                                <a:pt x="1" y="24"/>
                                <a:pt x="0" y="13"/>
                                <a:pt x="19" y="0"/>
                              </a:cubicBezTo>
                              <a:cubicBezTo>
                                <a:pt x="45" y="7"/>
                                <a:pt x="48" y="19"/>
                                <a:pt x="48" y="19"/>
                              </a:cubicBezTo>
                              <a:cubicBezTo>
                                <a:pt x="47" y="31"/>
                                <a:pt x="1" y="24"/>
                                <a:pt x="1" y="2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5" name="Freeform 365"/>
                        <p:cNvSpPr>
                          <a:spLocks noChangeAspect="1"/>
                        </p:cNvSpPr>
                        <p:nvPr/>
                      </p:nvSpPr>
                      <p:spPr bwMode="auto">
                        <a:xfrm>
                          <a:off x="4619" y="2951"/>
                          <a:ext cx="21" cy="10"/>
                        </a:xfrm>
                        <a:custGeom>
                          <a:avLst/>
                          <a:gdLst>
                            <a:gd name="T0" fmla="*/ 1 w 78"/>
                            <a:gd name="T1" fmla="*/ 1 h 36"/>
                            <a:gd name="T2" fmla="*/ 0 w 78"/>
                            <a:gd name="T3" fmla="*/ 1 h 36"/>
                            <a:gd name="T4" fmla="*/ 1 w 78"/>
                            <a:gd name="T5" fmla="*/ 0 h 36"/>
                            <a:gd name="T6" fmla="*/ 1 w 78"/>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36">
                              <a:moveTo>
                                <a:pt x="40" y="27"/>
                              </a:moveTo>
                              <a:cubicBezTo>
                                <a:pt x="10" y="36"/>
                                <a:pt x="0" y="24"/>
                                <a:pt x="0" y="24"/>
                              </a:cubicBezTo>
                              <a:cubicBezTo>
                                <a:pt x="0" y="24"/>
                                <a:pt x="3" y="11"/>
                                <a:pt x="27" y="0"/>
                              </a:cubicBezTo>
                              <a:cubicBezTo>
                                <a:pt x="78" y="8"/>
                                <a:pt x="48" y="20"/>
                                <a:pt x="40" y="27"/>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6" name="Freeform 366"/>
                        <p:cNvSpPr>
                          <a:spLocks noChangeAspect="1"/>
                        </p:cNvSpPr>
                        <p:nvPr/>
                      </p:nvSpPr>
                      <p:spPr bwMode="auto">
                        <a:xfrm>
                          <a:off x="4649" y="2964"/>
                          <a:ext cx="46" cy="15"/>
                        </a:xfrm>
                        <a:custGeom>
                          <a:avLst/>
                          <a:gdLst>
                            <a:gd name="T0" fmla="*/ 3 w 165"/>
                            <a:gd name="T1" fmla="*/ 1 h 51"/>
                            <a:gd name="T2" fmla="*/ 2 w 165"/>
                            <a:gd name="T3" fmla="*/ 1 h 51"/>
                            <a:gd name="T4" fmla="*/ 2 w 165"/>
                            <a:gd name="T5" fmla="*/ 1 h 51"/>
                            <a:gd name="T6" fmla="*/ 0 w 165"/>
                            <a:gd name="T7" fmla="*/ 1 h 51"/>
                            <a:gd name="T8" fmla="*/ 0 w 165"/>
                            <a:gd name="T9" fmla="*/ 0 h 51"/>
                            <a:gd name="T10" fmla="*/ 2 w 165"/>
                            <a:gd name="T11" fmla="*/ 0 h 51"/>
                            <a:gd name="T12" fmla="*/ 3 w 165"/>
                            <a:gd name="T13" fmla="*/ 1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51">
                              <a:moveTo>
                                <a:pt x="149" y="51"/>
                              </a:moveTo>
                              <a:cubicBezTo>
                                <a:pt x="120" y="42"/>
                                <a:pt x="105" y="34"/>
                                <a:pt x="92" y="33"/>
                              </a:cubicBezTo>
                              <a:lnTo>
                                <a:pt x="73" y="43"/>
                              </a:lnTo>
                              <a:cubicBezTo>
                                <a:pt x="73" y="43"/>
                                <a:pt x="31" y="36"/>
                                <a:pt x="11" y="45"/>
                              </a:cubicBezTo>
                              <a:cubicBezTo>
                                <a:pt x="11" y="45"/>
                                <a:pt x="0" y="36"/>
                                <a:pt x="6" y="16"/>
                              </a:cubicBezTo>
                              <a:cubicBezTo>
                                <a:pt x="16" y="4"/>
                                <a:pt x="76" y="0"/>
                                <a:pt x="76" y="0"/>
                              </a:cubicBezTo>
                              <a:cubicBezTo>
                                <a:pt x="100" y="6"/>
                                <a:pt x="165" y="19"/>
                                <a:pt x="149" y="51"/>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7" name="Freeform 367"/>
                        <p:cNvSpPr>
                          <a:spLocks noChangeAspect="1"/>
                        </p:cNvSpPr>
                        <p:nvPr/>
                      </p:nvSpPr>
                      <p:spPr bwMode="auto">
                        <a:xfrm>
                          <a:off x="4622" y="2970"/>
                          <a:ext cx="16" cy="11"/>
                        </a:xfrm>
                        <a:custGeom>
                          <a:avLst/>
                          <a:gdLst>
                            <a:gd name="T0" fmla="*/ 1 w 60"/>
                            <a:gd name="T1" fmla="*/ 0 h 37"/>
                            <a:gd name="T2" fmla="*/ 1 w 60"/>
                            <a:gd name="T3" fmla="*/ 1 h 37"/>
                            <a:gd name="T4" fmla="*/ 0 w 60"/>
                            <a:gd name="T5" fmla="*/ 0 h 37"/>
                            <a:gd name="T6" fmla="*/ 0 w 60"/>
                            <a:gd name="T7" fmla="*/ 0 h 37"/>
                            <a:gd name="T8" fmla="*/ 1 w 60"/>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7">
                              <a:moveTo>
                                <a:pt x="57" y="11"/>
                              </a:moveTo>
                              <a:cubicBezTo>
                                <a:pt x="57" y="11"/>
                                <a:pt x="60" y="29"/>
                                <a:pt x="35" y="36"/>
                              </a:cubicBezTo>
                              <a:cubicBezTo>
                                <a:pt x="26" y="37"/>
                                <a:pt x="6" y="23"/>
                                <a:pt x="3" y="17"/>
                              </a:cubicBezTo>
                              <a:cubicBezTo>
                                <a:pt x="0" y="11"/>
                                <a:pt x="10" y="1"/>
                                <a:pt x="19" y="0"/>
                              </a:cubicBezTo>
                              <a:lnTo>
                                <a:pt x="57" y="1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8" name="Freeform 368"/>
                        <p:cNvSpPr>
                          <a:spLocks noChangeAspect="1"/>
                        </p:cNvSpPr>
                        <p:nvPr/>
                      </p:nvSpPr>
                      <p:spPr bwMode="auto">
                        <a:xfrm>
                          <a:off x="4576" y="2996"/>
                          <a:ext cx="8" cy="10"/>
                        </a:xfrm>
                        <a:custGeom>
                          <a:avLst/>
                          <a:gdLst>
                            <a:gd name="T0" fmla="*/ 0 w 25"/>
                            <a:gd name="T1" fmla="*/ 1 h 31"/>
                            <a:gd name="T2" fmla="*/ 0 w 25"/>
                            <a:gd name="T3" fmla="*/ 0 h 31"/>
                            <a:gd name="T4" fmla="*/ 0 w 25"/>
                            <a:gd name="T5" fmla="*/ 0 h 31"/>
                            <a:gd name="T6" fmla="*/ 1 w 25"/>
                            <a:gd name="T7" fmla="*/ 1 h 31"/>
                            <a:gd name="T8" fmla="*/ 0 w 25"/>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1">
                              <a:moveTo>
                                <a:pt x="14" y="31"/>
                              </a:moveTo>
                              <a:lnTo>
                                <a:pt x="0" y="11"/>
                              </a:lnTo>
                              <a:lnTo>
                                <a:pt x="11" y="0"/>
                              </a:lnTo>
                              <a:lnTo>
                                <a:pt x="25" y="25"/>
                              </a:lnTo>
                              <a:lnTo>
                                <a:pt x="14" y="31"/>
                              </a:lnTo>
                              <a:close/>
                            </a:path>
                          </a:pathLst>
                        </a:custGeom>
                        <a:grpFill/>
                        <a:ln w="6350">
                          <a:solidFill>
                            <a:schemeClr val="bg1"/>
                          </a:solidFill>
                          <a:prstDash val="solid"/>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49" name="Freeform 369"/>
                        <p:cNvSpPr>
                          <a:spLocks noChangeAspect="1"/>
                        </p:cNvSpPr>
                        <p:nvPr/>
                      </p:nvSpPr>
                      <p:spPr bwMode="auto">
                        <a:xfrm>
                          <a:off x="4693" y="3046"/>
                          <a:ext cx="16" cy="17"/>
                        </a:xfrm>
                        <a:custGeom>
                          <a:avLst/>
                          <a:gdLst>
                            <a:gd name="T0" fmla="*/ 1 w 57"/>
                            <a:gd name="T1" fmla="*/ 1 h 60"/>
                            <a:gd name="T2" fmla="*/ 1 w 57"/>
                            <a:gd name="T3" fmla="*/ 1 h 60"/>
                            <a:gd name="T4" fmla="*/ 0 w 57"/>
                            <a:gd name="T5" fmla="*/ 1 h 60"/>
                            <a:gd name="T6" fmla="*/ 1 w 57"/>
                            <a:gd name="T7" fmla="*/ 0 h 60"/>
                            <a:gd name="T8" fmla="*/ 1 w 57"/>
                            <a:gd name="T9" fmla="*/ 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51" y="32"/>
                              </a:moveTo>
                              <a:cubicBezTo>
                                <a:pt x="51" y="32"/>
                                <a:pt x="37" y="46"/>
                                <a:pt x="23" y="60"/>
                              </a:cubicBezTo>
                              <a:cubicBezTo>
                                <a:pt x="0" y="54"/>
                                <a:pt x="10" y="33"/>
                                <a:pt x="10" y="33"/>
                              </a:cubicBezTo>
                              <a:lnTo>
                                <a:pt x="30" y="3"/>
                              </a:lnTo>
                              <a:cubicBezTo>
                                <a:pt x="30" y="3"/>
                                <a:pt x="57" y="0"/>
                                <a:pt x="51" y="32"/>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0" name="Freeform 370"/>
                        <p:cNvSpPr>
                          <a:spLocks noChangeAspect="1"/>
                        </p:cNvSpPr>
                        <p:nvPr/>
                      </p:nvSpPr>
                      <p:spPr bwMode="auto">
                        <a:xfrm>
                          <a:off x="4618" y="3051"/>
                          <a:ext cx="16" cy="10"/>
                        </a:xfrm>
                        <a:custGeom>
                          <a:avLst/>
                          <a:gdLst>
                            <a:gd name="T0" fmla="*/ 1 w 58"/>
                            <a:gd name="T1" fmla="*/ 0 h 36"/>
                            <a:gd name="T2" fmla="*/ 0 w 58"/>
                            <a:gd name="T3" fmla="*/ 1 h 36"/>
                            <a:gd name="T4" fmla="*/ 0 w 58"/>
                            <a:gd name="T5" fmla="*/ 0 h 36"/>
                            <a:gd name="T6" fmla="*/ 1 w 58"/>
                            <a:gd name="T7" fmla="*/ 0 h 36"/>
                            <a:gd name="T8" fmla="*/ 1 w 5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6">
                              <a:moveTo>
                                <a:pt x="58" y="12"/>
                              </a:moveTo>
                              <a:cubicBezTo>
                                <a:pt x="58" y="12"/>
                                <a:pt x="30" y="36"/>
                                <a:pt x="4" y="31"/>
                              </a:cubicBezTo>
                              <a:cubicBezTo>
                                <a:pt x="0" y="22"/>
                                <a:pt x="5" y="12"/>
                                <a:pt x="5" y="12"/>
                              </a:cubicBezTo>
                              <a:cubicBezTo>
                                <a:pt x="5" y="12"/>
                                <a:pt x="19" y="10"/>
                                <a:pt x="31" y="0"/>
                              </a:cubicBezTo>
                              <a:cubicBezTo>
                                <a:pt x="54" y="0"/>
                                <a:pt x="58" y="12"/>
                                <a:pt x="58" y="12"/>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1" name="Freeform 371"/>
                        <p:cNvSpPr>
                          <a:spLocks noChangeAspect="1"/>
                        </p:cNvSpPr>
                        <p:nvPr/>
                      </p:nvSpPr>
                      <p:spPr bwMode="auto">
                        <a:xfrm>
                          <a:off x="4460" y="3063"/>
                          <a:ext cx="16" cy="10"/>
                        </a:xfrm>
                        <a:custGeom>
                          <a:avLst/>
                          <a:gdLst>
                            <a:gd name="T0" fmla="*/ 1 w 58"/>
                            <a:gd name="T1" fmla="*/ 1 h 39"/>
                            <a:gd name="T2" fmla="*/ 0 w 58"/>
                            <a:gd name="T3" fmla="*/ 0 h 39"/>
                            <a:gd name="T4" fmla="*/ 0 w 58"/>
                            <a:gd name="T5" fmla="*/ 0 h 39"/>
                            <a:gd name="T6" fmla="*/ 1 w 58"/>
                            <a:gd name="T7" fmla="*/ 0 h 39"/>
                            <a:gd name="T8" fmla="*/ 1 w 58"/>
                            <a:gd name="T9" fmla="*/ 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9">
                              <a:moveTo>
                                <a:pt x="36" y="39"/>
                              </a:moveTo>
                              <a:lnTo>
                                <a:pt x="0" y="17"/>
                              </a:lnTo>
                              <a:lnTo>
                                <a:pt x="7" y="0"/>
                              </a:lnTo>
                              <a:cubicBezTo>
                                <a:pt x="7" y="0"/>
                                <a:pt x="29" y="2"/>
                                <a:pt x="45" y="6"/>
                              </a:cubicBezTo>
                              <a:cubicBezTo>
                                <a:pt x="58" y="23"/>
                                <a:pt x="36" y="39"/>
                                <a:pt x="36" y="39"/>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2" name="Freeform 372"/>
                        <p:cNvSpPr>
                          <a:spLocks noChangeAspect="1"/>
                        </p:cNvSpPr>
                        <p:nvPr/>
                      </p:nvSpPr>
                      <p:spPr bwMode="auto">
                        <a:xfrm>
                          <a:off x="4536" y="3063"/>
                          <a:ext cx="35" cy="13"/>
                        </a:xfrm>
                        <a:custGeom>
                          <a:avLst/>
                          <a:gdLst>
                            <a:gd name="T0" fmla="*/ 3 w 125"/>
                            <a:gd name="T1" fmla="*/ 0 h 50"/>
                            <a:gd name="T2" fmla="*/ 2 w 125"/>
                            <a:gd name="T3" fmla="*/ 1 h 50"/>
                            <a:gd name="T4" fmla="*/ 1 w 125"/>
                            <a:gd name="T5" fmla="*/ 1 h 50"/>
                            <a:gd name="T6" fmla="*/ 0 w 125"/>
                            <a:gd name="T7" fmla="*/ 1 h 50"/>
                            <a:gd name="T8" fmla="*/ 2 w 125"/>
                            <a:gd name="T9" fmla="*/ 0 h 50"/>
                            <a:gd name="T10" fmla="*/ 3 w 125"/>
                            <a:gd name="T11" fmla="*/ 0 h 50"/>
                            <a:gd name="T12" fmla="*/ 3 w 125"/>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50">
                              <a:moveTo>
                                <a:pt x="122" y="1"/>
                              </a:moveTo>
                              <a:cubicBezTo>
                                <a:pt x="121" y="6"/>
                                <a:pt x="125" y="18"/>
                                <a:pt x="104" y="31"/>
                              </a:cubicBezTo>
                              <a:cubicBezTo>
                                <a:pt x="89" y="39"/>
                                <a:pt x="46" y="49"/>
                                <a:pt x="30" y="50"/>
                              </a:cubicBezTo>
                              <a:cubicBezTo>
                                <a:pt x="30" y="50"/>
                                <a:pt x="17" y="47"/>
                                <a:pt x="7" y="38"/>
                              </a:cubicBezTo>
                              <a:cubicBezTo>
                                <a:pt x="0" y="0"/>
                                <a:pt x="62" y="20"/>
                                <a:pt x="83" y="16"/>
                              </a:cubicBezTo>
                              <a:cubicBezTo>
                                <a:pt x="102" y="12"/>
                                <a:pt x="110" y="0"/>
                                <a:pt x="110" y="0"/>
                              </a:cubicBezTo>
                              <a:lnTo>
                                <a:pt x="122" y="1"/>
                              </a:ln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3" name="Freeform 373"/>
                        <p:cNvSpPr>
                          <a:spLocks noChangeAspect="1"/>
                        </p:cNvSpPr>
                        <p:nvPr/>
                      </p:nvSpPr>
                      <p:spPr bwMode="auto">
                        <a:xfrm>
                          <a:off x="4494" y="3066"/>
                          <a:ext cx="27" cy="13"/>
                        </a:xfrm>
                        <a:custGeom>
                          <a:avLst/>
                          <a:gdLst>
                            <a:gd name="T0" fmla="*/ 0 w 98"/>
                            <a:gd name="T1" fmla="*/ 1 h 46"/>
                            <a:gd name="T2" fmla="*/ 0 w 98"/>
                            <a:gd name="T3" fmla="*/ 1 h 46"/>
                            <a:gd name="T4" fmla="*/ 1 w 98"/>
                            <a:gd name="T5" fmla="*/ 0 h 46"/>
                            <a:gd name="T6" fmla="*/ 2 w 98"/>
                            <a:gd name="T7" fmla="*/ 0 h 46"/>
                            <a:gd name="T8" fmla="*/ 0 w 98"/>
                            <a:gd name="T9" fmla="*/ 1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46">
                              <a:moveTo>
                                <a:pt x="6" y="34"/>
                              </a:moveTo>
                              <a:cubicBezTo>
                                <a:pt x="3" y="28"/>
                                <a:pt x="0" y="23"/>
                                <a:pt x="0" y="23"/>
                              </a:cubicBezTo>
                              <a:lnTo>
                                <a:pt x="46" y="0"/>
                              </a:lnTo>
                              <a:cubicBezTo>
                                <a:pt x="46" y="0"/>
                                <a:pt x="91" y="6"/>
                                <a:pt x="98" y="19"/>
                              </a:cubicBezTo>
                              <a:cubicBezTo>
                                <a:pt x="98" y="19"/>
                                <a:pt x="85" y="46"/>
                                <a:pt x="6" y="34"/>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4" name="Freeform 374"/>
                        <p:cNvSpPr>
                          <a:spLocks noChangeAspect="1"/>
                        </p:cNvSpPr>
                        <p:nvPr/>
                      </p:nvSpPr>
                      <p:spPr bwMode="auto">
                        <a:xfrm>
                          <a:off x="4521" y="3084"/>
                          <a:ext cx="28" cy="17"/>
                        </a:xfrm>
                        <a:custGeom>
                          <a:avLst/>
                          <a:gdLst>
                            <a:gd name="T0" fmla="*/ 1 w 99"/>
                            <a:gd name="T1" fmla="*/ 1 h 60"/>
                            <a:gd name="T2" fmla="*/ 0 w 99"/>
                            <a:gd name="T3" fmla="*/ 1 h 60"/>
                            <a:gd name="T4" fmla="*/ 0 w 99"/>
                            <a:gd name="T5" fmla="*/ 0 h 60"/>
                            <a:gd name="T6" fmla="*/ 1 w 99"/>
                            <a:gd name="T7" fmla="*/ 0 h 60"/>
                            <a:gd name="T8" fmla="*/ 2 w 99"/>
                            <a:gd name="T9" fmla="*/ 1 h 60"/>
                            <a:gd name="T10" fmla="*/ 1 w 99"/>
                            <a:gd name="T11" fmla="*/ 1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60">
                              <a:moveTo>
                                <a:pt x="53" y="46"/>
                              </a:moveTo>
                              <a:cubicBezTo>
                                <a:pt x="38" y="29"/>
                                <a:pt x="9" y="27"/>
                                <a:pt x="9" y="27"/>
                              </a:cubicBezTo>
                              <a:lnTo>
                                <a:pt x="0" y="11"/>
                              </a:lnTo>
                              <a:cubicBezTo>
                                <a:pt x="0" y="11"/>
                                <a:pt x="17" y="2"/>
                                <a:pt x="53" y="0"/>
                              </a:cubicBezTo>
                              <a:cubicBezTo>
                                <a:pt x="69" y="4"/>
                                <a:pt x="99" y="26"/>
                                <a:pt x="99" y="34"/>
                              </a:cubicBezTo>
                              <a:cubicBezTo>
                                <a:pt x="85" y="60"/>
                                <a:pt x="82" y="57"/>
                                <a:pt x="53" y="46"/>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5" name="Freeform 375"/>
                        <p:cNvSpPr>
                          <a:spLocks noChangeAspect="1"/>
                        </p:cNvSpPr>
                        <p:nvPr/>
                      </p:nvSpPr>
                      <p:spPr bwMode="auto">
                        <a:xfrm>
                          <a:off x="4698" y="2924"/>
                          <a:ext cx="148" cy="156"/>
                        </a:xfrm>
                        <a:custGeom>
                          <a:avLst/>
                          <a:gdLst>
                            <a:gd name="T0" fmla="*/ 4 w 535"/>
                            <a:gd name="T1" fmla="*/ 1 h 566"/>
                            <a:gd name="T2" fmla="*/ 2 w 535"/>
                            <a:gd name="T3" fmla="*/ 0 h 566"/>
                            <a:gd name="T4" fmla="*/ 0 w 535"/>
                            <a:gd name="T5" fmla="*/ 1 h 566"/>
                            <a:gd name="T6" fmla="*/ 0 w 535"/>
                            <a:gd name="T7" fmla="*/ 1 h 566"/>
                            <a:gd name="T8" fmla="*/ 1 w 535"/>
                            <a:gd name="T9" fmla="*/ 2 h 566"/>
                            <a:gd name="T10" fmla="*/ 2 w 535"/>
                            <a:gd name="T11" fmla="*/ 2 h 566"/>
                            <a:gd name="T12" fmla="*/ 3 w 535"/>
                            <a:gd name="T13" fmla="*/ 2 h 566"/>
                            <a:gd name="T14" fmla="*/ 1 w 535"/>
                            <a:gd name="T15" fmla="*/ 3 h 566"/>
                            <a:gd name="T16" fmla="*/ 2 w 535"/>
                            <a:gd name="T17" fmla="*/ 4 h 566"/>
                            <a:gd name="T18" fmla="*/ 3 w 535"/>
                            <a:gd name="T19" fmla="*/ 4 h 566"/>
                            <a:gd name="T20" fmla="*/ 3 w 535"/>
                            <a:gd name="T21" fmla="*/ 4 h 566"/>
                            <a:gd name="T22" fmla="*/ 6 w 535"/>
                            <a:gd name="T23" fmla="*/ 5 h 566"/>
                            <a:gd name="T24" fmla="*/ 9 w 535"/>
                            <a:gd name="T25" fmla="*/ 8 h 566"/>
                            <a:gd name="T26" fmla="*/ 8 w 535"/>
                            <a:gd name="T27" fmla="*/ 9 h 566"/>
                            <a:gd name="T28" fmla="*/ 7 w 535"/>
                            <a:gd name="T29" fmla="*/ 10 h 566"/>
                            <a:gd name="T30" fmla="*/ 10 w 535"/>
                            <a:gd name="T31" fmla="*/ 10 h 566"/>
                            <a:gd name="T32" fmla="*/ 11 w 535"/>
                            <a:gd name="T33" fmla="*/ 12 h 566"/>
                            <a:gd name="T34" fmla="*/ 11 w 535"/>
                            <a:gd name="T35" fmla="*/ 12 h 566"/>
                            <a:gd name="T36" fmla="*/ 11 w 535"/>
                            <a:gd name="T37" fmla="*/ 12 h 566"/>
                            <a:gd name="T38" fmla="*/ 11 w 535"/>
                            <a:gd name="T39" fmla="*/ 11 h 566"/>
                            <a:gd name="T40" fmla="*/ 11 w 535"/>
                            <a:gd name="T41" fmla="*/ 10 h 566"/>
                            <a:gd name="T42" fmla="*/ 11 w 535"/>
                            <a:gd name="T43" fmla="*/ 9 h 566"/>
                            <a:gd name="T44" fmla="*/ 11 w 535"/>
                            <a:gd name="T45" fmla="*/ 9 h 566"/>
                            <a:gd name="T46" fmla="*/ 11 w 535"/>
                            <a:gd name="T47" fmla="*/ 9 h 566"/>
                            <a:gd name="T48" fmla="*/ 11 w 535"/>
                            <a:gd name="T49" fmla="*/ 9 h 566"/>
                            <a:gd name="T50" fmla="*/ 11 w 535"/>
                            <a:gd name="T51" fmla="*/ 9 h 566"/>
                            <a:gd name="T52" fmla="*/ 11 w 535"/>
                            <a:gd name="T53" fmla="*/ 9 h 566"/>
                            <a:gd name="T54" fmla="*/ 11 w 535"/>
                            <a:gd name="T55" fmla="*/ 9 h 566"/>
                            <a:gd name="T56" fmla="*/ 11 w 535"/>
                            <a:gd name="T57" fmla="*/ 8 h 566"/>
                            <a:gd name="T58" fmla="*/ 11 w 535"/>
                            <a:gd name="T59" fmla="*/ 8 h 566"/>
                            <a:gd name="T60" fmla="*/ 11 w 535"/>
                            <a:gd name="T61" fmla="*/ 8 h 566"/>
                            <a:gd name="T62" fmla="*/ 11 w 535"/>
                            <a:gd name="T63" fmla="*/ 3 h 566"/>
                            <a:gd name="T64" fmla="*/ 7 w 535"/>
                            <a:gd name="T65" fmla="*/ 2 h 566"/>
                            <a:gd name="T66" fmla="*/ 6 w 535"/>
                            <a:gd name="T67" fmla="*/ 2 h 566"/>
                            <a:gd name="T68" fmla="*/ 5 w 535"/>
                            <a:gd name="T69" fmla="*/ 4 h 566"/>
                            <a:gd name="T70" fmla="*/ 4 w 535"/>
                            <a:gd name="T71" fmla="*/ 2 h 566"/>
                            <a:gd name="T72" fmla="*/ 4 w 535"/>
                            <a:gd name="T73" fmla="*/ 2 h 566"/>
                            <a:gd name="T74" fmla="*/ 4 w 535"/>
                            <a:gd name="T75" fmla="*/ 1 h 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5" h="566">
                              <a:moveTo>
                                <a:pt x="166" y="28"/>
                              </a:moveTo>
                              <a:cubicBezTo>
                                <a:pt x="116" y="30"/>
                                <a:pt x="113" y="0"/>
                                <a:pt x="72" y="5"/>
                              </a:cubicBezTo>
                              <a:cubicBezTo>
                                <a:pt x="56" y="11"/>
                                <a:pt x="24" y="26"/>
                                <a:pt x="6" y="41"/>
                              </a:cubicBezTo>
                              <a:cubicBezTo>
                                <a:pt x="3" y="48"/>
                                <a:pt x="0" y="56"/>
                                <a:pt x="0" y="56"/>
                              </a:cubicBezTo>
                              <a:cubicBezTo>
                                <a:pt x="8" y="67"/>
                                <a:pt x="41" y="71"/>
                                <a:pt x="55" y="105"/>
                              </a:cubicBezTo>
                              <a:cubicBezTo>
                                <a:pt x="71" y="101"/>
                                <a:pt x="96" y="96"/>
                                <a:pt x="108" y="99"/>
                              </a:cubicBezTo>
                              <a:cubicBezTo>
                                <a:pt x="108" y="99"/>
                                <a:pt x="137" y="111"/>
                                <a:pt x="127" y="122"/>
                              </a:cubicBezTo>
                              <a:cubicBezTo>
                                <a:pt x="95" y="125"/>
                                <a:pt x="68" y="113"/>
                                <a:pt x="64" y="128"/>
                              </a:cubicBezTo>
                              <a:cubicBezTo>
                                <a:pt x="64" y="128"/>
                                <a:pt x="50" y="158"/>
                                <a:pt x="102" y="211"/>
                              </a:cubicBezTo>
                              <a:cubicBezTo>
                                <a:pt x="114" y="218"/>
                                <a:pt x="129" y="174"/>
                                <a:pt x="136" y="170"/>
                              </a:cubicBezTo>
                              <a:cubicBezTo>
                                <a:pt x="143" y="166"/>
                                <a:pt x="146" y="174"/>
                                <a:pt x="143" y="187"/>
                              </a:cubicBezTo>
                              <a:cubicBezTo>
                                <a:pt x="168" y="201"/>
                                <a:pt x="243" y="224"/>
                                <a:pt x="286" y="255"/>
                              </a:cubicBezTo>
                              <a:cubicBezTo>
                                <a:pt x="350" y="275"/>
                                <a:pt x="348" y="329"/>
                                <a:pt x="404" y="372"/>
                              </a:cubicBezTo>
                              <a:cubicBezTo>
                                <a:pt x="375" y="378"/>
                                <a:pt x="404" y="413"/>
                                <a:pt x="386" y="427"/>
                              </a:cubicBezTo>
                              <a:cubicBezTo>
                                <a:pt x="386" y="427"/>
                                <a:pt x="336" y="428"/>
                                <a:pt x="334" y="490"/>
                              </a:cubicBezTo>
                              <a:cubicBezTo>
                                <a:pt x="397" y="490"/>
                                <a:pt x="460" y="490"/>
                                <a:pt x="460" y="490"/>
                              </a:cubicBezTo>
                              <a:cubicBezTo>
                                <a:pt x="460" y="490"/>
                                <a:pt x="480" y="519"/>
                                <a:pt x="500" y="548"/>
                              </a:cubicBezTo>
                              <a:cubicBezTo>
                                <a:pt x="521" y="566"/>
                                <a:pt x="535" y="566"/>
                                <a:pt x="535" y="566"/>
                              </a:cubicBezTo>
                              <a:lnTo>
                                <a:pt x="535" y="530"/>
                              </a:lnTo>
                              <a:lnTo>
                                <a:pt x="535" y="483"/>
                              </a:lnTo>
                              <a:lnTo>
                                <a:pt x="535" y="444"/>
                              </a:lnTo>
                              <a:lnTo>
                                <a:pt x="535" y="428"/>
                              </a:lnTo>
                              <a:lnTo>
                                <a:pt x="531" y="425"/>
                              </a:lnTo>
                              <a:lnTo>
                                <a:pt x="529" y="421"/>
                              </a:lnTo>
                              <a:lnTo>
                                <a:pt x="527" y="416"/>
                              </a:lnTo>
                              <a:lnTo>
                                <a:pt x="525" y="413"/>
                              </a:lnTo>
                              <a:lnTo>
                                <a:pt x="525" y="403"/>
                              </a:lnTo>
                              <a:lnTo>
                                <a:pt x="527" y="395"/>
                              </a:lnTo>
                              <a:lnTo>
                                <a:pt x="531" y="379"/>
                              </a:lnTo>
                              <a:lnTo>
                                <a:pt x="535" y="372"/>
                              </a:lnTo>
                              <a:lnTo>
                                <a:pt x="535" y="152"/>
                              </a:lnTo>
                              <a:cubicBezTo>
                                <a:pt x="535" y="152"/>
                                <a:pt x="444" y="111"/>
                                <a:pt x="354" y="71"/>
                              </a:cubicBezTo>
                              <a:cubicBezTo>
                                <a:pt x="312" y="65"/>
                                <a:pt x="305" y="95"/>
                                <a:pt x="284" y="114"/>
                              </a:cubicBezTo>
                              <a:cubicBezTo>
                                <a:pt x="263" y="133"/>
                                <a:pt x="245" y="184"/>
                                <a:pt x="228" y="185"/>
                              </a:cubicBezTo>
                              <a:cubicBezTo>
                                <a:pt x="211" y="186"/>
                                <a:pt x="203" y="138"/>
                                <a:pt x="180" y="118"/>
                              </a:cubicBezTo>
                              <a:cubicBezTo>
                                <a:pt x="175" y="114"/>
                                <a:pt x="172" y="126"/>
                                <a:pt x="170" y="111"/>
                              </a:cubicBezTo>
                              <a:cubicBezTo>
                                <a:pt x="182" y="86"/>
                                <a:pt x="168" y="69"/>
                                <a:pt x="166" y="28"/>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sp>
                      <p:nvSpPr>
                        <p:cNvPr id="56" name="Freeform 376"/>
                        <p:cNvSpPr>
                          <a:spLocks noChangeAspect="1"/>
                        </p:cNvSpPr>
                        <p:nvPr/>
                      </p:nvSpPr>
                      <p:spPr bwMode="auto">
                        <a:xfrm>
                          <a:off x="4592" y="3080"/>
                          <a:ext cx="33" cy="27"/>
                        </a:xfrm>
                        <a:custGeom>
                          <a:avLst/>
                          <a:gdLst>
                            <a:gd name="T0" fmla="*/ 2 w 132"/>
                            <a:gd name="T1" fmla="*/ 0 h 109"/>
                            <a:gd name="T2" fmla="*/ 2 w 132"/>
                            <a:gd name="T3" fmla="*/ 0 h 109"/>
                            <a:gd name="T4" fmla="*/ 0 w 132"/>
                            <a:gd name="T5" fmla="*/ 1 h 109"/>
                            <a:gd name="T6" fmla="*/ 0 w 132"/>
                            <a:gd name="T7" fmla="*/ 1 h 109"/>
                            <a:gd name="T8" fmla="*/ 2 w 132"/>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09">
                              <a:moveTo>
                                <a:pt x="105" y="0"/>
                              </a:moveTo>
                              <a:cubicBezTo>
                                <a:pt x="118" y="18"/>
                                <a:pt x="114" y="14"/>
                                <a:pt x="132" y="38"/>
                              </a:cubicBezTo>
                              <a:cubicBezTo>
                                <a:pt x="96" y="68"/>
                                <a:pt x="46" y="109"/>
                                <a:pt x="0" y="105"/>
                              </a:cubicBezTo>
                              <a:cubicBezTo>
                                <a:pt x="0" y="84"/>
                                <a:pt x="0" y="88"/>
                                <a:pt x="0" y="63"/>
                              </a:cubicBezTo>
                              <a:cubicBezTo>
                                <a:pt x="76" y="15"/>
                                <a:pt x="76" y="26"/>
                                <a:pt x="105" y="0"/>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38" name="Freeform 377"/>
                      <p:cNvSpPr>
                        <a:spLocks noChangeAspect="1"/>
                      </p:cNvSpPr>
                      <p:nvPr/>
                    </p:nvSpPr>
                    <p:spPr bwMode="auto">
                      <a:xfrm>
                        <a:off x="2553" y="2885"/>
                        <a:ext cx="35" cy="29"/>
                      </a:xfrm>
                      <a:custGeom>
                        <a:avLst/>
                        <a:gdLst>
                          <a:gd name="T0" fmla="*/ 2 w 137"/>
                          <a:gd name="T1" fmla="*/ 1 h 114"/>
                          <a:gd name="T2" fmla="*/ 1 w 137"/>
                          <a:gd name="T3" fmla="*/ 2 h 114"/>
                          <a:gd name="T4" fmla="*/ 0 w 137"/>
                          <a:gd name="T5" fmla="*/ 1 h 114"/>
                          <a:gd name="T6" fmla="*/ 2 w 137"/>
                          <a:gd name="T7" fmla="*/ 1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114">
                            <a:moveTo>
                              <a:pt x="120" y="33"/>
                            </a:moveTo>
                            <a:cubicBezTo>
                              <a:pt x="137" y="67"/>
                              <a:pt x="110" y="65"/>
                              <a:pt x="30" y="114"/>
                            </a:cubicBezTo>
                            <a:cubicBezTo>
                              <a:pt x="11" y="88"/>
                              <a:pt x="17" y="96"/>
                              <a:pt x="0" y="75"/>
                            </a:cubicBezTo>
                            <a:cubicBezTo>
                              <a:pt x="95" y="25"/>
                              <a:pt x="87" y="0"/>
                              <a:pt x="120" y="33"/>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grpSp>
            </p:grpSp>
            <p:sp>
              <p:nvSpPr>
                <p:cNvPr id="13" name="Freeform 115"/>
                <p:cNvSpPr>
                  <a:spLocks noChangeAspect="1"/>
                </p:cNvSpPr>
                <p:nvPr>
                  <p:custDataLst>
                    <p:tags r:id="rId2"/>
                  </p:custDataLst>
                </p:nvPr>
              </p:nvSpPr>
              <p:spPr bwMode="auto">
                <a:xfrm>
                  <a:off x="7839155" y="3618149"/>
                  <a:ext cx="840733" cy="1136331"/>
                </a:xfrm>
                <a:custGeom>
                  <a:avLst/>
                  <a:gdLst>
                    <a:gd name="T0" fmla="*/ 23 w 1934"/>
                    <a:gd name="T1" fmla="*/ 46 h 2440"/>
                    <a:gd name="T2" fmla="*/ 24 w 1934"/>
                    <a:gd name="T3" fmla="*/ 47 h 2440"/>
                    <a:gd name="T4" fmla="*/ 26 w 1934"/>
                    <a:gd name="T5" fmla="*/ 52 h 2440"/>
                    <a:gd name="T6" fmla="*/ 26 w 1934"/>
                    <a:gd name="T7" fmla="*/ 55 h 2440"/>
                    <a:gd name="T8" fmla="*/ 23 w 1934"/>
                    <a:gd name="T9" fmla="*/ 58 h 2440"/>
                    <a:gd name="T10" fmla="*/ 22 w 1934"/>
                    <a:gd name="T11" fmla="*/ 60 h 2440"/>
                    <a:gd name="T12" fmla="*/ 23 w 1934"/>
                    <a:gd name="T13" fmla="*/ 62 h 2440"/>
                    <a:gd name="T14" fmla="*/ 25 w 1934"/>
                    <a:gd name="T15" fmla="*/ 62 h 2440"/>
                    <a:gd name="T16" fmla="*/ 26 w 1934"/>
                    <a:gd name="T17" fmla="*/ 63 h 2440"/>
                    <a:gd name="T18" fmla="*/ 26 w 1934"/>
                    <a:gd name="T19" fmla="*/ 64 h 2440"/>
                    <a:gd name="T20" fmla="*/ 28 w 1934"/>
                    <a:gd name="T21" fmla="*/ 64 h 2440"/>
                    <a:gd name="T22" fmla="*/ 31 w 1934"/>
                    <a:gd name="T23" fmla="*/ 61 h 2440"/>
                    <a:gd name="T24" fmla="*/ 44 w 1934"/>
                    <a:gd name="T25" fmla="*/ 46 h 2440"/>
                    <a:gd name="T26" fmla="*/ 51 w 1934"/>
                    <a:gd name="T27" fmla="*/ 18 h 2440"/>
                    <a:gd name="T28" fmla="*/ 29 w 1934"/>
                    <a:gd name="T29" fmla="*/ 12 h 2440"/>
                    <a:gd name="T30" fmla="*/ 27 w 1934"/>
                    <a:gd name="T31" fmla="*/ 12 h 2440"/>
                    <a:gd name="T32" fmla="*/ 24 w 1934"/>
                    <a:gd name="T33" fmla="*/ 5 h 2440"/>
                    <a:gd name="T34" fmla="*/ 23 w 1934"/>
                    <a:gd name="T35" fmla="*/ 6 h 2440"/>
                    <a:gd name="T36" fmla="*/ 19 w 1934"/>
                    <a:gd name="T37" fmla="*/ 6 h 2440"/>
                    <a:gd name="T38" fmla="*/ 19 w 1934"/>
                    <a:gd name="T39" fmla="*/ 3 h 2440"/>
                    <a:gd name="T40" fmla="*/ 18 w 1934"/>
                    <a:gd name="T41" fmla="*/ 2 h 2440"/>
                    <a:gd name="T42" fmla="*/ 19 w 1934"/>
                    <a:gd name="T43" fmla="*/ 1 h 2440"/>
                    <a:gd name="T44" fmla="*/ 18 w 1934"/>
                    <a:gd name="T45" fmla="*/ 0 h 2440"/>
                    <a:gd name="T46" fmla="*/ 17 w 1934"/>
                    <a:gd name="T47" fmla="*/ 2 h 2440"/>
                    <a:gd name="T48" fmla="*/ 14 w 1934"/>
                    <a:gd name="T49" fmla="*/ 2 h 2440"/>
                    <a:gd name="T50" fmla="*/ 13 w 1934"/>
                    <a:gd name="T51" fmla="*/ 3 h 2440"/>
                    <a:gd name="T52" fmla="*/ 13 w 1934"/>
                    <a:gd name="T53" fmla="*/ 5 h 2440"/>
                    <a:gd name="T54" fmla="*/ 14 w 1934"/>
                    <a:gd name="T55" fmla="*/ 5 h 2440"/>
                    <a:gd name="T56" fmla="*/ 14 w 1934"/>
                    <a:gd name="T57" fmla="*/ 6 h 2440"/>
                    <a:gd name="T58" fmla="*/ 13 w 1934"/>
                    <a:gd name="T59" fmla="*/ 6 h 2440"/>
                    <a:gd name="T60" fmla="*/ 11 w 1934"/>
                    <a:gd name="T61" fmla="*/ 8 h 2440"/>
                    <a:gd name="T62" fmla="*/ 9 w 1934"/>
                    <a:gd name="T63" fmla="*/ 8 h 2440"/>
                    <a:gd name="T64" fmla="*/ 8 w 1934"/>
                    <a:gd name="T65" fmla="*/ 6 h 2440"/>
                    <a:gd name="T66" fmla="*/ 7 w 1934"/>
                    <a:gd name="T67" fmla="*/ 6 h 2440"/>
                    <a:gd name="T68" fmla="*/ 5 w 1934"/>
                    <a:gd name="T69" fmla="*/ 7 h 2440"/>
                    <a:gd name="T70" fmla="*/ 6 w 1934"/>
                    <a:gd name="T71" fmla="*/ 8 h 2440"/>
                    <a:gd name="T72" fmla="*/ 5 w 1934"/>
                    <a:gd name="T73" fmla="*/ 9 h 2440"/>
                    <a:gd name="T74" fmla="*/ 5 w 1934"/>
                    <a:gd name="T75" fmla="*/ 10 h 2440"/>
                    <a:gd name="T76" fmla="*/ 6 w 1934"/>
                    <a:gd name="T77" fmla="*/ 12 h 2440"/>
                    <a:gd name="T78" fmla="*/ 5 w 1934"/>
                    <a:gd name="T79" fmla="*/ 15 h 2440"/>
                    <a:gd name="T80" fmla="*/ 4 w 1934"/>
                    <a:gd name="T81" fmla="*/ 16 h 2440"/>
                    <a:gd name="T82" fmla="*/ 2 w 1934"/>
                    <a:gd name="T83" fmla="*/ 17 h 2440"/>
                    <a:gd name="T84" fmla="*/ 1 w 1934"/>
                    <a:gd name="T85" fmla="*/ 20 h 2440"/>
                    <a:gd name="T86" fmla="*/ 1 w 1934"/>
                    <a:gd name="T87" fmla="*/ 23 h 2440"/>
                    <a:gd name="T88" fmla="*/ 1 w 1934"/>
                    <a:gd name="T89" fmla="*/ 24 h 2440"/>
                    <a:gd name="T90" fmla="*/ 3 w 1934"/>
                    <a:gd name="T91" fmla="*/ 26 h 2440"/>
                    <a:gd name="T92" fmla="*/ 4 w 1934"/>
                    <a:gd name="T93" fmla="*/ 26 h 2440"/>
                    <a:gd name="T94" fmla="*/ 5 w 1934"/>
                    <a:gd name="T95" fmla="*/ 26 h 2440"/>
                    <a:gd name="T96" fmla="*/ 5 w 1934"/>
                    <a:gd name="T97" fmla="*/ 27 h 2440"/>
                    <a:gd name="T98" fmla="*/ 8 w 1934"/>
                    <a:gd name="T99" fmla="*/ 26 h 2440"/>
                    <a:gd name="T100" fmla="*/ 9 w 1934"/>
                    <a:gd name="T101" fmla="*/ 25 h 2440"/>
                    <a:gd name="T102" fmla="*/ 13 w 1934"/>
                    <a:gd name="T103" fmla="*/ 29 h 2440"/>
                    <a:gd name="T104" fmla="*/ 16 w 1934"/>
                    <a:gd name="T105" fmla="*/ 32 h 2440"/>
                    <a:gd name="T106" fmla="*/ 17 w 1934"/>
                    <a:gd name="T107" fmla="*/ 34 h 2440"/>
                    <a:gd name="T108" fmla="*/ 17 w 1934"/>
                    <a:gd name="T109" fmla="*/ 35 h 2440"/>
                    <a:gd name="T110" fmla="*/ 18 w 1934"/>
                    <a:gd name="T111" fmla="*/ 36 h 2440"/>
                    <a:gd name="T112" fmla="*/ 20 w 1934"/>
                    <a:gd name="T113" fmla="*/ 36 h 2440"/>
                    <a:gd name="T114" fmla="*/ 20 w 1934"/>
                    <a:gd name="T115" fmla="*/ 38 h 2440"/>
                    <a:gd name="T116" fmla="*/ 20 w 1934"/>
                    <a:gd name="T117" fmla="*/ 40 h 2440"/>
                    <a:gd name="T118" fmla="*/ 20 w 1934"/>
                    <a:gd name="T119" fmla="*/ 42 h 24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34" h="2440">
                      <a:moveTo>
                        <a:pt x="768" y="1695"/>
                      </a:moveTo>
                      <a:lnTo>
                        <a:pt x="775" y="1697"/>
                      </a:lnTo>
                      <a:lnTo>
                        <a:pt x="782" y="1698"/>
                      </a:lnTo>
                      <a:lnTo>
                        <a:pt x="790" y="1698"/>
                      </a:lnTo>
                      <a:lnTo>
                        <a:pt x="798" y="1698"/>
                      </a:lnTo>
                      <a:lnTo>
                        <a:pt x="815" y="1697"/>
                      </a:lnTo>
                      <a:lnTo>
                        <a:pt x="830" y="1695"/>
                      </a:lnTo>
                      <a:lnTo>
                        <a:pt x="838" y="1695"/>
                      </a:lnTo>
                      <a:lnTo>
                        <a:pt x="847" y="1695"/>
                      </a:lnTo>
                      <a:lnTo>
                        <a:pt x="854" y="1696"/>
                      </a:lnTo>
                      <a:lnTo>
                        <a:pt x="859" y="1697"/>
                      </a:lnTo>
                      <a:lnTo>
                        <a:pt x="864" y="1701"/>
                      </a:lnTo>
                      <a:lnTo>
                        <a:pt x="868" y="1705"/>
                      </a:lnTo>
                      <a:lnTo>
                        <a:pt x="870" y="1712"/>
                      </a:lnTo>
                      <a:lnTo>
                        <a:pt x="873" y="1720"/>
                      </a:lnTo>
                      <a:lnTo>
                        <a:pt x="873" y="1791"/>
                      </a:lnTo>
                      <a:lnTo>
                        <a:pt x="930" y="1807"/>
                      </a:lnTo>
                      <a:lnTo>
                        <a:pt x="926" y="1915"/>
                      </a:lnTo>
                      <a:lnTo>
                        <a:pt x="933" y="1917"/>
                      </a:lnTo>
                      <a:lnTo>
                        <a:pt x="937" y="1919"/>
                      </a:lnTo>
                      <a:lnTo>
                        <a:pt x="943" y="1924"/>
                      </a:lnTo>
                      <a:lnTo>
                        <a:pt x="946" y="1927"/>
                      </a:lnTo>
                      <a:lnTo>
                        <a:pt x="953" y="1936"/>
                      </a:lnTo>
                      <a:lnTo>
                        <a:pt x="957" y="1947"/>
                      </a:lnTo>
                      <a:lnTo>
                        <a:pt x="963" y="1969"/>
                      </a:lnTo>
                      <a:lnTo>
                        <a:pt x="967" y="1989"/>
                      </a:lnTo>
                      <a:lnTo>
                        <a:pt x="951" y="1999"/>
                      </a:lnTo>
                      <a:lnTo>
                        <a:pt x="936" y="2010"/>
                      </a:lnTo>
                      <a:lnTo>
                        <a:pt x="923" y="2023"/>
                      </a:lnTo>
                      <a:lnTo>
                        <a:pt x="908" y="2035"/>
                      </a:lnTo>
                      <a:lnTo>
                        <a:pt x="896" y="2047"/>
                      </a:lnTo>
                      <a:lnTo>
                        <a:pt x="884" y="2060"/>
                      </a:lnTo>
                      <a:lnTo>
                        <a:pt x="873" y="2074"/>
                      </a:lnTo>
                      <a:lnTo>
                        <a:pt x="863" y="2088"/>
                      </a:lnTo>
                      <a:lnTo>
                        <a:pt x="841" y="2117"/>
                      </a:lnTo>
                      <a:lnTo>
                        <a:pt x="824" y="2148"/>
                      </a:lnTo>
                      <a:lnTo>
                        <a:pt x="806" y="2180"/>
                      </a:lnTo>
                      <a:lnTo>
                        <a:pt x="790" y="2212"/>
                      </a:lnTo>
                      <a:lnTo>
                        <a:pt x="797" y="2217"/>
                      </a:lnTo>
                      <a:lnTo>
                        <a:pt x="804" y="2219"/>
                      </a:lnTo>
                      <a:lnTo>
                        <a:pt x="810" y="2222"/>
                      </a:lnTo>
                      <a:lnTo>
                        <a:pt x="817" y="2224"/>
                      </a:lnTo>
                      <a:lnTo>
                        <a:pt x="833" y="2225"/>
                      </a:lnTo>
                      <a:lnTo>
                        <a:pt x="849" y="2226"/>
                      </a:lnTo>
                      <a:lnTo>
                        <a:pt x="850" y="2237"/>
                      </a:lnTo>
                      <a:lnTo>
                        <a:pt x="851" y="2245"/>
                      </a:lnTo>
                      <a:lnTo>
                        <a:pt x="855" y="2251"/>
                      </a:lnTo>
                      <a:lnTo>
                        <a:pt x="858" y="2256"/>
                      </a:lnTo>
                      <a:lnTo>
                        <a:pt x="863" y="2259"/>
                      </a:lnTo>
                      <a:lnTo>
                        <a:pt x="868" y="2261"/>
                      </a:lnTo>
                      <a:lnTo>
                        <a:pt x="874" y="2262"/>
                      </a:lnTo>
                      <a:lnTo>
                        <a:pt x="879" y="2262"/>
                      </a:lnTo>
                      <a:lnTo>
                        <a:pt x="893" y="2262"/>
                      </a:lnTo>
                      <a:lnTo>
                        <a:pt x="905" y="2263"/>
                      </a:lnTo>
                      <a:lnTo>
                        <a:pt x="913" y="2266"/>
                      </a:lnTo>
                      <a:lnTo>
                        <a:pt x="919" y="2269"/>
                      </a:lnTo>
                      <a:lnTo>
                        <a:pt x="925" y="2272"/>
                      </a:lnTo>
                      <a:lnTo>
                        <a:pt x="930" y="2279"/>
                      </a:lnTo>
                      <a:lnTo>
                        <a:pt x="929" y="2285"/>
                      </a:lnTo>
                      <a:lnTo>
                        <a:pt x="930" y="2289"/>
                      </a:lnTo>
                      <a:lnTo>
                        <a:pt x="934" y="2292"/>
                      </a:lnTo>
                      <a:lnTo>
                        <a:pt x="937" y="2295"/>
                      </a:lnTo>
                      <a:lnTo>
                        <a:pt x="945" y="2297"/>
                      </a:lnTo>
                      <a:lnTo>
                        <a:pt x="953" y="2299"/>
                      </a:lnTo>
                      <a:lnTo>
                        <a:pt x="956" y="2305"/>
                      </a:lnTo>
                      <a:lnTo>
                        <a:pt x="957" y="2310"/>
                      </a:lnTo>
                      <a:lnTo>
                        <a:pt x="959" y="2317"/>
                      </a:lnTo>
                      <a:lnTo>
                        <a:pt x="960" y="2323"/>
                      </a:lnTo>
                      <a:lnTo>
                        <a:pt x="960" y="2337"/>
                      </a:lnTo>
                      <a:lnTo>
                        <a:pt x="961" y="2349"/>
                      </a:lnTo>
                      <a:lnTo>
                        <a:pt x="961" y="2363"/>
                      </a:lnTo>
                      <a:lnTo>
                        <a:pt x="964" y="2376"/>
                      </a:lnTo>
                      <a:lnTo>
                        <a:pt x="965" y="2381"/>
                      </a:lnTo>
                      <a:lnTo>
                        <a:pt x="966" y="2387"/>
                      </a:lnTo>
                      <a:lnTo>
                        <a:pt x="969" y="2391"/>
                      </a:lnTo>
                      <a:lnTo>
                        <a:pt x="973" y="2396"/>
                      </a:lnTo>
                      <a:lnTo>
                        <a:pt x="1013" y="2343"/>
                      </a:lnTo>
                      <a:lnTo>
                        <a:pt x="1020" y="2359"/>
                      </a:lnTo>
                      <a:lnTo>
                        <a:pt x="986" y="2418"/>
                      </a:lnTo>
                      <a:lnTo>
                        <a:pt x="1000" y="2440"/>
                      </a:lnTo>
                      <a:cubicBezTo>
                        <a:pt x="1000" y="2440"/>
                        <a:pt x="1008" y="2432"/>
                        <a:pt x="1017" y="2424"/>
                      </a:cubicBezTo>
                      <a:cubicBezTo>
                        <a:pt x="1055" y="2341"/>
                        <a:pt x="1088" y="2239"/>
                        <a:pt x="1101" y="2237"/>
                      </a:cubicBezTo>
                      <a:cubicBezTo>
                        <a:pt x="1112" y="2218"/>
                        <a:pt x="1093" y="2274"/>
                        <a:pt x="1085" y="2311"/>
                      </a:cubicBezTo>
                      <a:cubicBezTo>
                        <a:pt x="1103" y="2314"/>
                        <a:pt x="1109" y="2281"/>
                        <a:pt x="1134" y="2251"/>
                      </a:cubicBezTo>
                      <a:cubicBezTo>
                        <a:pt x="1157" y="2142"/>
                        <a:pt x="1256" y="2101"/>
                        <a:pt x="1197" y="2038"/>
                      </a:cubicBezTo>
                      <a:cubicBezTo>
                        <a:pt x="1188" y="2013"/>
                        <a:pt x="1218" y="1962"/>
                        <a:pt x="1198" y="1936"/>
                      </a:cubicBezTo>
                      <a:cubicBezTo>
                        <a:pt x="1208" y="1909"/>
                        <a:pt x="1272" y="1899"/>
                        <a:pt x="1259" y="1876"/>
                      </a:cubicBezTo>
                      <a:cubicBezTo>
                        <a:pt x="1316" y="1884"/>
                        <a:pt x="1308" y="1785"/>
                        <a:pt x="1384" y="1811"/>
                      </a:cubicBezTo>
                      <a:cubicBezTo>
                        <a:pt x="1410" y="1788"/>
                        <a:pt x="1397" y="1773"/>
                        <a:pt x="1420" y="1757"/>
                      </a:cubicBezTo>
                      <a:cubicBezTo>
                        <a:pt x="1454" y="1744"/>
                        <a:pt x="1475" y="1762"/>
                        <a:pt x="1496" y="1753"/>
                      </a:cubicBezTo>
                      <a:cubicBezTo>
                        <a:pt x="1593" y="1750"/>
                        <a:pt x="1590" y="1719"/>
                        <a:pt x="1599" y="1687"/>
                      </a:cubicBezTo>
                      <a:cubicBezTo>
                        <a:pt x="1623" y="1608"/>
                        <a:pt x="1679" y="1545"/>
                        <a:pt x="1684" y="1500"/>
                      </a:cubicBezTo>
                      <a:cubicBezTo>
                        <a:pt x="1686" y="1441"/>
                        <a:pt x="1709" y="1332"/>
                        <a:pt x="1689" y="1276"/>
                      </a:cubicBezTo>
                      <a:cubicBezTo>
                        <a:pt x="1693" y="1211"/>
                        <a:pt x="1689" y="1134"/>
                        <a:pt x="1705" y="1108"/>
                      </a:cubicBezTo>
                      <a:cubicBezTo>
                        <a:pt x="1727" y="1119"/>
                        <a:pt x="1723" y="1106"/>
                        <a:pt x="1741" y="1105"/>
                      </a:cubicBezTo>
                      <a:cubicBezTo>
                        <a:pt x="1737" y="1068"/>
                        <a:pt x="1803" y="1026"/>
                        <a:pt x="1827" y="959"/>
                      </a:cubicBezTo>
                      <a:cubicBezTo>
                        <a:pt x="1850" y="883"/>
                        <a:pt x="1934" y="895"/>
                        <a:pt x="1908" y="824"/>
                      </a:cubicBezTo>
                      <a:cubicBezTo>
                        <a:pt x="1934" y="774"/>
                        <a:pt x="1862" y="706"/>
                        <a:pt x="1854" y="648"/>
                      </a:cubicBezTo>
                      <a:cubicBezTo>
                        <a:pt x="1719" y="631"/>
                        <a:pt x="1767" y="489"/>
                        <a:pt x="1582" y="520"/>
                      </a:cubicBezTo>
                      <a:cubicBezTo>
                        <a:pt x="1503" y="498"/>
                        <a:pt x="1494" y="490"/>
                        <a:pt x="1448" y="502"/>
                      </a:cubicBezTo>
                      <a:cubicBezTo>
                        <a:pt x="1437" y="471"/>
                        <a:pt x="1415" y="405"/>
                        <a:pt x="1384" y="437"/>
                      </a:cubicBezTo>
                      <a:cubicBezTo>
                        <a:pt x="1351" y="414"/>
                        <a:pt x="1334" y="366"/>
                        <a:pt x="1249" y="367"/>
                      </a:cubicBezTo>
                      <a:cubicBezTo>
                        <a:pt x="1239" y="370"/>
                        <a:pt x="1222" y="413"/>
                        <a:pt x="1222" y="413"/>
                      </a:cubicBezTo>
                      <a:cubicBezTo>
                        <a:pt x="1222" y="413"/>
                        <a:pt x="1209" y="468"/>
                        <a:pt x="1149" y="456"/>
                      </a:cubicBezTo>
                      <a:cubicBezTo>
                        <a:pt x="1097" y="469"/>
                        <a:pt x="1087" y="453"/>
                        <a:pt x="1087" y="453"/>
                      </a:cubicBezTo>
                      <a:lnTo>
                        <a:pt x="1093" y="443"/>
                      </a:lnTo>
                      <a:cubicBezTo>
                        <a:pt x="1093" y="443"/>
                        <a:pt x="1138" y="435"/>
                        <a:pt x="1183" y="428"/>
                      </a:cubicBezTo>
                      <a:cubicBezTo>
                        <a:pt x="1202" y="396"/>
                        <a:pt x="1218" y="372"/>
                        <a:pt x="1206" y="356"/>
                      </a:cubicBezTo>
                      <a:cubicBezTo>
                        <a:pt x="1190" y="354"/>
                        <a:pt x="1165" y="356"/>
                        <a:pt x="1125" y="356"/>
                      </a:cubicBezTo>
                      <a:cubicBezTo>
                        <a:pt x="1112" y="378"/>
                        <a:pt x="1131" y="396"/>
                        <a:pt x="1115" y="413"/>
                      </a:cubicBezTo>
                      <a:cubicBezTo>
                        <a:pt x="1104" y="397"/>
                        <a:pt x="1083" y="400"/>
                        <a:pt x="1083" y="400"/>
                      </a:cubicBezTo>
                      <a:cubicBezTo>
                        <a:pt x="1044" y="426"/>
                        <a:pt x="1053" y="460"/>
                        <a:pt x="1005" y="444"/>
                      </a:cubicBezTo>
                      <a:cubicBezTo>
                        <a:pt x="1058" y="400"/>
                        <a:pt x="1073" y="321"/>
                        <a:pt x="1125" y="282"/>
                      </a:cubicBezTo>
                      <a:cubicBezTo>
                        <a:pt x="1142" y="252"/>
                        <a:pt x="1133" y="263"/>
                        <a:pt x="1142" y="245"/>
                      </a:cubicBezTo>
                      <a:cubicBezTo>
                        <a:pt x="1073" y="217"/>
                        <a:pt x="1130" y="129"/>
                        <a:pt x="1086" y="82"/>
                      </a:cubicBezTo>
                      <a:cubicBezTo>
                        <a:pt x="1042" y="142"/>
                        <a:pt x="999" y="202"/>
                        <a:pt x="999" y="202"/>
                      </a:cubicBezTo>
                      <a:lnTo>
                        <a:pt x="956" y="186"/>
                      </a:lnTo>
                      <a:lnTo>
                        <a:pt x="887" y="186"/>
                      </a:lnTo>
                      <a:lnTo>
                        <a:pt x="886" y="194"/>
                      </a:lnTo>
                      <a:lnTo>
                        <a:pt x="883" y="201"/>
                      </a:lnTo>
                      <a:lnTo>
                        <a:pt x="879" y="206"/>
                      </a:lnTo>
                      <a:lnTo>
                        <a:pt x="874" y="211"/>
                      </a:lnTo>
                      <a:lnTo>
                        <a:pt x="868" y="213"/>
                      </a:lnTo>
                      <a:lnTo>
                        <a:pt x="863" y="214"/>
                      </a:lnTo>
                      <a:lnTo>
                        <a:pt x="857" y="214"/>
                      </a:lnTo>
                      <a:lnTo>
                        <a:pt x="851" y="214"/>
                      </a:lnTo>
                      <a:lnTo>
                        <a:pt x="838" y="228"/>
                      </a:lnTo>
                      <a:lnTo>
                        <a:pt x="711" y="251"/>
                      </a:lnTo>
                      <a:lnTo>
                        <a:pt x="701" y="245"/>
                      </a:lnTo>
                      <a:lnTo>
                        <a:pt x="695" y="240"/>
                      </a:lnTo>
                      <a:lnTo>
                        <a:pt x="689" y="233"/>
                      </a:lnTo>
                      <a:lnTo>
                        <a:pt x="686" y="226"/>
                      </a:lnTo>
                      <a:lnTo>
                        <a:pt x="684" y="219"/>
                      </a:lnTo>
                      <a:lnTo>
                        <a:pt x="682" y="212"/>
                      </a:lnTo>
                      <a:lnTo>
                        <a:pt x="682" y="203"/>
                      </a:lnTo>
                      <a:lnTo>
                        <a:pt x="682" y="195"/>
                      </a:lnTo>
                      <a:lnTo>
                        <a:pt x="689" y="163"/>
                      </a:lnTo>
                      <a:lnTo>
                        <a:pt x="692" y="132"/>
                      </a:lnTo>
                      <a:lnTo>
                        <a:pt x="695" y="125"/>
                      </a:lnTo>
                      <a:lnTo>
                        <a:pt x="696" y="118"/>
                      </a:lnTo>
                      <a:lnTo>
                        <a:pt x="695" y="111"/>
                      </a:lnTo>
                      <a:lnTo>
                        <a:pt x="692" y="104"/>
                      </a:lnTo>
                      <a:lnTo>
                        <a:pt x="688" y="91"/>
                      </a:lnTo>
                      <a:lnTo>
                        <a:pt x="682" y="78"/>
                      </a:lnTo>
                      <a:lnTo>
                        <a:pt x="679" y="70"/>
                      </a:lnTo>
                      <a:lnTo>
                        <a:pt x="677" y="64"/>
                      </a:lnTo>
                      <a:lnTo>
                        <a:pt x="676" y="58"/>
                      </a:lnTo>
                      <a:lnTo>
                        <a:pt x="676" y="51"/>
                      </a:lnTo>
                      <a:lnTo>
                        <a:pt x="677" y="46"/>
                      </a:lnTo>
                      <a:lnTo>
                        <a:pt x="679" y="39"/>
                      </a:lnTo>
                      <a:lnTo>
                        <a:pt x="684" y="32"/>
                      </a:lnTo>
                      <a:lnTo>
                        <a:pt x="689" y="26"/>
                      </a:lnTo>
                      <a:lnTo>
                        <a:pt x="689" y="20"/>
                      </a:lnTo>
                      <a:lnTo>
                        <a:pt x="689" y="16"/>
                      </a:lnTo>
                      <a:lnTo>
                        <a:pt x="688" y="12"/>
                      </a:lnTo>
                      <a:lnTo>
                        <a:pt x="686" y="8"/>
                      </a:lnTo>
                      <a:lnTo>
                        <a:pt x="684" y="4"/>
                      </a:lnTo>
                      <a:lnTo>
                        <a:pt x="680" y="3"/>
                      </a:lnTo>
                      <a:lnTo>
                        <a:pt x="677" y="1"/>
                      </a:lnTo>
                      <a:lnTo>
                        <a:pt x="674" y="0"/>
                      </a:lnTo>
                      <a:lnTo>
                        <a:pt x="667" y="0"/>
                      </a:lnTo>
                      <a:lnTo>
                        <a:pt x="660" y="0"/>
                      </a:lnTo>
                      <a:lnTo>
                        <a:pt x="655" y="2"/>
                      </a:lnTo>
                      <a:lnTo>
                        <a:pt x="652" y="3"/>
                      </a:lnTo>
                      <a:lnTo>
                        <a:pt x="646" y="37"/>
                      </a:lnTo>
                      <a:lnTo>
                        <a:pt x="636" y="44"/>
                      </a:lnTo>
                      <a:lnTo>
                        <a:pt x="626" y="50"/>
                      </a:lnTo>
                      <a:lnTo>
                        <a:pt x="616" y="56"/>
                      </a:lnTo>
                      <a:lnTo>
                        <a:pt x="605" y="60"/>
                      </a:lnTo>
                      <a:lnTo>
                        <a:pt x="594" y="62"/>
                      </a:lnTo>
                      <a:lnTo>
                        <a:pt x="582" y="65"/>
                      </a:lnTo>
                      <a:lnTo>
                        <a:pt x="569" y="67"/>
                      </a:lnTo>
                      <a:lnTo>
                        <a:pt x="558" y="68"/>
                      </a:lnTo>
                      <a:lnTo>
                        <a:pt x="534" y="69"/>
                      </a:lnTo>
                      <a:lnTo>
                        <a:pt x="507" y="69"/>
                      </a:lnTo>
                      <a:lnTo>
                        <a:pt x="482" y="70"/>
                      </a:lnTo>
                      <a:lnTo>
                        <a:pt x="459" y="72"/>
                      </a:lnTo>
                      <a:lnTo>
                        <a:pt x="448" y="94"/>
                      </a:lnTo>
                      <a:lnTo>
                        <a:pt x="452" y="97"/>
                      </a:lnTo>
                      <a:lnTo>
                        <a:pt x="456" y="100"/>
                      </a:lnTo>
                      <a:lnTo>
                        <a:pt x="458" y="103"/>
                      </a:lnTo>
                      <a:lnTo>
                        <a:pt x="461" y="107"/>
                      </a:lnTo>
                      <a:lnTo>
                        <a:pt x="465" y="115"/>
                      </a:lnTo>
                      <a:lnTo>
                        <a:pt x="468" y="124"/>
                      </a:lnTo>
                      <a:lnTo>
                        <a:pt x="469" y="134"/>
                      </a:lnTo>
                      <a:lnTo>
                        <a:pt x="470" y="145"/>
                      </a:lnTo>
                      <a:lnTo>
                        <a:pt x="469" y="155"/>
                      </a:lnTo>
                      <a:lnTo>
                        <a:pt x="468" y="165"/>
                      </a:lnTo>
                      <a:lnTo>
                        <a:pt x="470" y="168"/>
                      </a:lnTo>
                      <a:lnTo>
                        <a:pt x="472" y="170"/>
                      </a:lnTo>
                      <a:lnTo>
                        <a:pt x="476" y="172"/>
                      </a:lnTo>
                      <a:lnTo>
                        <a:pt x="478" y="173"/>
                      </a:lnTo>
                      <a:lnTo>
                        <a:pt x="485" y="174"/>
                      </a:lnTo>
                      <a:lnTo>
                        <a:pt x="492" y="175"/>
                      </a:lnTo>
                      <a:lnTo>
                        <a:pt x="499" y="177"/>
                      </a:lnTo>
                      <a:lnTo>
                        <a:pt x="506" y="179"/>
                      </a:lnTo>
                      <a:lnTo>
                        <a:pt x="508" y="181"/>
                      </a:lnTo>
                      <a:lnTo>
                        <a:pt x="512" y="183"/>
                      </a:lnTo>
                      <a:lnTo>
                        <a:pt x="515" y="186"/>
                      </a:lnTo>
                      <a:lnTo>
                        <a:pt x="517" y="190"/>
                      </a:lnTo>
                      <a:lnTo>
                        <a:pt x="515" y="196"/>
                      </a:lnTo>
                      <a:lnTo>
                        <a:pt x="512" y="202"/>
                      </a:lnTo>
                      <a:lnTo>
                        <a:pt x="508" y="206"/>
                      </a:lnTo>
                      <a:lnTo>
                        <a:pt x="505" y="211"/>
                      </a:lnTo>
                      <a:lnTo>
                        <a:pt x="500" y="214"/>
                      </a:lnTo>
                      <a:lnTo>
                        <a:pt x="496" y="215"/>
                      </a:lnTo>
                      <a:lnTo>
                        <a:pt x="490" y="216"/>
                      </a:lnTo>
                      <a:lnTo>
                        <a:pt x="486" y="218"/>
                      </a:lnTo>
                      <a:lnTo>
                        <a:pt x="476" y="219"/>
                      </a:lnTo>
                      <a:lnTo>
                        <a:pt x="466" y="221"/>
                      </a:lnTo>
                      <a:lnTo>
                        <a:pt x="461" y="222"/>
                      </a:lnTo>
                      <a:lnTo>
                        <a:pt x="458" y="224"/>
                      </a:lnTo>
                      <a:lnTo>
                        <a:pt x="455" y="226"/>
                      </a:lnTo>
                      <a:lnTo>
                        <a:pt x="452" y="230"/>
                      </a:lnTo>
                      <a:lnTo>
                        <a:pt x="429" y="249"/>
                      </a:lnTo>
                      <a:lnTo>
                        <a:pt x="403" y="268"/>
                      </a:lnTo>
                      <a:lnTo>
                        <a:pt x="397" y="272"/>
                      </a:lnTo>
                      <a:lnTo>
                        <a:pt x="390" y="275"/>
                      </a:lnTo>
                      <a:lnTo>
                        <a:pt x="383" y="279"/>
                      </a:lnTo>
                      <a:lnTo>
                        <a:pt x="375" y="280"/>
                      </a:lnTo>
                      <a:lnTo>
                        <a:pt x="367" y="280"/>
                      </a:lnTo>
                      <a:lnTo>
                        <a:pt x="359" y="280"/>
                      </a:lnTo>
                      <a:lnTo>
                        <a:pt x="352" y="275"/>
                      </a:lnTo>
                      <a:lnTo>
                        <a:pt x="343" y="272"/>
                      </a:lnTo>
                      <a:lnTo>
                        <a:pt x="339" y="272"/>
                      </a:lnTo>
                      <a:lnTo>
                        <a:pt x="333" y="271"/>
                      </a:lnTo>
                      <a:lnTo>
                        <a:pt x="330" y="270"/>
                      </a:lnTo>
                      <a:lnTo>
                        <a:pt x="326" y="268"/>
                      </a:lnTo>
                      <a:lnTo>
                        <a:pt x="319" y="262"/>
                      </a:lnTo>
                      <a:lnTo>
                        <a:pt x="315" y="255"/>
                      </a:lnTo>
                      <a:lnTo>
                        <a:pt x="306" y="236"/>
                      </a:lnTo>
                      <a:lnTo>
                        <a:pt x="298" y="216"/>
                      </a:lnTo>
                      <a:lnTo>
                        <a:pt x="281" y="214"/>
                      </a:lnTo>
                      <a:lnTo>
                        <a:pt x="266" y="209"/>
                      </a:lnTo>
                      <a:lnTo>
                        <a:pt x="259" y="208"/>
                      </a:lnTo>
                      <a:lnTo>
                        <a:pt x="251" y="211"/>
                      </a:lnTo>
                      <a:lnTo>
                        <a:pt x="248" y="212"/>
                      </a:lnTo>
                      <a:lnTo>
                        <a:pt x="243" y="215"/>
                      </a:lnTo>
                      <a:lnTo>
                        <a:pt x="240" y="219"/>
                      </a:lnTo>
                      <a:lnTo>
                        <a:pt x="236" y="223"/>
                      </a:lnTo>
                      <a:lnTo>
                        <a:pt x="201" y="218"/>
                      </a:lnTo>
                      <a:lnTo>
                        <a:pt x="197" y="223"/>
                      </a:lnTo>
                      <a:lnTo>
                        <a:pt x="195" y="228"/>
                      </a:lnTo>
                      <a:lnTo>
                        <a:pt x="192" y="233"/>
                      </a:lnTo>
                      <a:lnTo>
                        <a:pt x="191" y="239"/>
                      </a:lnTo>
                      <a:lnTo>
                        <a:pt x="190" y="249"/>
                      </a:lnTo>
                      <a:lnTo>
                        <a:pt x="191" y="259"/>
                      </a:lnTo>
                      <a:lnTo>
                        <a:pt x="193" y="268"/>
                      </a:lnTo>
                      <a:lnTo>
                        <a:pt x="199" y="276"/>
                      </a:lnTo>
                      <a:lnTo>
                        <a:pt x="205" y="285"/>
                      </a:lnTo>
                      <a:lnTo>
                        <a:pt x="211" y="292"/>
                      </a:lnTo>
                      <a:lnTo>
                        <a:pt x="205" y="299"/>
                      </a:lnTo>
                      <a:lnTo>
                        <a:pt x="196" y="305"/>
                      </a:lnTo>
                      <a:lnTo>
                        <a:pt x="187" y="311"/>
                      </a:lnTo>
                      <a:lnTo>
                        <a:pt x="177" y="316"/>
                      </a:lnTo>
                      <a:lnTo>
                        <a:pt x="172" y="320"/>
                      </a:lnTo>
                      <a:lnTo>
                        <a:pt x="169" y="323"/>
                      </a:lnTo>
                      <a:lnTo>
                        <a:pt x="166" y="327"/>
                      </a:lnTo>
                      <a:lnTo>
                        <a:pt x="163" y="332"/>
                      </a:lnTo>
                      <a:lnTo>
                        <a:pt x="162" y="336"/>
                      </a:lnTo>
                      <a:lnTo>
                        <a:pt x="161" y="342"/>
                      </a:lnTo>
                      <a:lnTo>
                        <a:pt x="161" y="350"/>
                      </a:lnTo>
                      <a:lnTo>
                        <a:pt x="162" y="356"/>
                      </a:lnTo>
                      <a:lnTo>
                        <a:pt x="168" y="362"/>
                      </a:lnTo>
                      <a:lnTo>
                        <a:pt x="173" y="366"/>
                      </a:lnTo>
                      <a:lnTo>
                        <a:pt x="180" y="371"/>
                      </a:lnTo>
                      <a:lnTo>
                        <a:pt x="188" y="373"/>
                      </a:lnTo>
                      <a:lnTo>
                        <a:pt x="195" y="374"/>
                      </a:lnTo>
                      <a:lnTo>
                        <a:pt x="202" y="375"/>
                      </a:lnTo>
                      <a:lnTo>
                        <a:pt x="210" y="375"/>
                      </a:lnTo>
                      <a:lnTo>
                        <a:pt x="217" y="374"/>
                      </a:lnTo>
                      <a:lnTo>
                        <a:pt x="217" y="417"/>
                      </a:lnTo>
                      <a:lnTo>
                        <a:pt x="210" y="434"/>
                      </a:lnTo>
                      <a:lnTo>
                        <a:pt x="205" y="452"/>
                      </a:lnTo>
                      <a:lnTo>
                        <a:pt x="200" y="470"/>
                      </a:lnTo>
                      <a:lnTo>
                        <a:pt x="195" y="490"/>
                      </a:lnTo>
                      <a:lnTo>
                        <a:pt x="190" y="507"/>
                      </a:lnTo>
                      <a:lnTo>
                        <a:pt x="185" y="525"/>
                      </a:lnTo>
                      <a:lnTo>
                        <a:pt x="179" y="543"/>
                      </a:lnTo>
                      <a:lnTo>
                        <a:pt x="170" y="559"/>
                      </a:lnTo>
                      <a:lnTo>
                        <a:pt x="167" y="566"/>
                      </a:lnTo>
                      <a:lnTo>
                        <a:pt x="162" y="573"/>
                      </a:lnTo>
                      <a:lnTo>
                        <a:pt x="158" y="579"/>
                      </a:lnTo>
                      <a:lnTo>
                        <a:pt x="152" y="585"/>
                      </a:lnTo>
                      <a:lnTo>
                        <a:pt x="147" y="591"/>
                      </a:lnTo>
                      <a:lnTo>
                        <a:pt x="140" y="596"/>
                      </a:lnTo>
                      <a:lnTo>
                        <a:pt x="133" y="601"/>
                      </a:lnTo>
                      <a:lnTo>
                        <a:pt x="126" y="605"/>
                      </a:lnTo>
                      <a:lnTo>
                        <a:pt x="109" y="609"/>
                      </a:lnTo>
                      <a:lnTo>
                        <a:pt x="94" y="616"/>
                      </a:lnTo>
                      <a:lnTo>
                        <a:pt x="80" y="625"/>
                      </a:lnTo>
                      <a:lnTo>
                        <a:pt x="67" y="635"/>
                      </a:lnTo>
                      <a:lnTo>
                        <a:pt x="61" y="641"/>
                      </a:lnTo>
                      <a:lnTo>
                        <a:pt x="56" y="646"/>
                      </a:lnTo>
                      <a:lnTo>
                        <a:pt x="50" y="653"/>
                      </a:lnTo>
                      <a:lnTo>
                        <a:pt x="44" y="659"/>
                      </a:lnTo>
                      <a:lnTo>
                        <a:pt x="41" y="666"/>
                      </a:lnTo>
                      <a:lnTo>
                        <a:pt x="37" y="673"/>
                      </a:lnTo>
                      <a:lnTo>
                        <a:pt x="34" y="682"/>
                      </a:lnTo>
                      <a:lnTo>
                        <a:pt x="32" y="689"/>
                      </a:lnTo>
                      <a:lnTo>
                        <a:pt x="20" y="720"/>
                      </a:lnTo>
                      <a:lnTo>
                        <a:pt x="10" y="750"/>
                      </a:lnTo>
                      <a:lnTo>
                        <a:pt x="4" y="764"/>
                      </a:lnTo>
                      <a:lnTo>
                        <a:pt x="2" y="778"/>
                      </a:lnTo>
                      <a:lnTo>
                        <a:pt x="0" y="792"/>
                      </a:lnTo>
                      <a:lnTo>
                        <a:pt x="0" y="807"/>
                      </a:lnTo>
                      <a:lnTo>
                        <a:pt x="13" y="828"/>
                      </a:lnTo>
                      <a:lnTo>
                        <a:pt x="28" y="851"/>
                      </a:lnTo>
                      <a:lnTo>
                        <a:pt x="32" y="863"/>
                      </a:lnTo>
                      <a:lnTo>
                        <a:pt x="36" y="875"/>
                      </a:lnTo>
                      <a:lnTo>
                        <a:pt x="36" y="881"/>
                      </a:lnTo>
                      <a:lnTo>
                        <a:pt x="36" y="888"/>
                      </a:lnTo>
                      <a:lnTo>
                        <a:pt x="34" y="895"/>
                      </a:lnTo>
                      <a:lnTo>
                        <a:pt x="32" y="900"/>
                      </a:lnTo>
                      <a:lnTo>
                        <a:pt x="37" y="899"/>
                      </a:lnTo>
                      <a:lnTo>
                        <a:pt x="42" y="899"/>
                      </a:lnTo>
                      <a:lnTo>
                        <a:pt x="48" y="899"/>
                      </a:lnTo>
                      <a:lnTo>
                        <a:pt x="52" y="900"/>
                      </a:lnTo>
                      <a:lnTo>
                        <a:pt x="61" y="904"/>
                      </a:lnTo>
                      <a:lnTo>
                        <a:pt x="69" y="908"/>
                      </a:lnTo>
                      <a:lnTo>
                        <a:pt x="84" y="921"/>
                      </a:lnTo>
                      <a:lnTo>
                        <a:pt x="99" y="935"/>
                      </a:lnTo>
                      <a:lnTo>
                        <a:pt x="107" y="941"/>
                      </a:lnTo>
                      <a:lnTo>
                        <a:pt x="114" y="947"/>
                      </a:lnTo>
                      <a:lnTo>
                        <a:pt x="122" y="952"/>
                      </a:lnTo>
                      <a:lnTo>
                        <a:pt x="130" y="955"/>
                      </a:lnTo>
                      <a:lnTo>
                        <a:pt x="133" y="955"/>
                      </a:lnTo>
                      <a:lnTo>
                        <a:pt x="137" y="955"/>
                      </a:lnTo>
                      <a:lnTo>
                        <a:pt x="141" y="954"/>
                      </a:lnTo>
                      <a:lnTo>
                        <a:pt x="146" y="951"/>
                      </a:lnTo>
                      <a:lnTo>
                        <a:pt x="149" y="949"/>
                      </a:lnTo>
                      <a:lnTo>
                        <a:pt x="153" y="945"/>
                      </a:lnTo>
                      <a:lnTo>
                        <a:pt x="158" y="940"/>
                      </a:lnTo>
                      <a:lnTo>
                        <a:pt x="162" y="936"/>
                      </a:lnTo>
                      <a:lnTo>
                        <a:pt x="166" y="939"/>
                      </a:lnTo>
                      <a:lnTo>
                        <a:pt x="168" y="942"/>
                      </a:lnTo>
                      <a:lnTo>
                        <a:pt x="169" y="946"/>
                      </a:lnTo>
                      <a:lnTo>
                        <a:pt x="170" y="951"/>
                      </a:lnTo>
                      <a:lnTo>
                        <a:pt x="171" y="960"/>
                      </a:lnTo>
                      <a:lnTo>
                        <a:pt x="172" y="970"/>
                      </a:lnTo>
                      <a:lnTo>
                        <a:pt x="175" y="979"/>
                      </a:lnTo>
                      <a:lnTo>
                        <a:pt x="179" y="988"/>
                      </a:lnTo>
                      <a:lnTo>
                        <a:pt x="182" y="991"/>
                      </a:lnTo>
                      <a:lnTo>
                        <a:pt x="186" y="995"/>
                      </a:lnTo>
                      <a:lnTo>
                        <a:pt x="190" y="998"/>
                      </a:lnTo>
                      <a:lnTo>
                        <a:pt x="196" y="1000"/>
                      </a:lnTo>
                      <a:lnTo>
                        <a:pt x="258" y="989"/>
                      </a:lnTo>
                      <a:lnTo>
                        <a:pt x="262" y="980"/>
                      </a:lnTo>
                      <a:lnTo>
                        <a:pt x="268" y="971"/>
                      </a:lnTo>
                      <a:lnTo>
                        <a:pt x="273" y="964"/>
                      </a:lnTo>
                      <a:lnTo>
                        <a:pt x="279" y="957"/>
                      </a:lnTo>
                      <a:lnTo>
                        <a:pt x="286" y="950"/>
                      </a:lnTo>
                      <a:lnTo>
                        <a:pt x="293" y="944"/>
                      </a:lnTo>
                      <a:lnTo>
                        <a:pt x="301" y="938"/>
                      </a:lnTo>
                      <a:lnTo>
                        <a:pt x="309" y="934"/>
                      </a:lnTo>
                      <a:lnTo>
                        <a:pt x="328" y="926"/>
                      </a:lnTo>
                      <a:lnTo>
                        <a:pt x="347" y="920"/>
                      </a:lnTo>
                      <a:lnTo>
                        <a:pt x="366" y="915"/>
                      </a:lnTo>
                      <a:lnTo>
                        <a:pt x="387" y="911"/>
                      </a:lnTo>
                      <a:lnTo>
                        <a:pt x="403" y="921"/>
                      </a:lnTo>
                      <a:lnTo>
                        <a:pt x="413" y="1070"/>
                      </a:lnTo>
                      <a:lnTo>
                        <a:pt x="430" y="1073"/>
                      </a:lnTo>
                      <a:lnTo>
                        <a:pt x="447" y="1078"/>
                      </a:lnTo>
                      <a:lnTo>
                        <a:pt x="462" y="1085"/>
                      </a:lnTo>
                      <a:lnTo>
                        <a:pt x="476" y="1092"/>
                      </a:lnTo>
                      <a:lnTo>
                        <a:pt x="502" y="1109"/>
                      </a:lnTo>
                      <a:lnTo>
                        <a:pt x="529" y="1128"/>
                      </a:lnTo>
                      <a:lnTo>
                        <a:pt x="542" y="1138"/>
                      </a:lnTo>
                      <a:lnTo>
                        <a:pt x="555" y="1147"/>
                      </a:lnTo>
                      <a:lnTo>
                        <a:pt x="568" y="1157"/>
                      </a:lnTo>
                      <a:lnTo>
                        <a:pt x="584" y="1164"/>
                      </a:lnTo>
                      <a:lnTo>
                        <a:pt x="597" y="1171"/>
                      </a:lnTo>
                      <a:lnTo>
                        <a:pt x="612" y="1178"/>
                      </a:lnTo>
                      <a:lnTo>
                        <a:pt x="628" y="1182"/>
                      </a:lnTo>
                      <a:lnTo>
                        <a:pt x="646" y="1184"/>
                      </a:lnTo>
                      <a:lnTo>
                        <a:pt x="652" y="1237"/>
                      </a:lnTo>
                      <a:lnTo>
                        <a:pt x="642" y="1243"/>
                      </a:lnTo>
                      <a:lnTo>
                        <a:pt x="635" y="1251"/>
                      </a:lnTo>
                      <a:lnTo>
                        <a:pt x="628" y="1260"/>
                      </a:lnTo>
                      <a:lnTo>
                        <a:pt x="622" y="1270"/>
                      </a:lnTo>
                      <a:lnTo>
                        <a:pt x="618" y="1280"/>
                      </a:lnTo>
                      <a:lnTo>
                        <a:pt x="616" y="1291"/>
                      </a:lnTo>
                      <a:lnTo>
                        <a:pt x="616" y="1297"/>
                      </a:lnTo>
                      <a:lnTo>
                        <a:pt x="616" y="1302"/>
                      </a:lnTo>
                      <a:lnTo>
                        <a:pt x="617" y="1307"/>
                      </a:lnTo>
                      <a:lnTo>
                        <a:pt x="618" y="1312"/>
                      </a:lnTo>
                      <a:lnTo>
                        <a:pt x="622" y="1319"/>
                      </a:lnTo>
                      <a:lnTo>
                        <a:pt x="628" y="1324"/>
                      </a:lnTo>
                      <a:lnTo>
                        <a:pt x="634" y="1328"/>
                      </a:lnTo>
                      <a:lnTo>
                        <a:pt x="639" y="1331"/>
                      </a:lnTo>
                      <a:lnTo>
                        <a:pt x="647" y="1332"/>
                      </a:lnTo>
                      <a:lnTo>
                        <a:pt x="654" y="1333"/>
                      </a:lnTo>
                      <a:lnTo>
                        <a:pt x="660" y="1333"/>
                      </a:lnTo>
                      <a:lnTo>
                        <a:pt x="667" y="1333"/>
                      </a:lnTo>
                      <a:lnTo>
                        <a:pt x="694" y="1328"/>
                      </a:lnTo>
                      <a:lnTo>
                        <a:pt x="720" y="1324"/>
                      </a:lnTo>
                      <a:lnTo>
                        <a:pt x="722" y="1329"/>
                      </a:lnTo>
                      <a:lnTo>
                        <a:pt x="725" y="1334"/>
                      </a:lnTo>
                      <a:lnTo>
                        <a:pt x="725" y="1340"/>
                      </a:lnTo>
                      <a:lnTo>
                        <a:pt x="725" y="1347"/>
                      </a:lnTo>
                      <a:lnTo>
                        <a:pt x="724" y="1360"/>
                      </a:lnTo>
                      <a:lnTo>
                        <a:pt x="722" y="1372"/>
                      </a:lnTo>
                      <a:lnTo>
                        <a:pt x="721" y="1378"/>
                      </a:lnTo>
                      <a:lnTo>
                        <a:pt x="721" y="1383"/>
                      </a:lnTo>
                      <a:lnTo>
                        <a:pt x="722" y="1388"/>
                      </a:lnTo>
                      <a:lnTo>
                        <a:pt x="725" y="1392"/>
                      </a:lnTo>
                      <a:lnTo>
                        <a:pt x="727" y="1397"/>
                      </a:lnTo>
                      <a:lnTo>
                        <a:pt x="731" y="1399"/>
                      </a:lnTo>
                      <a:lnTo>
                        <a:pt x="736" y="1401"/>
                      </a:lnTo>
                      <a:lnTo>
                        <a:pt x="744" y="1402"/>
                      </a:lnTo>
                      <a:lnTo>
                        <a:pt x="747" y="1433"/>
                      </a:lnTo>
                      <a:lnTo>
                        <a:pt x="751" y="1473"/>
                      </a:lnTo>
                      <a:lnTo>
                        <a:pt x="752" y="1485"/>
                      </a:lnTo>
                      <a:lnTo>
                        <a:pt x="752" y="1495"/>
                      </a:lnTo>
                      <a:lnTo>
                        <a:pt x="751" y="1506"/>
                      </a:lnTo>
                      <a:lnTo>
                        <a:pt x="749" y="1516"/>
                      </a:lnTo>
                      <a:lnTo>
                        <a:pt x="747" y="1525"/>
                      </a:lnTo>
                      <a:lnTo>
                        <a:pt x="742" y="1534"/>
                      </a:lnTo>
                      <a:lnTo>
                        <a:pt x="738" y="1542"/>
                      </a:lnTo>
                      <a:lnTo>
                        <a:pt x="731" y="1549"/>
                      </a:lnTo>
                      <a:lnTo>
                        <a:pt x="737" y="1572"/>
                      </a:lnTo>
                      <a:lnTo>
                        <a:pt x="768" y="1695"/>
                      </a:lnTo>
                      <a:close/>
                    </a:path>
                  </a:pathLst>
                </a:custGeom>
                <a:grpFill/>
                <a:ln w="6350">
                  <a:solidFill>
                    <a:schemeClr val="bg1"/>
                  </a:solidFill>
                  <a:round/>
                  <a:headEnd/>
                  <a:tailEnd/>
                </a:ln>
              </p:spPr>
              <p:txBody>
                <a:bodyPr/>
                <a:lstStyle/>
                <a:p>
                  <a:pPr algn="ctr">
                    <a:buClr>
                      <a:srgbClr val="000000"/>
                    </a:buClr>
                    <a:defRPr/>
                  </a:pPr>
                  <a:endParaRPr lang="ja-JP" altLang="en-US" b="1" dirty="0">
                    <a:solidFill>
                      <a:srgbClr val="000000"/>
                    </a:solidFill>
                    <a:latin typeface="Arial" pitchFamily="34" charset="0"/>
                    <a:ea typeface="ＭＳ Ｐゴシック" charset="0"/>
                    <a:cs typeface="Arial" charset="0"/>
                  </a:endParaRPr>
                </a:p>
              </p:txBody>
            </p:sp>
          </p:grpSp>
          <p:sp>
            <p:nvSpPr>
              <p:cNvPr id="11" name="Freeform 116"/>
              <p:cNvSpPr>
                <a:spLocks noChangeAspect="1"/>
              </p:cNvSpPr>
              <p:nvPr>
                <p:custDataLst>
                  <p:tags r:id="rId1"/>
                </p:custDataLst>
              </p:nvPr>
            </p:nvSpPr>
            <p:spPr bwMode="auto">
              <a:xfrm>
                <a:off x="7844176" y="3435304"/>
                <a:ext cx="279137" cy="311443"/>
              </a:xfrm>
              <a:custGeom>
                <a:avLst/>
                <a:gdLst>
                  <a:gd name="T0" fmla="*/ 17 w 637"/>
                  <a:gd name="T1" fmla="*/ 7 h 690"/>
                  <a:gd name="T2" fmla="*/ 17 w 637"/>
                  <a:gd name="T3" fmla="*/ 8 h 690"/>
                  <a:gd name="T4" fmla="*/ 17 w 637"/>
                  <a:gd name="T5" fmla="*/ 8 h 690"/>
                  <a:gd name="T6" fmla="*/ 17 w 637"/>
                  <a:gd name="T7" fmla="*/ 8 h 690"/>
                  <a:gd name="T8" fmla="*/ 17 w 637"/>
                  <a:gd name="T9" fmla="*/ 9 h 690"/>
                  <a:gd name="T10" fmla="*/ 17 w 637"/>
                  <a:gd name="T11" fmla="*/ 9 h 690"/>
                  <a:gd name="T12" fmla="*/ 16 w 637"/>
                  <a:gd name="T13" fmla="*/ 9 h 690"/>
                  <a:gd name="T14" fmla="*/ 16 w 637"/>
                  <a:gd name="T15" fmla="*/ 10 h 690"/>
                  <a:gd name="T16" fmla="*/ 17 w 637"/>
                  <a:gd name="T17" fmla="*/ 11 h 690"/>
                  <a:gd name="T18" fmla="*/ 17 w 637"/>
                  <a:gd name="T19" fmla="*/ 11 h 690"/>
                  <a:gd name="T20" fmla="*/ 17 w 637"/>
                  <a:gd name="T21" fmla="*/ 11 h 690"/>
                  <a:gd name="T22" fmla="*/ 17 w 637"/>
                  <a:gd name="T23" fmla="*/ 12 h 690"/>
                  <a:gd name="T24" fmla="*/ 16 w 637"/>
                  <a:gd name="T25" fmla="*/ 13 h 690"/>
                  <a:gd name="T26" fmla="*/ 15 w 637"/>
                  <a:gd name="T27" fmla="*/ 13 h 690"/>
                  <a:gd name="T28" fmla="*/ 13 w 637"/>
                  <a:gd name="T29" fmla="*/ 13 h 690"/>
                  <a:gd name="T30" fmla="*/ 12 w 637"/>
                  <a:gd name="T31" fmla="*/ 14 h 690"/>
                  <a:gd name="T32" fmla="*/ 12 w 637"/>
                  <a:gd name="T33" fmla="*/ 14 h 690"/>
                  <a:gd name="T34" fmla="*/ 12 w 637"/>
                  <a:gd name="T35" fmla="*/ 15 h 690"/>
                  <a:gd name="T36" fmla="*/ 12 w 637"/>
                  <a:gd name="T37" fmla="*/ 16 h 690"/>
                  <a:gd name="T38" fmla="*/ 13 w 637"/>
                  <a:gd name="T39" fmla="*/ 16 h 690"/>
                  <a:gd name="T40" fmla="*/ 13 w 637"/>
                  <a:gd name="T41" fmla="*/ 16 h 690"/>
                  <a:gd name="T42" fmla="*/ 14 w 637"/>
                  <a:gd name="T43" fmla="*/ 16 h 690"/>
                  <a:gd name="T44" fmla="*/ 14 w 637"/>
                  <a:gd name="T45" fmla="*/ 16 h 690"/>
                  <a:gd name="T46" fmla="*/ 14 w 637"/>
                  <a:gd name="T47" fmla="*/ 17 h 690"/>
                  <a:gd name="T48" fmla="*/ 13 w 637"/>
                  <a:gd name="T49" fmla="*/ 17 h 690"/>
                  <a:gd name="T50" fmla="*/ 13 w 637"/>
                  <a:gd name="T51" fmla="*/ 17 h 690"/>
                  <a:gd name="T52" fmla="*/ 12 w 637"/>
                  <a:gd name="T53" fmla="*/ 17 h 690"/>
                  <a:gd name="T54" fmla="*/ 11 w 637"/>
                  <a:gd name="T55" fmla="*/ 18 h 690"/>
                  <a:gd name="T56" fmla="*/ 10 w 637"/>
                  <a:gd name="T57" fmla="*/ 19 h 690"/>
                  <a:gd name="T58" fmla="*/ 10 w 637"/>
                  <a:gd name="T59" fmla="*/ 19 h 690"/>
                  <a:gd name="T60" fmla="*/ 9 w 637"/>
                  <a:gd name="T61" fmla="*/ 19 h 690"/>
                  <a:gd name="T62" fmla="*/ 9 w 637"/>
                  <a:gd name="T63" fmla="*/ 17 h 690"/>
                  <a:gd name="T64" fmla="*/ 8 w 637"/>
                  <a:gd name="T65" fmla="*/ 17 h 690"/>
                  <a:gd name="T66" fmla="*/ 8 w 637"/>
                  <a:gd name="T67" fmla="*/ 17 h 690"/>
                  <a:gd name="T68" fmla="*/ 7 w 637"/>
                  <a:gd name="T69" fmla="*/ 13 h 690"/>
                  <a:gd name="T70" fmla="*/ 7 w 637"/>
                  <a:gd name="T71" fmla="*/ 13 h 690"/>
                  <a:gd name="T72" fmla="*/ 8 w 637"/>
                  <a:gd name="T73" fmla="*/ 11 h 690"/>
                  <a:gd name="T74" fmla="*/ 8 w 637"/>
                  <a:gd name="T75" fmla="*/ 11 h 690"/>
                  <a:gd name="T76" fmla="*/ 8 w 637"/>
                  <a:gd name="T77" fmla="*/ 10 h 690"/>
                  <a:gd name="T78" fmla="*/ 7 w 637"/>
                  <a:gd name="T79" fmla="*/ 10 h 690"/>
                  <a:gd name="T80" fmla="*/ 6 w 637"/>
                  <a:gd name="T81" fmla="*/ 10 h 690"/>
                  <a:gd name="T82" fmla="*/ 6 w 637"/>
                  <a:gd name="T83" fmla="*/ 10 h 690"/>
                  <a:gd name="T84" fmla="*/ 5 w 637"/>
                  <a:gd name="T85" fmla="*/ 9 h 690"/>
                  <a:gd name="T86" fmla="*/ 5 w 637"/>
                  <a:gd name="T87" fmla="*/ 9 h 690"/>
                  <a:gd name="T88" fmla="*/ 4 w 637"/>
                  <a:gd name="T89" fmla="*/ 9 h 690"/>
                  <a:gd name="T90" fmla="*/ 2 w 637"/>
                  <a:gd name="T91" fmla="*/ 9 h 690"/>
                  <a:gd name="T92" fmla="*/ 2 w 637"/>
                  <a:gd name="T93" fmla="*/ 8 h 690"/>
                  <a:gd name="T94" fmla="*/ 2 w 637"/>
                  <a:gd name="T95" fmla="*/ 8 h 690"/>
                  <a:gd name="T96" fmla="*/ 1 w 637"/>
                  <a:gd name="T97" fmla="*/ 8 h 690"/>
                  <a:gd name="T98" fmla="*/ 1 w 637"/>
                  <a:gd name="T99" fmla="*/ 7 h 690"/>
                  <a:gd name="T100" fmla="*/ 1 w 637"/>
                  <a:gd name="T101" fmla="*/ 5 h 690"/>
                  <a:gd name="T102" fmla="*/ 1 w 637"/>
                  <a:gd name="T103" fmla="*/ 5 h 690"/>
                  <a:gd name="T104" fmla="*/ 0 w 637"/>
                  <a:gd name="T105" fmla="*/ 5 h 690"/>
                  <a:gd name="T106" fmla="*/ 1 w 637"/>
                  <a:gd name="T107" fmla="*/ 3 h 690"/>
                  <a:gd name="T108" fmla="*/ 1 w 637"/>
                  <a:gd name="T109" fmla="*/ 2 h 690"/>
                  <a:gd name="T110" fmla="*/ 2 w 637"/>
                  <a:gd name="T111" fmla="*/ 2 h 690"/>
                  <a:gd name="T112" fmla="*/ 2 w 637"/>
                  <a:gd name="T113" fmla="*/ 2 h 690"/>
                  <a:gd name="T114" fmla="*/ 5 w 637"/>
                  <a:gd name="T115" fmla="*/ 1 h 690"/>
                  <a:gd name="T116" fmla="*/ 14 w 637"/>
                  <a:gd name="T117" fmla="*/ 2 h 690"/>
                  <a:gd name="T118" fmla="*/ 17 w 637"/>
                  <a:gd name="T119" fmla="*/ 6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37" h="690">
                    <a:moveTo>
                      <a:pt x="637" y="229"/>
                    </a:moveTo>
                    <a:cubicBezTo>
                      <a:pt x="621" y="248"/>
                      <a:pt x="605" y="267"/>
                      <a:pt x="605" y="267"/>
                    </a:cubicBezTo>
                    <a:lnTo>
                      <a:pt x="604" y="268"/>
                    </a:lnTo>
                    <a:lnTo>
                      <a:pt x="604" y="271"/>
                    </a:lnTo>
                    <a:lnTo>
                      <a:pt x="604" y="277"/>
                    </a:lnTo>
                    <a:lnTo>
                      <a:pt x="604" y="282"/>
                    </a:lnTo>
                    <a:lnTo>
                      <a:pt x="606" y="290"/>
                    </a:lnTo>
                    <a:lnTo>
                      <a:pt x="610" y="294"/>
                    </a:lnTo>
                    <a:lnTo>
                      <a:pt x="613" y="298"/>
                    </a:lnTo>
                    <a:lnTo>
                      <a:pt x="616" y="299"/>
                    </a:lnTo>
                    <a:lnTo>
                      <a:pt x="619" y="301"/>
                    </a:lnTo>
                    <a:lnTo>
                      <a:pt x="624" y="301"/>
                    </a:lnTo>
                    <a:lnTo>
                      <a:pt x="623" y="308"/>
                    </a:lnTo>
                    <a:lnTo>
                      <a:pt x="620" y="312"/>
                    </a:lnTo>
                    <a:lnTo>
                      <a:pt x="618" y="317"/>
                    </a:lnTo>
                    <a:lnTo>
                      <a:pt x="616" y="320"/>
                    </a:lnTo>
                    <a:lnTo>
                      <a:pt x="608" y="327"/>
                    </a:lnTo>
                    <a:lnTo>
                      <a:pt x="600" y="332"/>
                    </a:lnTo>
                    <a:lnTo>
                      <a:pt x="591" y="338"/>
                    </a:lnTo>
                    <a:lnTo>
                      <a:pt x="584" y="343"/>
                    </a:lnTo>
                    <a:lnTo>
                      <a:pt x="580" y="347"/>
                    </a:lnTo>
                    <a:lnTo>
                      <a:pt x="576" y="350"/>
                    </a:lnTo>
                    <a:lnTo>
                      <a:pt x="574" y="354"/>
                    </a:lnTo>
                    <a:lnTo>
                      <a:pt x="570" y="359"/>
                    </a:lnTo>
                    <a:lnTo>
                      <a:pt x="591" y="409"/>
                    </a:lnTo>
                    <a:lnTo>
                      <a:pt x="599" y="411"/>
                    </a:lnTo>
                    <a:lnTo>
                      <a:pt x="606" y="411"/>
                    </a:lnTo>
                    <a:lnTo>
                      <a:pt x="613" y="411"/>
                    </a:lnTo>
                    <a:lnTo>
                      <a:pt x="618" y="410"/>
                    </a:lnTo>
                    <a:lnTo>
                      <a:pt x="624" y="410"/>
                    </a:lnTo>
                    <a:lnTo>
                      <a:pt x="630" y="410"/>
                    </a:lnTo>
                    <a:lnTo>
                      <a:pt x="634" y="411"/>
                    </a:lnTo>
                    <a:lnTo>
                      <a:pt x="637" y="413"/>
                    </a:lnTo>
                    <a:lnTo>
                      <a:pt x="630" y="447"/>
                    </a:lnTo>
                    <a:lnTo>
                      <a:pt x="620" y="454"/>
                    </a:lnTo>
                    <a:lnTo>
                      <a:pt x="610" y="460"/>
                    </a:lnTo>
                    <a:lnTo>
                      <a:pt x="600" y="466"/>
                    </a:lnTo>
                    <a:lnTo>
                      <a:pt x="589" y="470"/>
                    </a:lnTo>
                    <a:lnTo>
                      <a:pt x="578" y="472"/>
                    </a:lnTo>
                    <a:lnTo>
                      <a:pt x="567" y="476"/>
                    </a:lnTo>
                    <a:lnTo>
                      <a:pt x="554" y="477"/>
                    </a:lnTo>
                    <a:lnTo>
                      <a:pt x="543" y="478"/>
                    </a:lnTo>
                    <a:lnTo>
                      <a:pt x="518" y="479"/>
                    </a:lnTo>
                    <a:lnTo>
                      <a:pt x="491" y="479"/>
                    </a:lnTo>
                    <a:lnTo>
                      <a:pt x="467" y="480"/>
                    </a:lnTo>
                    <a:lnTo>
                      <a:pt x="444" y="482"/>
                    </a:lnTo>
                    <a:lnTo>
                      <a:pt x="432" y="504"/>
                    </a:lnTo>
                    <a:lnTo>
                      <a:pt x="437" y="507"/>
                    </a:lnTo>
                    <a:lnTo>
                      <a:pt x="440" y="510"/>
                    </a:lnTo>
                    <a:lnTo>
                      <a:pt x="442" y="513"/>
                    </a:lnTo>
                    <a:lnTo>
                      <a:pt x="446" y="517"/>
                    </a:lnTo>
                    <a:lnTo>
                      <a:pt x="449" y="526"/>
                    </a:lnTo>
                    <a:lnTo>
                      <a:pt x="452" y="534"/>
                    </a:lnTo>
                    <a:lnTo>
                      <a:pt x="454" y="544"/>
                    </a:lnTo>
                    <a:lnTo>
                      <a:pt x="455" y="556"/>
                    </a:lnTo>
                    <a:lnTo>
                      <a:pt x="454" y="566"/>
                    </a:lnTo>
                    <a:lnTo>
                      <a:pt x="452" y="576"/>
                    </a:lnTo>
                    <a:lnTo>
                      <a:pt x="455" y="578"/>
                    </a:lnTo>
                    <a:lnTo>
                      <a:pt x="457" y="580"/>
                    </a:lnTo>
                    <a:lnTo>
                      <a:pt x="460" y="582"/>
                    </a:lnTo>
                    <a:lnTo>
                      <a:pt x="462" y="583"/>
                    </a:lnTo>
                    <a:lnTo>
                      <a:pt x="469" y="584"/>
                    </a:lnTo>
                    <a:lnTo>
                      <a:pt x="477" y="586"/>
                    </a:lnTo>
                    <a:lnTo>
                      <a:pt x="484" y="587"/>
                    </a:lnTo>
                    <a:lnTo>
                      <a:pt x="490" y="589"/>
                    </a:lnTo>
                    <a:lnTo>
                      <a:pt x="492" y="591"/>
                    </a:lnTo>
                    <a:lnTo>
                      <a:pt x="497" y="593"/>
                    </a:lnTo>
                    <a:lnTo>
                      <a:pt x="499" y="597"/>
                    </a:lnTo>
                    <a:lnTo>
                      <a:pt x="501" y="600"/>
                    </a:lnTo>
                    <a:lnTo>
                      <a:pt x="499" y="607"/>
                    </a:lnTo>
                    <a:lnTo>
                      <a:pt x="497" y="612"/>
                    </a:lnTo>
                    <a:lnTo>
                      <a:pt x="492" y="617"/>
                    </a:lnTo>
                    <a:lnTo>
                      <a:pt x="489" y="621"/>
                    </a:lnTo>
                    <a:lnTo>
                      <a:pt x="485" y="624"/>
                    </a:lnTo>
                    <a:lnTo>
                      <a:pt x="480" y="626"/>
                    </a:lnTo>
                    <a:lnTo>
                      <a:pt x="475" y="627"/>
                    </a:lnTo>
                    <a:lnTo>
                      <a:pt x="470" y="628"/>
                    </a:lnTo>
                    <a:lnTo>
                      <a:pt x="460" y="629"/>
                    </a:lnTo>
                    <a:lnTo>
                      <a:pt x="450" y="631"/>
                    </a:lnTo>
                    <a:lnTo>
                      <a:pt x="446" y="632"/>
                    </a:lnTo>
                    <a:lnTo>
                      <a:pt x="442" y="634"/>
                    </a:lnTo>
                    <a:lnTo>
                      <a:pt x="439" y="637"/>
                    </a:lnTo>
                    <a:lnTo>
                      <a:pt x="437" y="640"/>
                    </a:lnTo>
                    <a:lnTo>
                      <a:pt x="414" y="659"/>
                    </a:lnTo>
                    <a:lnTo>
                      <a:pt x="388" y="678"/>
                    </a:lnTo>
                    <a:lnTo>
                      <a:pt x="381" y="682"/>
                    </a:lnTo>
                    <a:lnTo>
                      <a:pt x="375" y="686"/>
                    </a:lnTo>
                    <a:lnTo>
                      <a:pt x="368" y="689"/>
                    </a:lnTo>
                    <a:lnTo>
                      <a:pt x="359" y="690"/>
                    </a:lnTo>
                    <a:lnTo>
                      <a:pt x="351" y="690"/>
                    </a:lnTo>
                    <a:lnTo>
                      <a:pt x="344" y="690"/>
                    </a:lnTo>
                    <a:lnTo>
                      <a:pt x="337" y="686"/>
                    </a:lnTo>
                    <a:lnTo>
                      <a:pt x="328" y="682"/>
                    </a:lnTo>
                    <a:lnTo>
                      <a:pt x="326" y="668"/>
                    </a:lnTo>
                    <a:lnTo>
                      <a:pt x="322" y="646"/>
                    </a:lnTo>
                    <a:lnTo>
                      <a:pt x="320" y="640"/>
                    </a:lnTo>
                    <a:lnTo>
                      <a:pt x="318" y="634"/>
                    </a:lnTo>
                    <a:lnTo>
                      <a:pt x="316" y="630"/>
                    </a:lnTo>
                    <a:lnTo>
                      <a:pt x="312" y="626"/>
                    </a:lnTo>
                    <a:lnTo>
                      <a:pt x="308" y="623"/>
                    </a:lnTo>
                    <a:lnTo>
                      <a:pt x="303" y="621"/>
                    </a:lnTo>
                    <a:lnTo>
                      <a:pt x="297" y="619"/>
                    </a:lnTo>
                    <a:lnTo>
                      <a:pt x="289" y="619"/>
                    </a:lnTo>
                    <a:lnTo>
                      <a:pt x="255" y="496"/>
                    </a:lnTo>
                    <a:lnTo>
                      <a:pt x="256" y="486"/>
                    </a:lnTo>
                    <a:lnTo>
                      <a:pt x="257" y="479"/>
                    </a:lnTo>
                    <a:lnTo>
                      <a:pt x="259" y="471"/>
                    </a:lnTo>
                    <a:lnTo>
                      <a:pt x="262" y="464"/>
                    </a:lnTo>
                    <a:lnTo>
                      <a:pt x="268" y="451"/>
                    </a:lnTo>
                    <a:lnTo>
                      <a:pt x="276" y="438"/>
                    </a:lnTo>
                    <a:lnTo>
                      <a:pt x="282" y="424"/>
                    </a:lnTo>
                    <a:lnTo>
                      <a:pt x="289" y="410"/>
                    </a:lnTo>
                    <a:lnTo>
                      <a:pt x="291" y="403"/>
                    </a:lnTo>
                    <a:lnTo>
                      <a:pt x="293" y="396"/>
                    </a:lnTo>
                    <a:lnTo>
                      <a:pt x="295" y="388"/>
                    </a:lnTo>
                    <a:lnTo>
                      <a:pt x="297" y="380"/>
                    </a:lnTo>
                    <a:lnTo>
                      <a:pt x="276" y="371"/>
                    </a:lnTo>
                    <a:lnTo>
                      <a:pt x="255" y="360"/>
                    </a:lnTo>
                    <a:lnTo>
                      <a:pt x="249" y="359"/>
                    </a:lnTo>
                    <a:lnTo>
                      <a:pt x="243" y="357"/>
                    </a:lnTo>
                    <a:lnTo>
                      <a:pt x="238" y="357"/>
                    </a:lnTo>
                    <a:lnTo>
                      <a:pt x="231" y="356"/>
                    </a:lnTo>
                    <a:lnTo>
                      <a:pt x="225" y="357"/>
                    </a:lnTo>
                    <a:lnTo>
                      <a:pt x="219" y="358"/>
                    </a:lnTo>
                    <a:lnTo>
                      <a:pt x="212" y="361"/>
                    </a:lnTo>
                    <a:lnTo>
                      <a:pt x="207" y="364"/>
                    </a:lnTo>
                    <a:lnTo>
                      <a:pt x="200" y="358"/>
                    </a:lnTo>
                    <a:lnTo>
                      <a:pt x="193" y="351"/>
                    </a:lnTo>
                    <a:lnTo>
                      <a:pt x="187" y="346"/>
                    </a:lnTo>
                    <a:lnTo>
                      <a:pt x="180" y="340"/>
                    </a:lnTo>
                    <a:lnTo>
                      <a:pt x="172" y="336"/>
                    </a:lnTo>
                    <a:lnTo>
                      <a:pt x="165" y="332"/>
                    </a:lnTo>
                    <a:lnTo>
                      <a:pt x="157" y="329"/>
                    </a:lnTo>
                    <a:lnTo>
                      <a:pt x="149" y="327"/>
                    </a:lnTo>
                    <a:lnTo>
                      <a:pt x="132" y="322"/>
                    </a:lnTo>
                    <a:lnTo>
                      <a:pt x="116" y="320"/>
                    </a:lnTo>
                    <a:lnTo>
                      <a:pt x="96" y="320"/>
                    </a:lnTo>
                    <a:lnTo>
                      <a:pt x="78" y="321"/>
                    </a:lnTo>
                    <a:lnTo>
                      <a:pt x="71" y="319"/>
                    </a:lnTo>
                    <a:lnTo>
                      <a:pt x="67" y="317"/>
                    </a:lnTo>
                    <a:lnTo>
                      <a:pt x="62" y="314"/>
                    </a:lnTo>
                    <a:lnTo>
                      <a:pt x="58" y="310"/>
                    </a:lnTo>
                    <a:lnTo>
                      <a:pt x="54" y="307"/>
                    </a:lnTo>
                    <a:lnTo>
                      <a:pt x="52" y="302"/>
                    </a:lnTo>
                    <a:lnTo>
                      <a:pt x="50" y="298"/>
                    </a:lnTo>
                    <a:lnTo>
                      <a:pt x="48" y="292"/>
                    </a:lnTo>
                    <a:lnTo>
                      <a:pt x="46" y="282"/>
                    </a:lnTo>
                    <a:lnTo>
                      <a:pt x="46" y="272"/>
                    </a:lnTo>
                    <a:lnTo>
                      <a:pt x="46" y="263"/>
                    </a:lnTo>
                    <a:lnTo>
                      <a:pt x="46" y="257"/>
                    </a:lnTo>
                    <a:lnTo>
                      <a:pt x="43" y="230"/>
                    </a:lnTo>
                    <a:lnTo>
                      <a:pt x="40" y="201"/>
                    </a:lnTo>
                    <a:lnTo>
                      <a:pt x="38" y="194"/>
                    </a:lnTo>
                    <a:lnTo>
                      <a:pt x="34" y="188"/>
                    </a:lnTo>
                    <a:lnTo>
                      <a:pt x="31" y="182"/>
                    </a:lnTo>
                    <a:lnTo>
                      <a:pt x="27" y="178"/>
                    </a:lnTo>
                    <a:lnTo>
                      <a:pt x="21" y="173"/>
                    </a:lnTo>
                    <a:lnTo>
                      <a:pt x="16" y="170"/>
                    </a:lnTo>
                    <a:lnTo>
                      <a:pt x="9" y="167"/>
                    </a:lnTo>
                    <a:lnTo>
                      <a:pt x="0" y="166"/>
                    </a:lnTo>
                    <a:lnTo>
                      <a:pt x="9" y="138"/>
                    </a:lnTo>
                    <a:lnTo>
                      <a:pt x="17" y="109"/>
                    </a:lnTo>
                    <a:lnTo>
                      <a:pt x="21" y="94"/>
                    </a:lnTo>
                    <a:lnTo>
                      <a:pt x="28" y="80"/>
                    </a:lnTo>
                    <a:lnTo>
                      <a:pt x="33" y="73"/>
                    </a:lnTo>
                    <a:lnTo>
                      <a:pt x="38" y="66"/>
                    </a:lnTo>
                    <a:lnTo>
                      <a:pt x="43" y="59"/>
                    </a:lnTo>
                    <a:lnTo>
                      <a:pt x="49" y="52"/>
                    </a:lnTo>
                    <a:cubicBezTo>
                      <a:pt x="49" y="52"/>
                      <a:pt x="73" y="66"/>
                      <a:pt x="64" y="96"/>
                    </a:cubicBezTo>
                    <a:cubicBezTo>
                      <a:pt x="62" y="125"/>
                      <a:pt x="43" y="153"/>
                      <a:pt x="82" y="171"/>
                    </a:cubicBezTo>
                    <a:cubicBezTo>
                      <a:pt x="115" y="165"/>
                      <a:pt x="92" y="125"/>
                      <a:pt x="90" y="86"/>
                    </a:cubicBezTo>
                    <a:cubicBezTo>
                      <a:pt x="73" y="20"/>
                      <a:pt x="138" y="62"/>
                      <a:pt x="147" y="48"/>
                    </a:cubicBezTo>
                    <a:cubicBezTo>
                      <a:pt x="155" y="35"/>
                      <a:pt x="127" y="5"/>
                      <a:pt x="146" y="0"/>
                    </a:cubicBezTo>
                    <a:cubicBezTo>
                      <a:pt x="160" y="9"/>
                      <a:pt x="178" y="12"/>
                      <a:pt x="183" y="43"/>
                    </a:cubicBezTo>
                    <a:cubicBezTo>
                      <a:pt x="223" y="61"/>
                      <a:pt x="350" y="96"/>
                      <a:pt x="388" y="108"/>
                    </a:cubicBezTo>
                    <a:cubicBezTo>
                      <a:pt x="388" y="108"/>
                      <a:pt x="433" y="123"/>
                      <a:pt x="432" y="87"/>
                    </a:cubicBezTo>
                    <a:cubicBezTo>
                      <a:pt x="449" y="82"/>
                      <a:pt x="469" y="86"/>
                      <a:pt x="490" y="79"/>
                    </a:cubicBezTo>
                    <a:cubicBezTo>
                      <a:pt x="490" y="79"/>
                      <a:pt x="536" y="72"/>
                      <a:pt x="541" y="107"/>
                    </a:cubicBezTo>
                    <a:cubicBezTo>
                      <a:pt x="544" y="114"/>
                      <a:pt x="511" y="104"/>
                      <a:pt x="508" y="122"/>
                    </a:cubicBezTo>
                    <a:cubicBezTo>
                      <a:pt x="508" y="122"/>
                      <a:pt x="608" y="152"/>
                      <a:pt x="603" y="213"/>
                    </a:cubicBezTo>
                    <a:cubicBezTo>
                      <a:pt x="624" y="231"/>
                      <a:pt x="622" y="224"/>
                      <a:pt x="637" y="229"/>
                    </a:cubicBezTo>
                    <a:close/>
                  </a:path>
                </a:pathLst>
              </a:custGeom>
              <a:grpFill/>
              <a:ln w="6350">
                <a:solidFill>
                  <a:schemeClr val="bg1"/>
                </a:solidFill>
                <a:round/>
                <a:headEnd/>
                <a:tailEnd/>
              </a:ln>
            </p:spPr>
            <p:txBody>
              <a:bodyPr/>
              <a:lstStyle/>
              <a:p>
                <a:pPr algn="ctr">
                  <a:defRPr/>
                </a:pPr>
                <a:endParaRPr lang="ja-JP" altLang="en-US" b="1" dirty="0">
                  <a:solidFill>
                    <a:srgbClr val="5A5A5A"/>
                  </a:solidFill>
                  <a:latin typeface="Arial" pitchFamily="34" charset="0"/>
                  <a:ea typeface="ＭＳ Ｐゴシック" charset="0"/>
                  <a:cs typeface="Arial" charset="0"/>
                </a:endParaRPr>
              </a:p>
            </p:txBody>
          </p:sp>
        </p:grpSp>
        <p:sp>
          <p:nvSpPr>
            <p:cNvPr id="6" name="テキスト ボックス 5"/>
            <p:cNvSpPr txBox="1"/>
            <p:nvPr/>
          </p:nvSpPr>
          <p:spPr>
            <a:xfrm>
              <a:off x="3134119" y="2616521"/>
              <a:ext cx="999087" cy="317593"/>
            </a:xfrm>
            <a:prstGeom prst="rect">
              <a:avLst/>
            </a:prstGeom>
            <a:noFill/>
          </p:spPr>
          <p:txBody>
            <a:bodyPr wrap="square" rtlCol="0" anchor="ctr">
              <a:spAutoFit/>
            </a:bodyP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Europe</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929235" y="3606699"/>
              <a:ext cx="1079142" cy="317593"/>
            </a:xfrm>
            <a:prstGeom prst="rect">
              <a:avLst/>
            </a:prstGeom>
            <a:noFill/>
          </p:spPr>
          <p:txBody>
            <a:bodyPr wrap="square" rtlCol="0" anchor="ctr">
              <a:spAutoFit/>
            </a:bodyP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China</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256910" y="3451080"/>
              <a:ext cx="939740" cy="317593"/>
            </a:xfrm>
            <a:prstGeom prst="rect">
              <a:avLst/>
            </a:prstGeom>
            <a:noFill/>
          </p:spPr>
          <p:txBody>
            <a:bodyPr wrap="square" rtlCol="0" anchor="ctr">
              <a:spAutoFit/>
            </a:bodyP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Japan</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508364" y="3305978"/>
              <a:ext cx="1376281" cy="548569"/>
            </a:xfrm>
            <a:prstGeom prst="rect">
              <a:avLst/>
            </a:prstGeom>
            <a:noFill/>
          </p:spPr>
          <p:txBody>
            <a:bodyPr wrap="square" rtlCol="0" anchor="ctr">
              <a:spAutoFit/>
            </a:bodyP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North America</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67" name="グラフ 366"/>
          <p:cNvGraphicFramePr/>
          <p:nvPr>
            <p:extLst>
              <p:ext uri="{D42A27DB-BD31-4B8C-83A1-F6EECF244321}">
                <p14:modId xmlns:p14="http://schemas.microsoft.com/office/powerpoint/2010/main" val="217306252"/>
              </p:ext>
            </p:extLst>
          </p:nvPr>
        </p:nvGraphicFramePr>
        <p:xfrm>
          <a:off x="527454" y="3105896"/>
          <a:ext cx="2260394" cy="16766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8" name="グラフ 367"/>
          <p:cNvGraphicFramePr/>
          <p:nvPr>
            <p:extLst>
              <p:ext uri="{D42A27DB-BD31-4B8C-83A1-F6EECF244321}">
                <p14:modId xmlns:p14="http://schemas.microsoft.com/office/powerpoint/2010/main" val="3271120248"/>
              </p:ext>
            </p:extLst>
          </p:nvPr>
        </p:nvGraphicFramePr>
        <p:xfrm>
          <a:off x="2083955" y="3900321"/>
          <a:ext cx="2260394" cy="16766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9" name="グラフ 368"/>
          <p:cNvGraphicFramePr/>
          <p:nvPr>
            <p:extLst>
              <p:ext uri="{D42A27DB-BD31-4B8C-83A1-F6EECF244321}">
                <p14:modId xmlns:p14="http://schemas.microsoft.com/office/powerpoint/2010/main" val="2617596989"/>
              </p:ext>
            </p:extLst>
          </p:nvPr>
        </p:nvGraphicFramePr>
        <p:xfrm>
          <a:off x="4004733" y="3537240"/>
          <a:ext cx="2260394" cy="16766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0" name="グラフ 369"/>
          <p:cNvGraphicFramePr/>
          <p:nvPr>
            <p:extLst>
              <p:ext uri="{D42A27DB-BD31-4B8C-83A1-F6EECF244321}">
                <p14:modId xmlns:p14="http://schemas.microsoft.com/office/powerpoint/2010/main" val="4158687027"/>
              </p:ext>
            </p:extLst>
          </p:nvPr>
        </p:nvGraphicFramePr>
        <p:xfrm>
          <a:off x="6156167" y="4072716"/>
          <a:ext cx="2260394" cy="1676607"/>
        </p:xfrm>
        <a:graphic>
          <a:graphicData uri="http://schemas.openxmlformats.org/drawingml/2006/chart">
            <c:chart xmlns:c="http://schemas.openxmlformats.org/drawingml/2006/chart" xmlns:r="http://schemas.openxmlformats.org/officeDocument/2006/relationships" r:id="rId8"/>
          </a:graphicData>
        </a:graphic>
      </p:graphicFrame>
      <p:sp>
        <p:nvSpPr>
          <p:cNvPr id="373" name="右矢印 6"/>
          <p:cNvSpPr/>
          <p:nvPr/>
        </p:nvSpPr>
        <p:spPr>
          <a:xfrm rot="20601594">
            <a:off x="1308519" y="3392662"/>
            <a:ext cx="653332" cy="228605"/>
          </a:xfrm>
          <a:custGeom>
            <a:avLst/>
            <a:gdLst>
              <a:gd name="connsiteX0" fmla="*/ 0 w 1301720"/>
              <a:gd name="connsiteY0" fmla="*/ 139809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0 w 1301720"/>
              <a:gd name="connsiteY7" fmla="*/ 139809 h 559235"/>
              <a:gd name="connsiteX0" fmla="*/ 8957 w 1301720"/>
              <a:gd name="connsiteY0" fmla="*/ 425650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8957 w 1301720"/>
              <a:gd name="connsiteY7" fmla="*/ 425650 h 55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720" h="559235">
                <a:moveTo>
                  <a:pt x="8957" y="425650"/>
                </a:moveTo>
                <a:lnTo>
                  <a:pt x="821136" y="139809"/>
                </a:lnTo>
                <a:lnTo>
                  <a:pt x="821136" y="0"/>
                </a:lnTo>
                <a:lnTo>
                  <a:pt x="1301720" y="279618"/>
                </a:lnTo>
                <a:lnTo>
                  <a:pt x="821136" y="559235"/>
                </a:lnTo>
                <a:lnTo>
                  <a:pt x="821136" y="419426"/>
                </a:lnTo>
                <a:lnTo>
                  <a:pt x="0" y="419426"/>
                </a:lnTo>
                <a:lnTo>
                  <a:pt x="8957" y="425650"/>
                </a:ln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4" name="右矢印 6"/>
          <p:cNvSpPr/>
          <p:nvPr/>
        </p:nvSpPr>
        <p:spPr>
          <a:xfrm rot="19945915">
            <a:off x="2812644" y="4525220"/>
            <a:ext cx="706007" cy="280357"/>
          </a:xfrm>
          <a:custGeom>
            <a:avLst/>
            <a:gdLst>
              <a:gd name="connsiteX0" fmla="*/ 0 w 1301720"/>
              <a:gd name="connsiteY0" fmla="*/ 139809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0 w 1301720"/>
              <a:gd name="connsiteY7" fmla="*/ 139809 h 559235"/>
              <a:gd name="connsiteX0" fmla="*/ 8957 w 1301720"/>
              <a:gd name="connsiteY0" fmla="*/ 425650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8957 w 1301720"/>
              <a:gd name="connsiteY7" fmla="*/ 425650 h 55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720" h="559235">
                <a:moveTo>
                  <a:pt x="8957" y="425650"/>
                </a:moveTo>
                <a:lnTo>
                  <a:pt x="821136" y="139809"/>
                </a:lnTo>
                <a:lnTo>
                  <a:pt x="821136" y="0"/>
                </a:lnTo>
                <a:lnTo>
                  <a:pt x="1301720" y="279618"/>
                </a:lnTo>
                <a:lnTo>
                  <a:pt x="821136" y="559235"/>
                </a:lnTo>
                <a:lnTo>
                  <a:pt x="821136" y="419426"/>
                </a:lnTo>
                <a:lnTo>
                  <a:pt x="0" y="419426"/>
                </a:lnTo>
                <a:lnTo>
                  <a:pt x="8957" y="425650"/>
                </a:ln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5" name="右矢印 6"/>
          <p:cNvSpPr/>
          <p:nvPr/>
        </p:nvSpPr>
        <p:spPr>
          <a:xfrm rot="21324239">
            <a:off x="4794096" y="4166494"/>
            <a:ext cx="688669" cy="202389"/>
          </a:xfrm>
          <a:custGeom>
            <a:avLst/>
            <a:gdLst>
              <a:gd name="connsiteX0" fmla="*/ 0 w 1301720"/>
              <a:gd name="connsiteY0" fmla="*/ 139809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0 w 1301720"/>
              <a:gd name="connsiteY7" fmla="*/ 139809 h 559235"/>
              <a:gd name="connsiteX0" fmla="*/ 8957 w 1301720"/>
              <a:gd name="connsiteY0" fmla="*/ 425650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8957 w 1301720"/>
              <a:gd name="connsiteY7" fmla="*/ 425650 h 55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720" h="559235">
                <a:moveTo>
                  <a:pt x="8957" y="425650"/>
                </a:moveTo>
                <a:lnTo>
                  <a:pt x="821136" y="139809"/>
                </a:lnTo>
                <a:lnTo>
                  <a:pt x="821136" y="0"/>
                </a:lnTo>
                <a:lnTo>
                  <a:pt x="1301720" y="279618"/>
                </a:lnTo>
                <a:lnTo>
                  <a:pt x="821136" y="559235"/>
                </a:lnTo>
                <a:lnTo>
                  <a:pt x="821136" y="419426"/>
                </a:lnTo>
                <a:lnTo>
                  <a:pt x="0" y="419426"/>
                </a:lnTo>
                <a:lnTo>
                  <a:pt x="8957" y="425650"/>
                </a:ln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6" name="右矢印 6"/>
          <p:cNvSpPr/>
          <p:nvPr/>
        </p:nvSpPr>
        <p:spPr>
          <a:xfrm rot="20601594">
            <a:off x="6928221" y="4329979"/>
            <a:ext cx="674822" cy="220685"/>
          </a:xfrm>
          <a:custGeom>
            <a:avLst/>
            <a:gdLst>
              <a:gd name="connsiteX0" fmla="*/ 0 w 1301720"/>
              <a:gd name="connsiteY0" fmla="*/ 139809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0 w 1301720"/>
              <a:gd name="connsiteY7" fmla="*/ 139809 h 559235"/>
              <a:gd name="connsiteX0" fmla="*/ 8957 w 1301720"/>
              <a:gd name="connsiteY0" fmla="*/ 425650 h 559235"/>
              <a:gd name="connsiteX1" fmla="*/ 821136 w 1301720"/>
              <a:gd name="connsiteY1" fmla="*/ 139809 h 559235"/>
              <a:gd name="connsiteX2" fmla="*/ 821136 w 1301720"/>
              <a:gd name="connsiteY2" fmla="*/ 0 h 559235"/>
              <a:gd name="connsiteX3" fmla="*/ 1301720 w 1301720"/>
              <a:gd name="connsiteY3" fmla="*/ 279618 h 559235"/>
              <a:gd name="connsiteX4" fmla="*/ 821136 w 1301720"/>
              <a:gd name="connsiteY4" fmla="*/ 559235 h 559235"/>
              <a:gd name="connsiteX5" fmla="*/ 821136 w 1301720"/>
              <a:gd name="connsiteY5" fmla="*/ 419426 h 559235"/>
              <a:gd name="connsiteX6" fmla="*/ 0 w 1301720"/>
              <a:gd name="connsiteY6" fmla="*/ 419426 h 559235"/>
              <a:gd name="connsiteX7" fmla="*/ 8957 w 1301720"/>
              <a:gd name="connsiteY7" fmla="*/ 425650 h 55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720" h="559235">
                <a:moveTo>
                  <a:pt x="8957" y="425650"/>
                </a:moveTo>
                <a:lnTo>
                  <a:pt x="821136" y="139809"/>
                </a:lnTo>
                <a:lnTo>
                  <a:pt x="821136" y="0"/>
                </a:lnTo>
                <a:lnTo>
                  <a:pt x="1301720" y="279618"/>
                </a:lnTo>
                <a:lnTo>
                  <a:pt x="821136" y="559235"/>
                </a:lnTo>
                <a:lnTo>
                  <a:pt x="821136" y="419426"/>
                </a:lnTo>
                <a:lnTo>
                  <a:pt x="0" y="419426"/>
                </a:lnTo>
                <a:lnTo>
                  <a:pt x="8957" y="425650"/>
                </a:ln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7" name="正方形/長方形 376"/>
          <p:cNvSpPr/>
          <p:nvPr/>
        </p:nvSpPr>
        <p:spPr>
          <a:xfrm>
            <a:off x="8086459" y="4999521"/>
            <a:ext cx="1073421" cy="3885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351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sz="1800" dirty="0" smtClean="0"/>
              <a:t/>
            </a:r>
            <a:br>
              <a:rPr lang="en-US" altLang="ja-JP" sz="1800" dirty="0" smtClean="0"/>
            </a:br>
            <a:r>
              <a:rPr lang="en-US" altLang="ja-JP" dirty="0" smtClean="0"/>
              <a:t>History of developing in Japan</a:t>
            </a:r>
            <a:endParaRPr kumimoji="1" lang="ja-JP" altLang="en-US" dirty="0"/>
          </a:p>
        </p:txBody>
      </p:sp>
      <p:graphicFrame>
        <p:nvGraphicFramePr>
          <p:cNvPr id="4" name="Group 170"/>
          <p:cNvGraphicFramePr>
            <a:graphicFrameLocks/>
          </p:cNvGraphicFramePr>
          <p:nvPr>
            <p:extLst>
              <p:ext uri="{D42A27DB-BD31-4B8C-83A1-F6EECF244321}">
                <p14:modId xmlns:p14="http://schemas.microsoft.com/office/powerpoint/2010/main" val="1905370225"/>
              </p:ext>
            </p:extLst>
          </p:nvPr>
        </p:nvGraphicFramePr>
        <p:xfrm>
          <a:off x="838200" y="1412776"/>
          <a:ext cx="7772400" cy="4530728"/>
        </p:xfrm>
        <a:graphic>
          <a:graphicData uri="http://schemas.openxmlformats.org/drawingml/2006/table">
            <a:tbl>
              <a:tblPr/>
              <a:tblGrid>
                <a:gridCol w="6829425"/>
                <a:gridCol w="942975"/>
              </a:tblGrid>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Small R&amp;D high pressure gas equipment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1964</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Production HIP for cemented carbide parts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1971</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Production HIP for high speed tool steel billets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1977</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Production HIP for soft ferrite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1978</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Modular HIP system for soft ferrite production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1982</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Nitrogen HIP unit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1980s</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163">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ja-JP" altLang="en-US" sz="2000" b="0" i="0" u="none" strike="noStrike" cap="none" normalizeH="0" baseline="0" dirty="0" smtClean="0">
                          <a:ln>
                            <a:noFill/>
                          </a:ln>
                          <a:solidFill>
                            <a:schemeClr val="tx1"/>
                          </a:solidFill>
                          <a:effectLst/>
                          <a:latin typeface="Tahoma" pitchFamily="34" charset="0"/>
                          <a:ea typeface="ＭＳ Ｐゴシック" charset="-128"/>
                        </a:rPr>
                        <a:t>*</a:t>
                      </a: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Oxygen HIP unit for R&amp;D of ceramics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ea typeface="ＭＳ Ｐゴシック" charset="-128"/>
                        </a:defRPr>
                      </a:lvl1pPr>
                      <a:lvl2pPr>
                        <a:spcBef>
                          <a:spcPct val="20000"/>
                        </a:spcBef>
                        <a:buClr>
                          <a:schemeClr val="tx1"/>
                        </a:buClr>
                        <a:buSzPct val="60000"/>
                        <a:buFont typeface="Wingdings" pitchFamily="2" charset="2"/>
                        <a:defRPr sz="2400">
                          <a:solidFill>
                            <a:schemeClr val="tx1"/>
                          </a:solidFill>
                          <a:latin typeface="Tahoma" pitchFamily="34" charset="0"/>
                          <a:ea typeface="ＭＳ Ｐゴシック" charset="-128"/>
                        </a:defRPr>
                      </a:lvl2pPr>
                      <a:lvl3pPr>
                        <a:spcBef>
                          <a:spcPct val="20000"/>
                        </a:spcBef>
                        <a:buClr>
                          <a:schemeClr val="hlink"/>
                        </a:buClr>
                        <a:buSzPct val="95000"/>
                        <a:buFont typeface="Wingdings" pitchFamily="2" charset="2"/>
                        <a:defRPr sz="2000">
                          <a:solidFill>
                            <a:schemeClr val="tx1"/>
                          </a:solidFill>
                          <a:latin typeface="Tahoma" pitchFamily="34" charset="0"/>
                          <a:ea typeface="ＭＳ Ｐゴシック" charset="-128"/>
                        </a:defRPr>
                      </a:lvl3pPr>
                      <a:lvl4pPr>
                        <a:spcBef>
                          <a:spcPct val="20000"/>
                        </a:spcBef>
                        <a:buClr>
                          <a:schemeClr val="tx1"/>
                        </a:buClr>
                        <a:buSzPct val="65000"/>
                        <a:buFont typeface="Wingdings" pitchFamily="2" charset="2"/>
                        <a:defRPr>
                          <a:solidFill>
                            <a:schemeClr val="tx1"/>
                          </a:solidFill>
                          <a:latin typeface="Tahoma" pitchFamily="34" charset="0"/>
                          <a:ea typeface="ＭＳ Ｐゴシック" charset="-128"/>
                        </a:defRPr>
                      </a:lvl4pPr>
                      <a:lvl5pPr>
                        <a:spcBef>
                          <a:spcPct val="20000"/>
                        </a:spcBef>
                        <a:buClr>
                          <a:schemeClr val="hlink"/>
                        </a:buClr>
                        <a:buSzPct val="60000"/>
                        <a:buFont typeface="Wingdings" pitchFamily="2" charset="2"/>
                        <a:defRPr>
                          <a:solidFill>
                            <a:schemeClr val="tx1"/>
                          </a:solidFill>
                          <a:latin typeface="Tahoma" pitchFamily="34" charset="0"/>
                          <a:ea typeface="ＭＳ Ｐゴシック" charset="-128"/>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1986</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*Oxygen HIP unit for commercial production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2002</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*Oxygen partial pressure control HIP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2002</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*Mechanical properties testing equipment in hydrogen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2003</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a:t>
                      </a:r>
                      <a:r>
                        <a:rPr kumimoji="1" lang="en-US" altLang="ja-JP" sz="2000" dirty="0" smtClean="0">
                          <a:latin typeface="Tahoma" panose="020B0604030504040204" pitchFamily="34" charset="0"/>
                          <a:ea typeface="Tahoma" panose="020B0604030504040204" pitchFamily="34" charset="0"/>
                          <a:cs typeface="Tahoma" panose="020B0604030504040204" pitchFamily="34" charset="0"/>
                        </a:rPr>
                        <a:t>New Rapid cooling method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ja-JP" sz="2000" b="0" i="0" u="none" strike="noStrike" cap="none" normalizeH="0" baseline="0" dirty="0" smtClean="0">
                          <a:ln>
                            <a:noFill/>
                          </a:ln>
                          <a:solidFill>
                            <a:schemeClr val="tx1"/>
                          </a:solidFill>
                          <a:effectLst/>
                          <a:latin typeface="Tahoma" pitchFamily="34" charset="0"/>
                          <a:ea typeface="ＭＳ Ｐゴシック" charset="-128"/>
                        </a:rPr>
                        <a:t>2015</a:t>
                      </a:r>
                    </a:p>
                  </a:txBody>
                  <a:tcPr horzOverflow="overflow">
                    <a:lnL w="12700" cap="flat" cmpd="sng" algn="ctr">
                      <a:solidFill>
                        <a:schemeClr val="tx1"/>
                      </a:solidFill>
                      <a:prstDash val="dot"/>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9943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a:t>Diversification of process </a:t>
            </a:r>
            <a:r>
              <a:rPr lang="en-US" altLang="ja-JP" dirty="0" smtClean="0"/>
              <a:t>atmosphere</a:t>
            </a:r>
          </a:p>
          <a:p>
            <a:endParaRPr lang="en-US" altLang="ja-JP" dirty="0"/>
          </a:p>
          <a:p>
            <a:pPr lvl="1"/>
            <a:r>
              <a:rPr lang="en-US" altLang="ja-JP" dirty="0"/>
              <a:t>Nitrogen HIP </a:t>
            </a:r>
            <a:r>
              <a:rPr lang="en-US" altLang="ja-JP" dirty="0" smtClean="0"/>
              <a:t>system</a:t>
            </a:r>
          </a:p>
          <a:p>
            <a:pPr lvl="2"/>
            <a:r>
              <a:rPr lang="en-US" altLang="ja-JP" dirty="0" smtClean="0"/>
              <a:t>Silicon </a:t>
            </a:r>
            <a:r>
              <a:rPr lang="en-US" altLang="ja-JP" dirty="0"/>
              <a:t>nitride used for ceramic ball bearing</a:t>
            </a:r>
          </a:p>
          <a:p>
            <a:pPr lvl="1"/>
            <a:r>
              <a:rPr lang="en-US" altLang="ja-JP" dirty="0" smtClean="0"/>
              <a:t>Oxygen HIP system</a:t>
            </a:r>
          </a:p>
          <a:p>
            <a:pPr lvl="2"/>
            <a:r>
              <a:rPr lang="en-US" altLang="ja-JP" dirty="0" smtClean="0"/>
              <a:t>Superconductivity </a:t>
            </a:r>
            <a:r>
              <a:rPr lang="en-US" altLang="ja-JP" dirty="0"/>
              <a:t>material of electrical </a:t>
            </a:r>
            <a:r>
              <a:rPr lang="en-US" altLang="ja-JP" dirty="0" smtClean="0"/>
              <a:t>wire</a:t>
            </a:r>
          </a:p>
          <a:p>
            <a:pPr lvl="2"/>
            <a:r>
              <a:rPr lang="en-US" altLang="ja-JP" dirty="0" smtClean="0"/>
              <a:t>Transparent </a:t>
            </a:r>
            <a:r>
              <a:rPr lang="en-US" altLang="ja-JP" dirty="0"/>
              <a:t>ceramics</a:t>
            </a:r>
            <a:endParaRPr lang="en-US" altLang="ja-JP" dirty="0" smtClean="0"/>
          </a:p>
          <a:p>
            <a:pPr lvl="1"/>
            <a:r>
              <a:rPr lang="en-US" altLang="ja-JP" dirty="0" smtClean="0"/>
              <a:t>Shroud </a:t>
            </a:r>
            <a:r>
              <a:rPr lang="en-US" altLang="ja-JP" dirty="0"/>
              <a:t>HIP </a:t>
            </a:r>
            <a:r>
              <a:rPr lang="en-US" altLang="ja-JP" dirty="0" smtClean="0"/>
              <a:t>system</a:t>
            </a:r>
          </a:p>
          <a:p>
            <a:pPr lvl="2"/>
            <a:r>
              <a:rPr lang="en-US" altLang="ja-JP" dirty="0" smtClean="0"/>
              <a:t>To </a:t>
            </a:r>
            <a:r>
              <a:rPr lang="en-US" altLang="ja-JP" dirty="0"/>
              <a:t>prevent damage from out gas of the product</a:t>
            </a:r>
          </a:p>
          <a:p>
            <a:endParaRPr kumimoji="1" lang="ja-JP" altLang="en-US" dirty="0"/>
          </a:p>
        </p:txBody>
      </p:sp>
      <p:sp>
        <p:nvSpPr>
          <p:cNvPr id="3" name="タイトル 2"/>
          <p:cNvSpPr>
            <a:spLocks noGrp="1"/>
          </p:cNvSpPr>
          <p:nvPr>
            <p:ph type="title"/>
          </p:nvPr>
        </p:nvSpPr>
        <p:spPr/>
        <p:txBody>
          <a:bodyPr>
            <a:normAutofit/>
          </a:bodyPr>
          <a:lstStyle/>
          <a:p>
            <a:r>
              <a:rPr lang="en-US" altLang="ja-JP" dirty="0" smtClean="0"/>
              <a:t>Development challenges(1)</a:t>
            </a:r>
            <a:endParaRPr kumimoji="1" lang="ja-JP" altLang="en-US" dirty="0"/>
          </a:p>
        </p:txBody>
      </p:sp>
    </p:spTree>
    <p:extLst>
      <p:ext uri="{BB962C8B-B14F-4D97-AF65-F5344CB8AC3E}">
        <p14:creationId xmlns:p14="http://schemas.microsoft.com/office/powerpoint/2010/main" val="388243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a:t>H</a:t>
            </a:r>
            <a:r>
              <a:rPr lang="en-US" altLang="ja-JP" dirty="0" smtClean="0"/>
              <a:t>igh productivity</a:t>
            </a:r>
          </a:p>
          <a:p>
            <a:endParaRPr lang="en-US" altLang="ja-JP" dirty="0" smtClean="0"/>
          </a:p>
          <a:p>
            <a:pPr lvl="1"/>
            <a:r>
              <a:rPr lang="en-US" altLang="ja-JP" dirty="0" smtClean="0"/>
              <a:t>Bottom loading system</a:t>
            </a:r>
          </a:p>
          <a:p>
            <a:pPr lvl="1"/>
            <a:r>
              <a:rPr lang="en-US" altLang="ja-JP" dirty="0" smtClean="0"/>
              <a:t>Modular </a:t>
            </a:r>
            <a:r>
              <a:rPr lang="en-US" altLang="ja-JP" dirty="0"/>
              <a:t>HIP system</a:t>
            </a:r>
          </a:p>
          <a:p>
            <a:pPr lvl="1"/>
            <a:r>
              <a:rPr lang="en-US" altLang="ja-JP" dirty="0"/>
              <a:t>Rapid cooling HIP system</a:t>
            </a:r>
          </a:p>
          <a:p>
            <a:endParaRPr kumimoji="1" lang="ja-JP" altLang="en-US" dirty="0"/>
          </a:p>
        </p:txBody>
      </p:sp>
      <p:sp>
        <p:nvSpPr>
          <p:cNvPr id="3" name="タイトル 2"/>
          <p:cNvSpPr>
            <a:spLocks noGrp="1"/>
          </p:cNvSpPr>
          <p:nvPr>
            <p:ph type="title"/>
          </p:nvPr>
        </p:nvSpPr>
        <p:spPr/>
        <p:txBody>
          <a:bodyPr/>
          <a:lstStyle/>
          <a:p>
            <a:r>
              <a:rPr lang="en-US" altLang="ja-JP" dirty="0" smtClean="0"/>
              <a:t>Development challenges(2)</a:t>
            </a:r>
            <a:endParaRPr kumimoji="1" lang="ja-JP" altLang="en-US" dirty="0"/>
          </a:p>
        </p:txBody>
      </p:sp>
    </p:spTree>
    <p:extLst>
      <p:ext uri="{BB962C8B-B14F-4D97-AF65-F5344CB8AC3E}">
        <p14:creationId xmlns:p14="http://schemas.microsoft.com/office/powerpoint/2010/main" val="48162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sz="4400" dirty="0"/>
              <a:t>Modular HIP </a:t>
            </a:r>
            <a:r>
              <a:rPr lang="en-US" altLang="ja-JP" sz="4400" dirty="0" smtClean="0"/>
              <a:t>system</a:t>
            </a:r>
            <a:endParaRPr kumimoji="1" lang="ja-JP" altLang="en-US" dirty="0"/>
          </a:p>
        </p:txBody>
      </p:sp>
      <p:pic>
        <p:nvPicPr>
          <p:cNvPr id="4" name="Picture 788" descr="名称未設定-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8030" t="16377" r="11783" b="59413"/>
          <a:stretch>
            <a:fillRect/>
          </a:stretch>
        </p:blipFill>
        <p:spPr bwMode="auto">
          <a:xfrm>
            <a:off x="1547664" y="1475087"/>
            <a:ext cx="6264696" cy="519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6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702" y="1670778"/>
            <a:ext cx="2201218" cy="399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コンテンツ プレースホルダー 1"/>
          <p:cNvSpPr>
            <a:spLocks noGrp="1"/>
          </p:cNvSpPr>
          <p:nvPr>
            <p:ph idx="1"/>
          </p:nvPr>
        </p:nvSpPr>
        <p:spPr>
          <a:xfrm>
            <a:off x="457199" y="1481328"/>
            <a:ext cx="5298461" cy="4611968"/>
          </a:xfrm>
        </p:spPr>
        <p:txBody>
          <a:bodyPr/>
          <a:lstStyle/>
          <a:p>
            <a:r>
              <a:rPr kumimoji="1" lang="en-US" altLang="ja-JP" dirty="0" smtClean="0"/>
              <a:t>KOBELCO developed rapid cooling system in 1990’s</a:t>
            </a:r>
          </a:p>
          <a:p>
            <a:pPr lvl="1"/>
            <a:r>
              <a:rPr lang="en-US" altLang="ja-JP" dirty="0" smtClean="0"/>
              <a:t>Mono-block pressure vessel</a:t>
            </a:r>
          </a:p>
          <a:p>
            <a:pPr lvl="1"/>
            <a:r>
              <a:rPr kumimoji="1" lang="en-US" altLang="ja-JP" dirty="0" smtClean="0"/>
              <a:t>Need of heat sink</a:t>
            </a:r>
          </a:p>
          <a:p>
            <a:pPr lvl="1"/>
            <a:r>
              <a:rPr lang="en-US" altLang="ja-JP" dirty="0" smtClean="0"/>
              <a:t>Need of stirring fan</a:t>
            </a:r>
          </a:p>
          <a:p>
            <a:endParaRPr kumimoji="1" lang="en-US" altLang="ja-JP" dirty="0" smtClean="0"/>
          </a:p>
          <a:p>
            <a:endParaRPr kumimoji="1" lang="en-US" altLang="ja-JP" dirty="0" smtClean="0"/>
          </a:p>
          <a:p>
            <a:r>
              <a:rPr lang="en-US" altLang="ja-JP" dirty="0"/>
              <a:t>Insufficient cooling </a:t>
            </a:r>
            <a:r>
              <a:rPr lang="en-US" altLang="ja-JP" dirty="0" smtClean="0"/>
              <a:t>capacity</a:t>
            </a:r>
          </a:p>
          <a:p>
            <a:r>
              <a:rPr lang="en-US" altLang="ja-JP" dirty="0"/>
              <a:t>L</a:t>
            </a:r>
            <a:r>
              <a:rPr lang="en-US" altLang="ja-JP" dirty="0" smtClean="0"/>
              <a:t>ow </a:t>
            </a:r>
            <a:r>
              <a:rPr lang="en-US" altLang="ja-JP" dirty="0"/>
              <a:t>capacity efficiency</a:t>
            </a:r>
            <a:endParaRPr lang="en-US" altLang="ja-JP" dirty="0" smtClean="0"/>
          </a:p>
        </p:txBody>
      </p:sp>
      <p:sp>
        <p:nvSpPr>
          <p:cNvPr id="3" name="タイトル 2"/>
          <p:cNvSpPr>
            <a:spLocks noGrp="1"/>
          </p:cNvSpPr>
          <p:nvPr>
            <p:ph type="title"/>
          </p:nvPr>
        </p:nvSpPr>
        <p:spPr/>
        <p:txBody>
          <a:bodyPr>
            <a:normAutofit/>
          </a:bodyPr>
          <a:lstStyle/>
          <a:p>
            <a:r>
              <a:rPr lang="en-US" altLang="ja-JP" sz="1800" dirty="0" smtClean="0"/>
              <a:t/>
            </a:r>
            <a:br>
              <a:rPr lang="en-US" altLang="ja-JP" sz="1800" dirty="0" smtClean="0"/>
            </a:br>
            <a:r>
              <a:rPr lang="en-US" altLang="ja-JP" sz="3600" dirty="0" smtClean="0"/>
              <a:t>KOBELCO Old Rapid cooling system</a:t>
            </a:r>
            <a:endParaRPr kumimoji="1" lang="ja-JP" altLang="en-US" sz="3600" dirty="0"/>
          </a:p>
        </p:txBody>
      </p:sp>
      <p:cxnSp>
        <p:nvCxnSpPr>
          <p:cNvPr id="9" name="直線コネクタ 8"/>
          <p:cNvCxnSpPr/>
          <p:nvPr/>
        </p:nvCxnSpPr>
        <p:spPr>
          <a:xfrm>
            <a:off x="6695391" y="2582239"/>
            <a:ext cx="359704" cy="142658"/>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766655" y="3439191"/>
            <a:ext cx="777290" cy="142658"/>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7964521" y="1530606"/>
            <a:ext cx="265589" cy="372465"/>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519966" y="5572506"/>
            <a:ext cx="179852" cy="361398"/>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6696329" y="4592141"/>
            <a:ext cx="972015" cy="92116"/>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602857" y="5022027"/>
            <a:ext cx="646895" cy="550479"/>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529864" y="1927438"/>
            <a:ext cx="777290" cy="308160"/>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744105" y="4010256"/>
            <a:ext cx="820283" cy="0"/>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602857" y="2900583"/>
            <a:ext cx="282497" cy="142658"/>
          </a:xfrm>
          <a:prstGeom prst="line">
            <a:avLst/>
          </a:prstGeom>
          <a:ln w="19050" cap="flat">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848792" y="1322243"/>
            <a:ext cx="1152128" cy="276999"/>
          </a:xfrm>
          <a:prstGeom prst="rect">
            <a:avLst/>
          </a:prstGeom>
          <a:noFill/>
        </p:spPr>
        <p:txBody>
          <a:bodyPr wrap="square" rtlCol="0">
            <a:spAutoFit/>
          </a:bodyPr>
          <a:lstStyle/>
          <a:p>
            <a:r>
              <a:rPr kumimoji="1" lang="en-US" altLang="ja-JP" sz="1200" dirty="0" smtClean="0"/>
              <a:t>Top Closure</a:t>
            </a:r>
            <a:endParaRPr kumimoji="1" lang="ja-JP" altLang="en-US" sz="1200" dirty="0"/>
          </a:p>
        </p:txBody>
      </p:sp>
      <p:sp>
        <p:nvSpPr>
          <p:cNvPr id="46" name="テキスト ボックス 45"/>
          <p:cNvSpPr txBox="1"/>
          <p:nvPr/>
        </p:nvSpPr>
        <p:spPr>
          <a:xfrm>
            <a:off x="6012160" y="1712526"/>
            <a:ext cx="906349" cy="276999"/>
          </a:xfrm>
          <a:prstGeom prst="rect">
            <a:avLst/>
          </a:prstGeom>
          <a:noFill/>
        </p:spPr>
        <p:txBody>
          <a:bodyPr wrap="square" rtlCol="0">
            <a:spAutoFit/>
          </a:bodyPr>
          <a:lstStyle/>
          <a:p>
            <a:r>
              <a:rPr kumimoji="1" lang="en-US" altLang="ja-JP" sz="1200" dirty="0" smtClean="0"/>
              <a:t>Heat sink</a:t>
            </a:r>
            <a:endParaRPr kumimoji="1" lang="ja-JP" altLang="en-US" sz="1200" dirty="0"/>
          </a:p>
        </p:txBody>
      </p:sp>
      <p:sp>
        <p:nvSpPr>
          <p:cNvPr id="47" name="テキスト ボックス 46"/>
          <p:cNvSpPr txBox="1"/>
          <p:nvPr/>
        </p:nvSpPr>
        <p:spPr>
          <a:xfrm>
            <a:off x="5508104" y="2376569"/>
            <a:ext cx="1377250" cy="276999"/>
          </a:xfrm>
          <a:prstGeom prst="rect">
            <a:avLst/>
          </a:prstGeom>
          <a:noFill/>
        </p:spPr>
        <p:txBody>
          <a:bodyPr wrap="square" rtlCol="0">
            <a:spAutoFit/>
          </a:bodyPr>
          <a:lstStyle/>
          <a:p>
            <a:r>
              <a:rPr kumimoji="1" lang="en-US" altLang="ja-JP" sz="1200" dirty="0" smtClean="0"/>
              <a:t>Pressure vessel</a:t>
            </a:r>
            <a:endParaRPr kumimoji="1" lang="ja-JP" altLang="en-US" sz="1200" dirty="0"/>
          </a:p>
        </p:txBody>
      </p:sp>
      <p:sp>
        <p:nvSpPr>
          <p:cNvPr id="48" name="テキスト ボックス 47"/>
          <p:cNvSpPr txBox="1"/>
          <p:nvPr/>
        </p:nvSpPr>
        <p:spPr>
          <a:xfrm>
            <a:off x="5511770" y="2694913"/>
            <a:ext cx="1242254" cy="276999"/>
          </a:xfrm>
          <a:prstGeom prst="rect">
            <a:avLst/>
          </a:prstGeom>
          <a:noFill/>
        </p:spPr>
        <p:txBody>
          <a:bodyPr wrap="square" rtlCol="0">
            <a:spAutoFit/>
          </a:bodyPr>
          <a:lstStyle/>
          <a:p>
            <a:r>
              <a:rPr kumimoji="1" lang="en-US" altLang="ja-JP" sz="1200" dirty="0" smtClean="0"/>
              <a:t>Cooling water</a:t>
            </a:r>
            <a:endParaRPr kumimoji="1" lang="ja-JP" altLang="en-US" sz="1200" dirty="0"/>
          </a:p>
        </p:txBody>
      </p:sp>
      <p:sp>
        <p:nvSpPr>
          <p:cNvPr id="49" name="テキスト ボックス 48"/>
          <p:cNvSpPr txBox="1"/>
          <p:nvPr/>
        </p:nvSpPr>
        <p:spPr>
          <a:xfrm>
            <a:off x="6002127" y="3304850"/>
            <a:ext cx="873116" cy="276999"/>
          </a:xfrm>
          <a:prstGeom prst="rect">
            <a:avLst/>
          </a:prstGeom>
          <a:noFill/>
        </p:spPr>
        <p:txBody>
          <a:bodyPr wrap="square" rtlCol="0">
            <a:spAutoFit/>
          </a:bodyPr>
          <a:lstStyle/>
          <a:p>
            <a:r>
              <a:rPr kumimoji="1" lang="en-US" altLang="ja-JP" sz="1200" dirty="0" smtClean="0"/>
              <a:t>Hot zone</a:t>
            </a:r>
            <a:endParaRPr kumimoji="1" lang="ja-JP" altLang="en-US" sz="1200" dirty="0"/>
          </a:p>
        </p:txBody>
      </p:sp>
      <p:sp>
        <p:nvSpPr>
          <p:cNvPr id="50" name="テキスト ボックス 49"/>
          <p:cNvSpPr txBox="1"/>
          <p:nvPr/>
        </p:nvSpPr>
        <p:spPr>
          <a:xfrm>
            <a:off x="5643100" y="3687091"/>
            <a:ext cx="1242254" cy="646331"/>
          </a:xfrm>
          <a:prstGeom prst="rect">
            <a:avLst/>
          </a:prstGeom>
          <a:noFill/>
        </p:spPr>
        <p:txBody>
          <a:bodyPr wrap="square" rtlCol="0">
            <a:spAutoFit/>
          </a:bodyPr>
          <a:lstStyle/>
          <a:p>
            <a:r>
              <a:rPr lang="en-US" altLang="ja-JP" sz="1200" dirty="0" smtClean="0"/>
              <a:t>Flow Straightening Pipe</a:t>
            </a:r>
            <a:endParaRPr kumimoji="1" lang="ja-JP" altLang="en-US" sz="1200" dirty="0"/>
          </a:p>
        </p:txBody>
      </p:sp>
      <p:sp>
        <p:nvSpPr>
          <p:cNvPr id="51" name="テキスト ボックス 50"/>
          <p:cNvSpPr txBox="1"/>
          <p:nvPr/>
        </p:nvSpPr>
        <p:spPr>
          <a:xfrm>
            <a:off x="5755661" y="4542325"/>
            <a:ext cx="1017132" cy="276999"/>
          </a:xfrm>
          <a:prstGeom prst="rect">
            <a:avLst/>
          </a:prstGeom>
          <a:noFill/>
        </p:spPr>
        <p:txBody>
          <a:bodyPr wrap="square" rtlCol="0">
            <a:spAutoFit/>
          </a:bodyPr>
          <a:lstStyle/>
          <a:p>
            <a:r>
              <a:rPr lang="en-US" altLang="ja-JP" sz="1200" dirty="0"/>
              <a:t>Stirring fan</a:t>
            </a:r>
            <a:endParaRPr kumimoji="1" lang="ja-JP" altLang="en-US" sz="1200" dirty="0"/>
          </a:p>
        </p:txBody>
      </p:sp>
      <p:sp>
        <p:nvSpPr>
          <p:cNvPr id="52" name="テキスト ボックス 51"/>
          <p:cNvSpPr txBox="1"/>
          <p:nvPr/>
        </p:nvSpPr>
        <p:spPr>
          <a:xfrm>
            <a:off x="5976853" y="5572506"/>
            <a:ext cx="777171" cy="461665"/>
          </a:xfrm>
          <a:prstGeom prst="rect">
            <a:avLst/>
          </a:prstGeom>
          <a:noFill/>
        </p:spPr>
        <p:txBody>
          <a:bodyPr wrap="square" rtlCol="0">
            <a:spAutoFit/>
          </a:bodyPr>
          <a:lstStyle/>
          <a:p>
            <a:r>
              <a:rPr lang="en-US" altLang="ja-JP" sz="1200" dirty="0" smtClean="0"/>
              <a:t>Control valve</a:t>
            </a:r>
            <a:endParaRPr kumimoji="1" lang="ja-JP" altLang="en-US" sz="1200" dirty="0"/>
          </a:p>
        </p:txBody>
      </p:sp>
      <p:sp>
        <p:nvSpPr>
          <p:cNvPr id="53" name="テキスト ボックス 52"/>
          <p:cNvSpPr txBox="1"/>
          <p:nvPr/>
        </p:nvSpPr>
        <p:spPr>
          <a:xfrm>
            <a:off x="6926304" y="5966656"/>
            <a:ext cx="1367177" cy="276999"/>
          </a:xfrm>
          <a:prstGeom prst="rect">
            <a:avLst/>
          </a:prstGeom>
          <a:noFill/>
        </p:spPr>
        <p:txBody>
          <a:bodyPr wrap="square" rtlCol="0">
            <a:spAutoFit/>
          </a:bodyPr>
          <a:lstStyle/>
          <a:p>
            <a:r>
              <a:rPr kumimoji="1" lang="en-US" altLang="ja-JP" sz="1200" dirty="0" smtClean="0"/>
              <a:t>Bottom Closure</a:t>
            </a:r>
            <a:endParaRPr kumimoji="1" lang="ja-JP" altLang="en-US" sz="1200" dirty="0"/>
          </a:p>
        </p:txBody>
      </p:sp>
      <p:sp>
        <p:nvSpPr>
          <p:cNvPr id="45" name="下矢印 44"/>
          <p:cNvSpPr/>
          <p:nvPr/>
        </p:nvSpPr>
        <p:spPr>
          <a:xfrm>
            <a:off x="2555776" y="3714703"/>
            <a:ext cx="1224136" cy="544382"/>
          </a:xfrm>
          <a:prstGeom prst="downArrow">
            <a:avLst>
              <a:gd name="adj1" fmla="val 5823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9140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1"/>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1630</TotalTime>
  <Words>2328</Words>
  <Application>Microsoft Office PowerPoint</Application>
  <PresentationFormat>画面に合わせる (4:3)</PresentationFormat>
  <Paragraphs>338</Paragraphs>
  <Slides>21</Slides>
  <Notes>20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ビジネス</vt:lpstr>
      <vt:lpstr>Recent Developments of HIP Equipment In Japan</vt:lpstr>
      <vt:lpstr>OUTLINE</vt:lpstr>
      <vt:lpstr>Market forecast</vt:lpstr>
      <vt:lpstr>Market forecast</vt:lpstr>
      <vt:lpstr> History of developing in Japan</vt:lpstr>
      <vt:lpstr>Development challenges(1)</vt:lpstr>
      <vt:lpstr>Development challenges(2)</vt:lpstr>
      <vt:lpstr>Modular HIP system</vt:lpstr>
      <vt:lpstr> KOBELCO Old Rapid cooling system</vt:lpstr>
      <vt:lpstr>New Rapid cooling furnace</vt:lpstr>
      <vt:lpstr>New Rapid cooling furnace</vt:lpstr>
      <vt:lpstr>New Rapid cooling furnace   - Typical case by calc. with no load -</vt:lpstr>
      <vt:lpstr>New Rapid cooling furnace   - Typical case by calc. with no load -</vt:lpstr>
      <vt:lpstr>First commercial unit   - main specification -</vt:lpstr>
      <vt:lpstr>First commercial unit   - actual performance with 2ton load -</vt:lpstr>
      <vt:lpstr>First commercial unit   - actual performance with 2ton load -</vt:lpstr>
      <vt:lpstr>Other Topics</vt:lpstr>
      <vt:lpstr>Other Topics</vt:lpstr>
      <vt:lpstr>Conclusion</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of HIP Equipment In Japan</dc:title>
  <dc:creator>渡邉 克充[Katsumi_WATANABE]</dc:creator>
  <cp:lastModifiedBy>渡邉　克充</cp:lastModifiedBy>
  <cp:revision>81</cp:revision>
  <cp:lastPrinted>2017-11-27T08:38:04Z</cp:lastPrinted>
  <dcterms:created xsi:type="dcterms:W3CDTF">2017-11-24T01:15:57Z</dcterms:created>
  <dcterms:modified xsi:type="dcterms:W3CDTF">2017-12-05T11:44:06Z</dcterms:modified>
</cp:coreProperties>
</file>