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ED56-C852-4737-B915-E618884A29F2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157-9B0C-4868-AA1F-530600846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087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ED56-C852-4737-B915-E618884A29F2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157-9B0C-4868-AA1F-530600846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ED56-C852-4737-B915-E618884A29F2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157-9B0C-4868-AA1F-530600846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28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ED56-C852-4737-B915-E618884A29F2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157-9B0C-4868-AA1F-530600846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51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ED56-C852-4737-B915-E618884A29F2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157-9B0C-4868-AA1F-530600846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4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ED56-C852-4737-B915-E618884A29F2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157-9B0C-4868-AA1F-530600846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86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ED56-C852-4737-B915-E618884A29F2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157-9B0C-4868-AA1F-530600846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30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ED56-C852-4737-B915-E618884A29F2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157-9B0C-4868-AA1F-530600846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56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ED56-C852-4737-B915-E618884A29F2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157-9B0C-4868-AA1F-530600846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43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ED56-C852-4737-B915-E618884A29F2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157-9B0C-4868-AA1F-530600846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55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2ED56-C852-4737-B915-E618884A29F2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04157-9B0C-4868-AA1F-530600846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2ED56-C852-4737-B915-E618884A29F2}" type="datetimeFigureOut">
              <a:rPr lang="ru-RU" smtClean="0"/>
              <a:t>02.12.2017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04157-9B0C-4868-AA1F-530600846D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22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22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43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3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48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47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8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4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37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6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86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03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0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1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3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82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Экран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2017-12-02T07:50:02Z</dcterms:created>
  <dcterms:modified xsi:type="dcterms:W3CDTF">2017-12-02T16:43:24Z</dcterms:modified>
</cp:coreProperties>
</file>