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37" r:id="rId2"/>
    <p:sldMasterId id="2147483651" r:id="rId3"/>
    <p:sldMasterId id="2147484001" r:id="rId4"/>
    <p:sldMasterId id="2147484039" r:id="rId5"/>
    <p:sldMasterId id="2147484041" r:id="rId6"/>
    <p:sldMasterId id="2147484043" r:id="rId7"/>
    <p:sldMasterId id="2147484045" r:id="rId8"/>
    <p:sldMasterId id="2147484059" r:id="rId9"/>
    <p:sldMasterId id="2147484069" r:id="rId10"/>
    <p:sldMasterId id="2147484079" r:id="rId11"/>
    <p:sldMasterId id="2147484091" r:id="rId12"/>
  </p:sldMasterIdLst>
  <p:notesMasterIdLst>
    <p:notesMasterId r:id="rId15"/>
  </p:notesMasterIdLst>
  <p:sldIdLst>
    <p:sldId id="279" r:id="rId13"/>
    <p:sldId id="568" r:id="rId14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5959"/>
    <a:srgbClr val="005A9B"/>
    <a:srgbClr val="928D74"/>
    <a:srgbClr val="C2B694"/>
    <a:srgbClr val="F4E5C0"/>
    <a:srgbClr val="447825"/>
    <a:srgbClr val="64A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26" autoAdjust="0"/>
    <p:restoredTop sz="95699" autoAdjust="0"/>
  </p:normalViewPr>
  <p:slideViewPr>
    <p:cSldViewPr snapToObjects="1">
      <p:cViewPr>
        <p:scale>
          <a:sx n="80" d="100"/>
          <a:sy n="80" d="100"/>
        </p:scale>
        <p:origin x="-1267" y="-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5" d="100"/>
          <a:sy n="35" d="100"/>
        </p:scale>
        <p:origin x="-222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575E4B-8FA7-0A4F-8272-75ABD53D042E}" type="datetimeFigureOut">
              <a:rPr lang="en-AU"/>
              <a:pPr/>
              <a:t>21/12/2017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69D977-9667-654C-B032-E745B24E26F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127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D977-9667-654C-B032-E745B24E26F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2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D977-9667-654C-B032-E745B24E26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77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TO-Logo_Stacked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3589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24807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CE6F2"/>
                </a:solidFill>
              </a:defRPr>
            </a:lvl1pPr>
          </a:lstStyle>
          <a:p>
            <a:fld id="{19B7C942-5E4A-8848-A062-81C6157431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CE6F2"/>
                </a:solidFill>
              </a:defRPr>
            </a:lvl1pPr>
          </a:lstStyle>
          <a:p>
            <a:fld id="{94F68362-566A-E54D-8E08-1C742ADEDC36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988840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988841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F3EC862D-3A9D-F74A-A48C-93381FCA4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98884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98884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D0C2A52F-C0FF-6F4E-9AF5-BF9D52261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0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2F2A9258-CB20-6E48-A894-9BC7CFEF93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7728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A2650F12-7AE7-AE49-884D-1D16303BB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6594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916832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556594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3C8743F9-1A5C-ED43-A47A-CF51C5C84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5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980728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C352E195-8136-FD48-8273-6ADCE645C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56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 userDrawn="1"/>
        </p:nvSpPr>
        <p:spPr bwMode="auto">
          <a:xfrm>
            <a:off x="0" y="980728"/>
            <a:ext cx="9906000" cy="51937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0" b="1" spc="-150" dirty="0" smtClean="0">
                <a:solidFill>
                  <a:srgbClr val="005A9B"/>
                </a:solidFill>
                <a:latin typeface="Arial Black"/>
                <a:cs typeface="Arial Black"/>
              </a:rPr>
              <a:t>?</a:t>
            </a:r>
            <a:endParaRPr lang="en-US" sz="40000" b="1" spc="-150" dirty="0">
              <a:solidFill>
                <a:srgbClr val="005A9B"/>
              </a:solidFill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969125" y="6021388"/>
            <a:ext cx="29368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31FE2DEE-2038-DB4B-A407-FCA32D09DF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9A6CACD3-967A-B942-81AE-2F8DE1B59D43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NSTO-Logo_Stacked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3589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2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4BBDB9AF-7643-F143-BE50-9DF832E0A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99E70501-262F-5E4F-9A99-63E748ADFFB0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C020A535-26D4-F74B-BA46-C9999DBE9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A949C7B0-E216-DB42-8DFF-A9366C0363A9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A66F47E3-727B-F542-B1AD-400A0D49C6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3467E8EE-72F5-6D4E-A070-454A90823E6C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9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C9030230-7A06-6F48-8A5F-2D84CAA0B9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509BE4A4-2A7E-FA44-942D-AFE5A5F80805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6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4B0AC999-7B4D-7044-B9DD-FB8C19A616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E978AF05-508E-F042-AB31-202646D3B32E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EA084926-DCC0-0B45-89F9-9267B003BF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5BB625F2-D4DC-4446-B6B5-7B05C616466F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7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332133DC-CADB-4441-9383-72193D67BF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66DEC1ED-49F6-7E44-9D00-7A9DB79A19A5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9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00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97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</a:defRPr>
            </a:lvl1pPr>
          </a:lstStyle>
          <a:p>
            <a:fld id="{ACA4172E-008F-B144-8C96-6680408651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</a:defRPr>
            </a:lvl1pPr>
          </a:lstStyle>
          <a:p>
            <a:fld id="{A935C8C1-73BE-F443-8F02-11E1C5598288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PAL-Bl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906000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NSTO-Logo_Stacked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7366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20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9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34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1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A882E7F0-F36D-2E49-9E01-25E64E9FE9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C059DB2E-1E57-564B-98A9-8ECB8DA03282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0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EC963CF2-D8DA-8840-BC58-00C9D86C2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FCB0A38B-5E65-C14E-801F-76FA3C203C5B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9EF51A9E-BA6E-3341-9D76-1AD9A298D6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32C8AD63-C31E-CC4C-B9B6-3856AFFA482B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7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783B7D7F-8890-AE4B-A98A-776DC0D183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28AB6496-3591-7D4C-A23A-AB306C789887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9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AD6A55D1-7A29-9E43-B3FB-CBEBFFD0B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1921AF95-F8FF-BF46-8E21-97B390E25E7C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905000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53B61F81-6632-424C-9CE7-4E027F46ED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F2CE5028-318D-CC40-9D43-9DB94FD53E06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eption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700"/>
            <a:ext cx="9906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NSTO-Logo_Stacked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33375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48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6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038350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678112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9712D6AA-42A8-FD4A-AB1F-E0C9894A54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606F82E5-E6E1-9C4B-8B35-7CFE51FC0B0D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5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7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7A3243CB-1694-8A44-BDB0-23B207EC2C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CBE4094F-EB9B-BA4D-B1D8-6B7A25E7DFCD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4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DC488A1E-7337-B043-B96E-C7490044EC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953C13E9-B156-8248-BC7C-3A06F7788A68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1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8D41C4DA-D37F-434D-A4F4-C0389BB987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25FAFC42-15DE-F844-B920-C7920C5EDD44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65FF767C-AAC8-2746-8AC3-C9EBC500D6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669D2C7D-CB56-B24F-8793-42264904F7DE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5B984C7A-564D-3D4F-8D35-EA6E8F579A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2F97DFF8-E311-D542-9726-497A837BFA1E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1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0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682478"/>
            <a:ext cx="6421214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75845C26-9FD6-3F4A-82F4-5E1179761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EB91A88F-0F6F-2D40-8D78-6EF6955D5A4E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9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700808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700808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242843D7-9AB2-CD44-9D15-09C56D8508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C65229BA-2683-2744-9DB7-F839A7F80B06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624807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D530366C-CE98-5C4B-A055-0C0A0D204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</a:defRPr>
            </a:lvl1pPr>
          </a:lstStyle>
          <a:p>
            <a:fld id="{5EC1DE90-16B4-B84B-BF65-05D733B01B24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9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1439901">
            <a:off x="422407" y="404665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 rot="21445501">
            <a:off x="2028300" y="3632887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2"/>
          </p:nvPr>
        </p:nvSpPr>
        <p:spPr>
          <a:xfrm rot="227792">
            <a:off x="4352891" y="1742196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00801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5682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08984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982DE4A3-5F24-6B40-B9F1-C0E9E90E1A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3D05A3CD-F22E-5A4C-A532-6371465C599A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698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63A36745-7543-1A40-B6C0-BA154B7B5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FDD33E4A-9879-2149-8312-BB40A84C7CE6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1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82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3176"/>
            <a:ext cx="6630888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66800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579914"/>
            <a:ext cx="6630888" cy="6573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</a:defRPr>
            </a:lvl1pPr>
          </a:lstStyle>
          <a:p>
            <a:fld id="{9998ED4C-DEB6-E849-B06A-1FF51DDDE6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</a:defRPr>
            </a:lvl1pPr>
          </a:lstStyle>
          <a:p>
            <a:fld id="{6323F71F-C881-5C47-BBCB-D0B9C5A2F9D5}" type="datetimeFigureOut">
              <a:rPr lang="en-US"/>
              <a:pPr/>
              <a:t>12/21/2017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584" y="764704"/>
            <a:ext cx="6552728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08584" y="5229200"/>
            <a:ext cx="4248472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 rot="232782">
            <a:off x="5699737" y="2479886"/>
            <a:ext cx="3533903" cy="34257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015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AU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6"/>
            <a:ext cx="916305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B5360FA1-7C80-5E45-9B02-2D27E2E1A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988840"/>
            <a:ext cx="8007350" cy="3845842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18CE5527-B25F-3D48-A2D9-DC41E6BC3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988840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988840"/>
            <a:ext cx="4953000" cy="398985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E5F0C6CE-4333-BF48-85CC-9D7D97BA4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13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itle-Background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789363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  <p:sldLayoutId id="2147488796" r:id="rId3"/>
    <p:sldLayoutId id="214748879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nner-Slide-1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9060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6" r:id="rId1"/>
    <p:sldLayoutId id="2147488827" r:id="rId2"/>
    <p:sldLayoutId id="2147488828" r:id="rId3"/>
    <p:sldLayoutId id="2147488829" r:id="rId4"/>
    <p:sldLayoutId id="2147488830" r:id="rId5"/>
    <p:sldLayoutId id="2147488790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ner-Slide-1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7977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31" r:id="rId1"/>
    <p:sldLayoutId id="2147488832" r:id="rId2"/>
    <p:sldLayoutId id="2147488791" r:id="rId3"/>
    <p:sldLayoutId id="2147488833" r:id="rId4"/>
    <p:sldLayoutId id="2147488834" r:id="rId5"/>
    <p:sldLayoutId id="2147488792" r:id="rId6"/>
    <p:sldLayoutId id="2147488835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nner-Slide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925" y="346075"/>
            <a:ext cx="50482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600" b="1">
                <a:solidFill>
                  <a:schemeClr val="bg1"/>
                </a:solidFill>
              </a:rPr>
              <a:t>“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Title-Background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ANSTO-Logo_Stacked_CMYK-white-CO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358900"/>
            <a:ext cx="176371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7032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8" r:id="rId1"/>
    <p:sldLayoutId id="214748879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nner-Sl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0" r:id="rId1"/>
    <p:sldLayoutId id="2147488801" r:id="rId2"/>
    <p:sldLayoutId id="2147488802" r:id="rId3"/>
    <p:sldLayoutId id="2147488803" r:id="rId4"/>
    <p:sldLayoutId id="2147488804" r:id="rId5"/>
    <p:sldLayoutId id="2147488805" r:id="rId6"/>
    <p:sldLayoutId id="2147488806" r:id="rId7"/>
    <p:sldLayoutId id="2147488807" r:id="rId8"/>
    <p:sldLayoutId id="2147488781" r:id="rId9"/>
    <p:sldLayoutId id="2147488782" r:id="rId10"/>
    <p:sldLayoutId id="2147488808" r:id="rId11"/>
    <p:sldLayoutId id="214748880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Inner-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0" r:id="rId1"/>
    <p:sldLayoutId id="2147488811" r:id="rId2"/>
    <p:sldLayoutId id="2147488812" r:id="rId3"/>
    <p:sldLayoutId id="2147488813" r:id="rId4"/>
    <p:sldLayoutId id="2147488814" r:id="rId5"/>
    <p:sldLayoutId id="2147488815" r:id="rId6"/>
    <p:sldLayoutId id="2147488816" r:id="rId7"/>
    <p:sldLayoutId id="2147488817" r:id="rId8"/>
    <p:sldLayoutId id="2147488783" r:id="rId9"/>
    <p:sldLayoutId id="2147488784" r:id="rId10"/>
    <p:sldLayoutId id="214748881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005A9B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565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Blue-WhiteG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0827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64AF34"/>
              </a:gs>
              <a:gs pos="100000">
                <a:srgbClr val="4478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813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Green-WhiteG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6368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64AF34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ner-Slide-1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9" r:id="rId1"/>
    <p:sldLayoutId id="2147488820" r:id="rId2"/>
    <p:sldLayoutId id="2147488821" r:id="rId3"/>
    <p:sldLayoutId id="2147488822" r:id="rId4"/>
    <p:sldLayoutId id="2147488823" r:id="rId5"/>
    <p:sldLayoutId id="2147488824" r:id="rId6"/>
    <p:sldLayoutId id="2147488825" r:id="rId7"/>
    <p:sldLayoutId id="214748878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gg@ansto.gov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88" y="4293096"/>
            <a:ext cx="8686800" cy="2160240"/>
          </a:xfrm>
        </p:spPr>
        <p:txBody>
          <a:bodyPr/>
          <a:lstStyle/>
          <a:p>
            <a:pPr>
              <a:defRPr/>
            </a:pPr>
            <a:r>
              <a:rPr lang="en-AU" sz="4400" dirty="0" smtClean="0">
                <a:latin typeface="Arial Black"/>
                <a:cs typeface="Arial Black"/>
              </a:rPr>
              <a:t>ANSTO’s Plutonium Wasteform Research</a:t>
            </a:r>
            <a:r>
              <a:rPr lang="en-AU" dirty="0" smtClean="0">
                <a:latin typeface="Arial Black"/>
                <a:cs typeface="Arial Black"/>
              </a:rPr>
              <a:t/>
            </a:r>
            <a:br>
              <a:rPr lang="en-AU" dirty="0" smtClean="0">
                <a:latin typeface="Arial Black"/>
                <a:cs typeface="Arial Black"/>
              </a:rPr>
            </a:br>
            <a:r>
              <a:rPr lang="en-AU" sz="2800" dirty="0" smtClean="0">
                <a:latin typeface="Arial Black"/>
                <a:cs typeface="Arial Black"/>
              </a:rPr>
              <a:t/>
            </a:r>
            <a:br>
              <a:rPr lang="en-AU" sz="2800" dirty="0" smtClean="0">
                <a:latin typeface="Arial Black"/>
                <a:cs typeface="Arial Black"/>
              </a:rPr>
            </a:br>
            <a:r>
              <a:rPr lang="en-AU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AU" sz="2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D. J. </a:t>
            </a:r>
            <a:r>
              <a:rPr lang="en-AU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Gregg, </a:t>
            </a:r>
            <a:r>
              <a:rPr lang="en-AU" sz="2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E. R. </a:t>
            </a:r>
            <a:r>
              <a:rPr lang="en-AU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Vance &amp;  Y Zhang</a:t>
            </a:r>
            <a:r>
              <a:rPr lang="en-AU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n-AU" sz="2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sz="28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65213" y="3592513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5213" y="5805264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ynrocC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15" y="4293096"/>
            <a:ext cx="2547133" cy="247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05752"/>
            <a:ext cx="8686800" cy="1676400"/>
          </a:xfrm>
        </p:spPr>
        <p:txBody>
          <a:bodyPr/>
          <a:lstStyle/>
          <a:p>
            <a:pPr>
              <a:defRPr/>
            </a:pP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Please contact: Dr Dan Gregg</a:t>
            </a:r>
            <a:br>
              <a:rPr lang="en-AU" sz="2400" dirty="0" smtClean="0"/>
            </a:br>
            <a:r>
              <a:rPr lang="en-AU" sz="2400" dirty="0" smtClean="0">
                <a:hlinkClick r:id="rId3"/>
              </a:rPr>
              <a:t>dgg@ansto.gov.au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5213" y="4077072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5213" y="5301208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Wave Green Lin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Wave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Qu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v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av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ature Blue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ature Blue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eature Gree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eature Green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Wave Green Lin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41628</TotalTime>
  <Words>6</Words>
  <Application>Microsoft Office PowerPoint</Application>
  <PresentationFormat>A4 Paper (210x297 mm)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Title - Dark</vt:lpstr>
      <vt:lpstr>Title - Light</vt:lpstr>
      <vt:lpstr>Wave Top</vt:lpstr>
      <vt:lpstr>Wave bottom</vt:lpstr>
      <vt:lpstr>Feature Blue Dark</vt:lpstr>
      <vt:lpstr>Feature Blue Light</vt:lpstr>
      <vt:lpstr>Feature Green Dark</vt:lpstr>
      <vt:lpstr>Feature Green Light</vt:lpstr>
      <vt:lpstr>Wave Green Line Top</vt:lpstr>
      <vt:lpstr>Wave Green Line Bottom</vt:lpstr>
      <vt:lpstr>Wave Side</vt:lpstr>
      <vt:lpstr>Quote</vt:lpstr>
      <vt:lpstr>ANSTO’s Plutonium Wasteform Research   D. J. Gregg, E. R. Vance &amp;  Y Zhang </vt:lpstr>
      <vt:lpstr> Please contact: Dr Dan Gregg dgg@ansto.gov.au 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Mutimer</dc:creator>
  <cp:lastModifiedBy>TRIANI, Gerry</cp:lastModifiedBy>
  <cp:revision>444</cp:revision>
  <cp:lastPrinted>2012-08-08T01:47:49Z</cp:lastPrinted>
  <dcterms:created xsi:type="dcterms:W3CDTF">2011-09-12T23:14:44Z</dcterms:created>
  <dcterms:modified xsi:type="dcterms:W3CDTF">2017-12-21T00:23:49Z</dcterms:modified>
</cp:coreProperties>
</file>