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738" r:id="rId1"/>
  </p:sldMasterIdLst>
  <p:notesMasterIdLst>
    <p:notesMasterId r:id="rId28"/>
  </p:notesMasterIdLst>
  <p:handoutMasterIdLst>
    <p:handoutMasterId r:id="rId29"/>
  </p:handoutMasterIdLst>
  <p:sldIdLst>
    <p:sldId id="257" r:id="rId2"/>
    <p:sldId id="294" r:id="rId3"/>
    <p:sldId id="281" r:id="rId4"/>
    <p:sldId id="269" r:id="rId5"/>
    <p:sldId id="270" r:id="rId6"/>
    <p:sldId id="279" r:id="rId7"/>
    <p:sldId id="271" r:id="rId8"/>
    <p:sldId id="298" r:id="rId9"/>
    <p:sldId id="272" r:id="rId10"/>
    <p:sldId id="297" r:id="rId11"/>
    <p:sldId id="299" r:id="rId12"/>
    <p:sldId id="300" r:id="rId13"/>
    <p:sldId id="273" r:id="rId14"/>
    <p:sldId id="275" r:id="rId15"/>
    <p:sldId id="277" r:id="rId16"/>
    <p:sldId id="282" r:id="rId17"/>
    <p:sldId id="284" r:id="rId18"/>
    <p:sldId id="285" r:id="rId19"/>
    <p:sldId id="286" r:id="rId20"/>
    <p:sldId id="296" r:id="rId21"/>
    <p:sldId id="287" r:id="rId22"/>
    <p:sldId id="288" r:id="rId23"/>
    <p:sldId id="291" r:id="rId24"/>
    <p:sldId id="292" r:id="rId25"/>
    <p:sldId id="293" r:id="rId26"/>
    <p:sldId id="268" r:id="rId27"/>
  </p:sldIdLst>
  <p:sldSz cx="12192000" cy="6858000"/>
  <p:notesSz cx="7099300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AB27"/>
    <a:srgbClr val="00549F"/>
    <a:srgbClr val="CD081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37" autoAdjust="0"/>
    <p:restoredTop sz="97059" autoAdjust="0"/>
  </p:normalViewPr>
  <p:slideViewPr>
    <p:cSldViewPr snapToGrid="0" showGuides="1">
      <p:cViewPr varScale="1">
        <p:scale>
          <a:sx n="119" d="100"/>
          <a:sy n="119" d="100"/>
        </p:scale>
        <p:origin x="216" y="86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90" d="100"/>
          <a:sy n="90" d="100"/>
        </p:scale>
        <p:origin x="343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riehm\sciebo\Sync\rohwert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win.iwm.rwth-aachen.de\public\tausch\Tuerke\Messungen_Kapseln_316L_56NiCrMoV7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win.iwm.rwth-aachen.de\projectsandrequests\FV\FV16003%20AIF%20Kombination%20SLM%20+%20HIP%20Netshape\B%20Dokumentation\B3%20Ergebnisse\REM%202017-09-12%20EDX-Verlauf\Schliff%2017_0502\EDX%20Atom-%25.xls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VC</c:v>
          </c:tx>
          <c:spPr>
            <a:ln w="25400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xVal>
            <c:numRef>
              <c:f>[Mappe.xlsx]Tabelle1!$A$1:$A$11</c:f>
              <c:numCache>
                <c:formatCode>0.00</c:formatCode>
                <c:ptCount val="11"/>
                <c:pt idx="0">
                  <c:v>0</c:v>
                </c:pt>
                <c:pt idx="1">
                  <c:v>2.5</c:v>
                </c:pt>
                <c:pt idx="2">
                  <c:v>5</c:v>
                </c:pt>
                <c:pt idx="3">
                  <c:v>7.5</c:v>
                </c:pt>
                <c:pt idx="4">
                  <c:v>10</c:v>
                </c:pt>
                <c:pt idx="5">
                  <c:v>12.5</c:v>
                </c:pt>
                <c:pt idx="6">
                  <c:v>15</c:v>
                </c:pt>
                <c:pt idx="7">
                  <c:v>17.5</c:v>
                </c:pt>
                <c:pt idx="8">
                  <c:v>20</c:v>
                </c:pt>
                <c:pt idx="9">
                  <c:v>22.5</c:v>
                </c:pt>
                <c:pt idx="10">
                  <c:v>25</c:v>
                </c:pt>
              </c:numCache>
            </c:numRef>
          </c:xVal>
          <c:yVal>
            <c:numRef>
              <c:f>[Mappe.xlsx]Tabelle1!$B$1:$B$11</c:f>
              <c:numCache>
                <c:formatCode>General</c:formatCode>
                <c:ptCount val="11"/>
                <c:pt idx="0">
                  <c:v>0.161</c:v>
                </c:pt>
                <c:pt idx="1">
                  <c:v>0.156</c:v>
                </c:pt>
                <c:pt idx="2">
                  <c:v>0.152</c:v>
                </c:pt>
                <c:pt idx="3">
                  <c:v>0.14699999999999999</c:v>
                </c:pt>
                <c:pt idx="4">
                  <c:v>0.14199999999999999</c:v>
                </c:pt>
                <c:pt idx="5">
                  <c:v>0.13700000000000001</c:v>
                </c:pt>
                <c:pt idx="6">
                  <c:v>0.13300000000000001</c:v>
                </c:pt>
                <c:pt idx="7">
                  <c:v>0.128</c:v>
                </c:pt>
                <c:pt idx="8">
                  <c:v>0.122</c:v>
                </c:pt>
                <c:pt idx="9">
                  <c:v>0.11700000000000001</c:v>
                </c:pt>
                <c:pt idx="10">
                  <c:v>0.112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38F-4487-9933-6A244FBCA431}"/>
            </c:ext>
          </c:extLst>
        </c:ser>
        <c:ser>
          <c:idx val="1"/>
          <c:order val="1"/>
          <c:tx>
            <c:v>C in Austenite</c:v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[Mappe.xlsx]Tabelle1!$A$1:$A$11</c:f>
              <c:numCache>
                <c:formatCode>0.00</c:formatCode>
                <c:ptCount val="11"/>
                <c:pt idx="0">
                  <c:v>0</c:v>
                </c:pt>
                <c:pt idx="1">
                  <c:v>2.5</c:v>
                </c:pt>
                <c:pt idx="2">
                  <c:v>5</c:v>
                </c:pt>
                <c:pt idx="3">
                  <c:v>7.5</c:v>
                </c:pt>
                <c:pt idx="4">
                  <c:v>10</c:v>
                </c:pt>
                <c:pt idx="5">
                  <c:v>12.5</c:v>
                </c:pt>
                <c:pt idx="6">
                  <c:v>15</c:v>
                </c:pt>
                <c:pt idx="7">
                  <c:v>17.5</c:v>
                </c:pt>
                <c:pt idx="8">
                  <c:v>20</c:v>
                </c:pt>
                <c:pt idx="9">
                  <c:v>22.5</c:v>
                </c:pt>
                <c:pt idx="10">
                  <c:v>25</c:v>
                </c:pt>
              </c:numCache>
            </c:numRef>
          </c:xVal>
          <c:yVal>
            <c:numRef>
              <c:f>[Mappe.xlsx]Tabelle1!$C$1:$C$11</c:f>
              <c:numCache>
                <c:formatCode>General</c:formatCode>
                <c:ptCount val="11"/>
                <c:pt idx="0">
                  <c:v>0.80300000000000005</c:v>
                </c:pt>
                <c:pt idx="1">
                  <c:v>0.79400000000000004</c:v>
                </c:pt>
                <c:pt idx="2">
                  <c:v>0.78500000000000003</c:v>
                </c:pt>
                <c:pt idx="3">
                  <c:v>0.77700000000000002</c:v>
                </c:pt>
                <c:pt idx="4">
                  <c:v>0.77</c:v>
                </c:pt>
                <c:pt idx="5">
                  <c:v>0.76300000000000001</c:v>
                </c:pt>
                <c:pt idx="6">
                  <c:v>0.755</c:v>
                </c:pt>
                <c:pt idx="7">
                  <c:v>0.75</c:v>
                </c:pt>
                <c:pt idx="8">
                  <c:v>0.74399999999999999</c:v>
                </c:pt>
                <c:pt idx="9">
                  <c:v>0.73899999999999999</c:v>
                </c:pt>
                <c:pt idx="10">
                  <c:v>0.73399999999999999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38F-4487-9933-6A244FBCA4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331560176"/>
        <c:axId val="-1331552432"/>
      </c:scatterChart>
      <c:valAx>
        <c:axId val="-1331560176"/>
        <c:scaling>
          <c:orientation val="minMax"/>
          <c:max val="2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0" i="0" u="none" strike="noStrike" baseline="0" dirty="0">
                    <a:effectLst/>
                  </a:rPr>
                  <a:t>430L</a:t>
                </a:r>
                <a:r>
                  <a:rPr lang="en-US" sz="1400" b="0" i="0" u="none" strike="noStrike" baseline="0" dirty="0"/>
                  <a:t> </a:t>
                </a:r>
                <a:r>
                  <a:rPr lang="de-DE" dirty="0"/>
                  <a:t>[</a:t>
                </a:r>
                <a:r>
                  <a:rPr lang="de-DE" dirty="0" err="1"/>
                  <a:t>wt</a:t>
                </a:r>
                <a:r>
                  <a:rPr lang="de-DE" dirty="0"/>
                  <a:t>-%]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-1331552432"/>
        <c:crosses val="autoZero"/>
        <c:crossBetween val="midCat"/>
      </c:valAx>
      <c:valAx>
        <c:axId val="-1331552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[wt-%]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-1331560176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solidFill>
                <a:srgbClr val="00B050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Tabelle1!$A$1:$A$10</c:f>
              <c:numCache>
                <c:formatCode>General</c:formatCode>
                <c:ptCount val="10"/>
                <c:pt idx="0">
                  <c:v>720.75388471177905</c:v>
                </c:pt>
                <c:pt idx="1">
                  <c:v>720.63208020050104</c:v>
                </c:pt>
                <c:pt idx="2">
                  <c:v>813.95538847117803</c:v>
                </c:pt>
              </c:numCache>
            </c:numRef>
          </c:xVal>
          <c:yVal>
            <c:numRef>
              <c:f>Tabelle1!$B$1:$B$10</c:f>
              <c:numCache>
                <c:formatCode>0.000000000</c:formatCode>
                <c:ptCount val="10"/>
                <c:pt idx="0">
                  <c:v>2</c:v>
                </c:pt>
                <c:pt idx="1">
                  <c:v>0.112499999999999</c:v>
                </c:pt>
                <c:pt idx="2">
                  <c:v>0.23849999999999899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3BC-4809-8A7A-774D7F025E91}"/>
            </c:ext>
          </c:extLst>
        </c:ser>
        <c:ser>
          <c:idx val="1"/>
          <c:order val="1"/>
          <c:spPr>
            <a:ln w="25400" cap="rnd">
              <a:solidFill>
                <a:srgbClr val="4F81BD"/>
              </a:solidFill>
              <a:round/>
            </a:ln>
            <a:effectLst/>
          </c:spPr>
          <c:marker>
            <c:symbol val="none"/>
          </c:marker>
          <c:xVal>
            <c:numRef>
              <c:f>Tabelle1!$C$3:$C$9</c:f>
              <c:numCache>
                <c:formatCode>General</c:formatCode>
                <c:ptCount val="7"/>
                <c:pt idx="0">
                  <c:v>813.95538847117803</c:v>
                </c:pt>
                <c:pt idx="1">
                  <c:v>818.46666666666601</c:v>
                </c:pt>
                <c:pt idx="2">
                  <c:v>837.00551378446028</c:v>
                </c:pt>
                <c:pt idx="3">
                  <c:v>968.48521303258099</c:v>
                </c:pt>
                <c:pt idx="4">
                  <c:v>1249.01303258145</c:v>
                </c:pt>
                <c:pt idx="5">
                  <c:v>1284.8791979949799</c:v>
                </c:pt>
                <c:pt idx="6">
                  <c:v>1289.38446115288</c:v>
                </c:pt>
              </c:numCache>
            </c:numRef>
          </c:xVal>
          <c:yVal>
            <c:numRef>
              <c:f>Tabelle1!$D$3:$D$9</c:f>
              <c:numCache>
                <c:formatCode>0.00000000</c:formatCode>
                <c:ptCount val="7"/>
                <c:pt idx="0">
                  <c:v>0.23849999999999899</c:v>
                </c:pt>
                <c:pt idx="1">
                  <c:v>0.23849999999999899</c:v>
                </c:pt>
                <c:pt idx="2">
                  <c:v>0.22800000000000001</c:v>
                </c:pt>
                <c:pt idx="3">
                  <c:v>0.43940000000000001</c:v>
                </c:pt>
                <c:pt idx="4">
                  <c:v>0.89649999999999996</c:v>
                </c:pt>
                <c:pt idx="5">
                  <c:v>0.58360000000000001</c:v>
                </c:pt>
                <c:pt idx="6">
                  <c:v>0.57520000000000004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3BC-4809-8A7A-774D7F025E91}"/>
            </c:ext>
          </c:extLst>
        </c:ser>
        <c:ser>
          <c:idx val="2"/>
          <c:order val="2"/>
          <c:spPr>
            <a:ln w="25400" cap="rnd">
              <a:solidFill>
                <a:srgbClr val="00B050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Tabelle1!$E$9:$E$10</c:f>
              <c:numCache>
                <c:formatCode>General</c:formatCode>
                <c:ptCount val="2"/>
                <c:pt idx="0">
                  <c:v>1289.38446115288</c:v>
                </c:pt>
                <c:pt idx="1">
                  <c:v>1392.7213032581401</c:v>
                </c:pt>
              </c:numCache>
            </c:numRef>
          </c:xVal>
          <c:yVal>
            <c:numRef>
              <c:f>Tabelle1!$F$9:$F$10</c:f>
              <c:numCache>
                <c:formatCode>0.000000000</c:formatCode>
                <c:ptCount val="2"/>
                <c:pt idx="0">
                  <c:v>0.57520000000000004</c:v>
                </c:pt>
                <c:pt idx="1">
                  <c:v>0.68510000000000004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3BC-4809-8A7A-774D7F025E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331532320"/>
        <c:axId val="-1331528208"/>
      </c:scatterChart>
      <c:valAx>
        <c:axId val="-1331532320"/>
        <c:scaling>
          <c:orientation val="minMax"/>
          <c:max val="1400"/>
          <c:min val="7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 [°C]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-1331528208"/>
        <c:crosses val="autoZero"/>
        <c:crossBetween val="midCat"/>
        <c:majorUnit val="100"/>
      </c:valAx>
      <c:valAx>
        <c:axId val="-133152820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C in Austenite [wt-%]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-13315323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051277317275405E-2"/>
          <c:y val="5.0085547373725503E-2"/>
          <c:w val="0.88986530219070403"/>
          <c:h val="0.79957677483038803"/>
        </c:manualLayout>
      </c:layout>
      <c:scatterChart>
        <c:scatterStyle val="lineMarker"/>
        <c:varyColors val="0"/>
        <c:ser>
          <c:idx val="1"/>
          <c:order val="0"/>
          <c:tx>
            <c:strRef>
              <c:f>Tabelle3!$F$1</c:f>
              <c:strCache>
                <c:ptCount val="1"/>
                <c:pt idx="0">
                  <c:v>T [°C]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Tabelle3!$B$2:$B$1051</c:f>
              <c:numCache>
                <c:formatCode>[$-F400]h:mm:ss\ AM/PM</c:formatCode>
                <c:ptCount val="1050"/>
                <c:pt idx="0">
                  <c:v>0</c:v>
                </c:pt>
                <c:pt idx="1">
                  <c:v>2.3148147738538699E-4</c:v>
                </c:pt>
                <c:pt idx="2">
                  <c:v>4.6296296204673099E-4</c:v>
                </c:pt>
                <c:pt idx="3">
                  <c:v>6.9444443943211798E-4</c:v>
                </c:pt>
                <c:pt idx="4">
                  <c:v>9.2592592409346296E-4</c:v>
                </c:pt>
                <c:pt idx="5">
                  <c:v>1.15740740147885E-3</c:v>
                </c:pt>
                <c:pt idx="6">
                  <c:v>1.3888888861401901E-3</c:v>
                </c:pt>
                <c:pt idx="7">
                  <c:v>1.62037036352558E-3</c:v>
                </c:pt>
                <c:pt idx="8">
                  <c:v>1.8518518481869201E-3</c:v>
                </c:pt>
                <c:pt idx="9">
                  <c:v>2.0833333328482699E-3</c:v>
                </c:pt>
                <c:pt idx="10">
                  <c:v>2.3148148102336598E-3</c:v>
                </c:pt>
                <c:pt idx="11">
                  <c:v>2.5462962948949999E-3</c:v>
                </c:pt>
                <c:pt idx="12">
                  <c:v>2.7777777722803902E-3</c:v>
                </c:pt>
                <c:pt idx="13">
                  <c:v>3.0092592569417299E-3</c:v>
                </c:pt>
                <c:pt idx="14">
                  <c:v>3.2407407343271201E-3</c:v>
                </c:pt>
                <c:pt idx="15">
                  <c:v>3.4722222189884598E-3</c:v>
                </c:pt>
                <c:pt idx="16">
                  <c:v>3.7037037036498099E-3</c:v>
                </c:pt>
                <c:pt idx="17">
                  <c:v>3.9351851810351902E-3</c:v>
                </c:pt>
                <c:pt idx="18">
                  <c:v>4.1666666656965399E-3</c:v>
                </c:pt>
                <c:pt idx="19">
                  <c:v>4.3981481430819301E-3</c:v>
                </c:pt>
                <c:pt idx="20">
                  <c:v>4.6296296277432702E-3</c:v>
                </c:pt>
                <c:pt idx="21">
                  <c:v>4.8611111051286597E-3</c:v>
                </c:pt>
                <c:pt idx="22">
                  <c:v>5.0925925897899998E-3</c:v>
                </c:pt>
                <c:pt idx="23">
                  <c:v>5.3240740671753901E-3</c:v>
                </c:pt>
                <c:pt idx="24">
                  <c:v>5.5555555518367302E-3</c:v>
                </c:pt>
                <c:pt idx="25">
                  <c:v>5.7870370364980798E-3</c:v>
                </c:pt>
                <c:pt idx="26">
                  <c:v>6.0185185138834597E-3</c:v>
                </c:pt>
                <c:pt idx="27">
                  <c:v>6.2499999985448102E-3</c:v>
                </c:pt>
                <c:pt idx="28">
                  <c:v>6.4814814759301996E-3</c:v>
                </c:pt>
                <c:pt idx="29">
                  <c:v>6.7129629605915397E-3</c:v>
                </c:pt>
                <c:pt idx="30">
                  <c:v>6.94444443797693E-3</c:v>
                </c:pt>
                <c:pt idx="31">
                  <c:v>7.1759259226382701E-3</c:v>
                </c:pt>
                <c:pt idx="32">
                  <c:v>7.4074074072996198E-3</c:v>
                </c:pt>
                <c:pt idx="33">
                  <c:v>7.6388888846849997E-3</c:v>
                </c:pt>
                <c:pt idx="34">
                  <c:v>7.8703703693463502E-3</c:v>
                </c:pt>
                <c:pt idx="35">
                  <c:v>8.1018518467317301E-3</c:v>
                </c:pt>
                <c:pt idx="36">
                  <c:v>8.3333333313930797E-3</c:v>
                </c:pt>
                <c:pt idx="37">
                  <c:v>8.5648148087784596E-3</c:v>
                </c:pt>
                <c:pt idx="38">
                  <c:v>8.7962962934398092E-3</c:v>
                </c:pt>
                <c:pt idx="39">
                  <c:v>9.0277777708251909E-3</c:v>
                </c:pt>
                <c:pt idx="40">
                  <c:v>9.2592592554865405E-3</c:v>
                </c:pt>
                <c:pt idx="41">
                  <c:v>9.4907407401478797E-3</c:v>
                </c:pt>
                <c:pt idx="42">
                  <c:v>9.72222221753327E-3</c:v>
                </c:pt>
                <c:pt idx="43">
                  <c:v>9.9537037021946093E-3</c:v>
                </c:pt>
                <c:pt idx="44">
                  <c:v>1.018518517958E-2</c:v>
                </c:pt>
                <c:pt idx="45">
                  <c:v>1.0416666664241301E-2</c:v>
                </c:pt>
                <c:pt idx="46">
                  <c:v>1.06481481416267E-2</c:v>
                </c:pt>
                <c:pt idx="47">
                  <c:v>1.08796296262881E-2</c:v>
                </c:pt>
                <c:pt idx="48">
                  <c:v>1.1111111110949401E-2</c:v>
                </c:pt>
                <c:pt idx="49">
                  <c:v>1.13425925883348E-2</c:v>
                </c:pt>
                <c:pt idx="50">
                  <c:v>1.15740740729962E-2</c:v>
                </c:pt>
                <c:pt idx="51">
                  <c:v>1.18055555503815E-2</c:v>
                </c:pt>
                <c:pt idx="52">
                  <c:v>1.20370370350429E-2</c:v>
                </c:pt>
                <c:pt idx="53">
                  <c:v>1.22685185124283E-2</c:v>
                </c:pt>
                <c:pt idx="54">
                  <c:v>1.24999999970896E-2</c:v>
                </c:pt>
                <c:pt idx="55">
                  <c:v>1.2731481474475E-2</c:v>
                </c:pt>
                <c:pt idx="56">
                  <c:v>1.29629629591363E-2</c:v>
                </c:pt>
                <c:pt idx="57">
                  <c:v>1.31944444437977E-2</c:v>
                </c:pt>
                <c:pt idx="58">
                  <c:v>1.34259259211831E-2</c:v>
                </c:pt>
                <c:pt idx="59">
                  <c:v>1.36574074058444E-2</c:v>
                </c:pt>
                <c:pt idx="60">
                  <c:v>1.38888888832298E-2</c:v>
                </c:pt>
                <c:pt idx="61">
                  <c:v>1.41203703678912E-2</c:v>
                </c:pt>
                <c:pt idx="62">
                  <c:v>1.43518518452765E-2</c:v>
                </c:pt>
                <c:pt idx="63">
                  <c:v>1.45833333299379E-2</c:v>
                </c:pt>
                <c:pt idx="64">
                  <c:v>1.48148148145992E-2</c:v>
                </c:pt>
                <c:pt idx="65">
                  <c:v>1.50462962919846E-2</c:v>
                </c:pt>
                <c:pt idx="66">
                  <c:v>1.5277777776646E-2</c:v>
                </c:pt>
                <c:pt idx="67">
                  <c:v>1.55092592540313E-2</c:v>
                </c:pt>
                <c:pt idx="68">
                  <c:v>1.57407407386927E-2</c:v>
                </c:pt>
                <c:pt idx="69">
                  <c:v>1.5972222216078101E-2</c:v>
                </c:pt>
                <c:pt idx="70">
                  <c:v>1.62037037007394E-2</c:v>
                </c:pt>
                <c:pt idx="71">
                  <c:v>1.6435185178124801E-2</c:v>
                </c:pt>
                <c:pt idx="72">
                  <c:v>1.6666666662786201E-2</c:v>
                </c:pt>
                <c:pt idx="73">
                  <c:v>1.68981481474475E-2</c:v>
                </c:pt>
                <c:pt idx="74">
                  <c:v>1.7129629624832901E-2</c:v>
                </c:pt>
                <c:pt idx="75">
                  <c:v>1.73611111094942E-2</c:v>
                </c:pt>
                <c:pt idx="76">
                  <c:v>1.7592592586879601E-2</c:v>
                </c:pt>
                <c:pt idx="77">
                  <c:v>1.7824074071541001E-2</c:v>
                </c:pt>
                <c:pt idx="78">
                  <c:v>1.8055555548926398E-2</c:v>
                </c:pt>
                <c:pt idx="79">
                  <c:v>1.8287037033587701E-2</c:v>
                </c:pt>
                <c:pt idx="80">
                  <c:v>1.8518518518249E-2</c:v>
                </c:pt>
                <c:pt idx="81">
                  <c:v>1.8749999995634401E-2</c:v>
                </c:pt>
                <c:pt idx="82">
                  <c:v>1.8981481480295801E-2</c:v>
                </c:pt>
                <c:pt idx="83">
                  <c:v>1.9212962957681198E-2</c:v>
                </c:pt>
                <c:pt idx="84">
                  <c:v>1.9444444442342501E-2</c:v>
                </c:pt>
                <c:pt idx="85">
                  <c:v>1.9675925919727898E-2</c:v>
                </c:pt>
                <c:pt idx="86">
                  <c:v>1.9907407404389201E-2</c:v>
                </c:pt>
                <c:pt idx="87">
                  <c:v>2.0138888881774598E-2</c:v>
                </c:pt>
                <c:pt idx="88">
                  <c:v>2.0370370366435998E-2</c:v>
                </c:pt>
                <c:pt idx="89">
                  <c:v>2.0601851851097301E-2</c:v>
                </c:pt>
                <c:pt idx="90">
                  <c:v>2.0833333328482698E-2</c:v>
                </c:pt>
                <c:pt idx="91">
                  <c:v>2.1064814813144001E-2</c:v>
                </c:pt>
                <c:pt idx="92">
                  <c:v>2.1296296290529398E-2</c:v>
                </c:pt>
                <c:pt idx="93">
                  <c:v>2.1527777775190798E-2</c:v>
                </c:pt>
                <c:pt idx="94">
                  <c:v>2.1759259252576199E-2</c:v>
                </c:pt>
                <c:pt idx="95">
                  <c:v>2.1990740737237498E-2</c:v>
                </c:pt>
                <c:pt idx="96">
                  <c:v>2.2222222221898801E-2</c:v>
                </c:pt>
                <c:pt idx="97">
                  <c:v>2.2453703699284198E-2</c:v>
                </c:pt>
                <c:pt idx="98">
                  <c:v>2.2685185183945598E-2</c:v>
                </c:pt>
                <c:pt idx="99">
                  <c:v>2.2916666661330999E-2</c:v>
                </c:pt>
                <c:pt idx="100">
                  <c:v>2.3148148145992298E-2</c:v>
                </c:pt>
                <c:pt idx="101">
                  <c:v>2.3379629623377699E-2</c:v>
                </c:pt>
                <c:pt idx="102">
                  <c:v>2.3611111108038998E-2</c:v>
                </c:pt>
                <c:pt idx="103">
                  <c:v>2.3842592585424399E-2</c:v>
                </c:pt>
                <c:pt idx="104">
                  <c:v>2.4074074070085799E-2</c:v>
                </c:pt>
                <c:pt idx="105">
                  <c:v>2.4305555554747098E-2</c:v>
                </c:pt>
                <c:pt idx="106">
                  <c:v>2.4537037032132499E-2</c:v>
                </c:pt>
                <c:pt idx="107">
                  <c:v>2.4768518516793799E-2</c:v>
                </c:pt>
                <c:pt idx="108">
                  <c:v>2.4999999994179199E-2</c:v>
                </c:pt>
                <c:pt idx="109">
                  <c:v>2.5231481478840599E-2</c:v>
                </c:pt>
                <c:pt idx="110">
                  <c:v>2.5462962956226E-2</c:v>
                </c:pt>
                <c:pt idx="111">
                  <c:v>2.5694444440887299E-2</c:v>
                </c:pt>
                <c:pt idx="112">
                  <c:v>2.5925925925548599E-2</c:v>
                </c:pt>
                <c:pt idx="113">
                  <c:v>2.6157407402933999E-2</c:v>
                </c:pt>
                <c:pt idx="114">
                  <c:v>2.6388888887595399E-2</c:v>
                </c:pt>
                <c:pt idx="115">
                  <c:v>2.66203703649808E-2</c:v>
                </c:pt>
                <c:pt idx="116">
                  <c:v>2.6851851849642099E-2</c:v>
                </c:pt>
                <c:pt idx="117">
                  <c:v>2.70833333270275E-2</c:v>
                </c:pt>
                <c:pt idx="118">
                  <c:v>2.7314814811688799E-2</c:v>
                </c:pt>
                <c:pt idx="119">
                  <c:v>2.75462962890742E-2</c:v>
                </c:pt>
                <c:pt idx="120">
                  <c:v>2.77777777737356E-2</c:v>
                </c:pt>
                <c:pt idx="121">
                  <c:v>2.8009259258396899E-2</c:v>
                </c:pt>
                <c:pt idx="122">
                  <c:v>2.82407407357823E-2</c:v>
                </c:pt>
                <c:pt idx="123">
                  <c:v>2.84722222204437E-2</c:v>
                </c:pt>
                <c:pt idx="124">
                  <c:v>2.8703703697829E-2</c:v>
                </c:pt>
                <c:pt idx="125">
                  <c:v>2.89351851824904E-2</c:v>
                </c:pt>
                <c:pt idx="126">
                  <c:v>2.9166666659875801E-2</c:v>
                </c:pt>
                <c:pt idx="127">
                  <c:v>2.93981481445371E-2</c:v>
                </c:pt>
                <c:pt idx="128">
                  <c:v>2.96296296291985E-2</c:v>
                </c:pt>
                <c:pt idx="129">
                  <c:v>2.98611111065838E-2</c:v>
                </c:pt>
                <c:pt idx="130">
                  <c:v>3.00925925912452E-2</c:v>
                </c:pt>
                <c:pt idx="131">
                  <c:v>3.0324074068630601E-2</c:v>
                </c:pt>
                <c:pt idx="132">
                  <c:v>3.05555555532919E-2</c:v>
                </c:pt>
                <c:pt idx="133">
                  <c:v>3.0787037030677301E-2</c:v>
                </c:pt>
                <c:pt idx="134">
                  <c:v>3.10185185153386E-2</c:v>
                </c:pt>
                <c:pt idx="135">
                  <c:v>3.125E-2</c:v>
                </c:pt>
                <c:pt idx="136">
                  <c:v>3.1481481477385401E-2</c:v>
                </c:pt>
                <c:pt idx="137">
                  <c:v>3.1712962962046697E-2</c:v>
                </c:pt>
                <c:pt idx="138">
                  <c:v>3.1944444439432097E-2</c:v>
                </c:pt>
                <c:pt idx="139">
                  <c:v>3.2175925924093497E-2</c:v>
                </c:pt>
                <c:pt idx="140">
                  <c:v>3.2407407401478898E-2</c:v>
                </c:pt>
                <c:pt idx="141">
                  <c:v>3.2638888886140201E-2</c:v>
                </c:pt>
                <c:pt idx="142">
                  <c:v>3.2870370363525601E-2</c:v>
                </c:pt>
                <c:pt idx="143">
                  <c:v>3.3101851848186897E-2</c:v>
                </c:pt>
                <c:pt idx="144">
                  <c:v>3.3333333332848297E-2</c:v>
                </c:pt>
                <c:pt idx="145">
                  <c:v>3.3564814810233601E-2</c:v>
                </c:pt>
                <c:pt idx="146">
                  <c:v>3.3796296294895001E-2</c:v>
                </c:pt>
                <c:pt idx="147">
                  <c:v>3.4027777772280401E-2</c:v>
                </c:pt>
                <c:pt idx="148">
                  <c:v>3.4259259256941697E-2</c:v>
                </c:pt>
                <c:pt idx="149">
                  <c:v>3.4490740734327098E-2</c:v>
                </c:pt>
                <c:pt idx="150">
                  <c:v>3.4722222218988498E-2</c:v>
                </c:pt>
                <c:pt idx="151">
                  <c:v>3.4953703703649801E-2</c:v>
                </c:pt>
                <c:pt idx="152">
                  <c:v>3.5185185181035201E-2</c:v>
                </c:pt>
                <c:pt idx="153">
                  <c:v>3.5416666665696497E-2</c:v>
                </c:pt>
                <c:pt idx="154">
                  <c:v>3.5648148143081898E-2</c:v>
                </c:pt>
                <c:pt idx="155">
                  <c:v>3.5879629627743298E-2</c:v>
                </c:pt>
                <c:pt idx="156">
                  <c:v>3.6111111105128699E-2</c:v>
                </c:pt>
                <c:pt idx="157">
                  <c:v>3.6342592589790002E-2</c:v>
                </c:pt>
                <c:pt idx="158">
                  <c:v>3.6574074067175402E-2</c:v>
                </c:pt>
                <c:pt idx="159">
                  <c:v>3.6805555551836698E-2</c:v>
                </c:pt>
                <c:pt idx="160">
                  <c:v>3.7037037036498098E-2</c:v>
                </c:pt>
                <c:pt idx="161">
                  <c:v>3.7268518513883499E-2</c:v>
                </c:pt>
                <c:pt idx="162">
                  <c:v>3.7499999998544802E-2</c:v>
                </c:pt>
                <c:pt idx="163">
                  <c:v>3.7731481475930202E-2</c:v>
                </c:pt>
                <c:pt idx="164">
                  <c:v>3.7962962960591498E-2</c:v>
                </c:pt>
                <c:pt idx="165">
                  <c:v>3.8194444437976899E-2</c:v>
                </c:pt>
                <c:pt idx="166">
                  <c:v>3.8425925922638299E-2</c:v>
                </c:pt>
                <c:pt idx="167">
                  <c:v>3.8657407407299602E-2</c:v>
                </c:pt>
                <c:pt idx="168">
                  <c:v>3.8888888884685002E-2</c:v>
                </c:pt>
                <c:pt idx="169">
                  <c:v>3.9120370369346298E-2</c:v>
                </c:pt>
                <c:pt idx="170">
                  <c:v>3.9351851846731699E-2</c:v>
                </c:pt>
                <c:pt idx="171">
                  <c:v>3.9583333331393099E-2</c:v>
                </c:pt>
                <c:pt idx="172">
                  <c:v>3.9814814808778499E-2</c:v>
                </c:pt>
                <c:pt idx="173">
                  <c:v>4.0046296293439802E-2</c:v>
                </c:pt>
                <c:pt idx="174">
                  <c:v>4.0277777770825203E-2</c:v>
                </c:pt>
                <c:pt idx="175">
                  <c:v>4.0509259255486499E-2</c:v>
                </c:pt>
                <c:pt idx="176">
                  <c:v>4.0740740740147899E-2</c:v>
                </c:pt>
                <c:pt idx="177">
                  <c:v>4.09722222175333E-2</c:v>
                </c:pt>
                <c:pt idx="178">
                  <c:v>4.1203703702194602E-2</c:v>
                </c:pt>
                <c:pt idx="179">
                  <c:v>4.1435185179580003E-2</c:v>
                </c:pt>
                <c:pt idx="180">
                  <c:v>4.1666666664241403E-2</c:v>
                </c:pt>
                <c:pt idx="181">
                  <c:v>4.18981481416267E-2</c:v>
                </c:pt>
                <c:pt idx="182">
                  <c:v>4.21296296262881E-2</c:v>
                </c:pt>
                <c:pt idx="183">
                  <c:v>4.2361111110949402E-2</c:v>
                </c:pt>
                <c:pt idx="184">
                  <c:v>4.2592592588334803E-2</c:v>
                </c:pt>
                <c:pt idx="185">
                  <c:v>4.2824074072996203E-2</c:v>
                </c:pt>
                <c:pt idx="186">
                  <c:v>4.30555555503815E-2</c:v>
                </c:pt>
                <c:pt idx="187">
                  <c:v>4.32870370350429E-2</c:v>
                </c:pt>
                <c:pt idx="188">
                  <c:v>4.35185185124283E-2</c:v>
                </c:pt>
                <c:pt idx="189">
                  <c:v>4.3749999997089603E-2</c:v>
                </c:pt>
                <c:pt idx="190">
                  <c:v>4.3981481474474997E-2</c:v>
                </c:pt>
                <c:pt idx="191">
                  <c:v>4.4212962959136397E-2</c:v>
                </c:pt>
                <c:pt idx="192">
                  <c:v>4.44444444437977E-2</c:v>
                </c:pt>
                <c:pt idx="193">
                  <c:v>4.46759259211831E-2</c:v>
                </c:pt>
                <c:pt idx="194">
                  <c:v>4.4907407405844403E-2</c:v>
                </c:pt>
                <c:pt idx="195">
                  <c:v>4.5138888883229797E-2</c:v>
                </c:pt>
                <c:pt idx="196">
                  <c:v>4.5370370367891197E-2</c:v>
                </c:pt>
                <c:pt idx="197">
                  <c:v>4.56018518452765E-2</c:v>
                </c:pt>
                <c:pt idx="198">
                  <c:v>4.58333333299379E-2</c:v>
                </c:pt>
                <c:pt idx="199">
                  <c:v>4.6064814814599203E-2</c:v>
                </c:pt>
                <c:pt idx="200">
                  <c:v>4.6296296291984597E-2</c:v>
                </c:pt>
                <c:pt idx="201">
                  <c:v>4.6527777776645997E-2</c:v>
                </c:pt>
                <c:pt idx="202">
                  <c:v>4.6759259254031398E-2</c:v>
                </c:pt>
                <c:pt idx="203">
                  <c:v>4.69907407386927E-2</c:v>
                </c:pt>
                <c:pt idx="204">
                  <c:v>4.7222222216078101E-2</c:v>
                </c:pt>
                <c:pt idx="205">
                  <c:v>4.7453703700739397E-2</c:v>
                </c:pt>
                <c:pt idx="206">
                  <c:v>4.7685185178124798E-2</c:v>
                </c:pt>
                <c:pt idx="207">
                  <c:v>4.7916666662786198E-2</c:v>
                </c:pt>
                <c:pt idx="208">
                  <c:v>4.81481481474475E-2</c:v>
                </c:pt>
                <c:pt idx="209">
                  <c:v>4.8379629624832901E-2</c:v>
                </c:pt>
                <c:pt idx="210">
                  <c:v>4.8611111109494197E-2</c:v>
                </c:pt>
                <c:pt idx="211">
                  <c:v>4.8842592586879598E-2</c:v>
                </c:pt>
                <c:pt idx="212">
                  <c:v>4.9074074071540998E-2</c:v>
                </c:pt>
                <c:pt idx="213">
                  <c:v>4.9305555548926398E-2</c:v>
                </c:pt>
                <c:pt idx="214">
                  <c:v>4.9537037033587701E-2</c:v>
                </c:pt>
                <c:pt idx="215">
                  <c:v>4.9768518518248997E-2</c:v>
                </c:pt>
                <c:pt idx="216">
                  <c:v>4.9999999995634398E-2</c:v>
                </c:pt>
                <c:pt idx="217">
                  <c:v>5.0231481480295798E-2</c:v>
                </c:pt>
                <c:pt idx="218">
                  <c:v>5.0462962957681198E-2</c:v>
                </c:pt>
                <c:pt idx="219">
                  <c:v>5.0694444442342501E-2</c:v>
                </c:pt>
                <c:pt idx="220">
                  <c:v>5.0925925919727902E-2</c:v>
                </c:pt>
                <c:pt idx="221">
                  <c:v>5.1157407404389198E-2</c:v>
                </c:pt>
                <c:pt idx="222">
                  <c:v>5.1388888881774598E-2</c:v>
                </c:pt>
                <c:pt idx="223">
                  <c:v>5.1620370366435901E-2</c:v>
                </c:pt>
                <c:pt idx="224">
                  <c:v>5.1851851851097301E-2</c:v>
                </c:pt>
                <c:pt idx="225">
                  <c:v>5.2083333328482702E-2</c:v>
                </c:pt>
                <c:pt idx="226">
                  <c:v>5.2314814813143998E-2</c:v>
                </c:pt>
                <c:pt idx="227">
                  <c:v>5.2546296290529398E-2</c:v>
                </c:pt>
                <c:pt idx="228">
                  <c:v>5.2777777775190798E-2</c:v>
                </c:pt>
                <c:pt idx="229">
                  <c:v>5.3009259252576199E-2</c:v>
                </c:pt>
                <c:pt idx="230">
                  <c:v>5.3240740737237502E-2</c:v>
                </c:pt>
                <c:pt idx="231">
                  <c:v>5.3472222221898902E-2</c:v>
                </c:pt>
                <c:pt idx="232">
                  <c:v>5.3703703699284198E-2</c:v>
                </c:pt>
                <c:pt idx="233">
                  <c:v>5.3935185183945598E-2</c:v>
                </c:pt>
                <c:pt idx="234">
                  <c:v>5.4166666661330999E-2</c:v>
                </c:pt>
                <c:pt idx="235">
                  <c:v>5.4398148145992302E-2</c:v>
                </c:pt>
                <c:pt idx="236">
                  <c:v>5.4629629623377703E-2</c:v>
                </c:pt>
                <c:pt idx="237">
                  <c:v>5.4861111108038998E-2</c:v>
                </c:pt>
                <c:pt idx="238">
                  <c:v>5.5092592585424399E-2</c:v>
                </c:pt>
                <c:pt idx="239">
                  <c:v>5.5324074070085799E-2</c:v>
                </c:pt>
                <c:pt idx="240">
                  <c:v>5.5555555554747102E-2</c:v>
                </c:pt>
                <c:pt idx="241">
                  <c:v>5.5787037032132503E-2</c:v>
                </c:pt>
                <c:pt idx="242">
                  <c:v>5.6018518516793799E-2</c:v>
                </c:pt>
                <c:pt idx="243">
                  <c:v>5.6249999994179199E-2</c:v>
                </c:pt>
                <c:pt idx="244">
                  <c:v>5.6481481478840599E-2</c:v>
                </c:pt>
                <c:pt idx="245">
                  <c:v>5.6712962956226E-2</c:v>
                </c:pt>
                <c:pt idx="246">
                  <c:v>5.6944444440887303E-2</c:v>
                </c:pt>
                <c:pt idx="247">
                  <c:v>5.7175925925548703E-2</c:v>
                </c:pt>
                <c:pt idx="248">
                  <c:v>5.7407407402933999E-2</c:v>
                </c:pt>
                <c:pt idx="249">
                  <c:v>5.7638888887595399E-2</c:v>
                </c:pt>
                <c:pt idx="250">
                  <c:v>5.78703703649808E-2</c:v>
                </c:pt>
                <c:pt idx="251">
                  <c:v>5.8101851849642103E-2</c:v>
                </c:pt>
                <c:pt idx="252">
                  <c:v>5.8333333327027503E-2</c:v>
                </c:pt>
                <c:pt idx="253">
                  <c:v>5.8564814811688903E-2</c:v>
                </c:pt>
                <c:pt idx="254">
                  <c:v>5.87962962890742E-2</c:v>
                </c:pt>
                <c:pt idx="255">
                  <c:v>5.90277777737356E-2</c:v>
                </c:pt>
                <c:pt idx="256">
                  <c:v>5.9259259258396903E-2</c:v>
                </c:pt>
                <c:pt idx="257">
                  <c:v>5.9490740735782303E-2</c:v>
                </c:pt>
                <c:pt idx="258">
                  <c:v>5.9722222220443703E-2</c:v>
                </c:pt>
                <c:pt idx="259">
                  <c:v>5.9953703697829E-2</c:v>
                </c:pt>
                <c:pt idx="260">
                  <c:v>6.01851851824904E-2</c:v>
                </c:pt>
                <c:pt idx="261">
                  <c:v>6.0416666659875801E-2</c:v>
                </c:pt>
                <c:pt idx="262">
                  <c:v>6.0648148144537103E-2</c:v>
                </c:pt>
                <c:pt idx="263">
                  <c:v>6.0879629629198503E-2</c:v>
                </c:pt>
                <c:pt idx="264">
                  <c:v>6.1111111106583897E-2</c:v>
                </c:pt>
                <c:pt idx="265">
                  <c:v>6.13425925912452E-2</c:v>
                </c:pt>
                <c:pt idx="266">
                  <c:v>6.1574074068630601E-2</c:v>
                </c:pt>
                <c:pt idx="267">
                  <c:v>6.1805555553291897E-2</c:v>
                </c:pt>
                <c:pt idx="268">
                  <c:v>6.2037037030677297E-2</c:v>
                </c:pt>
                <c:pt idx="269">
                  <c:v>6.2268518515338697E-2</c:v>
                </c:pt>
                <c:pt idx="270">
                  <c:v>6.25E-2</c:v>
                </c:pt>
                <c:pt idx="271">
                  <c:v>6.2731481477385401E-2</c:v>
                </c:pt>
                <c:pt idx="272">
                  <c:v>6.2962962962046704E-2</c:v>
                </c:pt>
                <c:pt idx="273">
                  <c:v>6.3194444439432104E-2</c:v>
                </c:pt>
                <c:pt idx="274">
                  <c:v>6.3425925924093504E-2</c:v>
                </c:pt>
                <c:pt idx="275">
                  <c:v>6.3657407401478905E-2</c:v>
                </c:pt>
                <c:pt idx="276">
                  <c:v>6.3888888886140194E-2</c:v>
                </c:pt>
                <c:pt idx="277">
                  <c:v>6.4120370363525594E-2</c:v>
                </c:pt>
                <c:pt idx="278">
                  <c:v>6.4351851848186897E-2</c:v>
                </c:pt>
                <c:pt idx="279">
                  <c:v>6.4583333332848297E-2</c:v>
                </c:pt>
                <c:pt idx="280">
                  <c:v>6.4814814810233698E-2</c:v>
                </c:pt>
                <c:pt idx="281">
                  <c:v>6.5046296294895001E-2</c:v>
                </c:pt>
                <c:pt idx="282">
                  <c:v>6.5277777772280401E-2</c:v>
                </c:pt>
                <c:pt idx="283">
                  <c:v>6.5509259256941704E-2</c:v>
                </c:pt>
                <c:pt idx="284">
                  <c:v>6.5740740734327105E-2</c:v>
                </c:pt>
                <c:pt idx="285">
                  <c:v>6.5972222218988505E-2</c:v>
                </c:pt>
                <c:pt idx="286">
                  <c:v>6.6203703703649794E-2</c:v>
                </c:pt>
                <c:pt idx="287">
                  <c:v>6.6435185181035195E-2</c:v>
                </c:pt>
                <c:pt idx="288">
                  <c:v>6.6666666665696497E-2</c:v>
                </c:pt>
                <c:pt idx="289">
                  <c:v>6.6898148143081898E-2</c:v>
                </c:pt>
                <c:pt idx="290">
                  <c:v>6.7129629627743298E-2</c:v>
                </c:pt>
                <c:pt idx="291">
                  <c:v>6.7361111105128699E-2</c:v>
                </c:pt>
                <c:pt idx="292">
                  <c:v>6.7592592589790002E-2</c:v>
                </c:pt>
                <c:pt idx="293">
                  <c:v>6.7824074067175402E-2</c:v>
                </c:pt>
                <c:pt idx="294">
                  <c:v>6.8055555551836705E-2</c:v>
                </c:pt>
                <c:pt idx="295">
                  <c:v>6.8287037036498105E-2</c:v>
                </c:pt>
                <c:pt idx="296">
                  <c:v>6.8518518513883506E-2</c:v>
                </c:pt>
                <c:pt idx="297">
                  <c:v>6.8749999998544795E-2</c:v>
                </c:pt>
                <c:pt idx="298">
                  <c:v>6.8981481475930195E-2</c:v>
                </c:pt>
                <c:pt idx="299">
                  <c:v>6.9212962960591595E-2</c:v>
                </c:pt>
                <c:pt idx="300">
                  <c:v>6.9444444437976899E-2</c:v>
                </c:pt>
                <c:pt idx="301">
                  <c:v>6.9675925922638299E-2</c:v>
                </c:pt>
                <c:pt idx="302">
                  <c:v>6.9907407407299602E-2</c:v>
                </c:pt>
                <c:pt idx="303">
                  <c:v>7.0138888884685002E-2</c:v>
                </c:pt>
                <c:pt idx="304">
                  <c:v>7.0370370369346402E-2</c:v>
                </c:pt>
                <c:pt idx="305">
                  <c:v>7.0601851846731706E-2</c:v>
                </c:pt>
                <c:pt idx="306">
                  <c:v>7.0833333331393106E-2</c:v>
                </c:pt>
                <c:pt idx="307">
                  <c:v>7.1064814808778506E-2</c:v>
                </c:pt>
                <c:pt idx="308">
                  <c:v>7.1296296293439795E-2</c:v>
                </c:pt>
                <c:pt idx="309">
                  <c:v>7.1527777770825196E-2</c:v>
                </c:pt>
                <c:pt idx="310">
                  <c:v>7.1759259255486499E-2</c:v>
                </c:pt>
                <c:pt idx="311">
                  <c:v>7.1990740740147899E-2</c:v>
                </c:pt>
                <c:pt idx="312">
                  <c:v>7.22222222175333E-2</c:v>
                </c:pt>
                <c:pt idx="313">
                  <c:v>7.2453703702194602E-2</c:v>
                </c:pt>
                <c:pt idx="314">
                  <c:v>7.2685185179580003E-2</c:v>
                </c:pt>
                <c:pt idx="315">
                  <c:v>7.2916666664241403E-2</c:v>
                </c:pt>
                <c:pt idx="316">
                  <c:v>7.3148148141626707E-2</c:v>
                </c:pt>
                <c:pt idx="317">
                  <c:v>7.3379629626288106E-2</c:v>
                </c:pt>
                <c:pt idx="318">
                  <c:v>7.3611111110949395E-2</c:v>
                </c:pt>
                <c:pt idx="319">
                  <c:v>7.3842592588334796E-2</c:v>
                </c:pt>
                <c:pt idx="320">
                  <c:v>7.4074074072996196E-2</c:v>
                </c:pt>
                <c:pt idx="321">
                  <c:v>7.43055555503815E-2</c:v>
                </c:pt>
                <c:pt idx="322">
                  <c:v>7.45370370350429E-2</c:v>
                </c:pt>
                <c:pt idx="323">
                  <c:v>7.47685185124283E-2</c:v>
                </c:pt>
                <c:pt idx="324">
                  <c:v>7.4999999997089603E-2</c:v>
                </c:pt>
                <c:pt idx="325">
                  <c:v>7.5231481474475004E-2</c:v>
                </c:pt>
                <c:pt idx="326">
                  <c:v>7.5462962959136404E-2</c:v>
                </c:pt>
                <c:pt idx="327">
                  <c:v>7.5694444443797707E-2</c:v>
                </c:pt>
                <c:pt idx="328">
                  <c:v>7.5925925921183093E-2</c:v>
                </c:pt>
                <c:pt idx="329">
                  <c:v>7.6157407405844396E-2</c:v>
                </c:pt>
                <c:pt idx="330">
                  <c:v>7.6388888883229797E-2</c:v>
                </c:pt>
                <c:pt idx="331">
                  <c:v>7.66203703678911E-2</c:v>
                </c:pt>
                <c:pt idx="332">
                  <c:v>7.68518518452765E-2</c:v>
                </c:pt>
                <c:pt idx="333">
                  <c:v>7.70833333299379E-2</c:v>
                </c:pt>
                <c:pt idx="334">
                  <c:v>7.73148148145993E-2</c:v>
                </c:pt>
                <c:pt idx="335">
                  <c:v>7.7546296291984604E-2</c:v>
                </c:pt>
                <c:pt idx="336">
                  <c:v>7.7777777776646004E-2</c:v>
                </c:pt>
                <c:pt idx="337">
                  <c:v>7.8009259254031404E-2</c:v>
                </c:pt>
                <c:pt idx="338">
                  <c:v>7.8240740738692693E-2</c:v>
                </c:pt>
                <c:pt idx="339">
                  <c:v>7.8472222216078094E-2</c:v>
                </c:pt>
                <c:pt idx="340">
                  <c:v>7.8703703700739397E-2</c:v>
                </c:pt>
                <c:pt idx="341">
                  <c:v>7.8935185178124798E-2</c:v>
                </c:pt>
                <c:pt idx="342">
                  <c:v>7.9166666662786198E-2</c:v>
                </c:pt>
                <c:pt idx="343">
                  <c:v>7.93981481474475E-2</c:v>
                </c:pt>
                <c:pt idx="344">
                  <c:v>7.9629629624832901E-2</c:v>
                </c:pt>
                <c:pt idx="345">
                  <c:v>7.9861111109494204E-2</c:v>
                </c:pt>
                <c:pt idx="346">
                  <c:v>8.0092592586879702E-2</c:v>
                </c:pt>
                <c:pt idx="347">
                  <c:v>8.0324074071541005E-2</c:v>
                </c:pt>
                <c:pt idx="348">
                  <c:v>8.0555555548926405E-2</c:v>
                </c:pt>
                <c:pt idx="349">
                  <c:v>8.0787037033587694E-2</c:v>
                </c:pt>
                <c:pt idx="350">
                  <c:v>8.1018518518249094E-2</c:v>
                </c:pt>
                <c:pt idx="351">
                  <c:v>8.1249999995634398E-2</c:v>
                </c:pt>
                <c:pt idx="352">
                  <c:v>8.14814814802957E-2</c:v>
                </c:pt>
                <c:pt idx="353">
                  <c:v>8.1712962957681198E-2</c:v>
                </c:pt>
                <c:pt idx="354">
                  <c:v>8.1944444442342501E-2</c:v>
                </c:pt>
                <c:pt idx="355">
                  <c:v>8.2175925919727902E-2</c:v>
                </c:pt>
                <c:pt idx="356">
                  <c:v>8.2407407404389205E-2</c:v>
                </c:pt>
                <c:pt idx="357">
                  <c:v>8.2638888881774605E-2</c:v>
                </c:pt>
                <c:pt idx="358">
                  <c:v>8.2870370366436005E-2</c:v>
                </c:pt>
                <c:pt idx="359">
                  <c:v>8.3101851851097294E-2</c:v>
                </c:pt>
                <c:pt idx="360">
                  <c:v>8.3333333328482695E-2</c:v>
                </c:pt>
                <c:pt idx="361">
                  <c:v>8.3564814813144095E-2</c:v>
                </c:pt>
                <c:pt idx="362">
                  <c:v>8.3796296290529398E-2</c:v>
                </c:pt>
                <c:pt idx="363">
                  <c:v>8.4027777775190798E-2</c:v>
                </c:pt>
                <c:pt idx="364">
                  <c:v>8.4259259252576199E-2</c:v>
                </c:pt>
                <c:pt idx="365">
                  <c:v>8.4490740737237502E-2</c:v>
                </c:pt>
                <c:pt idx="366">
                  <c:v>8.4722222221898805E-2</c:v>
                </c:pt>
                <c:pt idx="367">
                  <c:v>8.4953703699284205E-2</c:v>
                </c:pt>
                <c:pt idx="368">
                  <c:v>8.5185185183945605E-2</c:v>
                </c:pt>
                <c:pt idx="369">
                  <c:v>8.5416666661330895E-2</c:v>
                </c:pt>
                <c:pt idx="370">
                  <c:v>8.5648148145992295E-2</c:v>
                </c:pt>
                <c:pt idx="371">
                  <c:v>8.5879629623377696E-2</c:v>
                </c:pt>
                <c:pt idx="372">
                  <c:v>8.6111111108038998E-2</c:v>
                </c:pt>
                <c:pt idx="373">
                  <c:v>8.6342592585424399E-2</c:v>
                </c:pt>
                <c:pt idx="374">
                  <c:v>8.6574074070085799E-2</c:v>
                </c:pt>
                <c:pt idx="375">
                  <c:v>8.6805555554747102E-2</c:v>
                </c:pt>
                <c:pt idx="376">
                  <c:v>8.7037037032132503E-2</c:v>
                </c:pt>
                <c:pt idx="377">
                  <c:v>8.7268518516793805E-2</c:v>
                </c:pt>
                <c:pt idx="378">
                  <c:v>8.7499999994179206E-2</c:v>
                </c:pt>
                <c:pt idx="379">
                  <c:v>8.7731481478840606E-2</c:v>
                </c:pt>
                <c:pt idx="380">
                  <c:v>8.7962962956226007E-2</c:v>
                </c:pt>
                <c:pt idx="381">
                  <c:v>8.8194444440887296E-2</c:v>
                </c:pt>
                <c:pt idx="382">
                  <c:v>8.8425925925548696E-2</c:v>
                </c:pt>
                <c:pt idx="383">
                  <c:v>8.8657407402933999E-2</c:v>
                </c:pt>
                <c:pt idx="384">
                  <c:v>8.8888888887595399E-2</c:v>
                </c:pt>
                <c:pt idx="385">
                  <c:v>8.91203703649808E-2</c:v>
                </c:pt>
                <c:pt idx="386">
                  <c:v>8.9351851849642103E-2</c:v>
                </c:pt>
                <c:pt idx="387">
                  <c:v>8.9583333327027503E-2</c:v>
                </c:pt>
                <c:pt idx="388">
                  <c:v>8.9814814811688806E-2</c:v>
                </c:pt>
                <c:pt idx="389">
                  <c:v>9.0046296289074207E-2</c:v>
                </c:pt>
                <c:pt idx="390">
                  <c:v>9.0277777773735607E-2</c:v>
                </c:pt>
                <c:pt idx="391">
                  <c:v>9.0509259258396896E-2</c:v>
                </c:pt>
                <c:pt idx="392">
                  <c:v>9.0740740735782296E-2</c:v>
                </c:pt>
                <c:pt idx="393">
                  <c:v>9.0972222220443599E-2</c:v>
                </c:pt>
                <c:pt idx="394">
                  <c:v>9.1203703697829E-2</c:v>
                </c:pt>
                <c:pt idx="395">
                  <c:v>9.14351851824904E-2</c:v>
                </c:pt>
                <c:pt idx="396">
                  <c:v>9.1666666659875801E-2</c:v>
                </c:pt>
                <c:pt idx="397">
                  <c:v>9.1898148144537103E-2</c:v>
                </c:pt>
                <c:pt idx="398">
                  <c:v>9.2129629629198406E-2</c:v>
                </c:pt>
                <c:pt idx="399">
                  <c:v>9.2361111106583793E-2</c:v>
                </c:pt>
                <c:pt idx="400">
                  <c:v>9.2592592591245207E-2</c:v>
                </c:pt>
                <c:pt idx="401">
                  <c:v>9.2824074068630594E-2</c:v>
                </c:pt>
                <c:pt idx="402">
                  <c:v>9.3055555553291994E-2</c:v>
                </c:pt>
                <c:pt idx="403">
                  <c:v>9.3287037030677297E-2</c:v>
                </c:pt>
                <c:pt idx="404">
                  <c:v>9.35185185153386E-2</c:v>
                </c:pt>
                <c:pt idx="405">
                  <c:v>9.375E-2</c:v>
                </c:pt>
                <c:pt idx="406">
                  <c:v>9.3981481477385401E-2</c:v>
                </c:pt>
                <c:pt idx="407">
                  <c:v>9.4212962962046704E-2</c:v>
                </c:pt>
                <c:pt idx="408">
                  <c:v>9.4444444439432104E-2</c:v>
                </c:pt>
                <c:pt idx="409">
                  <c:v>9.4675925924093504E-2</c:v>
                </c:pt>
                <c:pt idx="410">
                  <c:v>9.4907407401478794E-2</c:v>
                </c:pt>
                <c:pt idx="411">
                  <c:v>9.5138888886140194E-2</c:v>
                </c:pt>
                <c:pt idx="412">
                  <c:v>9.5370370363525594E-2</c:v>
                </c:pt>
                <c:pt idx="413">
                  <c:v>9.5601851848186897E-2</c:v>
                </c:pt>
                <c:pt idx="414">
                  <c:v>9.5833333332848297E-2</c:v>
                </c:pt>
                <c:pt idx="415">
                  <c:v>9.6064814810233601E-2</c:v>
                </c:pt>
                <c:pt idx="416">
                  <c:v>9.6296296294895001E-2</c:v>
                </c:pt>
                <c:pt idx="417">
                  <c:v>9.6527777772280401E-2</c:v>
                </c:pt>
                <c:pt idx="418">
                  <c:v>9.6759259256941704E-2</c:v>
                </c:pt>
                <c:pt idx="419">
                  <c:v>9.6990740734327105E-2</c:v>
                </c:pt>
                <c:pt idx="420">
                  <c:v>9.7222222218988394E-2</c:v>
                </c:pt>
                <c:pt idx="421">
                  <c:v>9.7453703703649794E-2</c:v>
                </c:pt>
                <c:pt idx="422">
                  <c:v>9.7685185181035195E-2</c:v>
                </c:pt>
                <c:pt idx="423">
                  <c:v>9.7916666665696594E-2</c:v>
                </c:pt>
                <c:pt idx="424">
                  <c:v>9.8148148143081898E-2</c:v>
                </c:pt>
                <c:pt idx="425">
                  <c:v>9.8379629627743201E-2</c:v>
                </c:pt>
                <c:pt idx="426">
                  <c:v>9.8611111105128602E-2</c:v>
                </c:pt>
                <c:pt idx="427">
                  <c:v>9.8842592589790002E-2</c:v>
                </c:pt>
                <c:pt idx="428">
                  <c:v>9.9074074067175402E-2</c:v>
                </c:pt>
                <c:pt idx="429">
                  <c:v>9.9305555551836705E-2</c:v>
                </c:pt>
                <c:pt idx="430">
                  <c:v>9.9537037036498105E-2</c:v>
                </c:pt>
                <c:pt idx="431">
                  <c:v>9.9768518513883506E-2</c:v>
                </c:pt>
                <c:pt idx="432">
                  <c:v>9.9999999998544795E-2</c:v>
                </c:pt>
                <c:pt idx="433">
                  <c:v>0.10023148147593</c:v>
                </c:pt>
                <c:pt idx="434">
                  <c:v>0.100462962960592</c:v>
                </c:pt>
                <c:pt idx="435">
                  <c:v>0.100694444437977</c:v>
                </c:pt>
                <c:pt idx="436">
                  <c:v>0.10092592592263799</c:v>
                </c:pt>
                <c:pt idx="437">
                  <c:v>0.1011574074073</c:v>
                </c:pt>
                <c:pt idx="438">
                  <c:v>0.101388888884685</c:v>
                </c:pt>
                <c:pt idx="439">
                  <c:v>0.101620370369346</c:v>
                </c:pt>
                <c:pt idx="440">
                  <c:v>0.101851851846732</c:v>
                </c:pt>
                <c:pt idx="441">
                  <c:v>0.10208333333139299</c:v>
                </c:pt>
                <c:pt idx="442">
                  <c:v>0.10231481480877801</c:v>
                </c:pt>
                <c:pt idx="443">
                  <c:v>0.10254629629344</c:v>
                </c:pt>
                <c:pt idx="444">
                  <c:v>0.102777777770825</c:v>
                </c:pt>
                <c:pt idx="445">
                  <c:v>0.103009259255487</c:v>
                </c:pt>
                <c:pt idx="446">
                  <c:v>0.103240740740148</c:v>
                </c:pt>
                <c:pt idx="447">
                  <c:v>0.10347222221753299</c:v>
                </c:pt>
                <c:pt idx="448">
                  <c:v>0.103703703702195</c:v>
                </c:pt>
                <c:pt idx="449">
                  <c:v>0.10393518517958</c:v>
                </c:pt>
                <c:pt idx="450">
                  <c:v>0.104166666664241</c:v>
                </c:pt>
                <c:pt idx="451">
                  <c:v>0.104398148141627</c:v>
                </c:pt>
                <c:pt idx="452">
                  <c:v>0.104629629626288</c:v>
                </c:pt>
                <c:pt idx="453">
                  <c:v>0.10486111111094901</c:v>
                </c:pt>
                <c:pt idx="454">
                  <c:v>0.105092592588335</c:v>
                </c:pt>
                <c:pt idx="455">
                  <c:v>0.105324074072996</c:v>
                </c:pt>
                <c:pt idx="456">
                  <c:v>0.105555555550382</c:v>
                </c:pt>
                <c:pt idx="457">
                  <c:v>0.105787037035043</c:v>
                </c:pt>
                <c:pt idx="458">
                  <c:v>0.10601851851242799</c:v>
                </c:pt>
                <c:pt idx="459">
                  <c:v>0.10624999999709001</c:v>
                </c:pt>
                <c:pt idx="460">
                  <c:v>0.106481481474475</c:v>
                </c:pt>
                <c:pt idx="461">
                  <c:v>0.106712962959136</c:v>
                </c:pt>
                <c:pt idx="462">
                  <c:v>0.106944444443798</c:v>
                </c:pt>
                <c:pt idx="463">
                  <c:v>0.107175925921183</c:v>
                </c:pt>
                <c:pt idx="464">
                  <c:v>0.10740740740584399</c:v>
                </c:pt>
                <c:pt idx="465">
                  <c:v>0.10763888888323001</c:v>
                </c:pt>
                <c:pt idx="466">
                  <c:v>0.107870370367891</c:v>
                </c:pt>
                <c:pt idx="467">
                  <c:v>0.108101851845277</c:v>
                </c:pt>
                <c:pt idx="468">
                  <c:v>0.108333333329938</c:v>
                </c:pt>
                <c:pt idx="469">
                  <c:v>0.10856481481459899</c:v>
                </c:pt>
                <c:pt idx="470">
                  <c:v>0.10879629629198501</c:v>
                </c:pt>
                <c:pt idx="471">
                  <c:v>0.109027777776646</c:v>
                </c:pt>
                <c:pt idx="472">
                  <c:v>0.109259259254031</c:v>
                </c:pt>
                <c:pt idx="473">
                  <c:v>0.109490740738693</c:v>
                </c:pt>
                <c:pt idx="474">
                  <c:v>0.109722222216078</c:v>
                </c:pt>
                <c:pt idx="475">
                  <c:v>0.10995370370073899</c:v>
                </c:pt>
                <c:pt idx="476">
                  <c:v>0.11018518517812501</c:v>
                </c:pt>
                <c:pt idx="477">
                  <c:v>0.110416666662786</c:v>
                </c:pt>
                <c:pt idx="478">
                  <c:v>0.110648148147447</c:v>
                </c:pt>
                <c:pt idx="479">
                  <c:v>0.110879629624833</c:v>
                </c:pt>
                <c:pt idx="480">
                  <c:v>0.111111111109494</c:v>
                </c:pt>
                <c:pt idx="481">
                  <c:v>0.11134259258687999</c:v>
                </c:pt>
                <c:pt idx="482">
                  <c:v>0.111574074071541</c:v>
                </c:pt>
                <c:pt idx="483">
                  <c:v>0.111805555548926</c:v>
                </c:pt>
                <c:pt idx="484">
                  <c:v>0.112037037033588</c:v>
                </c:pt>
                <c:pt idx="485">
                  <c:v>0.112268518518249</c:v>
                </c:pt>
                <c:pt idx="486">
                  <c:v>0.112499999995634</c:v>
                </c:pt>
                <c:pt idx="487">
                  <c:v>0.11273148148029601</c:v>
                </c:pt>
                <c:pt idx="488">
                  <c:v>0.112962962957681</c:v>
                </c:pt>
                <c:pt idx="489">
                  <c:v>0.113194444442343</c:v>
                </c:pt>
                <c:pt idx="490">
                  <c:v>0.113425925919728</c:v>
                </c:pt>
                <c:pt idx="491">
                  <c:v>0.113657407404389</c:v>
                </c:pt>
                <c:pt idx="492">
                  <c:v>0.11388888888177499</c:v>
                </c:pt>
                <c:pt idx="493">
                  <c:v>0.11412037036643601</c:v>
                </c:pt>
                <c:pt idx="494">
                  <c:v>0.114351851851097</c:v>
                </c:pt>
                <c:pt idx="495">
                  <c:v>0.114583333328483</c:v>
                </c:pt>
                <c:pt idx="496">
                  <c:v>0.114814814813144</c:v>
                </c:pt>
                <c:pt idx="497">
                  <c:v>0.115046296290529</c:v>
                </c:pt>
                <c:pt idx="498">
                  <c:v>0.11527777777519101</c:v>
                </c:pt>
                <c:pt idx="499">
                  <c:v>0.115509259252576</c:v>
                </c:pt>
                <c:pt idx="500">
                  <c:v>0.115740740737238</c:v>
                </c:pt>
                <c:pt idx="501">
                  <c:v>0.115972222221899</c:v>
                </c:pt>
                <c:pt idx="502">
                  <c:v>0.116203703699284</c:v>
                </c:pt>
                <c:pt idx="503">
                  <c:v>0.11643518518394599</c:v>
                </c:pt>
                <c:pt idx="504">
                  <c:v>0.11666666666133101</c:v>
                </c:pt>
                <c:pt idx="505">
                  <c:v>0.116898148145992</c:v>
                </c:pt>
                <c:pt idx="506">
                  <c:v>0.117129629623378</c:v>
                </c:pt>
                <c:pt idx="507">
                  <c:v>0.117361111108039</c:v>
                </c:pt>
                <c:pt idx="508">
                  <c:v>0.117592592585424</c:v>
                </c:pt>
                <c:pt idx="509">
                  <c:v>0.11782407407008599</c:v>
                </c:pt>
                <c:pt idx="510">
                  <c:v>0.118055555554747</c:v>
                </c:pt>
                <c:pt idx="511">
                  <c:v>0.118287037032133</c:v>
                </c:pt>
                <c:pt idx="512">
                  <c:v>0.118518518516794</c:v>
                </c:pt>
                <c:pt idx="513">
                  <c:v>0.118749999994179</c:v>
                </c:pt>
                <c:pt idx="514">
                  <c:v>0.11898148147884099</c:v>
                </c:pt>
                <c:pt idx="515">
                  <c:v>0.11921296295622601</c:v>
                </c:pt>
                <c:pt idx="516">
                  <c:v>0.119444444440887</c:v>
                </c:pt>
                <c:pt idx="517">
                  <c:v>0.119675925925549</c:v>
                </c:pt>
                <c:pt idx="518">
                  <c:v>0.119907407402934</c:v>
                </c:pt>
                <c:pt idx="519">
                  <c:v>0.120138888887595</c:v>
                </c:pt>
                <c:pt idx="520">
                  <c:v>0.12037037036498099</c:v>
                </c:pt>
                <c:pt idx="521">
                  <c:v>0.12060185184964201</c:v>
                </c:pt>
                <c:pt idx="522">
                  <c:v>0.120833333327027</c:v>
                </c:pt>
                <c:pt idx="523">
                  <c:v>0.121064814811689</c:v>
                </c:pt>
                <c:pt idx="524">
                  <c:v>0.121296296289074</c:v>
                </c:pt>
                <c:pt idx="525">
                  <c:v>0.121527777773736</c:v>
                </c:pt>
                <c:pt idx="526">
                  <c:v>0.12175925925839701</c:v>
                </c:pt>
                <c:pt idx="527">
                  <c:v>0.12199074073578201</c:v>
                </c:pt>
                <c:pt idx="528">
                  <c:v>0.122222222220444</c:v>
                </c:pt>
                <c:pt idx="529">
                  <c:v>0.122453703697829</c:v>
                </c:pt>
                <c:pt idx="530">
                  <c:v>0.12268518518249</c:v>
                </c:pt>
                <c:pt idx="531">
                  <c:v>0.12291666665987599</c:v>
                </c:pt>
                <c:pt idx="532">
                  <c:v>0.12314814814453701</c:v>
                </c:pt>
                <c:pt idx="533">
                  <c:v>0.123379629629198</c:v>
                </c:pt>
                <c:pt idx="534">
                  <c:v>0.123611111106584</c:v>
                </c:pt>
                <c:pt idx="535">
                  <c:v>0.123842592591245</c:v>
                </c:pt>
                <c:pt idx="536">
                  <c:v>0.124074074068631</c:v>
                </c:pt>
                <c:pt idx="537">
                  <c:v>0.12430555555329199</c:v>
                </c:pt>
                <c:pt idx="538">
                  <c:v>0.12453703703067701</c:v>
                </c:pt>
                <c:pt idx="539">
                  <c:v>0.124768518515339</c:v>
                </c:pt>
                <c:pt idx="540">
                  <c:v>0.125</c:v>
                </c:pt>
                <c:pt idx="541">
                  <c:v>0.125231481477385</c:v>
                </c:pt>
                <c:pt idx="542">
                  <c:v>0.12546296296204701</c:v>
                </c:pt>
                <c:pt idx="543">
                  <c:v>0.12569444443943201</c:v>
                </c:pt>
                <c:pt idx="544">
                  <c:v>0.12592592592409299</c:v>
                </c:pt>
                <c:pt idx="545">
                  <c:v>0.12615740740147899</c:v>
                </c:pt>
                <c:pt idx="546">
                  <c:v>0.12638888888614</c:v>
                </c:pt>
                <c:pt idx="547">
                  <c:v>0.126620370363526</c:v>
                </c:pt>
                <c:pt idx="548">
                  <c:v>0.12685185184818701</c:v>
                </c:pt>
                <c:pt idx="549">
                  <c:v>0.12708333333284799</c:v>
                </c:pt>
                <c:pt idx="550">
                  <c:v>0.12731481481023399</c:v>
                </c:pt>
                <c:pt idx="551">
                  <c:v>0.127546296294895</c:v>
                </c:pt>
                <c:pt idx="552">
                  <c:v>0.12777777777228</c:v>
                </c:pt>
                <c:pt idx="553">
                  <c:v>0.12800925925694201</c:v>
                </c:pt>
                <c:pt idx="554">
                  <c:v>0.12824074073432701</c:v>
                </c:pt>
                <c:pt idx="555">
                  <c:v>0.12847222221898799</c:v>
                </c:pt>
                <c:pt idx="556">
                  <c:v>0.12870370370365</c:v>
                </c:pt>
                <c:pt idx="557">
                  <c:v>0.128935185181035</c:v>
                </c:pt>
                <c:pt idx="558">
                  <c:v>0.12916666666569601</c:v>
                </c:pt>
                <c:pt idx="559">
                  <c:v>0.12939814814308201</c:v>
                </c:pt>
                <c:pt idx="560">
                  <c:v>0.12962962962774299</c:v>
                </c:pt>
                <c:pt idx="561">
                  <c:v>0.12986111110512899</c:v>
                </c:pt>
                <c:pt idx="562">
                  <c:v>0.13009259258979</c:v>
                </c:pt>
                <c:pt idx="563">
                  <c:v>0.130324074067175</c:v>
                </c:pt>
                <c:pt idx="564">
                  <c:v>0.13055555555183701</c:v>
                </c:pt>
                <c:pt idx="565">
                  <c:v>0.13078703703649799</c:v>
                </c:pt>
                <c:pt idx="566">
                  <c:v>0.13101851851388299</c:v>
                </c:pt>
                <c:pt idx="567">
                  <c:v>0.131249999998545</c:v>
                </c:pt>
                <c:pt idx="568">
                  <c:v>0.13148148147593</c:v>
                </c:pt>
                <c:pt idx="569">
                  <c:v>0.13171296296059201</c:v>
                </c:pt>
                <c:pt idx="570">
                  <c:v>0.13194444443797701</c:v>
                </c:pt>
                <c:pt idx="571">
                  <c:v>0.13217592592263799</c:v>
                </c:pt>
                <c:pt idx="572">
                  <c:v>0.1324074074073</c:v>
                </c:pt>
                <c:pt idx="573">
                  <c:v>0.132638888884685</c:v>
                </c:pt>
                <c:pt idx="574">
                  <c:v>0.13287037036934601</c:v>
                </c:pt>
                <c:pt idx="575">
                  <c:v>0.13310185184673201</c:v>
                </c:pt>
                <c:pt idx="576">
                  <c:v>0.13333333333139299</c:v>
                </c:pt>
                <c:pt idx="577">
                  <c:v>0.13356481480877799</c:v>
                </c:pt>
                <c:pt idx="578">
                  <c:v>0.13379629629344</c:v>
                </c:pt>
                <c:pt idx="579">
                  <c:v>0.134027777770825</c:v>
                </c:pt>
                <c:pt idx="580">
                  <c:v>0.13425925925548701</c:v>
                </c:pt>
                <c:pt idx="581">
                  <c:v>0.134490740740148</c:v>
                </c:pt>
                <c:pt idx="582">
                  <c:v>0.13472222221753299</c:v>
                </c:pt>
                <c:pt idx="583">
                  <c:v>0.134953703702195</c:v>
                </c:pt>
                <c:pt idx="584">
                  <c:v>0.13518518517958</c:v>
                </c:pt>
                <c:pt idx="585">
                  <c:v>0.13541666666424099</c:v>
                </c:pt>
                <c:pt idx="586">
                  <c:v>0.13564814814162701</c:v>
                </c:pt>
                <c:pt idx="587">
                  <c:v>0.135879629626288</c:v>
                </c:pt>
                <c:pt idx="588">
                  <c:v>0.13611111111094901</c:v>
                </c:pt>
                <c:pt idx="589">
                  <c:v>0.136342592588335</c:v>
                </c:pt>
                <c:pt idx="590">
                  <c:v>0.13657407407299599</c:v>
                </c:pt>
                <c:pt idx="591">
                  <c:v>0.13680555555038201</c:v>
                </c:pt>
                <c:pt idx="592">
                  <c:v>0.137037037035043</c:v>
                </c:pt>
                <c:pt idx="593">
                  <c:v>0.13726851851242799</c:v>
                </c:pt>
                <c:pt idx="594">
                  <c:v>0.13749999999709001</c:v>
                </c:pt>
                <c:pt idx="595">
                  <c:v>0.137731481474475</c:v>
                </c:pt>
                <c:pt idx="596">
                  <c:v>0.13796296295913599</c:v>
                </c:pt>
                <c:pt idx="597">
                  <c:v>0.138194444443798</c:v>
                </c:pt>
                <c:pt idx="598">
                  <c:v>0.138425925921183</c:v>
                </c:pt>
                <c:pt idx="599">
                  <c:v>0.13865740740584401</c:v>
                </c:pt>
                <c:pt idx="600">
                  <c:v>0.13888888888323001</c:v>
                </c:pt>
                <c:pt idx="601">
                  <c:v>0.13912037036789099</c:v>
                </c:pt>
                <c:pt idx="602">
                  <c:v>0.13935185184527701</c:v>
                </c:pt>
                <c:pt idx="603">
                  <c:v>0.139583333329938</c:v>
                </c:pt>
                <c:pt idx="604">
                  <c:v>0.13981481481459901</c:v>
                </c:pt>
                <c:pt idx="605">
                  <c:v>0.14004629629198501</c:v>
                </c:pt>
                <c:pt idx="606">
                  <c:v>0.14027777777664599</c:v>
                </c:pt>
                <c:pt idx="607">
                  <c:v>0.14050925925403099</c:v>
                </c:pt>
                <c:pt idx="608">
                  <c:v>0.140740740738693</c:v>
                </c:pt>
                <c:pt idx="609">
                  <c:v>0.140972222216078</c:v>
                </c:pt>
                <c:pt idx="610">
                  <c:v>0.14120370370073901</c:v>
                </c:pt>
                <c:pt idx="611">
                  <c:v>0.14143518517812501</c:v>
                </c:pt>
                <c:pt idx="612">
                  <c:v>0.14166666666278599</c:v>
                </c:pt>
                <c:pt idx="613">
                  <c:v>0.141898148147448</c:v>
                </c:pt>
                <c:pt idx="614">
                  <c:v>0.142129629624833</c:v>
                </c:pt>
                <c:pt idx="615">
                  <c:v>0.14236111110949401</c:v>
                </c:pt>
                <c:pt idx="616">
                  <c:v>0.14259259258688001</c:v>
                </c:pt>
                <c:pt idx="617">
                  <c:v>0.14282407407154099</c:v>
                </c:pt>
                <c:pt idx="618">
                  <c:v>0.14305555554892599</c:v>
                </c:pt>
                <c:pt idx="619">
                  <c:v>0.143287037033588</c:v>
                </c:pt>
                <c:pt idx="620">
                  <c:v>0.14351851851824901</c:v>
                </c:pt>
                <c:pt idx="621">
                  <c:v>0.14374999999563401</c:v>
                </c:pt>
                <c:pt idx="622">
                  <c:v>0.14398148148029599</c:v>
                </c:pt>
                <c:pt idx="623">
                  <c:v>0.14421296295768099</c:v>
                </c:pt>
                <c:pt idx="624">
                  <c:v>0.144444444442343</c:v>
                </c:pt>
                <c:pt idx="625">
                  <c:v>0.144675925919728</c:v>
                </c:pt>
                <c:pt idx="626">
                  <c:v>0.14490740740438901</c:v>
                </c:pt>
                <c:pt idx="627">
                  <c:v>0.14513888888177501</c:v>
                </c:pt>
                <c:pt idx="628">
                  <c:v>0.14537037036643599</c:v>
                </c:pt>
                <c:pt idx="629">
                  <c:v>0.145601851851097</c:v>
                </c:pt>
                <c:pt idx="630">
                  <c:v>0.145833333328483</c:v>
                </c:pt>
                <c:pt idx="631">
                  <c:v>0.14606481481314401</c:v>
                </c:pt>
                <c:pt idx="632">
                  <c:v>0.14629629629052901</c:v>
                </c:pt>
                <c:pt idx="633">
                  <c:v>0.14652777777519099</c:v>
                </c:pt>
                <c:pt idx="634">
                  <c:v>0.14675925925257599</c:v>
                </c:pt>
                <c:pt idx="635">
                  <c:v>0.146990740737238</c:v>
                </c:pt>
                <c:pt idx="636">
                  <c:v>0.14722222222189901</c:v>
                </c:pt>
                <c:pt idx="637">
                  <c:v>0.14745370369928401</c:v>
                </c:pt>
                <c:pt idx="638">
                  <c:v>0.14768518518394599</c:v>
                </c:pt>
                <c:pt idx="639">
                  <c:v>0.14791666666133099</c:v>
                </c:pt>
                <c:pt idx="640">
                  <c:v>0.148148148145992</c:v>
                </c:pt>
                <c:pt idx="641">
                  <c:v>0.148379629623378</c:v>
                </c:pt>
                <c:pt idx="642">
                  <c:v>0.14861111110803901</c:v>
                </c:pt>
                <c:pt idx="643">
                  <c:v>0.14884259258542401</c:v>
                </c:pt>
                <c:pt idx="644">
                  <c:v>0.14907407407008599</c:v>
                </c:pt>
                <c:pt idx="645">
                  <c:v>0.149305555554747</c:v>
                </c:pt>
                <c:pt idx="646">
                  <c:v>0.149537037032133</c:v>
                </c:pt>
                <c:pt idx="647">
                  <c:v>0.14976851851679401</c:v>
                </c:pt>
                <c:pt idx="648">
                  <c:v>0.14999999999417901</c:v>
                </c:pt>
                <c:pt idx="649">
                  <c:v>0.15023148147884099</c:v>
                </c:pt>
                <c:pt idx="650">
                  <c:v>0.15046296295622599</c:v>
                </c:pt>
                <c:pt idx="651">
                  <c:v>0.150694444440887</c:v>
                </c:pt>
                <c:pt idx="652">
                  <c:v>0.15092592592554899</c:v>
                </c:pt>
                <c:pt idx="653">
                  <c:v>0.15115740740293401</c:v>
                </c:pt>
                <c:pt idx="654">
                  <c:v>0.151388888887595</c:v>
                </c:pt>
                <c:pt idx="655">
                  <c:v>0.15162037036498099</c:v>
                </c:pt>
                <c:pt idx="656">
                  <c:v>0.15185185184964201</c:v>
                </c:pt>
                <c:pt idx="657">
                  <c:v>0.152083333327028</c:v>
                </c:pt>
                <c:pt idx="658">
                  <c:v>0.15231481481168899</c:v>
                </c:pt>
                <c:pt idx="659">
                  <c:v>0.15254629628907401</c:v>
                </c:pt>
                <c:pt idx="660">
                  <c:v>0.152777777773736</c:v>
                </c:pt>
                <c:pt idx="661">
                  <c:v>0.15300925925839701</c:v>
                </c:pt>
                <c:pt idx="662">
                  <c:v>0.15324074073578201</c:v>
                </c:pt>
                <c:pt idx="663">
                  <c:v>0.15347222222044399</c:v>
                </c:pt>
                <c:pt idx="664">
                  <c:v>0.15370370369782901</c:v>
                </c:pt>
                <c:pt idx="665">
                  <c:v>0.15393518518249</c:v>
                </c:pt>
                <c:pt idx="666">
                  <c:v>0.15416666665987599</c:v>
                </c:pt>
                <c:pt idx="667">
                  <c:v>0.15439814814453701</c:v>
                </c:pt>
                <c:pt idx="668">
                  <c:v>0.15462962962919799</c:v>
                </c:pt>
                <c:pt idx="669">
                  <c:v>0.15486111110658399</c:v>
                </c:pt>
                <c:pt idx="670">
                  <c:v>0.155092592591245</c:v>
                </c:pt>
                <c:pt idx="671">
                  <c:v>0.155324074068631</c:v>
                </c:pt>
                <c:pt idx="672">
                  <c:v>0.15555555555329201</c:v>
                </c:pt>
                <c:pt idx="673">
                  <c:v>0.15578703703067701</c:v>
                </c:pt>
                <c:pt idx="674">
                  <c:v>0.15601851851533899</c:v>
                </c:pt>
                <c:pt idx="675">
                  <c:v>0.15625</c:v>
                </c:pt>
                <c:pt idx="676">
                  <c:v>0.156481481477385</c:v>
                </c:pt>
                <c:pt idx="677">
                  <c:v>0.15671296296204701</c:v>
                </c:pt>
                <c:pt idx="678">
                  <c:v>0.15694444443943201</c:v>
                </c:pt>
                <c:pt idx="679">
                  <c:v>0.15717592592409299</c:v>
                </c:pt>
                <c:pt idx="680">
                  <c:v>0.15740740740147899</c:v>
                </c:pt>
                <c:pt idx="681">
                  <c:v>0.15763888888614</c:v>
                </c:pt>
                <c:pt idx="682">
                  <c:v>0.157870370363526</c:v>
                </c:pt>
                <c:pt idx="683">
                  <c:v>0.15810185184818701</c:v>
                </c:pt>
                <c:pt idx="684">
                  <c:v>0.15833333333284799</c:v>
                </c:pt>
                <c:pt idx="685">
                  <c:v>0.15856481481023399</c:v>
                </c:pt>
                <c:pt idx="686">
                  <c:v>0.158796296294895</c:v>
                </c:pt>
                <c:pt idx="687">
                  <c:v>0.15902777777228</c:v>
                </c:pt>
                <c:pt idx="688">
                  <c:v>0.15925925925694201</c:v>
                </c:pt>
                <c:pt idx="689">
                  <c:v>0.15949074073432701</c:v>
                </c:pt>
                <c:pt idx="690">
                  <c:v>0.15972222221898799</c:v>
                </c:pt>
                <c:pt idx="691">
                  <c:v>0.15995370370365</c:v>
                </c:pt>
                <c:pt idx="692">
                  <c:v>0.160185185181035</c:v>
                </c:pt>
                <c:pt idx="693">
                  <c:v>0.16041666666569701</c:v>
                </c:pt>
                <c:pt idx="694">
                  <c:v>0.16064814814308201</c:v>
                </c:pt>
                <c:pt idx="695">
                  <c:v>0.16087962962774299</c:v>
                </c:pt>
                <c:pt idx="696">
                  <c:v>0.16111111110512899</c:v>
                </c:pt>
                <c:pt idx="697">
                  <c:v>0.16134259258979</c:v>
                </c:pt>
                <c:pt idx="698">
                  <c:v>0.161574074067175</c:v>
                </c:pt>
                <c:pt idx="699">
                  <c:v>0.16180555555183701</c:v>
                </c:pt>
                <c:pt idx="700">
                  <c:v>0.16203703703649799</c:v>
                </c:pt>
                <c:pt idx="701">
                  <c:v>0.16226851851388299</c:v>
                </c:pt>
                <c:pt idx="702">
                  <c:v>0.162499999998545</c:v>
                </c:pt>
                <c:pt idx="703">
                  <c:v>0.16273148147593</c:v>
                </c:pt>
                <c:pt idx="704">
                  <c:v>0.16296296296059201</c:v>
                </c:pt>
                <c:pt idx="705">
                  <c:v>0.16319444443797701</c:v>
                </c:pt>
                <c:pt idx="706">
                  <c:v>0.16342592592263799</c:v>
                </c:pt>
                <c:pt idx="707">
                  <c:v>0.1636574074073</c:v>
                </c:pt>
                <c:pt idx="708">
                  <c:v>0.163888888884685</c:v>
                </c:pt>
                <c:pt idx="709">
                  <c:v>0.16412037036934601</c:v>
                </c:pt>
                <c:pt idx="710">
                  <c:v>0.16435185184673201</c:v>
                </c:pt>
                <c:pt idx="711">
                  <c:v>0.16458333333139299</c:v>
                </c:pt>
                <c:pt idx="712">
                  <c:v>0.16481481480877799</c:v>
                </c:pt>
                <c:pt idx="713">
                  <c:v>0.16504629629344</c:v>
                </c:pt>
                <c:pt idx="714">
                  <c:v>0.165277777770825</c:v>
                </c:pt>
                <c:pt idx="715">
                  <c:v>0.16550925925548701</c:v>
                </c:pt>
                <c:pt idx="716">
                  <c:v>0.165740740740148</c:v>
                </c:pt>
                <c:pt idx="717">
                  <c:v>0.16597222221753299</c:v>
                </c:pt>
                <c:pt idx="718">
                  <c:v>0.166203703702195</c:v>
                </c:pt>
                <c:pt idx="719">
                  <c:v>0.16643518517958</c:v>
                </c:pt>
                <c:pt idx="720">
                  <c:v>0.16666666666424099</c:v>
                </c:pt>
                <c:pt idx="721">
                  <c:v>0.16689814814162701</c:v>
                </c:pt>
                <c:pt idx="722">
                  <c:v>0.167129629626288</c:v>
                </c:pt>
                <c:pt idx="723">
                  <c:v>0.16736111111094901</c:v>
                </c:pt>
                <c:pt idx="724">
                  <c:v>0.167592592588335</c:v>
                </c:pt>
                <c:pt idx="725">
                  <c:v>0.16782407407299599</c:v>
                </c:pt>
                <c:pt idx="726">
                  <c:v>0.16805555555038201</c:v>
                </c:pt>
                <c:pt idx="727">
                  <c:v>0.168287037035043</c:v>
                </c:pt>
                <c:pt idx="728">
                  <c:v>0.16851851851242799</c:v>
                </c:pt>
                <c:pt idx="729">
                  <c:v>0.16874999999709001</c:v>
                </c:pt>
                <c:pt idx="730">
                  <c:v>0.168981481474475</c:v>
                </c:pt>
                <c:pt idx="731">
                  <c:v>0.16921296295913599</c:v>
                </c:pt>
                <c:pt idx="732">
                  <c:v>0.169444444443798</c:v>
                </c:pt>
                <c:pt idx="733">
                  <c:v>0.169675925921183</c:v>
                </c:pt>
                <c:pt idx="734">
                  <c:v>0.16990740740584401</c:v>
                </c:pt>
                <c:pt idx="735">
                  <c:v>0.17013888888323001</c:v>
                </c:pt>
                <c:pt idx="736">
                  <c:v>0.17037037036789099</c:v>
                </c:pt>
                <c:pt idx="737">
                  <c:v>0.17060185184527701</c:v>
                </c:pt>
                <c:pt idx="738">
                  <c:v>0.170833333329938</c:v>
                </c:pt>
                <c:pt idx="739">
                  <c:v>0.17106481481459901</c:v>
                </c:pt>
                <c:pt idx="740">
                  <c:v>0.17129629629198501</c:v>
                </c:pt>
                <c:pt idx="741">
                  <c:v>0.17152777777664599</c:v>
                </c:pt>
                <c:pt idx="742">
                  <c:v>0.17175925925403099</c:v>
                </c:pt>
                <c:pt idx="743">
                  <c:v>0.171990740738693</c:v>
                </c:pt>
                <c:pt idx="744">
                  <c:v>0.172222222216078</c:v>
                </c:pt>
                <c:pt idx="745">
                  <c:v>0.17245370370073901</c:v>
                </c:pt>
                <c:pt idx="746">
                  <c:v>0.17268518517812501</c:v>
                </c:pt>
                <c:pt idx="747">
                  <c:v>0.17291666666278599</c:v>
                </c:pt>
                <c:pt idx="748">
                  <c:v>0.173148148147448</c:v>
                </c:pt>
                <c:pt idx="749">
                  <c:v>0.173379629624833</c:v>
                </c:pt>
                <c:pt idx="750">
                  <c:v>0.17361111110949401</c:v>
                </c:pt>
                <c:pt idx="751">
                  <c:v>0.17384259258688001</c:v>
                </c:pt>
                <c:pt idx="752">
                  <c:v>0.17407407407154099</c:v>
                </c:pt>
                <c:pt idx="753">
                  <c:v>0.17430555554892599</c:v>
                </c:pt>
                <c:pt idx="754">
                  <c:v>0.174537037033588</c:v>
                </c:pt>
                <c:pt idx="755">
                  <c:v>0.17476851851824901</c:v>
                </c:pt>
                <c:pt idx="756">
                  <c:v>0.17499999999563401</c:v>
                </c:pt>
                <c:pt idx="757">
                  <c:v>0.17523148148029599</c:v>
                </c:pt>
                <c:pt idx="758">
                  <c:v>0.17546296295768099</c:v>
                </c:pt>
                <c:pt idx="759">
                  <c:v>0.175694444442343</c:v>
                </c:pt>
                <c:pt idx="760">
                  <c:v>0.175925925919728</c:v>
                </c:pt>
                <c:pt idx="761">
                  <c:v>0.17615740740438901</c:v>
                </c:pt>
                <c:pt idx="762">
                  <c:v>0.17638888888177501</c:v>
                </c:pt>
                <c:pt idx="763">
                  <c:v>0.17662037036643599</c:v>
                </c:pt>
                <c:pt idx="764">
                  <c:v>0.176851851851097</c:v>
                </c:pt>
                <c:pt idx="765">
                  <c:v>0.177083333328483</c:v>
                </c:pt>
                <c:pt idx="766">
                  <c:v>0.17731481481314401</c:v>
                </c:pt>
                <c:pt idx="767">
                  <c:v>0.17754629629052901</c:v>
                </c:pt>
                <c:pt idx="768">
                  <c:v>0.17777777777519099</c:v>
                </c:pt>
                <c:pt idx="769">
                  <c:v>0.17800925925257599</c:v>
                </c:pt>
                <c:pt idx="770">
                  <c:v>0.178240740737238</c:v>
                </c:pt>
                <c:pt idx="771">
                  <c:v>0.17847222222189901</c:v>
                </c:pt>
                <c:pt idx="772">
                  <c:v>0.17870370369928401</c:v>
                </c:pt>
                <c:pt idx="773">
                  <c:v>0.17893518518394599</c:v>
                </c:pt>
                <c:pt idx="774">
                  <c:v>0.17916666666133099</c:v>
                </c:pt>
                <c:pt idx="775">
                  <c:v>0.179398148145992</c:v>
                </c:pt>
                <c:pt idx="776">
                  <c:v>0.179629629623378</c:v>
                </c:pt>
                <c:pt idx="777">
                  <c:v>0.17986111110803901</c:v>
                </c:pt>
                <c:pt idx="778">
                  <c:v>0.18009259258542401</c:v>
                </c:pt>
                <c:pt idx="779">
                  <c:v>0.18032407407008599</c:v>
                </c:pt>
                <c:pt idx="780">
                  <c:v>0.180555555554747</c:v>
                </c:pt>
                <c:pt idx="781">
                  <c:v>0.180787037032133</c:v>
                </c:pt>
                <c:pt idx="782">
                  <c:v>0.18101851851679401</c:v>
                </c:pt>
                <c:pt idx="783">
                  <c:v>0.18124999999417901</c:v>
                </c:pt>
                <c:pt idx="784">
                  <c:v>0.18148148147884099</c:v>
                </c:pt>
                <c:pt idx="785">
                  <c:v>0.18171296295622599</c:v>
                </c:pt>
                <c:pt idx="786">
                  <c:v>0.181944444440887</c:v>
                </c:pt>
                <c:pt idx="787">
                  <c:v>0.18217592592554899</c:v>
                </c:pt>
                <c:pt idx="788">
                  <c:v>0.18240740740293401</c:v>
                </c:pt>
                <c:pt idx="789">
                  <c:v>0.182638888887595</c:v>
                </c:pt>
                <c:pt idx="790">
                  <c:v>0.18287037036498099</c:v>
                </c:pt>
                <c:pt idx="791">
                  <c:v>0.18310185184964201</c:v>
                </c:pt>
                <c:pt idx="792">
                  <c:v>0.183333333327028</c:v>
                </c:pt>
                <c:pt idx="793">
                  <c:v>0.18356481481168899</c:v>
                </c:pt>
                <c:pt idx="794">
                  <c:v>0.18379629628907401</c:v>
                </c:pt>
                <c:pt idx="795">
                  <c:v>0.184027777773736</c:v>
                </c:pt>
                <c:pt idx="796">
                  <c:v>0.18425925925839701</c:v>
                </c:pt>
                <c:pt idx="797">
                  <c:v>0.18449074073578201</c:v>
                </c:pt>
                <c:pt idx="798">
                  <c:v>0.18472222222044399</c:v>
                </c:pt>
                <c:pt idx="799">
                  <c:v>0.18495370369782901</c:v>
                </c:pt>
                <c:pt idx="800">
                  <c:v>0.18518518518249</c:v>
                </c:pt>
                <c:pt idx="801">
                  <c:v>0.18541666665987599</c:v>
                </c:pt>
                <c:pt idx="802">
                  <c:v>0.18564814814453701</c:v>
                </c:pt>
                <c:pt idx="803">
                  <c:v>0.18587962962919799</c:v>
                </c:pt>
                <c:pt idx="804">
                  <c:v>0.18611111110658399</c:v>
                </c:pt>
                <c:pt idx="805">
                  <c:v>0.186342592591245</c:v>
                </c:pt>
                <c:pt idx="806">
                  <c:v>0.186574074068631</c:v>
                </c:pt>
                <c:pt idx="807">
                  <c:v>0.18680555555329201</c:v>
                </c:pt>
                <c:pt idx="808">
                  <c:v>0.18703703703067701</c:v>
                </c:pt>
                <c:pt idx="809">
                  <c:v>0.18726851851533899</c:v>
                </c:pt>
                <c:pt idx="810">
                  <c:v>0.1875</c:v>
                </c:pt>
                <c:pt idx="811">
                  <c:v>0.187731481477385</c:v>
                </c:pt>
                <c:pt idx="812">
                  <c:v>0.18796296296204701</c:v>
                </c:pt>
                <c:pt idx="813">
                  <c:v>0.18819444443943201</c:v>
                </c:pt>
                <c:pt idx="814">
                  <c:v>0.18842592592409299</c:v>
                </c:pt>
                <c:pt idx="815">
                  <c:v>0.18865740740147899</c:v>
                </c:pt>
                <c:pt idx="816">
                  <c:v>0.18888888888614</c:v>
                </c:pt>
                <c:pt idx="817">
                  <c:v>0.189120370363526</c:v>
                </c:pt>
                <c:pt idx="818">
                  <c:v>0.18935185184818701</c:v>
                </c:pt>
                <c:pt idx="819">
                  <c:v>0.18958333333284799</c:v>
                </c:pt>
                <c:pt idx="820">
                  <c:v>0.18981481481023399</c:v>
                </c:pt>
                <c:pt idx="821">
                  <c:v>0.190046296294895</c:v>
                </c:pt>
                <c:pt idx="822">
                  <c:v>0.19027777777228</c:v>
                </c:pt>
                <c:pt idx="823">
                  <c:v>0.19050925925694201</c:v>
                </c:pt>
                <c:pt idx="824">
                  <c:v>0.19074074073432701</c:v>
                </c:pt>
                <c:pt idx="825">
                  <c:v>0.19097222221898799</c:v>
                </c:pt>
                <c:pt idx="826">
                  <c:v>0.19120370370365</c:v>
                </c:pt>
                <c:pt idx="827">
                  <c:v>0.191435185181035</c:v>
                </c:pt>
                <c:pt idx="828">
                  <c:v>0.19166666666569701</c:v>
                </c:pt>
                <c:pt idx="829">
                  <c:v>0.19189814814308201</c:v>
                </c:pt>
                <c:pt idx="830">
                  <c:v>0.19212962962774299</c:v>
                </c:pt>
                <c:pt idx="831">
                  <c:v>0.19236111110512899</c:v>
                </c:pt>
                <c:pt idx="832">
                  <c:v>0.19259259258979</c:v>
                </c:pt>
                <c:pt idx="833">
                  <c:v>0.192824074067175</c:v>
                </c:pt>
                <c:pt idx="834">
                  <c:v>0.19305555555183701</c:v>
                </c:pt>
                <c:pt idx="835">
                  <c:v>0.19328703703649799</c:v>
                </c:pt>
                <c:pt idx="836">
                  <c:v>0.19351851851388299</c:v>
                </c:pt>
                <c:pt idx="837">
                  <c:v>0.193749999998545</c:v>
                </c:pt>
                <c:pt idx="838">
                  <c:v>0.19398148147593</c:v>
                </c:pt>
                <c:pt idx="839">
                  <c:v>0.19421296296059201</c:v>
                </c:pt>
                <c:pt idx="840">
                  <c:v>0.19444444443797701</c:v>
                </c:pt>
                <c:pt idx="841">
                  <c:v>0.19467592592263799</c:v>
                </c:pt>
                <c:pt idx="842">
                  <c:v>0.1949074074073</c:v>
                </c:pt>
                <c:pt idx="843">
                  <c:v>0.195138888884685</c:v>
                </c:pt>
                <c:pt idx="844">
                  <c:v>0.19537037036934601</c:v>
                </c:pt>
                <c:pt idx="845">
                  <c:v>0.19560185184673201</c:v>
                </c:pt>
                <c:pt idx="846">
                  <c:v>0.19583333333139299</c:v>
                </c:pt>
                <c:pt idx="847">
                  <c:v>0.19606481480877799</c:v>
                </c:pt>
                <c:pt idx="848">
                  <c:v>0.19629629629344</c:v>
                </c:pt>
                <c:pt idx="849">
                  <c:v>0.196527777770825</c:v>
                </c:pt>
                <c:pt idx="850">
                  <c:v>0.19675925925548701</c:v>
                </c:pt>
                <c:pt idx="851">
                  <c:v>0.196990740740148</c:v>
                </c:pt>
                <c:pt idx="852">
                  <c:v>0.19722222221753299</c:v>
                </c:pt>
                <c:pt idx="853">
                  <c:v>0.197453703702195</c:v>
                </c:pt>
                <c:pt idx="854">
                  <c:v>0.19768518517958</c:v>
                </c:pt>
                <c:pt idx="855">
                  <c:v>0.19791666666424099</c:v>
                </c:pt>
                <c:pt idx="856">
                  <c:v>0.19814814814162701</c:v>
                </c:pt>
                <c:pt idx="857">
                  <c:v>0.198379629626288</c:v>
                </c:pt>
                <c:pt idx="858">
                  <c:v>0.19861111111094901</c:v>
                </c:pt>
                <c:pt idx="859">
                  <c:v>0.198842592588335</c:v>
                </c:pt>
                <c:pt idx="860">
                  <c:v>0.19907407407299599</c:v>
                </c:pt>
                <c:pt idx="861">
                  <c:v>0.19930555555038201</c:v>
                </c:pt>
                <c:pt idx="862">
                  <c:v>0.199537037035043</c:v>
                </c:pt>
                <c:pt idx="863">
                  <c:v>0.19976851851242799</c:v>
                </c:pt>
                <c:pt idx="864">
                  <c:v>0.19999999999709001</c:v>
                </c:pt>
                <c:pt idx="865">
                  <c:v>0.200231481474475</c:v>
                </c:pt>
                <c:pt idx="866">
                  <c:v>0.20046296295913599</c:v>
                </c:pt>
                <c:pt idx="867">
                  <c:v>0.200694444443798</c:v>
                </c:pt>
                <c:pt idx="868">
                  <c:v>0.200925925921183</c:v>
                </c:pt>
                <c:pt idx="869">
                  <c:v>0.20115740740584401</c:v>
                </c:pt>
                <c:pt idx="870">
                  <c:v>0.20138888888323001</c:v>
                </c:pt>
                <c:pt idx="871">
                  <c:v>0.20162037036789099</c:v>
                </c:pt>
                <c:pt idx="872">
                  <c:v>0.20185185184527701</c:v>
                </c:pt>
                <c:pt idx="873">
                  <c:v>0.202083333329938</c:v>
                </c:pt>
                <c:pt idx="874">
                  <c:v>0.20231481481459901</c:v>
                </c:pt>
                <c:pt idx="875">
                  <c:v>0.20254629629198501</c:v>
                </c:pt>
                <c:pt idx="876">
                  <c:v>0.20277777777664599</c:v>
                </c:pt>
                <c:pt idx="877">
                  <c:v>0.20300925925403099</c:v>
                </c:pt>
                <c:pt idx="878">
                  <c:v>0.203240740738693</c:v>
                </c:pt>
                <c:pt idx="879">
                  <c:v>0.203472222216078</c:v>
                </c:pt>
                <c:pt idx="880">
                  <c:v>0.20370370370073901</c:v>
                </c:pt>
                <c:pt idx="881">
                  <c:v>0.20393518517812501</c:v>
                </c:pt>
                <c:pt idx="882">
                  <c:v>0.20416666666278599</c:v>
                </c:pt>
                <c:pt idx="883">
                  <c:v>0.204398148147448</c:v>
                </c:pt>
                <c:pt idx="884">
                  <c:v>0.204629629624833</c:v>
                </c:pt>
                <c:pt idx="885">
                  <c:v>0.20486111110949401</c:v>
                </c:pt>
                <c:pt idx="886">
                  <c:v>0.20509259258688001</c:v>
                </c:pt>
                <c:pt idx="887">
                  <c:v>0.20532407407154099</c:v>
                </c:pt>
                <c:pt idx="888">
                  <c:v>0.20555555554892599</c:v>
                </c:pt>
                <c:pt idx="889">
                  <c:v>0.205787037033588</c:v>
                </c:pt>
                <c:pt idx="890">
                  <c:v>0.20601851851824901</c:v>
                </c:pt>
                <c:pt idx="891">
                  <c:v>0.20624999999563401</c:v>
                </c:pt>
                <c:pt idx="892">
                  <c:v>0.20648148148029599</c:v>
                </c:pt>
                <c:pt idx="893">
                  <c:v>0.20671296295768099</c:v>
                </c:pt>
                <c:pt idx="894">
                  <c:v>0.206944444442343</c:v>
                </c:pt>
                <c:pt idx="895">
                  <c:v>0.207175925919728</c:v>
                </c:pt>
                <c:pt idx="896">
                  <c:v>0.20740740740438901</c:v>
                </c:pt>
                <c:pt idx="897">
                  <c:v>0.20763888888177501</c:v>
                </c:pt>
                <c:pt idx="898">
                  <c:v>0.20787037036643599</c:v>
                </c:pt>
                <c:pt idx="899">
                  <c:v>0.208101851851097</c:v>
                </c:pt>
                <c:pt idx="900">
                  <c:v>0.208333333328483</c:v>
                </c:pt>
                <c:pt idx="901">
                  <c:v>0.20856481481314401</c:v>
                </c:pt>
                <c:pt idx="902">
                  <c:v>0.20879629629052901</c:v>
                </c:pt>
                <c:pt idx="903">
                  <c:v>0.20902777777519099</c:v>
                </c:pt>
                <c:pt idx="904">
                  <c:v>0.20925925925257599</c:v>
                </c:pt>
                <c:pt idx="905">
                  <c:v>0.209490740737238</c:v>
                </c:pt>
                <c:pt idx="906">
                  <c:v>0.20972222222189901</c:v>
                </c:pt>
                <c:pt idx="907">
                  <c:v>0.20995370369928401</c:v>
                </c:pt>
                <c:pt idx="908">
                  <c:v>0.21018518518394599</c:v>
                </c:pt>
                <c:pt idx="909">
                  <c:v>0.21041666666133099</c:v>
                </c:pt>
                <c:pt idx="910">
                  <c:v>0.210648148145992</c:v>
                </c:pt>
                <c:pt idx="911">
                  <c:v>0.210879629623378</c:v>
                </c:pt>
                <c:pt idx="912">
                  <c:v>0.21111111110803901</c:v>
                </c:pt>
                <c:pt idx="913">
                  <c:v>0.21134259258542401</c:v>
                </c:pt>
                <c:pt idx="914">
                  <c:v>0.21157407407008599</c:v>
                </c:pt>
                <c:pt idx="915">
                  <c:v>0.211805555554747</c:v>
                </c:pt>
                <c:pt idx="916">
                  <c:v>0.212037037032133</c:v>
                </c:pt>
                <c:pt idx="917">
                  <c:v>0.21226851851679401</c:v>
                </c:pt>
                <c:pt idx="918">
                  <c:v>0.21249999999417901</c:v>
                </c:pt>
                <c:pt idx="919">
                  <c:v>0.21273148147884099</c:v>
                </c:pt>
                <c:pt idx="920">
                  <c:v>0.21296296295622599</c:v>
                </c:pt>
                <c:pt idx="921">
                  <c:v>0.213194444440887</c:v>
                </c:pt>
                <c:pt idx="922">
                  <c:v>0.21342592592554899</c:v>
                </c:pt>
                <c:pt idx="923">
                  <c:v>0.21365740740293401</c:v>
                </c:pt>
                <c:pt idx="924">
                  <c:v>0.213888888887595</c:v>
                </c:pt>
                <c:pt idx="925">
                  <c:v>0.21412037036498099</c:v>
                </c:pt>
                <c:pt idx="926">
                  <c:v>0.21435185184964201</c:v>
                </c:pt>
                <c:pt idx="927">
                  <c:v>0.214583333327028</c:v>
                </c:pt>
                <c:pt idx="928">
                  <c:v>0.21481481481168899</c:v>
                </c:pt>
                <c:pt idx="929">
                  <c:v>0.21504629628907401</c:v>
                </c:pt>
                <c:pt idx="930">
                  <c:v>0.215277777773736</c:v>
                </c:pt>
                <c:pt idx="931">
                  <c:v>0.21550925925839701</c:v>
                </c:pt>
                <c:pt idx="932">
                  <c:v>0.21574074073578201</c:v>
                </c:pt>
                <c:pt idx="933">
                  <c:v>0.21597222222044399</c:v>
                </c:pt>
                <c:pt idx="934">
                  <c:v>0.21620370369782901</c:v>
                </c:pt>
                <c:pt idx="935">
                  <c:v>0.21643518518249</c:v>
                </c:pt>
                <c:pt idx="936">
                  <c:v>0.21666666665987599</c:v>
                </c:pt>
                <c:pt idx="937">
                  <c:v>0.21689814814453701</c:v>
                </c:pt>
                <c:pt idx="938">
                  <c:v>0.21712962962919799</c:v>
                </c:pt>
                <c:pt idx="939">
                  <c:v>0.21736111110658399</c:v>
                </c:pt>
                <c:pt idx="940">
                  <c:v>0.217592592591245</c:v>
                </c:pt>
                <c:pt idx="941">
                  <c:v>0.217824074068631</c:v>
                </c:pt>
                <c:pt idx="942">
                  <c:v>0.21805555555329201</c:v>
                </c:pt>
                <c:pt idx="943">
                  <c:v>0.21828703703067701</c:v>
                </c:pt>
                <c:pt idx="944">
                  <c:v>0.21851851851533899</c:v>
                </c:pt>
                <c:pt idx="945">
                  <c:v>0.21875</c:v>
                </c:pt>
                <c:pt idx="946">
                  <c:v>0.218981481477385</c:v>
                </c:pt>
                <c:pt idx="947">
                  <c:v>0.21921296296204701</c:v>
                </c:pt>
                <c:pt idx="948">
                  <c:v>0.21944444443943201</c:v>
                </c:pt>
                <c:pt idx="949">
                  <c:v>0.21967592592409299</c:v>
                </c:pt>
                <c:pt idx="950">
                  <c:v>0.21990740740147899</c:v>
                </c:pt>
                <c:pt idx="951">
                  <c:v>0.22013888888614</c:v>
                </c:pt>
                <c:pt idx="952">
                  <c:v>0.220370370363526</c:v>
                </c:pt>
                <c:pt idx="953">
                  <c:v>0.22060185184818701</c:v>
                </c:pt>
                <c:pt idx="954">
                  <c:v>0.22083333333284799</c:v>
                </c:pt>
                <c:pt idx="955">
                  <c:v>0.22106481481023399</c:v>
                </c:pt>
                <c:pt idx="956">
                  <c:v>0.221296296294895</c:v>
                </c:pt>
                <c:pt idx="957">
                  <c:v>0.22152777777228</c:v>
                </c:pt>
                <c:pt idx="958">
                  <c:v>0.22175925925694201</c:v>
                </c:pt>
                <c:pt idx="959">
                  <c:v>0.22199074073432701</c:v>
                </c:pt>
                <c:pt idx="960">
                  <c:v>0.22222222221898799</c:v>
                </c:pt>
                <c:pt idx="961">
                  <c:v>0.22245370370365</c:v>
                </c:pt>
                <c:pt idx="962">
                  <c:v>0.222685185181035</c:v>
                </c:pt>
                <c:pt idx="963">
                  <c:v>0.22291666666569701</c:v>
                </c:pt>
                <c:pt idx="964">
                  <c:v>0.22314814814308201</c:v>
                </c:pt>
                <c:pt idx="965">
                  <c:v>0.22337962962774299</c:v>
                </c:pt>
                <c:pt idx="966">
                  <c:v>0.22361111110512899</c:v>
                </c:pt>
                <c:pt idx="967">
                  <c:v>0.22384259258979</c:v>
                </c:pt>
                <c:pt idx="968">
                  <c:v>0.224074074067175</c:v>
                </c:pt>
                <c:pt idx="969">
                  <c:v>0.22430555555183701</c:v>
                </c:pt>
                <c:pt idx="970">
                  <c:v>0.22453703703649799</c:v>
                </c:pt>
                <c:pt idx="971">
                  <c:v>0.22476851851388299</c:v>
                </c:pt>
                <c:pt idx="972">
                  <c:v>0.224999999998545</c:v>
                </c:pt>
                <c:pt idx="973">
                  <c:v>0.22523148147593</c:v>
                </c:pt>
                <c:pt idx="974">
                  <c:v>0.22546296296059201</c:v>
                </c:pt>
                <c:pt idx="975">
                  <c:v>0.22569444443797701</c:v>
                </c:pt>
                <c:pt idx="976">
                  <c:v>0.22592592592263799</c:v>
                </c:pt>
                <c:pt idx="977">
                  <c:v>0.2261574074073</c:v>
                </c:pt>
                <c:pt idx="978">
                  <c:v>0.226388888884685</c:v>
                </c:pt>
                <c:pt idx="979">
                  <c:v>0.22662037036934601</c:v>
                </c:pt>
                <c:pt idx="980">
                  <c:v>0.22685185184673201</c:v>
                </c:pt>
                <c:pt idx="981">
                  <c:v>0.22708333333139299</c:v>
                </c:pt>
                <c:pt idx="982">
                  <c:v>0.22731481480877799</c:v>
                </c:pt>
                <c:pt idx="983">
                  <c:v>0.22754629629344</c:v>
                </c:pt>
                <c:pt idx="984">
                  <c:v>0.227777777770825</c:v>
                </c:pt>
                <c:pt idx="985">
                  <c:v>0.22800925925548701</c:v>
                </c:pt>
                <c:pt idx="986">
                  <c:v>0.228240740740148</c:v>
                </c:pt>
                <c:pt idx="987">
                  <c:v>0.22847222221753299</c:v>
                </c:pt>
                <c:pt idx="988">
                  <c:v>0.228703703702195</c:v>
                </c:pt>
                <c:pt idx="989">
                  <c:v>0.22893518517958</c:v>
                </c:pt>
                <c:pt idx="990">
                  <c:v>0.22916666666424099</c:v>
                </c:pt>
                <c:pt idx="991">
                  <c:v>0.22939814814162701</c:v>
                </c:pt>
                <c:pt idx="992">
                  <c:v>0.229629629626288</c:v>
                </c:pt>
                <c:pt idx="993">
                  <c:v>0.22986111111094901</c:v>
                </c:pt>
                <c:pt idx="994">
                  <c:v>0.230092592588335</c:v>
                </c:pt>
                <c:pt idx="995">
                  <c:v>0.23032407407299599</c:v>
                </c:pt>
                <c:pt idx="996">
                  <c:v>0.23055555555038201</c:v>
                </c:pt>
                <c:pt idx="997">
                  <c:v>0.230787037035043</c:v>
                </c:pt>
                <c:pt idx="998">
                  <c:v>0.23101851851242799</c:v>
                </c:pt>
                <c:pt idx="999">
                  <c:v>0.23124999999709001</c:v>
                </c:pt>
                <c:pt idx="1000">
                  <c:v>0.231481481474475</c:v>
                </c:pt>
                <c:pt idx="1001">
                  <c:v>0.23171296295913599</c:v>
                </c:pt>
                <c:pt idx="1002">
                  <c:v>0.231944444443798</c:v>
                </c:pt>
                <c:pt idx="1003">
                  <c:v>0.232175925921183</c:v>
                </c:pt>
                <c:pt idx="1004">
                  <c:v>0.23240740740584401</c:v>
                </c:pt>
                <c:pt idx="1005">
                  <c:v>0.23263888888323001</c:v>
                </c:pt>
                <c:pt idx="1006">
                  <c:v>0.23287037036789099</c:v>
                </c:pt>
                <c:pt idx="1007">
                  <c:v>0.23310185184527701</c:v>
                </c:pt>
                <c:pt idx="1008">
                  <c:v>0.233333333329938</c:v>
                </c:pt>
                <c:pt idx="1009">
                  <c:v>0.23356481481459901</c:v>
                </c:pt>
                <c:pt idx="1010">
                  <c:v>0.23379629629198501</c:v>
                </c:pt>
                <c:pt idx="1011">
                  <c:v>0.23402777777664599</c:v>
                </c:pt>
                <c:pt idx="1012">
                  <c:v>0.23425925925403099</c:v>
                </c:pt>
                <c:pt idx="1013">
                  <c:v>0.234490740738693</c:v>
                </c:pt>
                <c:pt idx="1014">
                  <c:v>0.234722222216078</c:v>
                </c:pt>
                <c:pt idx="1015">
                  <c:v>0.23495370370073901</c:v>
                </c:pt>
                <c:pt idx="1016">
                  <c:v>0.23518518517812501</c:v>
                </c:pt>
                <c:pt idx="1017">
                  <c:v>0.23541666666278599</c:v>
                </c:pt>
                <c:pt idx="1018">
                  <c:v>0.235648148147448</c:v>
                </c:pt>
                <c:pt idx="1019">
                  <c:v>0.235879629624833</c:v>
                </c:pt>
                <c:pt idx="1020">
                  <c:v>0.23611111110949401</c:v>
                </c:pt>
                <c:pt idx="1021">
                  <c:v>0.23634259258688001</c:v>
                </c:pt>
                <c:pt idx="1022">
                  <c:v>0.23657407407154099</c:v>
                </c:pt>
                <c:pt idx="1023">
                  <c:v>0.23680555554892599</c:v>
                </c:pt>
                <c:pt idx="1024">
                  <c:v>0.237037037033588</c:v>
                </c:pt>
                <c:pt idx="1025">
                  <c:v>0.23726851851824901</c:v>
                </c:pt>
                <c:pt idx="1026">
                  <c:v>0.23749999999563401</c:v>
                </c:pt>
                <c:pt idx="1027">
                  <c:v>0.23773148148029599</c:v>
                </c:pt>
                <c:pt idx="1028">
                  <c:v>0.23796296295768099</c:v>
                </c:pt>
                <c:pt idx="1029">
                  <c:v>0.238194444442343</c:v>
                </c:pt>
                <c:pt idx="1030">
                  <c:v>0.238425925919728</c:v>
                </c:pt>
                <c:pt idx="1031">
                  <c:v>0.23865740740438901</c:v>
                </c:pt>
                <c:pt idx="1032">
                  <c:v>0.23888888888177501</c:v>
                </c:pt>
                <c:pt idx="1033">
                  <c:v>0.23912037036643599</c:v>
                </c:pt>
                <c:pt idx="1034">
                  <c:v>0.239351851851097</c:v>
                </c:pt>
                <c:pt idx="1035">
                  <c:v>0.239583333328483</c:v>
                </c:pt>
                <c:pt idx="1036">
                  <c:v>0.23981481481314401</c:v>
                </c:pt>
                <c:pt idx="1037">
                  <c:v>0.24004629629052901</c:v>
                </c:pt>
                <c:pt idx="1038">
                  <c:v>0.24027777777519099</c:v>
                </c:pt>
                <c:pt idx="1039">
                  <c:v>0.24050925925257599</c:v>
                </c:pt>
                <c:pt idx="1040">
                  <c:v>0.240740740737238</c:v>
                </c:pt>
                <c:pt idx="1041">
                  <c:v>0.24097222222189901</c:v>
                </c:pt>
                <c:pt idx="1042">
                  <c:v>0.24120370369928401</c:v>
                </c:pt>
                <c:pt idx="1043">
                  <c:v>0.24143518518394599</c:v>
                </c:pt>
                <c:pt idx="1044">
                  <c:v>0.24166666666133099</c:v>
                </c:pt>
                <c:pt idx="1045">
                  <c:v>0.241898148145992</c:v>
                </c:pt>
                <c:pt idx="1046">
                  <c:v>0.242129629623378</c:v>
                </c:pt>
                <c:pt idx="1047">
                  <c:v>0.24236111110803901</c:v>
                </c:pt>
                <c:pt idx="1048">
                  <c:v>0.24259259258542401</c:v>
                </c:pt>
                <c:pt idx="1049">
                  <c:v>0.24282407407008599</c:v>
                </c:pt>
              </c:numCache>
            </c:numRef>
          </c:xVal>
          <c:yVal>
            <c:numRef>
              <c:f>Tabelle3!$F$2:$F$1051</c:f>
              <c:numCache>
                <c:formatCode>General</c:formatCode>
                <c:ptCount val="1050"/>
                <c:pt idx="0">
                  <c:v>21</c:v>
                </c:pt>
                <c:pt idx="1">
                  <c:v>23</c:v>
                </c:pt>
                <c:pt idx="2">
                  <c:v>27</c:v>
                </c:pt>
                <c:pt idx="3">
                  <c:v>34</c:v>
                </c:pt>
                <c:pt idx="4">
                  <c:v>45</c:v>
                </c:pt>
                <c:pt idx="5">
                  <c:v>62</c:v>
                </c:pt>
                <c:pt idx="6">
                  <c:v>81</c:v>
                </c:pt>
                <c:pt idx="7">
                  <c:v>99</c:v>
                </c:pt>
                <c:pt idx="8">
                  <c:v>117</c:v>
                </c:pt>
                <c:pt idx="9">
                  <c:v>150</c:v>
                </c:pt>
                <c:pt idx="10">
                  <c:v>184</c:v>
                </c:pt>
                <c:pt idx="11">
                  <c:v>207</c:v>
                </c:pt>
                <c:pt idx="12">
                  <c:v>230</c:v>
                </c:pt>
                <c:pt idx="13">
                  <c:v>242</c:v>
                </c:pt>
                <c:pt idx="14">
                  <c:v>259</c:v>
                </c:pt>
                <c:pt idx="15">
                  <c:v>265</c:v>
                </c:pt>
                <c:pt idx="16">
                  <c:v>279</c:v>
                </c:pt>
                <c:pt idx="17">
                  <c:v>281</c:v>
                </c:pt>
                <c:pt idx="18">
                  <c:v>294</c:v>
                </c:pt>
                <c:pt idx="19">
                  <c:v>302</c:v>
                </c:pt>
                <c:pt idx="20">
                  <c:v>308</c:v>
                </c:pt>
                <c:pt idx="21">
                  <c:v>313</c:v>
                </c:pt>
                <c:pt idx="22">
                  <c:v>318</c:v>
                </c:pt>
                <c:pt idx="23">
                  <c:v>322</c:v>
                </c:pt>
                <c:pt idx="24">
                  <c:v>325</c:v>
                </c:pt>
                <c:pt idx="25">
                  <c:v>328</c:v>
                </c:pt>
                <c:pt idx="26">
                  <c:v>331</c:v>
                </c:pt>
                <c:pt idx="27">
                  <c:v>333</c:v>
                </c:pt>
                <c:pt idx="28">
                  <c:v>334</c:v>
                </c:pt>
                <c:pt idx="29">
                  <c:v>335</c:v>
                </c:pt>
                <c:pt idx="30">
                  <c:v>336</c:v>
                </c:pt>
                <c:pt idx="31">
                  <c:v>337</c:v>
                </c:pt>
                <c:pt idx="32">
                  <c:v>337</c:v>
                </c:pt>
                <c:pt idx="33">
                  <c:v>338</c:v>
                </c:pt>
                <c:pt idx="34">
                  <c:v>338</c:v>
                </c:pt>
                <c:pt idx="35">
                  <c:v>337</c:v>
                </c:pt>
                <c:pt idx="36">
                  <c:v>337</c:v>
                </c:pt>
                <c:pt idx="37">
                  <c:v>336</c:v>
                </c:pt>
                <c:pt idx="38">
                  <c:v>336</c:v>
                </c:pt>
                <c:pt idx="39">
                  <c:v>335</c:v>
                </c:pt>
                <c:pt idx="40">
                  <c:v>334</c:v>
                </c:pt>
                <c:pt idx="41">
                  <c:v>333</c:v>
                </c:pt>
                <c:pt idx="42">
                  <c:v>332</c:v>
                </c:pt>
                <c:pt idx="43">
                  <c:v>331</c:v>
                </c:pt>
                <c:pt idx="44">
                  <c:v>330</c:v>
                </c:pt>
                <c:pt idx="45">
                  <c:v>328</c:v>
                </c:pt>
                <c:pt idx="46">
                  <c:v>327</c:v>
                </c:pt>
                <c:pt idx="47">
                  <c:v>326</c:v>
                </c:pt>
                <c:pt idx="48">
                  <c:v>324</c:v>
                </c:pt>
                <c:pt idx="49">
                  <c:v>323</c:v>
                </c:pt>
                <c:pt idx="50">
                  <c:v>321</c:v>
                </c:pt>
                <c:pt idx="51">
                  <c:v>320</c:v>
                </c:pt>
                <c:pt idx="52">
                  <c:v>318</c:v>
                </c:pt>
                <c:pt idx="53">
                  <c:v>317</c:v>
                </c:pt>
                <c:pt idx="54">
                  <c:v>315</c:v>
                </c:pt>
                <c:pt idx="55">
                  <c:v>314</c:v>
                </c:pt>
                <c:pt idx="56">
                  <c:v>312</c:v>
                </c:pt>
                <c:pt idx="57">
                  <c:v>311</c:v>
                </c:pt>
                <c:pt idx="58">
                  <c:v>309</c:v>
                </c:pt>
                <c:pt idx="59">
                  <c:v>308</c:v>
                </c:pt>
                <c:pt idx="60">
                  <c:v>306</c:v>
                </c:pt>
                <c:pt idx="61">
                  <c:v>305</c:v>
                </c:pt>
                <c:pt idx="62">
                  <c:v>303</c:v>
                </c:pt>
                <c:pt idx="63">
                  <c:v>302</c:v>
                </c:pt>
                <c:pt idx="64">
                  <c:v>300</c:v>
                </c:pt>
                <c:pt idx="65">
                  <c:v>299</c:v>
                </c:pt>
                <c:pt idx="66">
                  <c:v>298</c:v>
                </c:pt>
                <c:pt idx="67">
                  <c:v>297</c:v>
                </c:pt>
                <c:pt idx="68">
                  <c:v>296</c:v>
                </c:pt>
                <c:pt idx="69">
                  <c:v>296</c:v>
                </c:pt>
                <c:pt idx="70">
                  <c:v>297</c:v>
                </c:pt>
                <c:pt idx="71">
                  <c:v>300</c:v>
                </c:pt>
                <c:pt idx="72">
                  <c:v>304</c:v>
                </c:pt>
                <c:pt idx="73">
                  <c:v>310</c:v>
                </c:pt>
                <c:pt idx="74">
                  <c:v>318</c:v>
                </c:pt>
                <c:pt idx="75">
                  <c:v>327</c:v>
                </c:pt>
                <c:pt idx="76">
                  <c:v>336</c:v>
                </c:pt>
                <c:pt idx="77">
                  <c:v>346</c:v>
                </c:pt>
                <c:pt idx="78">
                  <c:v>356</c:v>
                </c:pt>
                <c:pt idx="79">
                  <c:v>365</c:v>
                </c:pt>
                <c:pt idx="80">
                  <c:v>374</c:v>
                </c:pt>
                <c:pt idx="81">
                  <c:v>382</c:v>
                </c:pt>
                <c:pt idx="82">
                  <c:v>390</c:v>
                </c:pt>
                <c:pt idx="83">
                  <c:v>397</c:v>
                </c:pt>
                <c:pt idx="84">
                  <c:v>403</c:v>
                </c:pt>
                <c:pt idx="85">
                  <c:v>409</c:v>
                </c:pt>
                <c:pt idx="86">
                  <c:v>415</c:v>
                </c:pt>
                <c:pt idx="87">
                  <c:v>421</c:v>
                </c:pt>
                <c:pt idx="88">
                  <c:v>427</c:v>
                </c:pt>
                <c:pt idx="89">
                  <c:v>432</c:v>
                </c:pt>
                <c:pt idx="90">
                  <c:v>437</c:v>
                </c:pt>
                <c:pt idx="91">
                  <c:v>442</c:v>
                </c:pt>
                <c:pt idx="92">
                  <c:v>448</c:v>
                </c:pt>
                <c:pt idx="93">
                  <c:v>453</c:v>
                </c:pt>
                <c:pt idx="94">
                  <c:v>458</c:v>
                </c:pt>
                <c:pt idx="95">
                  <c:v>463</c:v>
                </c:pt>
                <c:pt idx="96">
                  <c:v>468</c:v>
                </c:pt>
                <c:pt idx="97">
                  <c:v>473</c:v>
                </c:pt>
                <c:pt idx="98">
                  <c:v>477</c:v>
                </c:pt>
                <c:pt idx="99">
                  <c:v>482</c:v>
                </c:pt>
                <c:pt idx="100">
                  <c:v>487</c:v>
                </c:pt>
                <c:pt idx="101">
                  <c:v>491</c:v>
                </c:pt>
                <c:pt idx="102">
                  <c:v>496</c:v>
                </c:pt>
                <c:pt idx="103">
                  <c:v>500</c:v>
                </c:pt>
                <c:pt idx="104">
                  <c:v>505</c:v>
                </c:pt>
                <c:pt idx="105">
                  <c:v>509</c:v>
                </c:pt>
                <c:pt idx="106">
                  <c:v>514</c:v>
                </c:pt>
                <c:pt idx="107">
                  <c:v>518</c:v>
                </c:pt>
                <c:pt idx="108">
                  <c:v>523</c:v>
                </c:pt>
                <c:pt idx="109">
                  <c:v>527</c:v>
                </c:pt>
                <c:pt idx="110">
                  <c:v>532</c:v>
                </c:pt>
                <c:pt idx="111">
                  <c:v>537</c:v>
                </c:pt>
                <c:pt idx="112">
                  <c:v>542</c:v>
                </c:pt>
                <c:pt idx="113">
                  <c:v>547</c:v>
                </c:pt>
                <c:pt idx="114">
                  <c:v>552</c:v>
                </c:pt>
                <c:pt idx="115">
                  <c:v>557</c:v>
                </c:pt>
                <c:pt idx="116">
                  <c:v>562</c:v>
                </c:pt>
                <c:pt idx="117">
                  <c:v>567</c:v>
                </c:pt>
                <c:pt idx="118">
                  <c:v>572</c:v>
                </c:pt>
                <c:pt idx="119">
                  <c:v>577</c:v>
                </c:pt>
                <c:pt idx="120">
                  <c:v>582</c:v>
                </c:pt>
                <c:pt idx="121">
                  <c:v>587</c:v>
                </c:pt>
                <c:pt idx="122">
                  <c:v>593</c:v>
                </c:pt>
                <c:pt idx="123">
                  <c:v>598</c:v>
                </c:pt>
                <c:pt idx="124">
                  <c:v>603</c:v>
                </c:pt>
                <c:pt idx="125">
                  <c:v>608</c:v>
                </c:pt>
                <c:pt idx="126">
                  <c:v>613</c:v>
                </c:pt>
                <c:pt idx="127">
                  <c:v>618</c:v>
                </c:pt>
                <c:pt idx="128">
                  <c:v>623</c:v>
                </c:pt>
                <c:pt idx="129">
                  <c:v>629</c:v>
                </c:pt>
                <c:pt idx="130">
                  <c:v>634</c:v>
                </c:pt>
                <c:pt idx="131">
                  <c:v>639</c:v>
                </c:pt>
                <c:pt idx="132">
                  <c:v>644</c:v>
                </c:pt>
                <c:pt idx="133">
                  <c:v>649</c:v>
                </c:pt>
                <c:pt idx="134">
                  <c:v>654</c:v>
                </c:pt>
                <c:pt idx="135">
                  <c:v>659</c:v>
                </c:pt>
                <c:pt idx="136">
                  <c:v>664</c:v>
                </c:pt>
                <c:pt idx="137">
                  <c:v>669</c:v>
                </c:pt>
                <c:pt idx="138">
                  <c:v>674</c:v>
                </c:pt>
                <c:pt idx="139">
                  <c:v>679</c:v>
                </c:pt>
                <c:pt idx="140">
                  <c:v>684</c:v>
                </c:pt>
                <c:pt idx="141">
                  <c:v>689</c:v>
                </c:pt>
                <c:pt idx="142">
                  <c:v>694</c:v>
                </c:pt>
                <c:pt idx="143">
                  <c:v>699</c:v>
                </c:pt>
                <c:pt idx="144">
                  <c:v>704</c:v>
                </c:pt>
                <c:pt idx="145">
                  <c:v>709</c:v>
                </c:pt>
                <c:pt idx="146">
                  <c:v>714</c:v>
                </c:pt>
                <c:pt idx="147">
                  <c:v>719</c:v>
                </c:pt>
                <c:pt idx="148">
                  <c:v>724</c:v>
                </c:pt>
                <c:pt idx="149">
                  <c:v>729</c:v>
                </c:pt>
                <c:pt idx="150">
                  <c:v>734</c:v>
                </c:pt>
                <c:pt idx="151">
                  <c:v>739</c:v>
                </c:pt>
                <c:pt idx="152">
                  <c:v>744</c:v>
                </c:pt>
                <c:pt idx="153">
                  <c:v>749</c:v>
                </c:pt>
                <c:pt idx="154">
                  <c:v>754</c:v>
                </c:pt>
                <c:pt idx="155">
                  <c:v>759</c:v>
                </c:pt>
                <c:pt idx="156">
                  <c:v>764</c:v>
                </c:pt>
                <c:pt idx="157">
                  <c:v>769</c:v>
                </c:pt>
                <c:pt idx="158">
                  <c:v>774</c:v>
                </c:pt>
                <c:pt idx="159">
                  <c:v>779</c:v>
                </c:pt>
                <c:pt idx="160">
                  <c:v>784</c:v>
                </c:pt>
                <c:pt idx="161">
                  <c:v>789</c:v>
                </c:pt>
                <c:pt idx="162">
                  <c:v>794</c:v>
                </c:pt>
                <c:pt idx="163">
                  <c:v>797</c:v>
                </c:pt>
                <c:pt idx="164">
                  <c:v>800</c:v>
                </c:pt>
                <c:pt idx="165">
                  <c:v>804</c:v>
                </c:pt>
                <c:pt idx="166">
                  <c:v>808</c:v>
                </c:pt>
                <c:pt idx="167">
                  <c:v>811</c:v>
                </c:pt>
                <c:pt idx="168">
                  <c:v>815</c:v>
                </c:pt>
                <c:pt idx="169">
                  <c:v>820</c:v>
                </c:pt>
                <c:pt idx="170">
                  <c:v>824</c:v>
                </c:pt>
                <c:pt idx="171">
                  <c:v>829</c:v>
                </c:pt>
                <c:pt idx="172">
                  <c:v>834</c:v>
                </c:pt>
                <c:pt idx="173">
                  <c:v>839</c:v>
                </c:pt>
                <c:pt idx="174">
                  <c:v>845</c:v>
                </c:pt>
                <c:pt idx="175">
                  <c:v>850</c:v>
                </c:pt>
                <c:pt idx="176">
                  <c:v>855</c:v>
                </c:pt>
                <c:pt idx="177">
                  <c:v>861</c:v>
                </c:pt>
                <c:pt idx="178">
                  <c:v>866</c:v>
                </c:pt>
                <c:pt idx="179">
                  <c:v>871</c:v>
                </c:pt>
                <c:pt idx="180">
                  <c:v>876</c:v>
                </c:pt>
                <c:pt idx="181">
                  <c:v>881</c:v>
                </c:pt>
                <c:pt idx="182">
                  <c:v>887</c:v>
                </c:pt>
                <c:pt idx="183">
                  <c:v>892</c:v>
                </c:pt>
                <c:pt idx="184">
                  <c:v>897</c:v>
                </c:pt>
                <c:pt idx="185">
                  <c:v>902</c:v>
                </c:pt>
                <c:pt idx="186">
                  <c:v>907</c:v>
                </c:pt>
                <c:pt idx="187">
                  <c:v>913</c:v>
                </c:pt>
                <c:pt idx="188">
                  <c:v>918</c:v>
                </c:pt>
                <c:pt idx="189">
                  <c:v>923</c:v>
                </c:pt>
                <c:pt idx="190">
                  <c:v>928</c:v>
                </c:pt>
                <c:pt idx="191">
                  <c:v>933</c:v>
                </c:pt>
                <c:pt idx="192">
                  <c:v>938</c:v>
                </c:pt>
                <c:pt idx="193">
                  <c:v>943</c:v>
                </c:pt>
                <c:pt idx="194">
                  <c:v>948</c:v>
                </c:pt>
                <c:pt idx="195">
                  <c:v>953</c:v>
                </c:pt>
                <c:pt idx="196">
                  <c:v>958</c:v>
                </c:pt>
                <c:pt idx="197">
                  <c:v>963</c:v>
                </c:pt>
                <c:pt idx="198">
                  <c:v>968</c:v>
                </c:pt>
                <c:pt idx="199">
                  <c:v>973</c:v>
                </c:pt>
                <c:pt idx="200">
                  <c:v>978</c:v>
                </c:pt>
                <c:pt idx="201">
                  <c:v>983</c:v>
                </c:pt>
                <c:pt idx="202">
                  <c:v>988</c:v>
                </c:pt>
                <c:pt idx="203">
                  <c:v>993</c:v>
                </c:pt>
                <c:pt idx="204">
                  <c:v>998</c:v>
                </c:pt>
                <c:pt idx="205">
                  <c:v>1003</c:v>
                </c:pt>
                <c:pt idx="206">
                  <c:v>1008</c:v>
                </c:pt>
                <c:pt idx="207">
                  <c:v>1012</c:v>
                </c:pt>
                <c:pt idx="208">
                  <c:v>1018</c:v>
                </c:pt>
                <c:pt idx="209">
                  <c:v>1022</c:v>
                </c:pt>
                <c:pt idx="210">
                  <c:v>1027</c:v>
                </c:pt>
                <c:pt idx="211">
                  <c:v>1032</c:v>
                </c:pt>
                <c:pt idx="212">
                  <c:v>1037</c:v>
                </c:pt>
                <c:pt idx="213">
                  <c:v>1042</c:v>
                </c:pt>
                <c:pt idx="214">
                  <c:v>1047</c:v>
                </c:pt>
                <c:pt idx="215">
                  <c:v>1051</c:v>
                </c:pt>
                <c:pt idx="216">
                  <c:v>1057</c:v>
                </c:pt>
                <c:pt idx="217">
                  <c:v>1061</c:v>
                </c:pt>
                <c:pt idx="218">
                  <c:v>1064</c:v>
                </c:pt>
                <c:pt idx="219">
                  <c:v>1066</c:v>
                </c:pt>
                <c:pt idx="220">
                  <c:v>1068</c:v>
                </c:pt>
                <c:pt idx="221">
                  <c:v>1070</c:v>
                </c:pt>
                <c:pt idx="222">
                  <c:v>1072</c:v>
                </c:pt>
                <c:pt idx="223">
                  <c:v>1074</c:v>
                </c:pt>
                <c:pt idx="224">
                  <c:v>1075</c:v>
                </c:pt>
                <c:pt idx="225">
                  <c:v>1078</c:v>
                </c:pt>
                <c:pt idx="226">
                  <c:v>1079</c:v>
                </c:pt>
                <c:pt idx="227">
                  <c:v>1081</c:v>
                </c:pt>
                <c:pt idx="228">
                  <c:v>1083</c:v>
                </c:pt>
                <c:pt idx="229">
                  <c:v>1085</c:v>
                </c:pt>
                <c:pt idx="230">
                  <c:v>1086</c:v>
                </c:pt>
                <c:pt idx="231">
                  <c:v>1088</c:v>
                </c:pt>
                <c:pt idx="232">
                  <c:v>1090</c:v>
                </c:pt>
                <c:pt idx="233">
                  <c:v>1091</c:v>
                </c:pt>
                <c:pt idx="234">
                  <c:v>1093</c:v>
                </c:pt>
                <c:pt idx="235">
                  <c:v>1095</c:v>
                </c:pt>
                <c:pt idx="236">
                  <c:v>1097</c:v>
                </c:pt>
                <c:pt idx="237">
                  <c:v>1099</c:v>
                </c:pt>
                <c:pt idx="238">
                  <c:v>1100</c:v>
                </c:pt>
                <c:pt idx="239">
                  <c:v>1102</c:v>
                </c:pt>
                <c:pt idx="240">
                  <c:v>1104</c:v>
                </c:pt>
                <c:pt idx="241">
                  <c:v>1106</c:v>
                </c:pt>
                <c:pt idx="242">
                  <c:v>1109</c:v>
                </c:pt>
                <c:pt idx="243">
                  <c:v>1111</c:v>
                </c:pt>
                <c:pt idx="244">
                  <c:v>1112</c:v>
                </c:pt>
                <c:pt idx="245">
                  <c:v>1116</c:v>
                </c:pt>
                <c:pt idx="246">
                  <c:v>1120</c:v>
                </c:pt>
                <c:pt idx="247">
                  <c:v>1121</c:v>
                </c:pt>
                <c:pt idx="248">
                  <c:v>1123</c:v>
                </c:pt>
                <c:pt idx="249">
                  <c:v>1125</c:v>
                </c:pt>
                <c:pt idx="250">
                  <c:v>1127</c:v>
                </c:pt>
                <c:pt idx="251">
                  <c:v>1126</c:v>
                </c:pt>
                <c:pt idx="252">
                  <c:v>1128</c:v>
                </c:pt>
                <c:pt idx="253">
                  <c:v>1128</c:v>
                </c:pt>
                <c:pt idx="254">
                  <c:v>1129</c:v>
                </c:pt>
                <c:pt idx="255">
                  <c:v>1129</c:v>
                </c:pt>
                <c:pt idx="256">
                  <c:v>1130</c:v>
                </c:pt>
                <c:pt idx="257">
                  <c:v>1129</c:v>
                </c:pt>
                <c:pt idx="258">
                  <c:v>1130</c:v>
                </c:pt>
                <c:pt idx="259">
                  <c:v>1130</c:v>
                </c:pt>
                <c:pt idx="260">
                  <c:v>1130</c:v>
                </c:pt>
                <c:pt idx="261">
                  <c:v>1130</c:v>
                </c:pt>
                <c:pt idx="262">
                  <c:v>1130</c:v>
                </c:pt>
                <c:pt idx="263">
                  <c:v>1130</c:v>
                </c:pt>
                <c:pt idx="264">
                  <c:v>1130</c:v>
                </c:pt>
                <c:pt idx="265">
                  <c:v>1129</c:v>
                </c:pt>
                <c:pt idx="266">
                  <c:v>1129</c:v>
                </c:pt>
                <c:pt idx="267">
                  <c:v>1129</c:v>
                </c:pt>
                <c:pt idx="268">
                  <c:v>1129</c:v>
                </c:pt>
                <c:pt idx="269">
                  <c:v>1129</c:v>
                </c:pt>
                <c:pt idx="270">
                  <c:v>1128</c:v>
                </c:pt>
                <c:pt idx="271">
                  <c:v>1128</c:v>
                </c:pt>
                <c:pt idx="272">
                  <c:v>1128</c:v>
                </c:pt>
                <c:pt idx="273">
                  <c:v>1128</c:v>
                </c:pt>
                <c:pt idx="274">
                  <c:v>1128</c:v>
                </c:pt>
                <c:pt idx="275">
                  <c:v>1128</c:v>
                </c:pt>
                <c:pt idx="276">
                  <c:v>1128</c:v>
                </c:pt>
                <c:pt idx="277">
                  <c:v>1127</c:v>
                </c:pt>
                <c:pt idx="278">
                  <c:v>1127</c:v>
                </c:pt>
                <c:pt idx="279">
                  <c:v>1127</c:v>
                </c:pt>
                <c:pt idx="280">
                  <c:v>1127</c:v>
                </c:pt>
                <c:pt idx="281">
                  <c:v>1127</c:v>
                </c:pt>
                <c:pt idx="282">
                  <c:v>1127</c:v>
                </c:pt>
                <c:pt idx="283">
                  <c:v>1126</c:v>
                </c:pt>
                <c:pt idx="284">
                  <c:v>1126</c:v>
                </c:pt>
                <c:pt idx="285">
                  <c:v>1126</c:v>
                </c:pt>
                <c:pt idx="286">
                  <c:v>1126</c:v>
                </c:pt>
                <c:pt idx="287">
                  <c:v>1126</c:v>
                </c:pt>
                <c:pt idx="288">
                  <c:v>1126</c:v>
                </c:pt>
                <c:pt idx="289">
                  <c:v>1126</c:v>
                </c:pt>
                <c:pt idx="290">
                  <c:v>1126</c:v>
                </c:pt>
                <c:pt idx="291">
                  <c:v>1126</c:v>
                </c:pt>
                <c:pt idx="292">
                  <c:v>1126</c:v>
                </c:pt>
                <c:pt idx="293">
                  <c:v>1126</c:v>
                </c:pt>
                <c:pt idx="294">
                  <c:v>1125</c:v>
                </c:pt>
                <c:pt idx="295">
                  <c:v>1125</c:v>
                </c:pt>
                <c:pt idx="296">
                  <c:v>1125</c:v>
                </c:pt>
                <c:pt idx="297">
                  <c:v>1125</c:v>
                </c:pt>
                <c:pt idx="298">
                  <c:v>1125</c:v>
                </c:pt>
                <c:pt idx="299">
                  <c:v>1125</c:v>
                </c:pt>
                <c:pt idx="300">
                  <c:v>1125</c:v>
                </c:pt>
                <c:pt idx="301">
                  <c:v>1125</c:v>
                </c:pt>
                <c:pt idx="302">
                  <c:v>1125</c:v>
                </c:pt>
                <c:pt idx="303">
                  <c:v>1125</c:v>
                </c:pt>
                <c:pt idx="304">
                  <c:v>1125</c:v>
                </c:pt>
                <c:pt idx="305">
                  <c:v>1125</c:v>
                </c:pt>
                <c:pt idx="306">
                  <c:v>1125</c:v>
                </c:pt>
                <c:pt idx="307">
                  <c:v>1125</c:v>
                </c:pt>
                <c:pt idx="308">
                  <c:v>1125</c:v>
                </c:pt>
                <c:pt idx="309">
                  <c:v>1125</c:v>
                </c:pt>
                <c:pt idx="310">
                  <c:v>1125</c:v>
                </c:pt>
                <c:pt idx="311">
                  <c:v>1125</c:v>
                </c:pt>
                <c:pt idx="312">
                  <c:v>1125</c:v>
                </c:pt>
                <c:pt idx="313">
                  <c:v>1125</c:v>
                </c:pt>
                <c:pt idx="314">
                  <c:v>1125</c:v>
                </c:pt>
                <c:pt idx="315">
                  <c:v>1125</c:v>
                </c:pt>
                <c:pt idx="316">
                  <c:v>1125</c:v>
                </c:pt>
                <c:pt idx="317">
                  <c:v>1125</c:v>
                </c:pt>
                <c:pt idx="318">
                  <c:v>1125</c:v>
                </c:pt>
                <c:pt idx="319">
                  <c:v>1125</c:v>
                </c:pt>
                <c:pt idx="320">
                  <c:v>1125</c:v>
                </c:pt>
                <c:pt idx="321">
                  <c:v>1125</c:v>
                </c:pt>
                <c:pt idx="322">
                  <c:v>1125</c:v>
                </c:pt>
                <c:pt idx="323">
                  <c:v>1125</c:v>
                </c:pt>
                <c:pt idx="324">
                  <c:v>1125</c:v>
                </c:pt>
                <c:pt idx="325">
                  <c:v>1125</c:v>
                </c:pt>
                <c:pt idx="326">
                  <c:v>1125</c:v>
                </c:pt>
                <c:pt idx="327">
                  <c:v>1125</c:v>
                </c:pt>
                <c:pt idx="328">
                  <c:v>1125</c:v>
                </c:pt>
                <c:pt idx="329">
                  <c:v>1125</c:v>
                </c:pt>
                <c:pt idx="330">
                  <c:v>1125</c:v>
                </c:pt>
                <c:pt idx="331">
                  <c:v>1125</c:v>
                </c:pt>
                <c:pt idx="332">
                  <c:v>1125</c:v>
                </c:pt>
                <c:pt idx="333">
                  <c:v>1125</c:v>
                </c:pt>
                <c:pt idx="334">
                  <c:v>1125</c:v>
                </c:pt>
                <c:pt idx="335">
                  <c:v>1125</c:v>
                </c:pt>
                <c:pt idx="336">
                  <c:v>1125</c:v>
                </c:pt>
                <c:pt idx="337">
                  <c:v>1125</c:v>
                </c:pt>
                <c:pt idx="338">
                  <c:v>1125</c:v>
                </c:pt>
                <c:pt idx="339">
                  <c:v>1125</c:v>
                </c:pt>
                <c:pt idx="340">
                  <c:v>1125</c:v>
                </c:pt>
                <c:pt idx="341">
                  <c:v>1125</c:v>
                </c:pt>
                <c:pt idx="342">
                  <c:v>1125</c:v>
                </c:pt>
                <c:pt idx="343">
                  <c:v>1125</c:v>
                </c:pt>
                <c:pt idx="344">
                  <c:v>1125</c:v>
                </c:pt>
                <c:pt idx="345">
                  <c:v>1125</c:v>
                </c:pt>
                <c:pt idx="346">
                  <c:v>1125</c:v>
                </c:pt>
                <c:pt idx="347">
                  <c:v>1125</c:v>
                </c:pt>
                <c:pt idx="348">
                  <c:v>1125</c:v>
                </c:pt>
                <c:pt idx="349">
                  <c:v>1125</c:v>
                </c:pt>
                <c:pt idx="350">
                  <c:v>1125</c:v>
                </c:pt>
                <c:pt idx="351">
                  <c:v>1125</c:v>
                </c:pt>
                <c:pt idx="352">
                  <c:v>1125</c:v>
                </c:pt>
                <c:pt idx="353">
                  <c:v>1125</c:v>
                </c:pt>
                <c:pt idx="354">
                  <c:v>1125</c:v>
                </c:pt>
                <c:pt idx="355">
                  <c:v>1125</c:v>
                </c:pt>
                <c:pt idx="356">
                  <c:v>1125</c:v>
                </c:pt>
                <c:pt idx="357">
                  <c:v>1125</c:v>
                </c:pt>
                <c:pt idx="358">
                  <c:v>1125</c:v>
                </c:pt>
                <c:pt idx="359">
                  <c:v>1125</c:v>
                </c:pt>
                <c:pt idx="360">
                  <c:v>1125</c:v>
                </c:pt>
                <c:pt idx="361">
                  <c:v>1125</c:v>
                </c:pt>
                <c:pt idx="362">
                  <c:v>1125</c:v>
                </c:pt>
                <c:pt idx="363">
                  <c:v>1125</c:v>
                </c:pt>
                <c:pt idx="364">
                  <c:v>1125</c:v>
                </c:pt>
                <c:pt idx="365">
                  <c:v>1125</c:v>
                </c:pt>
                <c:pt idx="366">
                  <c:v>1125</c:v>
                </c:pt>
                <c:pt idx="367">
                  <c:v>1125</c:v>
                </c:pt>
                <c:pt idx="368">
                  <c:v>1125</c:v>
                </c:pt>
                <c:pt idx="369">
                  <c:v>1125</c:v>
                </c:pt>
                <c:pt idx="370">
                  <c:v>1125</c:v>
                </c:pt>
                <c:pt idx="371">
                  <c:v>1125</c:v>
                </c:pt>
                <c:pt idx="372">
                  <c:v>1125</c:v>
                </c:pt>
                <c:pt idx="373">
                  <c:v>1125</c:v>
                </c:pt>
                <c:pt idx="374">
                  <c:v>1125</c:v>
                </c:pt>
                <c:pt idx="375">
                  <c:v>1125</c:v>
                </c:pt>
                <c:pt idx="376">
                  <c:v>1125</c:v>
                </c:pt>
                <c:pt idx="377">
                  <c:v>1125</c:v>
                </c:pt>
                <c:pt idx="378">
                  <c:v>1125</c:v>
                </c:pt>
                <c:pt idx="379">
                  <c:v>1125</c:v>
                </c:pt>
                <c:pt idx="380">
                  <c:v>1125</c:v>
                </c:pt>
                <c:pt idx="381">
                  <c:v>1125</c:v>
                </c:pt>
                <c:pt idx="382">
                  <c:v>1125</c:v>
                </c:pt>
                <c:pt idx="383">
                  <c:v>1125</c:v>
                </c:pt>
                <c:pt idx="384">
                  <c:v>1125</c:v>
                </c:pt>
                <c:pt idx="385">
                  <c:v>1125</c:v>
                </c:pt>
                <c:pt idx="386">
                  <c:v>1125</c:v>
                </c:pt>
                <c:pt idx="387">
                  <c:v>1125</c:v>
                </c:pt>
                <c:pt idx="388">
                  <c:v>1125</c:v>
                </c:pt>
                <c:pt idx="389">
                  <c:v>1125</c:v>
                </c:pt>
                <c:pt idx="390">
                  <c:v>1125</c:v>
                </c:pt>
                <c:pt idx="391">
                  <c:v>1125</c:v>
                </c:pt>
                <c:pt idx="392">
                  <c:v>1125</c:v>
                </c:pt>
                <c:pt idx="393">
                  <c:v>1125</c:v>
                </c:pt>
                <c:pt idx="394">
                  <c:v>1125</c:v>
                </c:pt>
                <c:pt idx="395">
                  <c:v>1125</c:v>
                </c:pt>
                <c:pt idx="396">
                  <c:v>1125</c:v>
                </c:pt>
                <c:pt idx="397">
                  <c:v>1125</c:v>
                </c:pt>
                <c:pt idx="398">
                  <c:v>1125</c:v>
                </c:pt>
                <c:pt idx="399">
                  <c:v>1125</c:v>
                </c:pt>
                <c:pt idx="400">
                  <c:v>1125</c:v>
                </c:pt>
                <c:pt idx="401">
                  <c:v>1125</c:v>
                </c:pt>
                <c:pt idx="402">
                  <c:v>1125</c:v>
                </c:pt>
                <c:pt idx="403">
                  <c:v>1125</c:v>
                </c:pt>
                <c:pt idx="404">
                  <c:v>1125</c:v>
                </c:pt>
                <c:pt idx="405">
                  <c:v>1125</c:v>
                </c:pt>
                <c:pt idx="406">
                  <c:v>1125</c:v>
                </c:pt>
                <c:pt idx="407">
                  <c:v>1125</c:v>
                </c:pt>
                <c:pt idx="408">
                  <c:v>1125</c:v>
                </c:pt>
                <c:pt idx="409">
                  <c:v>1125</c:v>
                </c:pt>
                <c:pt idx="410">
                  <c:v>1125</c:v>
                </c:pt>
                <c:pt idx="411">
                  <c:v>1125</c:v>
                </c:pt>
                <c:pt idx="412">
                  <c:v>1125</c:v>
                </c:pt>
                <c:pt idx="413">
                  <c:v>1125</c:v>
                </c:pt>
                <c:pt idx="414">
                  <c:v>1125</c:v>
                </c:pt>
                <c:pt idx="415">
                  <c:v>1125</c:v>
                </c:pt>
                <c:pt idx="416">
                  <c:v>1125</c:v>
                </c:pt>
                <c:pt idx="417">
                  <c:v>1125</c:v>
                </c:pt>
                <c:pt idx="418">
                  <c:v>1125</c:v>
                </c:pt>
                <c:pt idx="419">
                  <c:v>1125</c:v>
                </c:pt>
                <c:pt idx="420">
                  <c:v>1125</c:v>
                </c:pt>
                <c:pt idx="421">
                  <c:v>1125</c:v>
                </c:pt>
                <c:pt idx="422">
                  <c:v>1125</c:v>
                </c:pt>
                <c:pt idx="423">
                  <c:v>1125</c:v>
                </c:pt>
                <c:pt idx="424">
                  <c:v>1125</c:v>
                </c:pt>
                <c:pt idx="425">
                  <c:v>1125</c:v>
                </c:pt>
                <c:pt idx="426">
                  <c:v>1125</c:v>
                </c:pt>
                <c:pt idx="427">
                  <c:v>1125</c:v>
                </c:pt>
                <c:pt idx="428">
                  <c:v>1125</c:v>
                </c:pt>
                <c:pt idx="429">
                  <c:v>1125</c:v>
                </c:pt>
                <c:pt idx="430">
                  <c:v>1125</c:v>
                </c:pt>
                <c:pt idx="431">
                  <c:v>1125</c:v>
                </c:pt>
                <c:pt idx="432">
                  <c:v>1125</c:v>
                </c:pt>
                <c:pt idx="433">
                  <c:v>1125</c:v>
                </c:pt>
                <c:pt idx="434">
                  <c:v>1125</c:v>
                </c:pt>
                <c:pt idx="435">
                  <c:v>1125</c:v>
                </c:pt>
                <c:pt idx="436">
                  <c:v>1125</c:v>
                </c:pt>
                <c:pt idx="437">
                  <c:v>1125</c:v>
                </c:pt>
                <c:pt idx="438">
                  <c:v>1125</c:v>
                </c:pt>
                <c:pt idx="439">
                  <c:v>1125</c:v>
                </c:pt>
                <c:pt idx="440">
                  <c:v>1125</c:v>
                </c:pt>
                <c:pt idx="441">
                  <c:v>1125</c:v>
                </c:pt>
                <c:pt idx="442">
                  <c:v>1125</c:v>
                </c:pt>
                <c:pt idx="443">
                  <c:v>1125</c:v>
                </c:pt>
                <c:pt idx="444">
                  <c:v>1125</c:v>
                </c:pt>
                <c:pt idx="445">
                  <c:v>1125</c:v>
                </c:pt>
                <c:pt idx="446">
                  <c:v>1125</c:v>
                </c:pt>
                <c:pt idx="447">
                  <c:v>1125</c:v>
                </c:pt>
                <c:pt idx="448">
                  <c:v>1125</c:v>
                </c:pt>
                <c:pt idx="449">
                  <c:v>1125</c:v>
                </c:pt>
                <c:pt idx="450">
                  <c:v>1125</c:v>
                </c:pt>
                <c:pt idx="451">
                  <c:v>1125</c:v>
                </c:pt>
                <c:pt idx="452">
                  <c:v>1125</c:v>
                </c:pt>
                <c:pt idx="453">
                  <c:v>1125</c:v>
                </c:pt>
                <c:pt idx="454">
                  <c:v>1125</c:v>
                </c:pt>
                <c:pt idx="455">
                  <c:v>1125</c:v>
                </c:pt>
                <c:pt idx="456">
                  <c:v>1125</c:v>
                </c:pt>
                <c:pt idx="457">
                  <c:v>1125</c:v>
                </c:pt>
                <c:pt idx="458">
                  <c:v>1125</c:v>
                </c:pt>
                <c:pt idx="459">
                  <c:v>1125</c:v>
                </c:pt>
                <c:pt idx="460">
                  <c:v>1125</c:v>
                </c:pt>
                <c:pt idx="461">
                  <c:v>1125</c:v>
                </c:pt>
                <c:pt idx="462">
                  <c:v>1125</c:v>
                </c:pt>
                <c:pt idx="463">
                  <c:v>1125</c:v>
                </c:pt>
                <c:pt idx="464">
                  <c:v>1125</c:v>
                </c:pt>
                <c:pt idx="465">
                  <c:v>1125</c:v>
                </c:pt>
                <c:pt idx="466">
                  <c:v>1125</c:v>
                </c:pt>
                <c:pt idx="467">
                  <c:v>1125</c:v>
                </c:pt>
                <c:pt idx="468">
                  <c:v>1125</c:v>
                </c:pt>
                <c:pt idx="469">
                  <c:v>1125</c:v>
                </c:pt>
                <c:pt idx="470">
                  <c:v>1125</c:v>
                </c:pt>
                <c:pt idx="471">
                  <c:v>1125</c:v>
                </c:pt>
                <c:pt idx="472">
                  <c:v>1125</c:v>
                </c:pt>
                <c:pt idx="473">
                  <c:v>1125</c:v>
                </c:pt>
                <c:pt idx="474">
                  <c:v>1125</c:v>
                </c:pt>
                <c:pt idx="475">
                  <c:v>1125</c:v>
                </c:pt>
                <c:pt idx="476">
                  <c:v>1125</c:v>
                </c:pt>
                <c:pt idx="477">
                  <c:v>1125</c:v>
                </c:pt>
                <c:pt idx="478">
                  <c:v>1125</c:v>
                </c:pt>
                <c:pt idx="479">
                  <c:v>1125</c:v>
                </c:pt>
                <c:pt idx="480">
                  <c:v>1125</c:v>
                </c:pt>
                <c:pt idx="481">
                  <c:v>1125</c:v>
                </c:pt>
                <c:pt idx="482">
                  <c:v>1125</c:v>
                </c:pt>
                <c:pt idx="483">
                  <c:v>1125</c:v>
                </c:pt>
                <c:pt idx="484">
                  <c:v>1125</c:v>
                </c:pt>
                <c:pt idx="485">
                  <c:v>1125</c:v>
                </c:pt>
                <c:pt idx="486">
                  <c:v>1125</c:v>
                </c:pt>
                <c:pt idx="487">
                  <c:v>1125</c:v>
                </c:pt>
                <c:pt idx="488">
                  <c:v>1125</c:v>
                </c:pt>
                <c:pt idx="489">
                  <c:v>1125</c:v>
                </c:pt>
                <c:pt idx="490">
                  <c:v>1125</c:v>
                </c:pt>
                <c:pt idx="491">
                  <c:v>1125</c:v>
                </c:pt>
                <c:pt idx="492">
                  <c:v>1125</c:v>
                </c:pt>
                <c:pt idx="493">
                  <c:v>1125</c:v>
                </c:pt>
                <c:pt idx="494">
                  <c:v>1125</c:v>
                </c:pt>
                <c:pt idx="495">
                  <c:v>1125</c:v>
                </c:pt>
                <c:pt idx="496">
                  <c:v>1125</c:v>
                </c:pt>
                <c:pt idx="497">
                  <c:v>1125</c:v>
                </c:pt>
                <c:pt idx="498">
                  <c:v>1125</c:v>
                </c:pt>
                <c:pt idx="499">
                  <c:v>1125</c:v>
                </c:pt>
                <c:pt idx="500">
                  <c:v>1125</c:v>
                </c:pt>
                <c:pt idx="501">
                  <c:v>1125</c:v>
                </c:pt>
                <c:pt idx="502">
                  <c:v>1125</c:v>
                </c:pt>
                <c:pt idx="503">
                  <c:v>1125</c:v>
                </c:pt>
                <c:pt idx="504">
                  <c:v>1125</c:v>
                </c:pt>
                <c:pt idx="505">
                  <c:v>1125</c:v>
                </c:pt>
                <c:pt idx="506">
                  <c:v>1125</c:v>
                </c:pt>
                <c:pt idx="507">
                  <c:v>1125</c:v>
                </c:pt>
                <c:pt idx="508">
                  <c:v>1125</c:v>
                </c:pt>
                <c:pt idx="509">
                  <c:v>1125</c:v>
                </c:pt>
                <c:pt idx="510">
                  <c:v>1125</c:v>
                </c:pt>
                <c:pt idx="511">
                  <c:v>1125</c:v>
                </c:pt>
                <c:pt idx="512">
                  <c:v>1125</c:v>
                </c:pt>
                <c:pt idx="513">
                  <c:v>1125</c:v>
                </c:pt>
                <c:pt idx="514">
                  <c:v>1125</c:v>
                </c:pt>
                <c:pt idx="515">
                  <c:v>1125</c:v>
                </c:pt>
                <c:pt idx="516">
                  <c:v>1125</c:v>
                </c:pt>
                <c:pt idx="517">
                  <c:v>1125</c:v>
                </c:pt>
                <c:pt idx="518">
                  <c:v>1125</c:v>
                </c:pt>
                <c:pt idx="519">
                  <c:v>1125</c:v>
                </c:pt>
                <c:pt idx="520">
                  <c:v>1125</c:v>
                </c:pt>
                <c:pt idx="521">
                  <c:v>1125</c:v>
                </c:pt>
                <c:pt idx="522">
                  <c:v>1125</c:v>
                </c:pt>
                <c:pt idx="523">
                  <c:v>1125</c:v>
                </c:pt>
                <c:pt idx="524">
                  <c:v>1125</c:v>
                </c:pt>
                <c:pt idx="525">
                  <c:v>1125</c:v>
                </c:pt>
                <c:pt idx="526">
                  <c:v>1125</c:v>
                </c:pt>
                <c:pt idx="527">
                  <c:v>1125</c:v>
                </c:pt>
                <c:pt idx="528">
                  <c:v>1125</c:v>
                </c:pt>
                <c:pt idx="529">
                  <c:v>1125</c:v>
                </c:pt>
                <c:pt idx="530">
                  <c:v>1125</c:v>
                </c:pt>
                <c:pt idx="531">
                  <c:v>1125</c:v>
                </c:pt>
                <c:pt idx="532">
                  <c:v>1125</c:v>
                </c:pt>
                <c:pt idx="533">
                  <c:v>1125</c:v>
                </c:pt>
                <c:pt idx="534">
                  <c:v>1125</c:v>
                </c:pt>
                <c:pt idx="535">
                  <c:v>1125</c:v>
                </c:pt>
                <c:pt idx="536">
                  <c:v>1125</c:v>
                </c:pt>
                <c:pt idx="537">
                  <c:v>1125</c:v>
                </c:pt>
                <c:pt idx="538">
                  <c:v>1125</c:v>
                </c:pt>
                <c:pt idx="539">
                  <c:v>1125</c:v>
                </c:pt>
                <c:pt idx="540">
                  <c:v>1125</c:v>
                </c:pt>
                <c:pt idx="541">
                  <c:v>1125</c:v>
                </c:pt>
                <c:pt idx="542">
                  <c:v>1125</c:v>
                </c:pt>
                <c:pt idx="543">
                  <c:v>1125</c:v>
                </c:pt>
                <c:pt idx="544">
                  <c:v>1125</c:v>
                </c:pt>
                <c:pt idx="545">
                  <c:v>1125</c:v>
                </c:pt>
                <c:pt idx="546">
                  <c:v>1125</c:v>
                </c:pt>
                <c:pt idx="547">
                  <c:v>1125</c:v>
                </c:pt>
                <c:pt idx="548">
                  <c:v>1125</c:v>
                </c:pt>
                <c:pt idx="549">
                  <c:v>1125</c:v>
                </c:pt>
                <c:pt idx="550">
                  <c:v>1125</c:v>
                </c:pt>
                <c:pt idx="551">
                  <c:v>1125</c:v>
                </c:pt>
                <c:pt idx="552">
                  <c:v>1125</c:v>
                </c:pt>
                <c:pt idx="553">
                  <c:v>1125</c:v>
                </c:pt>
                <c:pt idx="554">
                  <c:v>1125</c:v>
                </c:pt>
                <c:pt idx="555">
                  <c:v>1125</c:v>
                </c:pt>
                <c:pt idx="556">
                  <c:v>1125</c:v>
                </c:pt>
                <c:pt idx="557">
                  <c:v>1125</c:v>
                </c:pt>
                <c:pt idx="558">
                  <c:v>1125</c:v>
                </c:pt>
                <c:pt idx="559">
                  <c:v>1125</c:v>
                </c:pt>
                <c:pt idx="560">
                  <c:v>1125</c:v>
                </c:pt>
                <c:pt idx="561">
                  <c:v>1125</c:v>
                </c:pt>
                <c:pt idx="562">
                  <c:v>1125</c:v>
                </c:pt>
                <c:pt idx="563">
                  <c:v>1125</c:v>
                </c:pt>
                <c:pt idx="564">
                  <c:v>1125</c:v>
                </c:pt>
                <c:pt idx="565">
                  <c:v>1125</c:v>
                </c:pt>
                <c:pt idx="566">
                  <c:v>1125</c:v>
                </c:pt>
                <c:pt idx="567">
                  <c:v>1125</c:v>
                </c:pt>
                <c:pt idx="568">
                  <c:v>1125</c:v>
                </c:pt>
                <c:pt idx="569">
                  <c:v>1125</c:v>
                </c:pt>
                <c:pt idx="570">
                  <c:v>1125</c:v>
                </c:pt>
                <c:pt idx="571">
                  <c:v>1125</c:v>
                </c:pt>
                <c:pt idx="572">
                  <c:v>1125</c:v>
                </c:pt>
                <c:pt idx="573">
                  <c:v>1125</c:v>
                </c:pt>
                <c:pt idx="574">
                  <c:v>1125</c:v>
                </c:pt>
                <c:pt idx="575">
                  <c:v>1125</c:v>
                </c:pt>
                <c:pt idx="576">
                  <c:v>1125</c:v>
                </c:pt>
                <c:pt idx="577">
                  <c:v>1125</c:v>
                </c:pt>
                <c:pt idx="578">
                  <c:v>1125</c:v>
                </c:pt>
                <c:pt idx="579">
                  <c:v>1125</c:v>
                </c:pt>
                <c:pt idx="580">
                  <c:v>1125</c:v>
                </c:pt>
                <c:pt idx="581">
                  <c:v>1125</c:v>
                </c:pt>
                <c:pt idx="582">
                  <c:v>1125</c:v>
                </c:pt>
                <c:pt idx="583">
                  <c:v>1125</c:v>
                </c:pt>
                <c:pt idx="584">
                  <c:v>1125</c:v>
                </c:pt>
                <c:pt idx="585">
                  <c:v>1125</c:v>
                </c:pt>
                <c:pt idx="586">
                  <c:v>1125</c:v>
                </c:pt>
                <c:pt idx="587">
                  <c:v>1125</c:v>
                </c:pt>
                <c:pt idx="588">
                  <c:v>1125</c:v>
                </c:pt>
                <c:pt idx="589">
                  <c:v>1125</c:v>
                </c:pt>
                <c:pt idx="590">
                  <c:v>1125</c:v>
                </c:pt>
                <c:pt idx="591">
                  <c:v>1125</c:v>
                </c:pt>
                <c:pt idx="592">
                  <c:v>1125</c:v>
                </c:pt>
                <c:pt idx="593">
                  <c:v>1125</c:v>
                </c:pt>
                <c:pt idx="594">
                  <c:v>1125</c:v>
                </c:pt>
                <c:pt idx="595">
                  <c:v>1125</c:v>
                </c:pt>
                <c:pt idx="596">
                  <c:v>1125</c:v>
                </c:pt>
                <c:pt idx="597">
                  <c:v>1125</c:v>
                </c:pt>
                <c:pt idx="598">
                  <c:v>1125</c:v>
                </c:pt>
                <c:pt idx="599">
                  <c:v>1125</c:v>
                </c:pt>
                <c:pt idx="600">
                  <c:v>1125</c:v>
                </c:pt>
                <c:pt idx="601">
                  <c:v>1125</c:v>
                </c:pt>
                <c:pt idx="602">
                  <c:v>1125</c:v>
                </c:pt>
                <c:pt idx="603">
                  <c:v>1125</c:v>
                </c:pt>
                <c:pt idx="604">
                  <c:v>1125</c:v>
                </c:pt>
                <c:pt idx="605">
                  <c:v>1125</c:v>
                </c:pt>
                <c:pt idx="606">
                  <c:v>1125</c:v>
                </c:pt>
                <c:pt idx="607">
                  <c:v>1125</c:v>
                </c:pt>
                <c:pt idx="608">
                  <c:v>1125</c:v>
                </c:pt>
                <c:pt idx="609">
                  <c:v>1125</c:v>
                </c:pt>
                <c:pt idx="610">
                  <c:v>1125</c:v>
                </c:pt>
                <c:pt idx="611">
                  <c:v>1125</c:v>
                </c:pt>
                <c:pt idx="612">
                  <c:v>1125</c:v>
                </c:pt>
                <c:pt idx="613">
                  <c:v>1125</c:v>
                </c:pt>
                <c:pt idx="614">
                  <c:v>1125</c:v>
                </c:pt>
                <c:pt idx="615">
                  <c:v>1125</c:v>
                </c:pt>
                <c:pt idx="616">
                  <c:v>1125</c:v>
                </c:pt>
                <c:pt idx="617">
                  <c:v>1125</c:v>
                </c:pt>
                <c:pt idx="618">
                  <c:v>1125</c:v>
                </c:pt>
                <c:pt idx="619">
                  <c:v>1125</c:v>
                </c:pt>
                <c:pt idx="620">
                  <c:v>1125</c:v>
                </c:pt>
                <c:pt idx="621">
                  <c:v>1125</c:v>
                </c:pt>
                <c:pt idx="622">
                  <c:v>1125</c:v>
                </c:pt>
                <c:pt idx="623">
                  <c:v>1125</c:v>
                </c:pt>
                <c:pt idx="624">
                  <c:v>1125</c:v>
                </c:pt>
                <c:pt idx="625">
                  <c:v>1125</c:v>
                </c:pt>
                <c:pt idx="626">
                  <c:v>1125</c:v>
                </c:pt>
                <c:pt idx="627">
                  <c:v>1125</c:v>
                </c:pt>
                <c:pt idx="628">
                  <c:v>1125</c:v>
                </c:pt>
                <c:pt idx="629">
                  <c:v>1125</c:v>
                </c:pt>
                <c:pt idx="630">
                  <c:v>1125</c:v>
                </c:pt>
                <c:pt idx="631">
                  <c:v>1125</c:v>
                </c:pt>
                <c:pt idx="632">
                  <c:v>1125</c:v>
                </c:pt>
                <c:pt idx="633">
                  <c:v>1125</c:v>
                </c:pt>
                <c:pt idx="634">
                  <c:v>1125</c:v>
                </c:pt>
                <c:pt idx="635">
                  <c:v>1125</c:v>
                </c:pt>
                <c:pt idx="636">
                  <c:v>1125</c:v>
                </c:pt>
                <c:pt idx="637">
                  <c:v>1125</c:v>
                </c:pt>
                <c:pt idx="638">
                  <c:v>1125</c:v>
                </c:pt>
                <c:pt idx="639">
                  <c:v>1125</c:v>
                </c:pt>
                <c:pt idx="640">
                  <c:v>1125</c:v>
                </c:pt>
                <c:pt idx="641">
                  <c:v>1125</c:v>
                </c:pt>
                <c:pt idx="642">
                  <c:v>1125</c:v>
                </c:pt>
                <c:pt idx="643">
                  <c:v>1125</c:v>
                </c:pt>
                <c:pt idx="644">
                  <c:v>1125</c:v>
                </c:pt>
                <c:pt idx="645">
                  <c:v>1125</c:v>
                </c:pt>
                <c:pt idx="646">
                  <c:v>1125</c:v>
                </c:pt>
                <c:pt idx="647">
                  <c:v>1125</c:v>
                </c:pt>
                <c:pt idx="648">
                  <c:v>1125</c:v>
                </c:pt>
                <c:pt idx="649">
                  <c:v>1125</c:v>
                </c:pt>
                <c:pt idx="650">
                  <c:v>1125</c:v>
                </c:pt>
                <c:pt idx="651">
                  <c:v>1125</c:v>
                </c:pt>
                <c:pt idx="652">
                  <c:v>1125</c:v>
                </c:pt>
                <c:pt idx="653">
                  <c:v>1125</c:v>
                </c:pt>
                <c:pt idx="654">
                  <c:v>1125</c:v>
                </c:pt>
                <c:pt idx="655">
                  <c:v>1125</c:v>
                </c:pt>
                <c:pt idx="656">
                  <c:v>1125</c:v>
                </c:pt>
                <c:pt idx="657">
                  <c:v>1125</c:v>
                </c:pt>
                <c:pt idx="658">
                  <c:v>1125</c:v>
                </c:pt>
                <c:pt idx="659">
                  <c:v>1125</c:v>
                </c:pt>
                <c:pt idx="660">
                  <c:v>1125</c:v>
                </c:pt>
                <c:pt idx="661">
                  <c:v>1125</c:v>
                </c:pt>
                <c:pt idx="662">
                  <c:v>1125</c:v>
                </c:pt>
                <c:pt idx="663">
                  <c:v>1125</c:v>
                </c:pt>
                <c:pt idx="664">
                  <c:v>1125</c:v>
                </c:pt>
                <c:pt idx="665">
                  <c:v>1125</c:v>
                </c:pt>
                <c:pt idx="666">
                  <c:v>1125</c:v>
                </c:pt>
                <c:pt idx="667">
                  <c:v>1125</c:v>
                </c:pt>
                <c:pt idx="668">
                  <c:v>1125</c:v>
                </c:pt>
                <c:pt idx="669">
                  <c:v>1125</c:v>
                </c:pt>
                <c:pt idx="670">
                  <c:v>1125</c:v>
                </c:pt>
                <c:pt idx="671">
                  <c:v>1125</c:v>
                </c:pt>
                <c:pt idx="672">
                  <c:v>1125</c:v>
                </c:pt>
                <c:pt idx="673">
                  <c:v>1125</c:v>
                </c:pt>
                <c:pt idx="674">
                  <c:v>1125</c:v>
                </c:pt>
                <c:pt idx="675">
                  <c:v>1125</c:v>
                </c:pt>
                <c:pt idx="676">
                  <c:v>1125</c:v>
                </c:pt>
                <c:pt idx="677">
                  <c:v>1125</c:v>
                </c:pt>
                <c:pt idx="678">
                  <c:v>1125</c:v>
                </c:pt>
                <c:pt idx="679">
                  <c:v>1125</c:v>
                </c:pt>
                <c:pt idx="680">
                  <c:v>1125</c:v>
                </c:pt>
                <c:pt idx="681">
                  <c:v>1125</c:v>
                </c:pt>
                <c:pt idx="682">
                  <c:v>1125</c:v>
                </c:pt>
                <c:pt idx="683">
                  <c:v>1125</c:v>
                </c:pt>
                <c:pt idx="684">
                  <c:v>1125</c:v>
                </c:pt>
                <c:pt idx="685">
                  <c:v>1125</c:v>
                </c:pt>
                <c:pt idx="686">
                  <c:v>1125</c:v>
                </c:pt>
                <c:pt idx="687">
                  <c:v>1125</c:v>
                </c:pt>
                <c:pt idx="688">
                  <c:v>1125</c:v>
                </c:pt>
                <c:pt idx="689">
                  <c:v>1125</c:v>
                </c:pt>
                <c:pt idx="690">
                  <c:v>1125</c:v>
                </c:pt>
                <c:pt idx="691">
                  <c:v>1125</c:v>
                </c:pt>
                <c:pt idx="692">
                  <c:v>1125</c:v>
                </c:pt>
                <c:pt idx="693">
                  <c:v>1125</c:v>
                </c:pt>
                <c:pt idx="694">
                  <c:v>1125</c:v>
                </c:pt>
                <c:pt idx="695">
                  <c:v>1125</c:v>
                </c:pt>
                <c:pt idx="696">
                  <c:v>1125</c:v>
                </c:pt>
                <c:pt idx="697">
                  <c:v>1125</c:v>
                </c:pt>
                <c:pt idx="698">
                  <c:v>1125</c:v>
                </c:pt>
                <c:pt idx="699">
                  <c:v>1125</c:v>
                </c:pt>
                <c:pt idx="700">
                  <c:v>1125</c:v>
                </c:pt>
                <c:pt idx="701">
                  <c:v>1125</c:v>
                </c:pt>
                <c:pt idx="702">
                  <c:v>1125</c:v>
                </c:pt>
                <c:pt idx="703">
                  <c:v>1125</c:v>
                </c:pt>
                <c:pt idx="704">
                  <c:v>1125</c:v>
                </c:pt>
                <c:pt idx="705">
                  <c:v>1125</c:v>
                </c:pt>
                <c:pt idx="706">
                  <c:v>1125</c:v>
                </c:pt>
                <c:pt idx="707">
                  <c:v>1125</c:v>
                </c:pt>
                <c:pt idx="708">
                  <c:v>1125</c:v>
                </c:pt>
                <c:pt idx="709">
                  <c:v>1125</c:v>
                </c:pt>
                <c:pt idx="710">
                  <c:v>1125</c:v>
                </c:pt>
                <c:pt idx="711">
                  <c:v>1125</c:v>
                </c:pt>
                <c:pt idx="712">
                  <c:v>1125</c:v>
                </c:pt>
                <c:pt idx="713">
                  <c:v>1125</c:v>
                </c:pt>
                <c:pt idx="714">
                  <c:v>1125</c:v>
                </c:pt>
                <c:pt idx="715">
                  <c:v>1125</c:v>
                </c:pt>
                <c:pt idx="716">
                  <c:v>1125</c:v>
                </c:pt>
                <c:pt idx="717">
                  <c:v>1125</c:v>
                </c:pt>
                <c:pt idx="718">
                  <c:v>1125</c:v>
                </c:pt>
                <c:pt idx="719">
                  <c:v>1125</c:v>
                </c:pt>
                <c:pt idx="720">
                  <c:v>1125</c:v>
                </c:pt>
                <c:pt idx="721">
                  <c:v>1125</c:v>
                </c:pt>
                <c:pt idx="722">
                  <c:v>1125</c:v>
                </c:pt>
                <c:pt idx="723">
                  <c:v>1125</c:v>
                </c:pt>
                <c:pt idx="724">
                  <c:v>1125</c:v>
                </c:pt>
                <c:pt idx="725">
                  <c:v>1125</c:v>
                </c:pt>
                <c:pt idx="726">
                  <c:v>1125</c:v>
                </c:pt>
                <c:pt idx="727">
                  <c:v>1125</c:v>
                </c:pt>
                <c:pt idx="728">
                  <c:v>1125</c:v>
                </c:pt>
                <c:pt idx="729">
                  <c:v>1125</c:v>
                </c:pt>
                <c:pt idx="730">
                  <c:v>1125</c:v>
                </c:pt>
                <c:pt idx="731">
                  <c:v>1125</c:v>
                </c:pt>
                <c:pt idx="732">
                  <c:v>1125</c:v>
                </c:pt>
                <c:pt idx="733">
                  <c:v>1125</c:v>
                </c:pt>
                <c:pt idx="734">
                  <c:v>1125</c:v>
                </c:pt>
                <c:pt idx="735">
                  <c:v>1125</c:v>
                </c:pt>
                <c:pt idx="736">
                  <c:v>1125</c:v>
                </c:pt>
                <c:pt idx="737">
                  <c:v>1125</c:v>
                </c:pt>
                <c:pt idx="738">
                  <c:v>1125</c:v>
                </c:pt>
                <c:pt idx="739">
                  <c:v>1125</c:v>
                </c:pt>
                <c:pt idx="740">
                  <c:v>1125</c:v>
                </c:pt>
                <c:pt idx="741">
                  <c:v>1125</c:v>
                </c:pt>
                <c:pt idx="742">
                  <c:v>1125</c:v>
                </c:pt>
                <c:pt idx="743">
                  <c:v>1125</c:v>
                </c:pt>
                <c:pt idx="744">
                  <c:v>1125</c:v>
                </c:pt>
                <c:pt idx="745">
                  <c:v>1125</c:v>
                </c:pt>
                <c:pt idx="746">
                  <c:v>1125</c:v>
                </c:pt>
                <c:pt idx="747">
                  <c:v>1125</c:v>
                </c:pt>
                <c:pt idx="748">
                  <c:v>1125</c:v>
                </c:pt>
                <c:pt idx="749">
                  <c:v>1125</c:v>
                </c:pt>
                <c:pt idx="750">
                  <c:v>1125</c:v>
                </c:pt>
                <c:pt idx="751">
                  <c:v>1125</c:v>
                </c:pt>
                <c:pt idx="752">
                  <c:v>1125</c:v>
                </c:pt>
                <c:pt idx="753">
                  <c:v>1125</c:v>
                </c:pt>
                <c:pt idx="754">
                  <c:v>1125</c:v>
                </c:pt>
                <c:pt idx="755">
                  <c:v>1125</c:v>
                </c:pt>
                <c:pt idx="756">
                  <c:v>1125</c:v>
                </c:pt>
                <c:pt idx="757">
                  <c:v>1125</c:v>
                </c:pt>
                <c:pt idx="758">
                  <c:v>1125</c:v>
                </c:pt>
                <c:pt idx="759">
                  <c:v>1125</c:v>
                </c:pt>
                <c:pt idx="760">
                  <c:v>1125</c:v>
                </c:pt>
                <c:pt idx="761">
                  <c:v>1125</c:v>
                </c:pt>
                <c:pt idx="762">
                  <c:v>1125</c:v>
                </c:pt>
                <c:pt idx="763">
                  <c:v>1125</c:v>
                </c:pt>
                <c:pt idx="764">
                  <c:v>1125</c:v>
                </c:pt>
                <c:pt idx="765">
                  <c:v>1125</c:v>
                </c:pt>
                <c:pt idx="766">
                  <c:v>1125</c:v>
                </c:pt>
                <c:pt idx="767">
                  <c:v>1125</c:v>
                </c:pt>
                <c:pt idx="768">
                  <c:v>1125</c:v>
                </c:pt>
                <c:pt idx="769">
                  <c:v>1125</c:v>
                </c:pt>
                <c:pt idx="770">
                  <c:v>1125</c:v>
                </c:pt>
                <c:pt idx="771">
                  <c:v>1125</c:v>
                </c:pt>
                <c:pt idx="772">
                  <c:v>1125</c:v>
                </c:pt>
                <c:pt idx="773">
                  <c:v>1125</c:v>
                </c:pt>
                <c:pt idx="774">
                  <c:v>1125</c:v>
                </c:pt>
                <c:pt idx="775">
                  <c:v>1125</c:v>
                </c:pt>
                <c:pt idx="776">
                  <c:v>1125</c:v>
                </c:pt>
                <c:pt idx="777">
                  <c:v>1125</c:v>
                </c:pt>
                <c:pt idx="778">
                  <c:v>1125</c:v>
                </c:pt>
                <c:pt idx="779">
                  <c:v>1125</c:v>
                </c:pt>
                <c:pt idx="780">
                  <c:v>1125</c:v>
                </c:pt>
                <c:pt idx="781">
                  <c:v>1125</c:v>
                </c:pt>
                <c:pt idx="782">
                  <c:v>1125</c:v>
                </c:pt>
                <c:pt idx="783">
                  <c:v>1125</c:v>
                </c:pt>
                <c:pt idx="784">
                  <c:v>1125</c:v>
                </c:pt>
                <c:pt idx="785">
                  <c:v>1125</c:v>
                </c:pt>
                <c:pt idx="786">
                  <c:v>1125</c:v>
                </c:pt>
                <c:pt idx="787">
                  <c:v>1125</c:v>
                </c:pt>
                <c:pt idx="788">
                  <c:v>1122</c:v>
                </c:pt>
                <c:pt idx="789">
                  <c:v>1118</c:v>
                </c:pt>
                <c:pt idx="790">
                  <c:v>1114</c:v>
                </c:pt>
                <c:pt idx="791">
                  <c:v>1109</c:v>
                </c:pt>
                <c:pt idx="792">
                  <c:v>1105</c:v>
                </c:pt>
                <c:pt idx="793">
                  <c:v>1101</c:v>
                </c:pt>
                <c:pt idx="794">
                  <c:v>1096</c:v>
                </c:pt>
                <c:pt idx="795">
                  <c:v>1091</c:v>
                </c:pt>
                <c:pt idx="796">
                  <c:v>1087</c:v>
                </c:pt>
                <c:pt idx="797">
                  <c:v>1082</c:v>
                </c:pt>
                <c:pt idx="798">
                  <c:v>1077</c:v>
                </c:pt>
                <c:pt idx="799">
                  <c:v>1072</c:v>
                </c:pt>
                <c:pt idx="800">
                  <c:v>1067</c:v>
                </c:pt>
                <c:pt idx="801">
                  <c:v>1062</c:v>
                </c:pt>
                <c:pt idx="802">
                  <c:v>1057</c:v>
                </c:pt>
                <c:pt idx="803">
                  <c:v>1052</c:v>
                </c:pt>
                <c:pt idx="804">
                  <c:v>1047</c:v>
                </c:pt>
                <c:pt idx="805">
                  <c:v>1042</c:v>
                </c:pt>
                <c:pt idx="806">
                  <c:v>1037</c:v>
                </c:pt>
                <c:pt idx="807">
                  <c:v>1032</c:v>
                </c:pt>
                <c:pt idx="808">
                  <c:v>1027</c:v>
                </c:pt>
                <c:pt idx="809">
                  <c:v>1022</c:v>
                </c:pt>
                <c:pt idx="810">
                  <c:v>1017</c:v>
                </c:pt>
                <c:pt idx="811">
                  <c:v>1012</c:v>
                </c:pt>
                <c:pt idx="812">
                  <c:v>1007</c:v>
                </c:pt>
                <c:pt idx="813">
                  <c:v>1002</c:v>
                </c:pt>
                <c:pt idx="814">
                  <c:v>997</c:v>
                </c:pt>
                <c:pt idx="815">
                  <c:v>992</c:v>
                </c:pt>
                <c:pt idx="816">
                  <c:v>987</c:v>
                </c:pt>
                <c:pt idx="817">
                  <c:v>982</c:v>
                </c:pt>
                <c:pt idx="818">
                  <c:v>978</c:v>
                </c:pt>
                <c:pt idx="819">
                  <c:v>973</c:v>
                </c:pt>
                <c:pt idx="820">
                  <c:v>968</c:v>
                </c:pt>
                <c:pt idx="821">
                  <c:v>963</c:v>
                </c:pt>
                <c:pt idx="822">
                  <c:v>957</c:v>
                </c:pt>
                <c:pt idx="823">
                  <c:v>952</c:v>
                </c:pt>
                <c:pt idx="824">
                  <c:v>947</c:v>
                </c:pt>
                <c:pt idx="825">
                  <c:v>942</c:v>
                </c:pt>
                <c:pt idx="826">
                  <c:v>937</c:v>
                </c:pt>
                <c:pt idx="827">
                  <c:v>932</c:v>
                </c:pt>
                <c:pt idx="828">
                  <c:v>927</c:v>
                </c:pt>
                <c:pt idx="829">
                  <c:v>922</c:v>
                </c:pt>
                <c:pt idx="830">
                  <c:v>917</c:v>
                </c:pt>
                <c:pt idx="831">
                  <c:v>912</c:v>
                </c:pt>
                <c:pt idx="832">
                  <c:v>907</c:v>
                </c:pt>
                <c:pt idx="833">
                  <c:v>902</c:v>
                </c:pt>
                <c:pt idx="834">
                  <c:v>897</c:v>
                </c:pt>
                <c:pt idx="835">
                  <c:v>892</c:v>
                </c:pt>
                <c:pt idx="836">
                  <c:v>887</c:v>
                </c:pt>
                <c:pt idx="837">
                  <c:v>882</c:v>
                </c:pt>
                <c:pt idx="838">
                  <c:v>877</c:v>
                </c:pt>
                <c:pt idx="839">
                  <c:v>872</c:v>
                </c:pt>
                <c:pt idx="840">
                  <c:v>867</c:v>
                </c:pt>
                <c:pt idx="841">
                  <c:v>862</c:v>
                </c:pt>
                <c:pt idx="842">
                  <c:v>857</c:v>
                </c:pt>
                <c:pt idx="843">
                  <c:v>852</c:v>
                </c:pt>
                <c:pt idx="844">
                  <c:v>847</c:v>
                </c:pt>
                <c:pt idx="845">
                  <c:v>842</c:v>
                </c:pt>
                <c:pt idx="846">
                  <c:v>837</c:v>
                </c:pt>
                <c:pt idx="847">
                  <c:v>832</c:v>
                </c:pt>
                <c:pt idx="848">
                  <c:v>827</c:v>
                </c:pt>
                <c:pt idx="849">
                  <c:v>822</c:v>
                </c:pt>
                <c:pt idx="850">
                  <c:v>817</c:v>
                </c:pt>
                <c:pt idx="851">
                  <c:v>812</c:v>
                </c:pt>
                <c:pt idx="852">
                  <c:v>807</c:v>
                </c:pt>
                <c:pt idx="853">
                  <c:v>802</c:v>
                </c:pt>
                <c:pt idx="854">
                  <c:v>797</c:v>
                </c:pt>
                <c:pt idx="855">
                  <c:v>792</c:v>
                </c:pt>
                <c:pt idx="856">
                  <c:v>787</c:v>
                </c:pt>
                <c:pt idx="857">
                  <c:v>782</c:v>
                </c:pt>
                <c:pt idx="858">
                  <c:v>777</c:v>
                </c:pt>
                <c:pt idx="859">
                  <c:v>772</c:v>
                </c:pt>
                <c:pt idx="860">
                  <c:v>767</c:v>
                </c:pt>
                <c:pt idx="861">
                  <c:v>762</c:v>
                </c:pt>
                <c:pt idx="862">
                  <c:v>757</c:v>
                </c:pt>
                <c:pt idx="863">
                  <c:v>752</c:v>
                </c:pt>
                <c:pt idx="864">
                  <c:v>747</c:v>
                </c:pt>
                <c:pt idx="865">
                  <c:v>742</c:v>
                </c:pt>
                <c:pt idx="866">
                  <c:v>737</c:v>
                </c:pt>
                <c:pt idx="867">
                  <c:v>732</c:v>
                </c:pt>
                <c:pt idx="868">
                  <c:v>726</c:v>
                </c:pt>
                <c:pt idx="869">
                  <c:v>721</c:v>
                </c:pt>
                <c:pt idx="870">
                  <c:v>716</c:v>
                </c:pt>
                <c:pt idx="871">
                  <c:v>711</c:v>
                </c:pt>
                <c:pt idx="872">
                  <c:v>706</c:v>
                </c:pt>
                <c:pt idx="873">
                  <c:v>701</c:v>
                </c:pt>
                <c:pt idx="874">
                  <c:v>696</c:v>
                </c:pt>
                <c:pt idx="875">
                  <c:v>691</c:v>
                </c:pt>
                <c:pt idx="876">
                  <c:v>686</c:v>
                </c:pt>
                <c:pt idx="877">
                  <c:v>681</c:v>
                </c:pt>
                <c:pt idx="878">
                  <c:v>676</c:v>
                </c:pt>
                <c:pt idx="879">
                  <c:v>671</c:v>
                </c:pt>
                <c:pt idx="880">
                  <c:v>666</c:v>
                </c:pt>
                <c:pt idx="881">
                  <c:v>661</c:v>
                </c:pt>
                <c:pt idx="882">
                  <c:v>657</c:v>
                </c:pt>
                <c:pt idx="883">
                  <c:v>652</c:v>
                </c:pt>
                <c:pt idx="884">
                  <c:v>647</c:v>
                </c:pt>
                <c:pt idx="885">
                  <c:v>642</c:v>
                </c:pt>
                <c:pt idx="886">
                  <c:v>637</c:v>
                </c:pt>
                <c:pt idx="887">
                  <c:v>632</c:v>
                </c:pt>
                <c:pt idx="888">
                  <c:v>627</c:v>
                </c:pt>
                <c:pt idx="889">
                  <c:v>622</c:v>
                </c:pt>
                <c:pt idx="890">
                  <c:v>618</c:v>
                </c:pt>
                <c:pt idx="891">
                  <c:v>613</c:v>
                </c:pt>
                <c:pt idx="892">
                  <c:v>608</c:v>
                </c:pt>
                <c:pt idx="893">
                  <c:v>603</c:v>
                </c:pt>
                <c:pt idx="894">
                  <c:v>598</c:v>
                </c:pt>
                <c:pt idx="895">
                  <c:v>593</c:v>
                </c:pt>
                <c:pt idx="896">
                  <c:v>588</c:v>
                </c:pt>
                <c:pt idx="897">
                  <c:v>583</c:v>
                </c:pt>
                <c:pt idx="898">
                  <c:v>578</c:v>
                </c:pt>
                <c:pt idx="899">
                  <c:v>573</c:v>
                </c:pt>
                <c:pt idx="900">
                  <c:v>568</c:v>
                </c:pt>
                <c:pt idx="901">
                  <c:v>563</c:v>
                </c:pt>
                <c:pt idx="902">
                  <c:v>559</c:v>
                </c:pt>
                <c:pt idx="903">
                  <c:v>554</c:v>
                </c:pt>
                <c:pt idx="904">
                  <c:v>549</c:v>
                </c:pt>
                <c:pt idx="905">
                  <c:v>544</c:v>
                </c:pt>
                <c:pt idx="906">
                  <c:v>539</c:v>
                </c:pt>
                <c:pt idx="907">
                  <c:v>534</c:v>
                </c:pt>
                <c:pt idx="908">
                  <c:v>529</c:v>
                </c:pt>
                <c:pt idx="909">
                  <c:v>524</c:v>
                </c:pt>
                <c:pt idx="910">
                  <c:v>519</c:v>
                </c:pt>
                <c:pt idx="911">
                  <c:v>514</c:v>
                </c:pt>
                <c:pt idx="912">
                  <c:v>509</c:v>
                </c:pt>
                <c:pt idx="913">
                  <c:v>504</c:v>
                </c:pt>
                <c:pt idx="914">
                  <c:v>499</c:v>
                </c:pt>
                <c:pt idx="915">
                  <c:v>494</c:v>
                </c:pt>
                <c:pt idx="916">
                  <c:v>490</c:v>
                </c:pt>
                <c:pt idx="917">
                  <c:v>485</c:v>
                </c:pt>
                <c:pt idx="918">
                  <c:v>480</c:v>
                </c:pt>
                <c:pt idx="919">
                  <c:v>475</c:v>
                </c:pt>
                <c:pt idx="920">
                  <c:v>470</c:v>
                </c:pt>
                <c:pt idx="921">
                  <c:v>465</c:v>
                </c:pt>
                <c:pt idx="922">
                  <c:v>460</c:v>
                </c:pt>
                <c:pt idx="923">
                  <c:v>455</c:v>
                </c:pt>
                <c:pt idx="924">
                  <c:v>450</c:v>
                </c:pt>
                <c:pt idx="925">
                  <c:v>445</c:v>
                </c:pt>
                <c:pt idx="926">
                  <c:v>440</c:v>
                </c:pt>
                <c:pt idx="927">
                  <c:v>435</c:v>
                </c:pt>
                <c:pt idx="928">
                  <c:v>430</c:v>
                </c:pt>
                <c:pt idx="929">
                  <c:v>425</c:v>
                </c:pt>
                <c:pt idx="930">
                  <c:v>420</c:v>
                </c:pt>
                <c:pt idx="931">
                  <c:v>415</c:v>
                </c:pt>
                <c:pt idx="932">
                  <c:v>410</c:v>
                </c:pt>
                <c:pt idx="933">
                  <c:v>406</c:v>
                </c:pt>
                <c:pt idx="934">
                  <c:v>401</c:v>
                </c:pt>
                <c:pt idx="935">
                  <c:v>396</c:v>
                </c:pt>
                <c:pt idx="936">
                  <c:v>391</c:v>
                </c:pt>
                <c:pt idx="937">
                  <c:v>386</c:v>
                </c:pt>
                <c:pt idx="938">
                  <c:v>381</c:v>
                </c:pt>
                <c:pt idx="939">
                  <c:v>376</c:v>
                </c:pt>
                <c:pt idx="940">
                  <c:v>371</c:v>
                </c:pt>
                <c:pt idx="941">
                  <c:v>366</c:v>
                </c:pt>
                <c:pt idx="942">
                  <c:v>361</c:v>
                </c:pt>
                <c:pt idx="943">
                  <c:v>356</c:v>
                </c:pt>
                <c:pt idx="944">
                  <c:v>352</c:v>
                </c:pt>
                <c:pt idx="945">
                  <c:v>347</c:v>
                </c:pt>
                <c:pt idx="946">
                  <c:v>342</c:v>
                </c:pt>
                <c:pt idx="947">
                  <c:v>337</c:v>
                </c:pt>
                <c:pt idx="948">
                  <c:v>332</c:v>
                </c:pt>
                <c:pt idx="949">
                  <c:v>327</c:v>
                </c:pt>
                <c:pt idx="950">
                  <c:v>323</c:v>
                </c:pt>
                <c:pt idx="951">
                  <c:v>318</c:v>
                </c:pt>
                <c:pt idx="952">
                  <c:v>313</c:v>
                </c:pt>
                <c:pt idx="953">
                  <c:v>308</c:v>
                </c:pt>
                <c:pt idx="954">
                  <c:v>303</c:v>
                </c:pt>
                <c:pt idx="955">
                  <c:v>299</c:v>
                </c:pt>
                <c:pt idx="956">
                  <c:v>294</c:v>
                </c:pt>
                <c:pt idx="957">
                  <c:v>289</c:v>
                </c:pt>
                <c:pt idx="958">
                  <c:v>284</c:v>
                </c:pt>
                <c:pt idx="959">
                  <c:v>280</c:v>
                </c:pt>
                <c:pt idx="960">
                  <c:v>275</c:v>
                </c:pt>
                <c:pt idx="961">
                  <c:v>270</c:v>
                </c:pt>
                <c:pt idx="962">
                  <c:v>268</c:v>
                </c:pt>
                <c:pt idx="963">
                  <c:v>263</c:v>
                </c:pt>
                <c:pt idx="964">
                  <c:v>260</c:v>
                </c:pt>
                <c:pt idx="965">
                  <c:v>257</c:v>
                </c:pt>
                <c:pt idx="966">
                  <c:v>255</c:v>
                </c:pt>
                <c:pt idx="967">
                  <c:v>253</c:v>
                </c:pt>
                <c:pt idx="968">
                  <c:v>251</c:v>
                </c:pt>
                <c:pt idx="969">
                  <c:v>249</c:v>
                </c:pt>
                <c:pt idx="970">
                  <c:v>247</c:v>
                </c:pt>
                <c:pt idx="971">
                  <c:v>245</c:v>
                </c:pt>
                <c:pt idx="972">
                  <c:v>243</c:v>
                </c:pt>
                <c:pt idx="973">
                  <c:v>242</c:v>
                </c:pt>
                <c:pt idx="974">
                  <c:v>240</c:v>
                </c:pt>
                <c:pt idx="975">
                  <c:v>238</c:v>
                </c:pt>
                <c:pt idx="976">
                  <c:v>236</c:v>
                </c:pt>
                <c:pt idx="977">
                  <c:v>234</c:v>
                </c:pt>
                <c:pt idx="978">
                  <c:v>233</c:v>
                </c:pt>
                <c:pt idx="979">
                  <c:v>232</c:v>
                </c:pt>
                <c:pt idx="980">
                  <c:v>231</c:v>
                </c:pt>
                <c:pt idx="981">
                  <c:v>229</c:v>
                </c:pt>
                <c:pt idx="982">
                  <c:v>228</c:v>
                </c:pt>
                <c:pt idx="983">
                  <c:v>227</c:v>
                </c:pt>
                <c:pt idx="984">
                  <c:v>226</c:v>
                </c:pt>
                <c:pt idx="985">
                  <c:v>225</c:v>
                </c:pt>
                <c:pt idx="986">
                  <c:v>224</c:v>
                </c:pt>
                <c:pt idx="987">
                  <c:v>223</c:v>
                </c:pt>
                <c:pt idx="988">
                  <c:v>222</c:v>
                </c:pt>
                <c:pt idx="989">
                  <c:v>221</c:v>
                </c:pt>
                <c:pt idx="990">
                  <c:v>220</c:v>
                </c:pt>
                <c:pt idx="991">
                  <c:v>219</c:v>
                </c:pt>
                <c:pt idx="992">
                  <c:v>218</c:v>
                </c:pt>
                <c:pt idx="993">
                  <c:v>217</c:v>
                </c:pt>
                <c:pt idx="994">
                  <c:v>216</c:v>
                </c:pt>
                <c:pt idx="995">
                  <c:v>215</c:v>
                </c:pt>
                <c:pt idx="996">
                  <c:v>214</c:v>
                </c:pt>
                <c:pt idx="997">
                  <c:v>213</c:v>
                </c:pt>
                <c:pt idx="998">
                  <c:v>212</c:v>
                </c:pt>
                <c:pt idx="999">
                  <c:v>211</c:v>
                </c:pt>
                <c:pt idx="1000">
                  <c:v>210</c:v>
                </c:pt>
                <c:pt idx="1001">
                  <c:v>210</c:v>
                </c:pt>
                <c:pt idx="1002">
                  <c:v>209</c:v>
                </c:pt>
                <c:pt idx="1003">
                  <c:v>208</c:v>
                </c:pt>
                <c:pt idx="1004">
                  <c:v>207</c:v>
                </c:pt>
                <c:pt idx="1005">
                  <c:v>206</c:v>
                </c:pt>
                <c:pt idx="1006">
                  <c:v>205</c:v>
                </c:pt>
                <c:pt idx="1007">
                  <c:v>204</c:v>
                </c:pt>
                <c:pt idx="1008">
                  <c:v>204</c:v>
                </c:pt>
                <c:pt idx="1009">
                  <c:v>203</c:v>
                </c:pt>
                <c:pt idx="1010">
                  <c:v>202</c:v>
                </c:pt>
                <c:pt idx="1011">
                  <c:v>201</c:v>
                </c:pt>
                <c:pt idx="1012">
                  <c:v>200</c:v>
                </c:pt>
                <c:pt idx="1013">
                  <c:v>200</c:v>
                </c:pt>
                <c:pt idx="1014">
                  <c:v>199</c:v>
                </c:pt>
                <c:pt idx="1015">
                  <c:v>198</c:v>
                </c:pt>
                <c:pt idx="1016">
                  <c:v>198</c:v>
                </c:pt>
                <c:pt idx="1017">
                  <c:v>197</c:v>
                </c:pt>
                <c:pt idx="1018">
                  <c:v>196</c:v>
                </c:pt>
                <c:pt idx="1019">
                  <c:v>195</c:v>
                </c:pt>
                <c:pt idx="1020">
                  <c:v>195</c:v>
                </c:pt>
                <c:pt idx="1021">
                  <c:v>194</c:v>
                </c:pt>
                <c:pt idx="1022">
                  <c:v>193</c:v>
                </c:pt>
                <c:pt idx="1023">
                  <c:v>193</c:v>
                </c:pt>
                <c:pt idx="1024">
                  <c:v>192</c:v>
                </c:pt>
                <c:pt idx="1025">
                  <c:v>191</c:v>
                </c:pt>
                <c:pt idx="1026">
                  <c:v>191</c:v>
                </c:pt>
                <c:pt idx="1027">
                  <c:v>191</c:v>
                </c:pt>
                <c:pt idx="1028">
                  <c:v>190</c:v>
                </c:pt>
                <c:pt idx="1029">
                  <c:v>190</c:v>
                </c:pt>
                <c:pt idx="1030">
                  <c:v>189</c:v>
                </c:pt>
                <c:pt idx="1031">
                  <c:v>189</c:v>
                </c:pt>
                <c:pt idx="1032">
                  <c:v>188</c:v>
                </c:pt>
                <c:pt idx="1033">
                  <c:v>188</c:v>
                </c:pt>
                <c:pt idx="1034">
                  <c:v>187</c:v>
                </c:pt>
                <c:pt idx="1035">
                  <c:v>186</c:v>
                </c:pt>
                <c:pt idx="1036">
                  <c:v>186</c:v>
                </c:pt>
                <c:pt idx="1037">
                  <c:v>185</c:v>
                </c:pt>
                <c:pt idx="1038">
                  <c:v>185</c:v>
                </c:pt>
                <c:pt idx="1039">
                  <c:v>184</c:v>
                </c:pt>
                <c:pt idx="1040">
                  <c:v>184</c:v>
                </c:pt>
                <c:pt idx="1041">
                  <c:v>183</c:v>
                </c:pt>
                <c:pt idx="1042">
                  <c:v>183</c:v>
                </c:pt>
                <c:pt idx="1043">
                  <c:v>182</c:v>
                </c:pt>
                <c:pt idx="1044">
                  <c:v>182</c:v>
                </c:pt>
                <c:pt idx="1045">
                  <c:v>181</c:v>
                </c:pt>
                <c:pt idx="1046">
                  <c:v>181</c:v>
                </c:pt>
                <c:pt idx="1047">
                  <c:v>180</c:v>
                </c:pt>
                <c:pt idx="1048">
                  <c:v>180</c:v>
                </c:pt>
                <c:pt idx="1049">
                  <c:v>179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3A6-46E8-92F2-8A8204DDD3EC}"/>
            </c:ext>
          </c:extLst>
        </c:ser>
        <c:ser>
          <c:idx val="0"/>
          <c:order val="1"/>
          <c:tx>
            <c:strRef>
              <c:f>Tabelle3!$C$1</c:f>
              <c:strCache>
                <c:ptCount val="1"/>
                <c:pt idx="0">
                  <c:v>p [bar]</c:v>
                </c:pt>
              </c:strCache>
            </c:strRef>
          </c:tx>
          <c:spPr>
            <a:ln w="25400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xVal>
            <c:numRef>
              <c:f>Tabelle3!$B$2:$B$1051</c:f>
              <c:numCache>
                <c:formatCode>[$-F400]h:mm:ss\ AM/PM</c:formatCode>
                <c:ptCount val="1050"/>
                <c:pt idx="0">
                  <c:v>0</c:v>
                </c:pt>
                <c:pt idx="1">
                  <c:v>2.3148147738538699E-4</c:v>
                </c:pt>
                <c:pt idx="2">
                  <c:v>4.6296296204673099E-4</c:v>
                </c:pt>
                <c:pt idx="3">
                  <c:v>6.9444443943211798E-4</c:v>
                </c:pt>
                <c:pt idx="4">
                  <c:v>9.2592592409346296E-4</c:v>
                </c:pt>
                <c:pt idx="5">
                  <c:v>1.15740740147885E-3</c:v>
                </c:pt>
                <c:pt idx="6">
                  <c:v>1.3888888861401901E-3</c:v>
                </c:pt>
                <c:pt idx="7">
                  <c:v>1.62037036352558E-3</c:v>
                </c:pt>
                <c:pt idx="8">
                  <c:v>1.8518518481869201E-3</c:v>
                </c:pt>
                <c:pt idx="9">
                  <c:v>2.0833333328482699E-3</c:v>
                </c:pt>
                <c:pt idx="10">
                  <c:v>2.3148148102336598E-3</c:v>
                </c:pt>
                <c:pt idx="11">
                  <c:v>2.5462962948949999E-3</c:v>
                </c:pt>
                <c:pt idx="12">
                  <c:v>2.7777777722803902E-3</c:v>
                </c:pt>
                <c:pt idx="13">
                  <c:v>3.0092592569417299E-3</c:v>
                </c:pt>
                <c:pt idx="14">
                  <c:v>3.2407407343271201E-3</c:v>
                </c:pt>
                <c:pt idx="15">
                  <c:v>3.4722222189884598E-3</c:v>
                </c:pt>
                <c:pt idx="16">
                  <c:v>3.7037037036498099E-3</c:v>
                </c:pt>
                <c:pt idx="17">
                  <c:v>3.9351851810351902E-3</c:v>
                </c:pt>
                <c:pt idx="18">
                  <c:v>4.1666666656965399E-3</c:v>
                </c:pt>
                <c:pt idx="19">
                  <c:v>4.3981481430819301E-3</c:v>
                </c:pt>
                <c:pt idx="20">
                  <c:v>4.6296296277432702E-3</c:v>
                </c:pt>
                <c:pt idx="21">
                  <c:v>4.8611111051286597E-3</c:v>
                </c:pt>
                <c:pt idx="22">
                  <c:v>5.0925925897899998E-3</c:v>
                </c:pt>
                <c:pt idx="23">
                  <c:v>5.3240740671753901E-3</c:v>
                </c:pt>
                <c:pt idx="24">
                  <c:v>5.5555555518367302E-3</c:v>
                </c:pt>
                <c:pt idx="25">
                  <c:v>5.7870370364980798E-3</c:v>
                </c:pt>
                <c:pt idx="26">
                  <c:v>6.0185185138834597E-3</c:v>
                </c:pt>
                <c:pt idx="27">
                  <c:v>6.2499999985448102E-3</c:v>
                </c:pt>
                <c:pt idx="28">
                  <c:v>6.4814814759301996E-3</c:v>
                </c:pt>
                <c:pt idx="29">
                  <c:v>6.7129629605915397E-3</c:v>
                </c:pt>
                <c:pt idx="30">
                  <c:v>6.94444443797693E-3</c:v>
                </c:pt>
                <c:pt idx="31">
                  <c:v>7.1759259226382701E-3</c:v>
                </c:pt>
                <c:pt idx="32">
                  <c:v>7.4074074072996198E-3</c:v>
                </c:pt>
                <c:pt idx="33">
                  <c:v>7.6388888846849997E-3</c:v>
                </c:pt>
                <c:pt idx="34">
                  <c:v>7.8703703693463502E-3</c:v>
                </c:pt>
                <c:pt idx="35">
                  <c:v>8.1018518467317301E-3</c:v>
                </c:pt>
                <c:pt idx="36">
                  <c:v>8.3333333313930797E-3</c:v>
                </c:pt>
                <c:pt idx="37">
                  <c:v>8.5648148087784596E-3</c:v>
                </c:pt>
                <c:pt idx="38">
                  <c:v>8.7962962934398092E-3</c:v>
                </c:pt>
                <c:pt idx="39">
                  <c:v>9.0277777708251909E-3</c:v>
                </c:pt>
                <c:pt idx="40">
                  <c:v>9.2592592554865405E-3</c:v>
                </c:pt>
                <c:pt idx="41">
                  <c:v>9.4907407401478797E-3</c:v>
                </c:pt>
                <c:pt idx="42">
                  <c:v>9.72222221753327E-3</c:v>
                </c:pt>
                <c:pt idx="43">
                  <c:v>9.9537037021946093E-3</c:v>
                </c:pt>
                <c:pt idx="44">
                  <c:v>1.018518517958E-2</c:v>
                </c:pt>
                <c:pt idx="45">
                  <c:v>1.0416666664241301E-2</c:v>
                </c:pt>
                <c:pt idx="46">
                  <c:v>1.06481481416267E-2</c:v>
                </c:pt>
                <c:pt idx="47">
                  <c:v>1.08796296262881E-2</c:v>
                </c:pt>
                <c:pt idx="48">
                  <c:v>1.1111111110949401E-2</c:v>
                </c:pt>
                <c:pt idx="49">
                  <c:v>1.13425925883348E-2</c:v>
                </c:pt>
                <c:pt idx="50">
                  <c:v>1.15740740729962E-2</c:v>
                </c:pt>
                <c:pt idx="51">
                  <c:v>1.18055555503815E-2</c:v>
                </c:pt>
                <c:pt idx="52">
                  <c:v>1.20370370350429E-2</c:v>
                </c:pt>
                <c:pt idx="53">
                  <c:v>1.22685185124283E-2</c:v>
                </c:pt>
                <c:pt idx="54">
                  <c:v>1.24999999970896E-2</c:v>
                </c:pt>
                <c:pt idx="55">
                  <c:v>1.2731481474475E-2</c:v>
                </c:pt>
                <c:pt idx="56">
                  <c:v>1.29629629591363E-2</c:v>
                </c:pt>
                <c:pt idx="57">
                  <c:v>1.31944444437977E-2</c:v>
                </c:pt>
                <c:pt idx="58">
                  <c:v>1.34259259211831E-2</c:v>
                </c:pt>
                <c:pt idx="59">
                  <c:v>1.36574074058444E-2</c:v>
                </c:pt>
                <c:pt idx="60">
                  <c:v>1.38888888832298E-2</c:v>
                </c:pt>
                <c:pt idx="61">
                  <c:v>1.41203703678912E-2</c:v>
                </c:pt>
                <c:pt idx="62">
                  <c:v>1.43518518452765E-2</c:v>
                </c:pt>
                <c:pt idx="63">
                  <c:v>1.45833333299379E-2</c:v>
                </c:pt>
                <c:pt idx="64">
                  <c:v>1.48148148145992E-2</c:v>
                </c:pt>
                <c:pt idx="65">
                  <c:v>1.50462962919846E-2</c:v>
                </c:pt>
                <c:pt idx="66">
                  <c:v>1.5277777776646E-2</c:v>
                </c:pt>
                <c:pt idx="67">
                  <c:v>1.55092592540313E-2</c:v>
                </c:pt>
                <c:pt idx="68">
                  <c:v>1.57407407386927E-2</c:v>
                </c:pt>
                <c:pt idx="69">
                  <c:v>1.5972222216078101E-2</c:v>
                </c:pt>
                <c:pt idx="70">
                  <c:v>1.62037037007394E-2</c:v>
                </c:pt>
                <c:pt idx="71">
                  <c:v>1.6435185178124801E-2</c:v>
                </c:pt>
                <c:pt idx="72">
                  <c:v>1.6666666662786201E-2</c:v>
                </c:pt>
                <c:pt idx="73">
                  <c:v>1.68981481474475E-2</c:v>
                </c:pt>
                <c:pt idx="74">
                  <c:v>1.7129629624832901E-2</c:v>
                </c:pt>
                <c:pt idx="75">
                  <c:v>1.73611111094942E-2</c:v>
                </c:pt>
                <c:pt idx="76">
                  <c:v>1.7592592586879601E-2</c:v>
                </c:pt>
                <c:pt idx="77">
                  <c:v>1.7824074071541001E-2</c:v>
                </c:pt>
                <c:pt idx="78">
                  <c:v>1.8055555548926398E-2</c:v>
                </c:pt>
                <c:pt idx="79">
                  <c:v>1.8287037033587701E-2</c:v>
                </c:pt>
                <c:pt idx="80">
                  <c:v>1.8518518518249E-2</c:v>
                </c:pt>
                <c:pt idx="81">
                  <c:v>1.8749999995634401E-2</c:v>
                </c:pt>
                <c:pt idx="82">
                  <c:v>1.8981481480295801E-2</c:v>
                </c:pt>
                <c:pt idx="83">
                  <c:v>1.9212962957681198E-2</c:v>
                </c:pt>
                <c:pt idx="84">
                  <c:v>1.9444444442342501E-2</c:v>
                </c:pt>
                <c:pt idx="85">
                  <c:v>1.9675925919727898E-2</c:v>
                </c:pt>
                <c:pt idx="86">
                  <c:v>1.9907407404389201E-2</c:v>
                </c:pt>
                <c:pt idx="87">
                  <c:v>2.0138888881774598E-2</c:v>
                </c:pt>
                <c:pt idx="88">
                  <c:v>2.0370370366435998E-2</c:v>
                </c:pt>
                <c:pt idx="89">
                  <c:v>2.0601851851097301E-2</c:v>
                </c:pt>
                <c:pt idx="90">
                  <c:v>2.0833333328482698E-2</c:v>
                </c:pt>
                <c:pt idx="91">
                  <c:v>2.1064814813144001E-2</c:v>
                </c:pt>
                <c:pt idx="92">
                  <c:v>2.1296296290529398E-2</c:v>
                </c:pt>
                <c:pt idx="93">
                  <c:v>2.1527777775190798E-2</c:v>
                </c:pt>
                <c:pt idx="94">
                  <c:v>2.1759259252576199E-2</c:v>
                </c:pt>
                <c:pt idx="95">
                  <c:v>2.1990740737237498E-2</c:v>
                </c:pt>
                <c:pt idx="96">
                  <c:v>2.2222222221898801E-2</c:v>
                </c:pt>
                <c:pt idx="97">
                  <c:v>2.2453703699284198E-2</c:v>
                </c:pt>
                <c:pt idx="98">
                  <c:v>2.2685185183945598E-2</c:v>
                </c:pt>
                <c:pt idx="99">
                  <c:v>2.2916666661330999E-2</c:v>
                </c:pt>
                <c:pt idx="100">
                  <c:v>2.3148148145992298E-2</c:v>
                </c:pt>
                <c:pt idx="101">
                  <c:v>2.3379629623377699E-2</c:v>
                </c:pt>
                <c:pt idx="102">
                  <c:v>2.3611111108038998E-2</c:v>
                </c:pt>
                <c:pt idx="103">
                  <c:v>2.3842592585424399E-2</c:v>
                </c:pt>
                <c:pt idx="104">
                  <c:v>2.4074074070085799E-2</c:v>
                </c:pt>
                <c:pt idx="105">
                  <c:v>2.4305555554747098E-2</c:v>
                </c:pt>
                <c:pt idx="106">
                  <c:v>2.4537037032132499E-2</c:v>
                </c:pt>
                <c:pt idx="107">
                  <c:v>2.4768518516793799E-2</c:v>
                </c:pt>
                <c:pt idx="108">
                  <c:v>2.4999999994179199E-2</c:v>
                </c:pt>
                <c:pt idx="109">
                  <c:v>2.5231481478840599E-2</c:v>
                </c:pt>
                <c:pt idx="110">
                  <c:v>2.5462962956226E-2</c:v>
                </c:pt>
                <c:pt idx="111">
                  <c:v>2.5694444440887299E-2</c:v>
                </c:pt>
                <c:pt idx="112">
                  <c:v>2.5925925925548599E-2</c:v>
                </c:pt>
                <c:pt idx="113">
                  <c:v>2.6157407402933999E-2</c:v>
                </c:pt>
                <c:pt idx="114">
                  <c:v>2.6388888887595399E-2</c:v>
                </c:pt>
                <c:pt idx="115">
                  <c:v>2.66203703649808E-2</c:v>
                </c:pt>
                <c:pt idx="116">
                  <c:v>2.6851851849642099E-2</c:v>
                </c:pt>
                <c:pt idx="117">
                  <c:v>2.70833333270275E-2</c:v>
                </c:pt>
                <c:pt idx="118">
                  <c:v>2.7314814811688799E-2</c:v>
                </c:pt>
                <c:pt idx="119">
                  <c:v>2.75462962890742E-2</c:v>
                </c:pt>
                <c:pt idx="120">
                  <c:v>2.77777777737356E-2</c:v>
                </c:pt>
                <c:pt idx="121">
                  <c:v>2.8009259258396899E-2</c:v>
                </c:pt>
                <c:pt idx="122">
                  <c:v>2.82407407357823E-2</c:v>
                </c:pt>
                <c:pt idx="123">
                  <c:v>2.84722222204437E-2</c:v>
                </c:pt>
                <c:pt idx="124">
                  <c:v>2.8703703697829E-2</c:v>
                </c:pt>
                <c:pt idx="125">
                  <c:v>2.89351851824904E-2</c:v>
                </c:pt>
                <c:pt idx="126">
                  <c:v>2.9166666659875801E-2</c:v>
                </c:pt>
                <c:pt idx="127">
                  <c:v>2.93981481445371E-2</c:v>
                </c:pt>
                <c:pt idx="128">
                  <c:v>2.96296296291985E-2</c:v>
                </c:pt>
                <c:pt idx="129">
                  <c:v>2.98611111065838E-2</c:v>
                </c:pt>
                <c:pt idx="130">
                  <c:v>3.00925925912452E-2</c:v>
                </c:pt>
                <c:pt idx="131">
                  <c:v>3.0324074068630601E-2</c:v>
                </c:pt>
                <c:pt idx="132">
                  <c:v>3.05555555532919E-2</c:v>
                </c:pt>
                <c:pt idx="133">
                  <c:v>3.0787037030677301E-2</c:v>
                </c:pt>
                <c:pt idx="134">
                  <c:v>3.10185185153386E-2</c:v>
                </c:pt>
                <c:pt idx="135">
                  <c:v>3.125E-2</c:v>
                </c:pt>
                <c:pt idx="136">
                  <c:v>3.1481481477385401E-2</c:v>
                </c:pt>
                <c:pt idx="137">
                  <c:v>3.1712962962046697E-2</c:v>
                </c:pt>
                <c:pt idx="138">
                  <c:v>3.1944444439432097E-2</c:v>
                </c:pt>
                <c:pt idx="139">
                  <c:v>3.2175925924093497E-2</c:v>
                </c:pt>
                <c:pt idx="140">
                  <c:v>3.2407407401478898E-2</c:v>
                </c:pt>
                <c:pt idx="141">
                  <c:v>3.2638888886140201E-2</c:v>
                </c:pt>
                <c:pt idx="142">
                  <c:v>3.2870370363525601E-2</c:v>
                </c:pt>
                <c:pt idx="143">
                  <c:v>3.3101851848186897E-2</c:v>
                </c:pt>
                <c:pt idx="144">
                  <c:v>3.3333333332848297E-2</c:v>
                </c:pt>
                <c:pt idx="145">
                  <c:v>3.3564814810233601E-2</c:v>
                </c:pt>
                <c:pt idx="146">
                  <c:v>3.3796296294895001E-2</c:v>
                </c:pt>
                <c:pt idx="147">
                  <c:v>3.4027777772280401E-2</c:v>
                </c:pt>
                <c:pt idx="148">
                  <c:v>3.4259259256941697E-2</c:v>
                </c:pt>
                <c:pt idx="149">
                  <c:v>3.4490740734327098E-2</c:v>
                </c:pt>
                <c:pt idx="150">
                  <c:v>3.4722222218988498E-2</c:v>
                </c:pt>
                <c:pt idx="151">
                  <c:v>3.4953703703649801E-2</c:v>
                </c:pt>
                <c:pt idx="152">
                  <c:v>3.5185185181035201E-2</c:v>
                </c:pt>
                <c:pt idx="153">
                  <c:v>3.5416666665696497E-2</c:v>
                </c:pt>
                <c:pt idx="154">
                  <c:v>3.5648148143081898E-2</c:v>
                </c:pt>
                <c:pt idx="155">
                  <c:v>3.5879629627743298E-2</c:v>
                </c:pt>
                <c:pt idx="156">
                  <c:v>3.6111111105128699E-2</c:v>
                </c:pt>
                <c:pt idx="157">
                  <c:v>3.6342592589790002E-2</c:v>
                </c:pt>
                <c:pt idx="158">
                  <c:v>3.6574074067175402E-2</c:v>
                </c:pt>
                <c:pt idx="159">
                  <c:v>3.6805555551836698E-2</c:v>
                </c:pt>
                <c:pt idx="160">
                  <c:v>3.7037037036498098E-2</c:v>
                </c:pt>
                <c:pt idx="161">
                  <c:v>3.7268518513883499E-2</c:v>
                </c:pt>
                <c:pt idx="162">
                  <c:v>3.7499999998544802E-2</c:v>
                </c:pt>
                <c:pt idx="163">
                  <c:v>3.7731481475930202E-2</c:v>
                </c:pt>
                <c:pt idx="164">
                  <c:v>3.7962962960591498E-2</c:v>
                </c:pt>
                <c:pt idx="165">
                  <c:v>3.8194444437976899E-2</c:v>
                </c:pt>
                <c:pt idx="166">
                  <c:v>3.8425925922638299E-2</c:v>
                </c:pt>
                <c:pt idx="167">
                  <c:v>3.8657407407299602E-2</c:v>
                </c:pt>
                <c:pt idx="168">
                  <c:v>3.8888888884685002E-2</c:v>
                </c:pt>
                <c:pt idx="169">
                  <c:v>3.9120370369346298E-2</c:v>
                </c:pt>
                <c:pt idx="170">
                  <c:v>3.9351851846731699E-2</c:v>
                </c:pt>
                <c:pt idx="171">
                  <c:v>3.9583333331393099E-2</c:v>
                </c:pt>
                <c:pt idx="172">
                  <c:v>3.9814814808778499E-2</c:v>
                </c:pt>
                <c:pt idx="173">
                  <c:v>4.0046296293439802E-2</c:v>
                </c:pt>
                <c:pt idx="174">
                  <c:v>4.0277777770825203E-2</c:v>
                </c:pt>
                <c:pt idx="175">
                  <c:v>4.0509259255486499E-2</c:v>
                </c:pt>
                <c:pt idx="176">
                  <c:v>4.0740740740147899E-2</c:v>
                </c:pt>
                <c:pt idx="177">
                  <c:v>4.09722222175333E-2</c:v>
                </c:pt>
                <c:pt idx="178">
                  <c:v>4.1203703702194602E-2</c:v>
                </c:pt>
                <c:pt idx="179">
                  <c:v>4.1435185179580003E-2</c:v>
                </c:pt>
                <c:pt idx="180">
                  <c:v>4.1666666664241403E-2</c:v>
                </c:pt>
                <c:pt idx="181">
                  <c:v>4.18981481416267E-2</c:v>
                </c:pt>
                <c:pt idx="182">
                  <c:v>4.21296296262881E-2</c:v>
                </c:pt>
                <c:pt idx="183">
                  <c:v>4.2361111110949402E-2</c:v>
                </c:pt>
                <c:pt idx="184">
                  <c:v>4.2592592588334803E-2</c:v>
                </c:pt>
                <c:pt idx="185">
                  <c:v>4.2824074072996203E-2</c:v>
                </c:pt>
                <c:pt idx="186">
                  <c:v>4.30555555503815E-2</c:v>
                </c:pt>
                <c:pt idx="187">
                  <c:v>4.32870370350429E-2</c:v>
                </c:pt>
                <c:pt idx="188">
                  <c:v>4.35185185124283E-2</c:v>
                </c:pt>
                <c:pt idx="189">
                  <c:v>4.3749999997089603E-2</c:v>
                </c:pt>
                <c:pt idx="190">
                  <c:v>4.3981481474474997E-2</c:v>
                </c:pt>
                <c:pt idx="191">
                  <c:v>4.4212962959136397E-2</c:v>
                </c:pt>
                <c:pt idx="192">
                  <c:v>4.44444444437977E-2</c:v>
                </c:pt>
                <c:pt idx="193">
                  <c:v>4.46759259211831E-2</c:v>
                </c:pt>
                <c:pt idx="194">
                  <c:v>4.4907407405844403E-2</c:v>
                </c:pt>
                <c:pt idx="195">
                  <c:v>4.5138888883229797E-2</c:v>
                </c:pt>
                <c:pt idx="196">
                  <c:v>4.5370370367891197E-2</c:v>
                </c:pt>
                <c:pt idx="197">
                  <c:v>4.56018518452765E-2</c:v>
                </c:pt>
                <c:pt idx="198">
                  <c:v>4.58333333299379E-2</c:v>
                </c:pt>
                <c:pt idx="199">
                  <c:v>4.6064814814599203E-2</c:v>
                </c:pt>
                <c:pt idx="200">
                  <c:v>4.6296296291984597E-2</c:v>
                </c:pt>
                <c:pt idx="201">
                  <c:v>4.6527777776645997E-2</c:v>
                </c:pt>
                <c:pt idx="202">
                  <c:v>4.6759259254031398E-2</c:v>
                </c:pt>
                <c:pt idx="203">
                  <c:v>4.69907407386927E-2</c:v>
                </c:pt>
                <c:pt idx="204">
                  <c:v>4.7222222216078101E-2</c:v>
                </c:pt>
                <c:pt idx="205">
                  <c:v>4.7453703700739397E-2</c:v>
                </c:pt>
                <c:pt idx="206">
                  <c:v>4.7685185178124798E-2</c:v>
                </c:pt>
                <c:pt idx="207">
                  <c:v>4.7916666662786198E-2</c:v>
                </c:pt>
                <c:pt idx="208">
                  <c:v>4.81481481474475E-2</c:v>
                </c:pt>
                <c:pt idx="209">
                  <c:v>4.8379629624832901E-2</c:v>
                </c:pt>
                <c:pt idx="210">
                  <c:v>4.8611111109494197E-2</c:v>
                </c:pt>
                <c:pt idx="211">
                  <c:v>4.8842592586879598E-2</c:v>
                </c:pt>
                <c:pt idx="212">
                  <c:v>4.9074074071540998E-2</c:v>
                </c:pt>
                <c:pt idx="213">
                  <c:v>4.9305555548926398E-2</c:v>
                </c:pt>
                <c:pt idx="214">
                  <c:v>4.9537037033587701E-2</c:v>
                </c:pt>
                <c:pt idx="215">
                  <c:v>4.9768518518248997E-2</c:v>
                </c:pt>
                <c:pt idx="216">
                  <c:v>4.9999999995634398E-2</c:v>
                </c:pt>
                <c:pt idx="217">
                  <c:v>5.0231481480295798E-2</c:v>
                </c:pt>
                <c:pt idx="218">
                  <c:v>5.0462962957681198E-2</c:v>
                </c:pt>
                <c:pt idx="219">
                  <c:v>5.0694444442342501E-2</c:v>
                </c:pt>
                <c:pt idx="220">
                  <c:v>5.0925925919727902E-2</c:v>
                </c:pt>
                <c:pt idx="221">
                  <c:v>5.1157407404389198E-2</c:v>
                </c:pt>
                <c:pt idx="222">
                  <c:v>5.1388888881774598E-2</c:v>
                </c:pt>
                <c:pt idx="223">
                  <c:v>5.1620370366435901E-2</c:v>
                </c:pt>
                <c:pt idx="224">
                  <c:v>5.1851851851097301E-2</c:v>
                </c:pt>
                <c:pt idx="225">
                  <c:v>5.2083333328482702E-2</c:v>
                </c:pt>
                <c:pt idx="226">
                  <c:v>5.2314814813143998E-2</c:v>
                </c:pt>
                <c:pt idx="227">
                  <c:v>5.2546296290529398E-2</c:v>
                </c:pt>
                <c:pt idx="228">
                  <c:v>5.2777777775190798E-2</c:v>
                </c:pt>
                <c:pt idx="229">
                  <c:v>5.3009259252576199E-2</c:v>
                </c:pt>
                <c:pt idx="230">
                  <c:v>5.3240740737237502E-2</c:v>
                </c:pt>
                <c:pt idx="231">
                  <c:v>5.3472222221898902E-2</c:v>
                </c:pt>
                <c:pt idx="232">
                  <c:v>5.3703703699284198E-2</c:v>
                </c:pt>
                <c:pt idx="233">
                  <c:v>5.3935185183945598E-2</c:v>
                </c:pt>
                <c:pt idx="234">
                  <c:v>5.4166666661330999E-2</c:v>
                </c:pt>
                <c:pt idx="235">
                  <c:v>5.4398148145992302E-2</c:v>
                </c:pt>
                <c:pt idx="236">
                  <c:v>5.4629629623377703E-2</c:v>
                </c:pt>
                <c:pt idx="237">
                  <c:v>5.4861111108038998E-2</c:v>
                </c:pt>
                <c:pt idx="238">
                  <c:v>5.5092592585424399E-2</c:v>
                </c:pt>
                <c:pt idx="239">
                  <c:v>5.5324074070085799E-2</c:v>
                </c:pt>
                <c:pt idx="240">
                  <c:v>5.5555555554747102E-2</c:v>
                </c:pt>
                <c:pt idx="241">
                  <c:v>5.5787037032132503E-2</c:v>
                </c:pt>
                <c:pt idx="242">
                  <c:v>5.6018518516793799E-2</c:v>
                </c:pt>
                <c:pt idx="243">
                  <c:v>5.6249999994179199E-2</c:v>
                </c:pt>
                <c:pt idx="244">
                  <c:v>5.6481481478840599E-2</c:v>
                </c:pt>
                <c:pt idx="245">
                  <c:v>5.6712962956226E-2</c:v>
                </c:pt>
                <c:pt idx="246">
                  <c:v>5.6944444440887303E-2</c:v>
                </c:pt>
                <c:pt idx="247">
                  <c:v>5.7175925925548703E-2</c:v>
                </c:pt>
                <c:pt idx="248">
                  <c:v>5.7407407402933999E-2</c:v>
                </c:pt>
                <c:pt idx="249">
                  <c:v>5.7638888887595399E-2</c:v>
                </c:pt>
                <c:pt idx="250">
                  <c:v>5.78703703649808E-2</c:v>
                </c:pt>
                <c:pt idx="251">
                  <c:v>5.8101851849642103E-2</c:v>
                </c:pt>
                <c:pt idx="252">
                  <c:v>5.8333333327027503E-2</c:v>
                </c:pt>
                <c:pt idx="253">
                  <c:v>5.8564814811688903E-2</c:v>
                </c:pt>
                <c:pt idx="254">
                  <c:v>5.87962962890742E-2</c:v>
                </c:pt>
                <c:pt idx="255">
                  <c:v>5.90277777737356E-2</c:v>
                </c:pt>
                <c:pt idx="256">
                  <c:v>5.9259259258396903E-2</c:v>
                </c:pt>
                <c:pt idx="257">
                  <c:v>5.9490740735782303E-2</c:v>
                </c:pt>
                <c:pt idx="258">
                  <c:v>5.9722222220443703E-2</c:v>
                </c:pt>
                <c:pt idx="259">
                  <c:v>5.9953703697829E-2</c:v>
                </c:pt>
                <c:pt idx="260">
                  <c:v>6.01851851824904E-2</c:v>
                </c:pt>
                <c:pt idx="261">
                  <c:v>6.0416666659875801E-2</c:v>
                </c:pt>
                <c:pt idx="262">
                  <c:v>6.0648148144537103E-2</c:v>
                </c:pt>
                <c:pt idx="263">
                  <c:v>6.0879629629198503E-2</c:v>
                </c:pt>
                <c:pt idx="264">
                  <c:v>6.1111111106583897E-2</c:v>
                </c:pt>
                <c:pt idx="265">
                  <c:v>6.13425925912452E-2</c:v>
                </c:pt>
                <c:pt idx="266">
                  <c:v>6.1574074068630601E-2</c:v>
                </c:pt>
                <c:pt idx="267">
                  <c:v>6.1805555553291897E-2</c:v>
                </c:pt>
                <c:pt idx="268">
                  <c:v>6.2037037030677297E-2</c:v>
                </c:pt>
                <c:pt idx="269">
                  <c:v>6.2268518515338697E-2</c:v>
                </c:pt>
                <c:pt idx="270">
                  <c:v>6.25E-2</c:v>
                </c:pt>
                <c:pt idx="271">
                  <c:v>6.2731481477385401E-2</c:v>
                </c:pt>
                <c:pt idx="272">
                  <c:v>6.2962962962046704E-2</c:v>
                </c:pt>
                <c:pt idx="273">
                  <c:v>6.3194444439432104E-2</c:v>
                </c:pt>
                <c:pt idx="274">
                  <c:v>6.3425925924093504E-2</c:v>
                </c:pt>
                <c:pt idx="275">
                  <c:v>6.3657407401478905E-2</c:v>
                </c:pt>
                <c:pt idx="276">
                  <c:v>6.3888888886140194E-2</c:v>
                </c:pt>
                <c:pt idx="277">
                  <c:v>6.4120370363525594E-2</c:v>
                </c:pt>
                <c:pt idx="278">
                  <c:v>6.4351851848186897E-2</c:v>
                </c:pt>
                <c:pt idx="279">
                  <c:v>6.4583333332848297E-2</c:v>
                </c:pt>
                <c:pt idx="280">
                  <c:v>6.4814814810233698E-2</c:v>
                </c:pt>
                <c:pt idx="281">
                  <c:v>6.5046296294895001E-2</c:v>
                </c:pt>
                <c:pt idx="282">
                  <c:v>6.5277777772280401E-2</c:v>
                </c:pt>
                <c:pt idx="283">
                  <c:v>6.5509259256941704E-2</c:v>
                </c:pt>
                <c:pt idx="284">
                  <c:v>6.5740740734327105E-2</c:v>
                </c:pt>
                <c:pt idx="285">
                  <c:v>6.5972222218988505E-2</c:v>
                </c:pt>
                <c:pt idx="286">
                  <c:v>6.6203703703649794E-2</c:v>
                </c:pt>
                <c:pt idx="287">
                  <c:v>6.6435185181035195E-2</c:v>
                </c:pt>
                <c:pt idx="288">
                  <c:v>6.6666666665696497E-2</c:v>
                </c:pt>
                <c:pt idx="289">
                  <c:v>6.6898148143081898E-2</c:v>
                </c:pt>
                <c:pt idx="290">
                  <c:v>6.7129629627743298E-2</c:v>
                </c:pt>
                <c:pt idx="291">
                  <c:v>6.7361111105128699E-2</c:v>
                </c:pt>
                <c:pt idx="292">
                  <c:v>6.7592592589790002E-2</c:v>
                </c:pt>
                <c:pt idx="293">
                  <c:v>6.7824074067175402E-2</c:v>
                </c:pt>
                <c:pt idx="294">
                  <c:v>6.8055555551836705E-2</c:v>
                </c:pt>
                <c:pt idx="295">
                  <c:v>6.8287037036498105E-2</c:v>
                </c:pt>
                <c:pt idx="296">
                  <c:v>6.8518518513883506E-2</c:v>
                </c:pt>
                <c:pt idx="297">
                  <c:v>6.8749999998544795E-2</c:v>
                </c:pt>
                <c:pt idx="298">
                  <c:v>6.8981481475930195E-2</c:v>
                </c:pt>
                <c:pt idx="299">
                  <c:v>6.9212962960591595E-2</c:v>
                </c:pt>
                <c:pt idx="300">
                  <c:v>6.9444444437976899E-2</c:v>
                </c:pt>
                <c:pt idx="301">
                  <c:v>6.9675925922638299E-2</c:v>
                </c:pt>
                <c:pt idx="302">
                  <c:v>6.9907407407299602E-2</c:v>
                </c:pt>
                <c:pt idx="303">
                  <c:v>7.0138888884685002E-2</c:v>
                </c:pt>
                <c:pt idx="304">
                  <c:v>7.0370370369346402E-2</c:v>
                </c:pt>
                <c:pt idx="305">
                  <c:v>7.0601851846731706E-2</c:v>
                </c:pt>
                <c:pt idx="306">
                  <c:v>7.0833333331393106E-2</c:v>
                </c:pt>
                <c:pt idx="307">
                  <c:v>7.1064814808778506E-2</c:v>
                </c:pt>
                <c:pt idx="308">
                  <c:v>7.1296296293439795E-2</c:v>
                </c:pt>
                <c:pt idx="309">
                  <c:v>7.1527777770825196E-2</c:v>
                </c:pt>
                <c:pt idx="310">
                  <c:v>7.1759259255486499E-2</c:v>
                </c:pt>
                <c:pt idx="311">
                  <c:v>7.1990740740147899E-2</c:v>
                </c:pt>
                <c:pt idx="312">
                  <c:v>7.22222222175333E-2</c:v>
                </c:pt>
                <c:pt idx="313">
                  <c:v>7.2453703702194602E-2</c:v>
                </c:pt>
                <c:pt idx="314">
                  <c:v>7.2685185179580003E-2</c:v>
                </c:pt>
                <c:pt idx="315">
                  <c:v>7.2916666664241403E-2</c:v>
                </c:pt>
                <c:pt idx="316">
                  <c:v>7.3148148141626707E-2</c:v>
                </c:pt>
                <c:pt idx="317">
                  <c:v>7.3379629626288106E-2</c:v>
                </c:pt>
                <c:pt idx="318">
                  <c:v>7.3611111110949395E-2</c:v>
                </c:pt>
                <c:pt idx="319">
                  <c:v>7.3842592588334796E-2</c:v>
                </c:pt>
                <c:pt idx="320">
                  <c:v>7.4074074072996196E-2</c:v>
                </c:pt>
                <c:pt idx="321">
                  <c:v>7.43055555503815E-2</c:v>
                </c:pt>
                <c:pt idx="322">
                  <c:v>7.45370370350429E-2</c:v>
                </c:pt>
                <c:pt idx="323">
                  <c:v>7.47685185124283E-2</c:v>
                </c:pt>
                <c:pt idx="324">
                  <c:v>7.4999999997089603E-2</c:v>
                </c:pt>
                <c:pt idx="325">
                  <c:v>7.5231481474475004E-2</c:v>
                </c:pt>
                <c:pt idx="326">
                  <c:v>7.5462962959136404E-2</c:v>
                </c:pt>
                <c:pt idx="327">
                  <c:v>7.5694444443797707E-2</c:v>
                </c:pt>
                <c:pt idx="328">
                  <c:v>7.5925925921183093E-2</c:v>
                </c:pt>
                <c:pt idx="329">
                  <c:v>7.6157407405844396E-2</c:v>
                </c:pt>
                <c:pt idx="330">
                  <c:v>7.6388888883229797E-2</c:v>
                </c:pt>
                <c:pt idx="331">
                  <c:v>7.66203703678911E-2</c:v>
                </c:pt>
                <c:pt idx="332">
                  <c:v>7.68518518452765E-2</c:v>
                </c:pt>
                <c:pt idx="333">
                  <c:v>7.70833333299379E-2</c:v>
                </c:pt>
                <c:pt idx="334">
                  <c:v>7.73148148145993E-2</c:v>
                </c:pt>
                <c:pt idx="335">
                  <c:v>7.7546296291984604E-2</c:v>
                </c:pt>
                <c:pt idx="336">
                  <c:v>7.7777777776646004E-2</c:v>
                </c:pt>
                <c:pt idx="337">
                  <c:v>7.8009259254031404E-2</c:v>
                </c:pt>
                <c:pt idx="338">
                  <c:v>7.8240740738692693E-2</c:v>
                </c:pt>
                <c:pt idx="339">
                  <c:v>7.8472222216078094E-2</c:v>
                </c:pt>
                <c:pt idx="340">
                  <c:v>7.8703703700739397E-2</c:v>
                </c:pt>
                <c:pt idx="341">
                  <c:v>7.8935185178124798E-2</c:v>
                </c:pt>
                <c:pt idx="342">
                  <c:v>7.9166666662786198E-2</c:v>
                </c:pt>
                <c:pt idx="343">
                  <c:v>7.93981481474475E-2</c:v>
                </c:pt>
                <c:pt idx="344">
                  <c:v>7.9629629624832901E-2</c:v>
                </c:pt>
                <c:pt idx="345">
                  <c:v>7.9861111109494204E-2</c:v>
                </c:pt>
                <c:pt idx="346">
                  <c:v>8.0092592586879702E-2</c:v>
                </c:pt>
                <c:pt idx="347">
                  <c:v>8.0324074071541005E-2</c:v>
                </c:pt>
                <c:pt idx="348">
                  <c:v>8.0555555548926405E-2</c:v>
                </c:pt>
                <c:pt idx="349">
                  <c:v>8.0787037033587694E-2</c:v>
                </c:pt>
                <c:pt idx="350">
                  <c:v>8.1018518518249094E-2</c:v>
                </c:pt>
                <c:pt idx="351">
                  <c:v>8.1249999995634398E-2</c:v>
                </c:pt>
                <c:pt idx="352">
                  <c:v>8.14814814802957E-2</c:v>
                </c:pt>
                <c:pt idx="353">
                  <c:v>8.1712962957681198E-2</c:v>
                </c:pt>
                <c:pt idx="354">
                  <c:v>8.1944444442342501E-2</c:v>
                </c:pt>
                <c:pt idx="355">
                  <c:v>8.2175925919727902E-2</c:v>
                </c:pt>
                <c:pt idx="356">
                  <c:v>8.2407407404389205E-2</c:v>
                </c:pt>
                <c:pt idx="357">
                  <c:v>8.2638888881774605E-2</c:v>
                </c:pt>
                <c:pt idx="358">
                  <c:v>8.2870370366436005E-2</c:v>
                </c:pt>
                <c:pt idx="359">
                  <c:v>8.3101851851097294E-2</c:v>
                </c:pt>
                <c:pt idx="360">
                  <c:v>8.3333333328482695E-2</c:v>
                </c:pt>
                <c:pt idx="361">
                  <c:v>8.3564814813144095E-2</c:v>
                </c:pt>
                <c:pt idx="362">
                  <c:v>8.3796296290529398E-2</c:v>
                </c:pt>
                <c:pt idx="363">
                  <c:v>8.4027777775190798E-2</c:v>
                </c:pt>
                <c:pt idx="364">
                  <c:v>8.4259259252576199E-2</c:v>
                </c:pt>
                <c:pt idx="365">
                  <c:v>8.4490740737237502E-2</c:v>
                </c:pt>
                <c:pt idx="366">
                  <c:v>8.4722222221898805E-2</c:v>
                </c:pt>
                <c:pt idx="367">
                  <c:v>8.4953703699284205E-2</c:v>
                </c:pt>
                <c:pt idx="368">
                  <c:v>8.5185185183945605E-2</c:v>
                </c:pt>
                <c:pt idx="369">
                  <c:v>8.5416666661330895E-2</c:v>
                </c:pt>
                <c:pt idx="370">
                  <c:v>8.5648148145992295E-2</c:v>
                </c:pt>
                <c:pt idx="371">
                  <c:v>8.5879629623377696E-2</c:v>
                </c:pt>
                <c:pt idx="372">
                  <c:v>8.6111111108038998E-2</c:v>
                </c:pt>
                <c:pt idx="373">
                  <c:v>8.6342592585424399E-2</c:v>
                </c:pt>
                <c:pt idx="374">
                  <c:v>8.6574074070085799E-2</c:v>
                </c:pt>
                <c:pt idx="375">
                  <c:v>8.6805555554747102E-2</c:v>
                </c:pt>
                <c:pt idx="376">
                  <c:v>8.7037037032132503E-2</c:v>
                </c:pt>
                <c:pt idx="377">
                  <c:v>8.7268518516793805E-2</c:v>
                </c:pt>
                <c:pt idx="378">
                  <c:v>8.7499999994179206E-2</c:v>
                </c:pt>
                <c:pt idx="379">
                  <c:v>8.7731481478840606E-2</c:v>
                </c:pt>
                <c:pt idx="380">
                  <c:v>8.7962962956226007E-2</c:v>
                </c:pt>
                <c:pt idx="381">
                  <c:v>8.8194444440887296E-2</c:v>
                </c:pt>
                <c:pt idx="382">
                  <c:v>8.8425925925548696E-2</c:v>
                </c:pt>
                <c:pt idx="383">
                  <c:v>8.8657407402933999E-2</c:v>
                </c:pt>
                <c:pt idx="384">
                  <c:v>8.8888888887595399E-2</c:v>
                </c:pt>
                <c:pt idx="385">
                  <c:v>8.91203703649808E-2</c:v>
                </c:pt>
                <c:pt idx="386">
                  <c:v>8.9351851849642103E-2</c:v>
                </c:pt>
                <c:pt idx="387">
                  <c:v>8.9583333327027503E-2</c:v>
                </c:pt>
                <c:pt idx="388">
                  <c:v>8.9814814811688806E-2</c:v>
                </c:pt>
                <c:pt idx="389">
                  <c:v>9.0046296289074207E-2</c:v>
                </c:pt>
                <c:pt idx="390">
                  <c:v>9.0277777773735607E-2</c:v>
                </c:pt>
                <c:pt idx="391">
                  <c:v>9.0509259258396896E-2</c:v>
                </c:pt>
                <c:pt idx="392">
                  <c:v>9.0740740735782296E-2</c:v>
                </c:pt>
                <c:pt idx="393">
                  <c:v>9.0972222220443599E-2</c:v>
                </c:pt>
                <c:pt idx="394">
                  <c:v>9.1203703697829E-2</c:v>
                </c:pt>
                <c:pt idx="395">
                  <c:v>9.14351851824904E-2</c:v>
                </c:pt>
                <c:pt idx="396">
                  <c:v>9.1666666659875801E-2</c:v>
                </c:pt>
                <c:pt idx="397">
                  <c:v>9.1898148144537103E-2</c:v>
                </c:pt>
                <c:pt idx="398">
                  <c:v>9.2129629629198406E-2</c:v>
                </c:pt>
                <c:pt idx="399">
                  <c:v>9.2361111106583793E-2</c:v>
                </c:pt>
                <c:pt idx="400">
                  <c:v>9.2592592591245207E-2</c:v>
                </c:pt>
                <c:pt idx="401">
                  <c:v>9.2824074068630594E-2</c:v>
                </c:pt>
                <c:pt idx="402">
                  <c:v>9.3055555553291994E-2</c:v>
                </c:pt>
                <c:pt idx="403">
                  <c:v>9.3287037030677297E-2</c:v>
                </c:pt>
                <c:pt idx="404">
                  <c:v>9.35185185153386E-2</c:v>
                </c:pt>
                <c:pt idx="405">
                  <c:v>9.375E-2</c:v>
                </c:pt>
                <c:pt idx="406">
                  <c:v>9.3981481477385401E-2</c:v>
                </c:pt>
                <c:pt idx="407">
                  <c:v>9.4212962962046704E-2</c:v>
                </c:pt>
                <c:pt idx="408">
                  <c:v>9.4444444439432104E-2</c:v>
                </c:pt>
                <c:pt idx="409">
                  <c:v>9.4675925924093504E-2</c:v>
                </c:pt>
                <c:pt idx="410">
                  <c:v>9.4907407401478794E-2</c:v>
                </c:pt>
                <c:pt idx="411">
                  <c:v>9.5138888886140194E-2</c:v>
                </c:pt>
                <c:pt idx="412">
                  <c:v>9.5370370363525594E-2</c:v>
                </c:pt>
                <c:pt idx="413">
                  <c:v>9.5601851848186897E-2</c:v>
                </c:pt>
                <c:pt idx="414">
                  <c:v>9.5833333332848297E-2</c:v>
                </c:pt>
                <c:pt idx="415">
                  <c:v>9.6064814810233601E-2</c:v>
                </c:pt>
                <c:pt idx="416">
                  <c:v>9.6296296294895001E-2</c:v>
                </c:pt>
                <c:pt idx="417">
                  <c:v>9.6527777772280401E-2</c:v>
                </c:pt>
                <c:pt idx="418">
                  <c:v>9.6759259256941704E-2</c:v>
                </c:pt>
                <c:pt idx="419">
                  <c:v>9.6990740734327105E-2</c:v>
                </c:pt>
                <c:pt idx="420">
                  <c:v>9.7222222218988394E-2</c:v>
                </c:pt>
                <c:pt idx="421">
                  <c:v>9.7453703703649794E-2</c:v>
                </c:pt>
                <c:pt idx="422">
                  <c:v>9.7685185181035195E-2</c:v>
                </c:pt>
                <c:pt idx="423">
                  <c:v>9.7916666665696594E-2</c:v>
                </c:pt>
                <c:pt idx="424">
                  <c:v>9.8148148143081898E-2</c:v>
                </c:pt>
                <c:pt idx="425">
                  <c:v>9.8379629627743201E-2</c:v>
                </c:pt>
                <c:pt idx="426">
                  <c:v>9.8611111105128602E-2</c:v>
                </c:pt>
                <c:pt idx="427">
                  <c:v>9.8842592589790002E-2</c:v>
                </c:pt>
                <c:pt idx="428">
                  <c:v>9.9074074067175402E-2</c:v>
                </c:pt>
                <c:pt idx="429">
                  <c:v>9.9305555551836705E-2</c:v>
                </c:pt>
                <c:pt idx="430">
                  <c:v>9.9537037036498105E-2</c:v>
                </c:pt>
                <c:pt idx="431">
                  <c:v>9.9768518513883506E-2</c:v>
                </c:pt>
                <c:pt idx="432">
                  <c:v>9.9999999998544795E-2</c:v>
                </c:pt>
                <c:pt idx="433">
                  <c:v>0.10023148147593</c:v>
                </c:pt>
                <c:pt idx="434">
                  <c:v>0.100462962960592</c:v>
                </c:pt>
                <c:pt idx="435">
                  <c:v>0.100694444437977</c:v>
                </c:pt>
                <c:pt idx="436">
                  <c:v>0.10092592592263799</c:v>
                </c:pt>
                <c:pt idx="437">
                  <c:v>0.1011574074073</c:v>
                </c:pt>
                <c:pt idx="438">
                  <c:v>0.101388888884685</c:v>
                </c:pt>
                <c:pt idx="439">
                  <c:v>0.101620370369346</c:v>
                </c:pt>
                <c:pt idx="440">
                  <c:v>0.101851851846732</c:v>
                </c:pt>
                <c:pt idx="441">
                  <c:v>0.10208333333139299</c:v>
                </c:pt>
                <c:pt idx="442">
                  <c:v>0.10231481480877801</c:v>
                </c:pt>
                <c:pt idx="443">
                  <c:v>0.10254629629344</c:v>
                </c:pt>
                <c:pt idx="444">
                  <c:v>0.102777777770825</c:v>
                </c:pt>
                <c:pt idx="445">
                  <c:v>0.103009259255487</c:v>
                </c:pt>
                <c:pt idx="446">
                  <c:v>0.103240740740148</c:v>
                </c:pt>
                <c:pt idx="447">
                  <c:v>0.10347222221753299</c:v>
                </c:pt>
                <c:pt idx="448">
                  <c:v>0.103703703702195</c:v>
                </c:pt>
                <c:pt idx="449">
                  <c:v>0.10393518517958</c:v>
                </c:pt>
                <c:pt idx="450">
                  <c:v>0.104166666664241</c:v>
                </c:pt>
                <c:pt idx="451">
                  <c:v>0.104398148141627</c:v>
                </c:pt>
                <c:pt idx="452">
                  <c:v>0.104629629626288</c:v>
                </c:pt>
                <c:pt idx="453">
                  <c:v>0.10486111111094901</c:v>
                </c:pt>
                <c:pt idx="454">
                  <c:v>0.105092592588335</c:v>
                </c:pt>
                <c:pt idx="455">
                  <c:v>0.105324074072996</c:v>
                </c:pt>
                <c:pt idx="456">
                  <c:v>0.105555555550382</c:v>
                </c:pt>
                <c:pt idx="457">
                  <c:v>0.105787037035043</c:v>
                </c:pt>
                <c:pt idx="458">
                  <c:v>0.10601851851242799</c:v>
                </c:pt>
                <c:pt idx="459">
                  <c:v>0.10624999999709001</c:v>
                </c:pt>
                <c:pt idx="460">
                  <c:v>0.106481481474475</c:v>
                </c:pt>
                <c:pt idx="461">
                  <c:v>0.106712962959136</c:v>
                </c:pt>
                <c:pt idx="462">
                  <c:v>0.106944444443798</c:v>
                </c:pt>
                <c:pt idx="463">
                  <c:v>0.107175925921183</c:v>
                </c:pt>
                <c:pt idx="464">
                  <c:v>0.10740740740584399</c:v>
                </c:pt>
                <c:pt idx="465">
                  <c:v>0.10763888888323001</c:v>
                </c:pt>
                <c:pt idx="466">
                  <c:v>0.107870370367891</c:v>
                </c:pt>
                <c:pt idx="467">
                  <c:v>0.108101851845277</c:v>
                </c:pt>
                <c:pt idx="468">
                  <c:v>0.108333333329938</c:v>
                </c:pt>
                <c:pt idx="469">
                  <c:v>0.10856481481459899</c:v>
                </c:pt>
                <c:pt idx="470">
                  <c:v>0.10879629629198501</c:v>
                </c:pt>
                <c:pt idx="471">
                  <c:v>0.109027777776646</c:v>
                </c:pt>
                <c:pt idx="472">
                  <c:v>0.109259259254031</c:v>
                </c:pt>
                <c:pt idx="473">
                  <c:v>0.109490740738693</c:v>
                </c:pt>
                <c:pt idx="474">
                  <c:v>0.109722222216078</c:v>
                </c:pt>
                <c:pt idx="475">
                  <c:v>0.10995370370073899</c:v>
                </c:pt>
                <c:pt idx="476">
                  <c:v>0.11018518517812501</c:v>
                </c:pt>
                <c:pt idx="477">
                  <c:v>0.110416666662786</c:v>
                </c:pt>
                <c:pt idx="478">
                  <c:v>0.110648148147447</c:v>
                </c:pt>
                <c:pt idx="479">
                  <c:v>0.110879629624833</c:v>
                </c:pt>
                <c:pt idx="480">
                  <c:v>0.111111111109494</c:v>
                </c:pt>
                <c:pt idx="481">
                  <c:v>0.11134259258687999</c:v>
                </c:pt>
                <c:pt idx="482">
                  <c:v>0.111574074071541</c:v>
                </c:pt>
                <c:pt idx="483">
                  <c:v>0.111805555548926</c:v>
                </c:pt>
                <c:pt idx="484">
                  <c:v>0.112037037033588</c:v>
                </c:pt>
                <c:pt idx="485">
                  <c:v>0.112268518518249</c:v>
                </c:pt>
                <c:pt idx="486">
                  <c:v>0.112499999995634</c:v>
                </c:pt>
                <c:pt idx="487">
                  <c:v>0.11273148148029601</c:v>
                </c:pt>
                <c:pt idx="488">
                  <c:v>0.112962962957681</c:v>
                </c:pt>
                <c:pt idx="489">
                  <c:v>0.113194444442343</c:v>
                </c:pt>
                <c:pt idx="490">
                  <c:v>0.113425925919728</c:v>
                </c:pt>
                <c:pt idx="491">
                  <c:v>0.113657407404389</c:v>
                </c:pt>
                <c:pt idx="492">
                  <c:v>0.11388888888177499</c:v>
                </c:pt>
                <c:pt idx="493">
                  <c:v>0.11412037036643601</c:v>
                </c:pt>
                <c:pt idx="494">
                  <c:v>0.114351851851097</c:v>
                </c:pt>
                <c:pt idx="495">
                  <c:v>0.114583333328483</c:v>
                </c:pt>
                <c:pt idx="496">
                  <c:v>0.114814814813144</c:v>
                </c:pt>
                <c:pt idx="497">
                  <c:v>0.115046296290529</c:v>
                </c:pt>
                <c:pt idx="498">
                  <c:v>0.11527777777519101</c:v>
                </c:pt>
                <c:pt idx="499">
                  <c:v>0.115509259252576</c:v>
                </c:pt>
                <c:pt idx="500">
                  <c:v>0.115740740737238</c:v>
                </c:pt>
                <c:pt idx="501">
                  <c:v>0.115972222221899</c:v>
                </c:pt>
                <c:pt idx="502">
                  <c:v>0.116203703699284</c:v>
                </c:pt>
                <c:pt idx="503">
                  <c:v>0.11643518518394599</c:v>
                </c:pt>
                <c:pt idx="504">
                  <c:v>0.11666666666133101</c:v>
                </c:pt>
                <c:pt idx="505">
                  <c:v>0.116898148145992</c:v>
                </c:pt>
                <c:pt idx="506">
                  <c:v>0.117129629623378</c:v>
                </c:pt>
                <c:pt idx="507">
                  <c:v>0.117361111108039</c:v>
                </c:pt>
                <c:pt idx="508">
                  <c:v>0.117592592585424</c:v>
                </c:pt>
                <c:pt idx="509">
                  <c:v>0.11782407407008599</c:v>
                </c:pt>
                <c:pt idx="510">
                  <c:v>0.118055555554747</c:v>
                </c:pt>
                <c:pt idx="511">
                  <c:v>0.118287037032133</c:v>
                </c:pt>
                <c:pt idx="512">
                  <c:v>0.118518518516794</c:v>
                </c:pt>
                <c:pt idx="513">
                  <c:v>0.118749999994179</c:v>
                </c:pt>
                <c:pt idx="514">
                  <c:v>0.11898148147884099</c:v>
                </c:pt>
                <c:pt idx="515">
                  <c:v>0.11921296295622601</c:v>
                </c:pt>
                <c:pt idx="516">
                  <c:v>0.119444444440887</c:v>
                </c:pt>
                <c:pt idx="517">
                  <c:v>0.119675925925549</c:v>
                </c:pt>
                <c:pt idx="518">
                  <c:v>0.119907407402934</c:v>
                </c:pt>
                <c:pt idx="519">
                  <c:v>0.120138888887595</c:v>
                </c:pt>
                <c:pt idx="520">
                  <c:v>0.12037037036498099</c:v>
                </c:pt>
                <c:pt idx="521">
                  <c:v>0.12060185184964201</c:v>
                </c:pt>
                <c:pt idx="522">
                  <c:v>0.120833333327027</c:v>
                </c:pt>
                <c:pt idx="523">
                  <c:v>0.121064814811689</c:v>
                </c:pt>
                <c:pt idx="524">
                  <c:v>0.121296296289074</c:v>
                </c:pt>
                <c:pt idx="525">
                  <c:v>0.121527777773736</c:v>
                </c:pt>
                <c:pt idx="526">
                  <c:v>0.12175925925839701</c:v>
                </c:pt>
                <c:pt idx="527">
                  <c:v>0.12199074073578201</c:v>
                </c:pt>
                <c:pt idx="528">
                  <c:v>0.122222222220444</c:v>
                </c:pt>
                <c:pt idx="529">
                  <c:v>0.122453703697829</c:v>
                </c:pt>
                <c:pt idx="530">
                  <c:v>0.12268518518249</c:v>
                </c:pt>
                <c:pt idx="531">
                  <c:v>0.12291666665987599</c:v>
                </c:pt>
                <c:pt idx="532">
                  <c:v>0.12314814814453701</c:v>
                </c:pt>
                <c:pt idx="533">
                  <c:v>0.123379629629198</c:v>
                </c:pt>
                <c:pt idx="534">
                  <c:v>0.123611111106584</c:v>
                </c:pt>
                <c:pt idx="535">
                  <c:v>0.123842592591245</c:v>
                </c:pt>
                <c:pt idx="536">
                  <c:v>0.124074074068631</c:v>
                </c:pt>
                <c:pt idx="537">
                  <c:v>0.12430555555329199</c:v>
                </c:pt>
                <c:pt idx="538">
                  <c:v>0.12453703703067701</c:v>
                </c:pt>
                <c:pt idx="539">
                  <c:v>0.124768518515339</c:v>
                </c:pt>
                <c:pt idx="540">
                  <c:v>0.125</c:v>
                </c:pt>
                <c:pt idx="541">
                  <c:v>0.125231481477385</c:v>
                </c:pt>
                <c:pt idx="542">
                  <c:v>0.12546296296204701</c:v>
                </c:pt>
                <c:pt idx="543">
                  <c:v>0.12569444443943201</c:v>
                </c:pt>
                <c:pt idx="544">
                  <c:v>0.12592592592409299</c:v>
                </c:pt>
                <c:pt idx="545">
                  <c:v>0.12615740740147899</c:v>
                </c:pt>
                <c:pt idx="546">
                  <c:v>0.12638888888614</c:v>
                </c:pt>
                <c:pt idx="547">
                  <c:v>0.126620370363526</c:v>
                </c:pt>
                <c:pt idx="548">
                  <c:v>0.12685185184818701</c:v>
                </c:pt>
                <c:pt idx="549">
                  <c:v>0.12708333333284799</c:v>
                </c:pt>
                <c:pt idx="550">
                  <c:v>0.12731481481023399</c:v>
                </c:pt>
                <c:pt idx="551">
                  <c:v>0.127546296294895</c:v>
                </c:pt>
                <c:pt idx="552">
                  <c:v>0.12777777777228</c:v>
                </c:pt>
                <c:pt idx="553">
                  <c:v>0.12800925925694201</c:v>
                </c:pt>
                <c:pt idx="554">
                  <c:v>0.12824074073432701</c:v>
                </c:pt>
                <c:pt idx="555">
                  <c:v>0.12847222221898799</c:v>
                </c:pt>
                <c:pt idx="556">
                  <c:v>0.12870370370365</c:v>
                </c:pt>
                <c:pt idx="557">
                  <c:v>0.128935185181035</c:v>
                </c:pt>
                <c:pt idx="558">
                  <c:v>0.12916666666569601</c:v>
                </c:pt>
                <c:pt idx="559">
                  <c:v>0.12939814814308201</c:v>
                </c:pt>
                <c:pt idx="560">
                  <c:v>0.12962962962774299</c:v>
                </c:pt>
                <c:pt idx="561">
                  <c:v>0.12986111110512899</c:v>
                </c:pt>
                <c:pt idx="562">
                  <c:v>0.13009259258979</c:v>
                </c:pt>
                <c:pt idx="563">
                  <c:v>0.130324074067175</c:v>
                </c:pt>
                <c:pt idx="564">
                  <c:v>0.13055555555183701</c:v>
                </c:pt>
                <c:pt idx="565">
                  <c:v>0.13078703703649799</c:v>
                </c:pt>
                <c:pt idx="566">
                  <c:v>0.13101851851388299</c:v>
                </c:pt>
                <c:pt idx="567">
                  <c:v>0.131249999998545</c:v>
                </c:pt>
                <c:pt idx="568">
                  <c:v>0.13148148147593</c:v>
                </c:pt>
                <c:pt idx="569">
                  <c:v>0.13171296296059201</c:v>
                </c:pt>
                <c:pt idx="570">
                  <c:v>0.13194444443797701</c:v>
                </c:pt>
                <c:pt idx="571">
                  <c:v>0.13217592592263799</c:v>
                </c:pt>
                <c:pt idx="572">
                  <c:v>0.1324074074073</c:v>
                </c:pt>
                <c:pt idx="573">
                  <c:v>0.132638888884685</c:v>
                </c:pt>
                <c:pt idx="574">
                  <c:v>0.13287037036934601</c:v>
                </c:pt>
                <c:pt idx="575">
                  <c:v>0.13310185184673201</c:v>
                </c:pt>
                <c:pt idx="576">
                  <c:v>0.13333333333139299</c:v>
                </c:pt>
                <c:pt idx="577">
                  <c:v>0.13356481480877799</c:v>
                </c:pt>
                <c:pt idx="578">
                  <c:v>0.13379629629344</c:v>
                </c:pt>
                <c:pt idx="579">
                  <c:v>0.134027777770825</c:v>
                </c:pt>
                <c:pt idx="580">
                  <c:v>0.13425925925548701</c:v>
                </c:pt>
                <c:pt idx="581">
                  <c:v>0.134490740740148</c:v>
                </c:pt>
                <c:pt idx="582">
                  <c:v>0.13472222221753299</c:v>
                </c:pt>
                <c:pt idx="583">
                  <c:v>0.134953703702195</c:v>
                </c:pt>
                <c:pt idx="584">
                  <c:v>0.13518518517958</c:v>
                </c:pt>
                <c:pt idx="585">
                  <c:v>0.13541666666424099</c:v>
                </c:pt>
                <c:pt idx="586">
                  <c:v>0.13564814814162701</c:v>
                </c:pt>
                <c:pt idx="587">
                  <c:v>0.135879629626288</c:v>
                </c:pt>
                <c:pt idx="588">
                  <c:v>0.13611111111094901</c:v>
                </c:pt>
                <c:pt idx="589">
                  <c:v>0.136342592588335</c:v>
                </c:pt>
                <c:pt idx="590">
                  <c:v>0.13657407407299599</c:v>
                </c:pt>
                <c:pt idx="591">
                  <c:v>0.13680555555038201</c:v>
                </c:pt>
                <c:pt idx="592">
                  <c:v>0.137037037035043</c:v>
                </c:pt>
                <c:pt idx="593">
                  <c:v>0.13726851851242799</c:v>
                </c:pt>
                <c:pt idx="594">
                  <c:v>0.13749999999709001</c:v>
                </c:pt>
                <c:pt idx="595">
                  <c:v>0.137731481474475</c:v>
                </c:pt>
                <c:pt idx="596">
                  <c:v>0.13796296295913599</c:v>
                </c:pt>
                <c:pt idx="597">
                  <c:v>0.138194444443798</c:v>
                </c:pt>
                <c:pt idx="598">
                  <c:v>0.138425925921183</c:v>
                </c:pt>
                <c:pt idx="599">
                  <c:v>0.13865740740584401</c:v>
                </c:pt>
                <c:pt idx="600">
                  <c:v>0.13888888888323001</c:v>
                </c:pt>
                <c:pt idx="601">
                  <c:v>0.13912037036789099</c:v>
                </c:pt>
                <c:pt idx="602">
                  <c:v>0.13935185184527701</c:v>
                </c:pt>
                <c:pt idx="603">
                  <c:v>0.139583333329938</c:v>
                </c:pt>
                <c:pt idx="604">
                  <c:v>0.13981481481459901</c:v>
                </c:pt>
                <c:pt idx="605">
                  <c:v>0.14004629629198501</c:v>
                </c:pt>
                <c:pt idx="606">
                  <c:v>0.14027777777664599</c:v>
                </c:pt>
                <c:pt idx="607">
                  <c:v>0.14050925925403099</c:v>
                </c:pt>
                <c:pt idx="608">
                  <c:v>0.140740740738693</c:v>
                </c:pt>
                <c:pt idx="609">
                  <c:v>0.140972222216078</c:v>
                </c:pt>
                <c:pt idx="610">
                  <c:v>0.14120370370073901</c:v>
                </c:pt>
                <c:pt idx="611">
                  <c:v>0.14143518517812501</c:v>
                </c:pt>
                <c:pt idx="612">
                  <c:v>0.14166666666278599</c:v>
                </c:pt>
                <c:pt idx="613">
                  <c:v>0.141898148147448</c:v>
                </c:pt>
                <c:pt idx="614">
                  <c:v>0.142129629624833</c:v>
                </c:pt>
                <c:pt idx="615">
                  <c:v>0.14236111110949401</c:v>
                </c:pt>
                <c:pt idx="616">
                  <c:v>0.14259259258688001</c:v>
                </c:pt>
                <c:pt idx="617">
                  <c:v>0.14282407407154099</c:v>
                </c:pt>
                <c:pt idx="618">
                  <c:v>0.14305555554892599</c:v>
                </c:pt>
                <c:pt idx="619">
                  <c:v>0.143287037033588</c:v>
                </c:pt>
                <c:pt idx="620">
                  <c:v>0.14351851851824901</c:v>
                </c:pt>
                <c:pt idx="621">
                  <c:v>0.14374999999563401</c:v>
                </c:pt>
                <c:pt idx="622">
                  <c:v>0.14398148148029599</c:v>
                </c:pt>
                <c:pt idx="623">
                  <c:v>0.14421296295768099</c:v>
                </c:pt>
                <c:pt idx="624">
                  <c:v>0.144444444442343</c:v>
                </c:pt>
                <c:pt idx="625">
                  <c:v>0.144675925919728</c:v>
                </c:pt>
                <c:pt idx="626">
                  <c:v>0.14490740740438901</c:v>
                </c:pt>
                <c:pt idx="627">
                  <c:v>0.14513888888177501</c:v>
                </c:pt>
                <c:pt idx="628">
                  <c:v>0.14537037036643599</c:v>
                </c:pt>
                <c:pt idx="629">
                  <c:v>0.145601851851097</c:v>
                </c:pt>
                <c:pt idx="630">
                  <c:v>0.145833333328483</c:v>
                </c:pt>
                <c:pt idx="631">
                  <c:v>0.14606481481314401</c:v>
                </c:pt>
                <c:pt idx="632">
                  <c:v>0.14629629629052901</c:v>
                </c:pt>
                <c:pt idx="633">
                  <c:v>0.14652777777519099</c:v>
                </c:pt>
                <c:pt idx="634">
                  <c:v>0.14675925925257599</c:v>
                </c:pt>
                <c:pt idx="635">
                  <c:v>0.146990740737238</c:v>
                </c:pt>
                <c:pt idx="636">
                  <c:v>0.14722222222189901</c:v>
                </c:pt>
                <c:pt idx="637">
                  <c:v>0.14745370369928401</c:v>
                </c:pt>
                <c:pt idx="638">
                  <c:v>0.14768518518394599</c:v>
                </c:pt>
                <c:pt idx="639">
                  <c:v>0.14791666666133099</c:v>
                </c:pt>
                <c:pt idx="640">
                  <c:v>0.148148148145992</c:v>
                </c:pt>
                <c:pt idx="641">
                  <c:v>0.148379629623378</c:v>
                </c:pt>
                <c:pt idx="642">
                  <c:v>0.14861111110803901</c:v>
                </c:pt>
                <c:pt idx="643">
                  <c:v>0.14884259258542401</c:v>
                </c:pt>
                <c:pt idx="644">
                  <c:v>0.14907407407008599</c:v>
                </c:pt>
                <c:pt idx="645">
                  <c:v>0.149305555554747</c:v>
                </c:pt>
                <c:pt idx="646">
                  <c:v>0.149537037032133</c:v>
                </c:pt>
                <c:pt idx="647">
                  <c:v>0.14976851851679401</c:v>
                </c:pt>
                <c:pt idx="648">
                  <c:v>0.14999999999417901</c:v>
                </c:pt>
                <c:pt idx="649">
                  <c:v>0.15023148147884099</c:v>
                </c:pt>
                <c:pt idx="650">
                  <c:v>0.15046296295622599</c:v>
                </c:pt>
                <c:pt idx="651">
                  <c:v>0.150694444440887</c:v>
                </c:pt>
                <c:pt idx="652">
                  <c:v>0.15092592592554899</c:v>
                </c:pt>
                <c:pt idx="653">
                  <c:v>0.15115740740293401</c:v>
                </c:pt>
                <c:pt idx="654">
                  <c:v>0.151388888887595</c:v>
                </c:pt>
                <c:pt idx="655">
                  <c:v>0.15162037036498099</c:v>
                </c:pt>
                <c:pt idx="656">
                  <c:v>0.15185185184964201</c:v>
                </c:pt>
                <c:pt idx="657">
                  <c:v>0.152083333327028</c:v>
                </c:pt>
                <c:pt idx="658">
                  <c:v>0.15231481481168899</c:v>
                </c:pt>
                <c:pt idx="659">
                  <c:v>0.15254629628907401</c:v>
                </c:pt>
                <c:pt idx="660">
                  <c:v>0.152777777773736</c:v>
                </c:pt>
                <c:pt idx="661">
                  <c:v>0.15300925925839701</c:v>
                </c:pt>
                <c:pt idx="662">
                  <c:v>0.15324074073578201</c:v>
                </c:pt>
                <c:pt idx="663">
                  <c:v>0.15347222222044399</c:v>
                </c:pt>
                <c:pt idx="664">
                  <c:v>0.15370370369782901</c:v>
                </c:pt>
                <c:pt idx="665">
                  <c:v>0.15393518518249</c:v>
                </c:pt>
                <c:pt idx="666">
                  <c:v>0.15416666665987599</c:v>
                </c:pt>
                <c:pt idx="667">
                  <c:v>0.15439814814453701</c:v>
                </c:pt>
                <c:pt idx="668">
                  <c:v>0.15462962962919799</c:v>
                </c:pt>
                <c:pt idx="669">
                  <c:v>0.15486111110658399</c:v>
                </c:pt>
                <c:pt idx="670">
                  <c:v>0.155092592591245</c:v>
                </c:pt>
                <c:pt idx="671">
                  <c:v>0.155324074068631</c:v>
                </c:pt>
                <c:pt idx="672">
                  <c:v>0.15555555555329201</c:v>
                </c:pt>
                <c:pt idx="673">
                  <c:v>0.15578703703067701</c:v>
                </c:pt>
                <c:pt idx="674">
                  <c:v>0.15601851851533899</c:v>
                </c:pt>
                <c:pt idx="675">
                  <c:v>0.15625</c:v>
                </c:pt>
                <c:pt idx="676">
                  <c:v>0.156481481477385</c:v>
                </c:pt>
                <c:pt idx="677">
                  <c:v>0.15671296296204701</c:v>
                </c:pt>
                <c:pt idx="678">
                  <c:v>0.15694444443943201</c:v>
                </c:pt>
                <c:pt idx="679">
                  <c:v>0.15717592592409299</c:v>
                </c:pt>
                <c:pt idx="680">
                  <c:v>0.15740740740147899</c:v>
                </c:pt>
                <c:pt idx="681">
                  <c:v>0.15763888888614</c:v>
                </c:pt>
                <c:pt idx="682">
                  <c:v>0.157870370363526</c:v>
                </c:pt>
                <c:pt idx="683">
                  <c:v>0.15810185184818701</c:v>
                </c:pt>
                <c:pt idx="684">
                  <c:v>0.15833333333284799</c:v>
                </c:pt>
                <c:pt idx="685">
                  <c:v>0.15856481481023399</c:v>
                </c:pt>
                <c:pt idx="686">
                  <c:v>0.158796296294895</c:v>
                </c:pt>
                <c:pt idx="687">
                  <c:v>0.15902777777228</c:v>
                </c:pt>
                <c:pt idx="688">
                  <c:v>0.15925925925694201</c:v>
                </c:pt>
                <c:pt idx="689">
                  <c:v>0.15949074073432701</c:v>
                </c:pt>
                <c:pt idx="690">
                  <c:v>0.15972222221898799</c:v>
                </c:pt>
                <c:pt idx="691">
                  <c:v>0.15995370370365</c:v>
                </c:pt>
                <c:pt idx="692">
                  <c:v>0.160185185181035</c:v>
                </c:pt>
                <c:pt idx="693">
                  <c:v>0.16041666666569701</c:v>
                </c:pt>
                <c:pt idx="694">
                  <c:v>0.16064814814308201</c:v>
                </c:pt>
                <c:pt idx="695">
                  <c:v>0.16087962962774299</c:v>
                </c:pt>
                <c:pt idx="696">
                  <c:v>0.16111111110512899</c:v>
                </c:pt>
                <c:pt idx="697">
                  <c:v>0.16134259258979</c:v>
                </c:pt>
                <c:pt idx="698">
                  <c:v>0.161574074067175</c:v>
                </c:pt>
                <c:pt idx="699">
                  <c:v>0.16180555555183701</c:v>
                </c:pt>
                <c:pt idx="700">
                  <c:v>0.16203703703649799</c:v>
                </c:pt>
                <c:pt idx="701">
                  <c:v>0.16226851851388299</c:v>
                </c:pt>
                <c:pt idx="702">
                  <c:v>0.162499999998545</c:v>
                </c:pt>
                <c:pt idx="703">
                  <c:v>0.16273148147593</c:v>
                </c:pt>
                <c:pt idx="704">
                  <c:v>0.16296296296059201</c:v>
                </c:pt>
                <c:pt idx="705">
                  <c:v>0.16319444443797701</c:v>
                </c:pt>
                <c:pt idx="706">
                  <c:v>0.16342592592263799</c:v>
                </c:pt>
                <c:pt idx="707">
                  <c:v>0.1636574074073</c:v>
                </c:pt>
                <c:pt idx="708">
                  <c:v>0.163888888884685</c:v>
                </c:pt>
                <c:pt idx="709">
                  <c:v>0.16412037036934601</c:v>
                </c:pt>
                <c:pt idx="710">
                  <c:v>0.16435185184673201</c:v>
                </c:pt>
                <c:pt idx="711">
                  <c:v>0.16458333333139299</c:v>
                </c:pt>
                <c:pt idx="712">
                  <c:v>0.16481481480877799</c:v>
                </c:pt>
                <c:pt idx="713">
                  <c:v>0.16504629629344</c:v>
                </c:pt>
                <c:pt idx="714">
                  <c:v>0.165277777770825</c:v>
                </c:pt>
                <c:pt idx="715">
                  <c:v>0.16550925925548701</c:v>
                </c:pt>
                <c:pt idx="716">
                  <c:v>0.165740740740148</c:v>
                </c:pt>
                <c:pt idx="717">
                  <c:v>0.16597222221753299</c:v>
                </c:pt>
                <c:pt idx="718">
                  <c:v>0.166203703702195</c:v>
                </c:pt>
                <c:pt idx="719">
                  <c:v>0.16643518517958</c:v>
                </c:pt>
                <c:pt idx="720">
                  <c:v>0.16666666666424099</c:v>
                </c:pt>
                <c:pt idx="721">
                  <c:v>0.16689814814162701</c:v>
                </c:pt>
                <c:pt idx="722">
                  <c:v>0.167129629626288</c:v>
                </c:pt>
                <c:pt idx="723">
                  <c:v>0.16736111111094901</c:v>
                </c:pt>
                <c:pt idx="724">
                  <c:v>0.167592592588335</c:v>
                </c:pt>
                <c:pt idx="725">
                  <c:v>0.16782407407299599</c:v>
                </c:pt>
                <c:pt idx="726">
                  <c:v>0.16805555555038201</c:v>
                </c:pt>
                <c:pt idx="727">
                  <c:v>0.168287037035043</c:v>
                </c:pt>
                <c:pt idx="728">
                  <c:v>0.16851851851242799</c:v>
                </c:pt>
                <c:pt idx="729">
                  <c:v>0.16874999999709001</c:v>
                </c:pt>
                <c:pt idx="730">
                  <c:v>0.168981481474475</c:v>
                </c:pt>
                <c:pt idx="731">
                  <c:v>0.16921296295913599</c:v>
                </c:pt>
                <c:pt idx="732">
                  <c:v>0.169444444443798</c:v>
                </c:pt>
                <c:pt idx="733">
                  <c:v>0.169675925921183</c:v>
                </c:pt>
                <c:pt idx="734">
                  <c:v>0.16990740740584401</c:v>
                </c:pt>
                <c:pt idx="735">
                  <c:v>0.17013888888323001</c:v>
                </c:pt>
                <c:pt idx="736">
                  <c:v>0.17037037036789099</c:v>
                </c:pt>
                <c:pt idx="737">
                  <c:v>0.17060185184527701</c:v>
                </c:pt>
                <c:pt idx="738">
                  <c:v>0.170833333329938</c:v>
                </c:pt>
                <c:pt idx="739">
                  <c:v>0.17106481481459901</c:v>
                </c:pt>
                <c:pt idx="740">
                  <c:v>0.17129629629198501</c:v>
                </c:pt>
                <c:pt idx="741">
                  <c:v>0.17152777777664599</c:v>
                </c:pt>
                <c:pt idx="742">
                  <c:v>0.17175925925403099</c:v>
                </c:pt>
                <c:pt idx="743">
                  <c:v>0.171990740738693</c:v>
                </c:pt>
                <c:pt idx="744">
                  <c:v>0.172222222216078</c:v>
                </c:pt>
                <c:pt idx="745">
                  <c:v>0.17245370370073901</c:v>
                </c:pt>
                <c:pt idx="746">
                  <c:v>0.17268518517812501</c:v>
                </c:pt>
                <c:pt idx="747">
                  <c:v>0.17291666666278599</c:v>
                </c:pt>
                <c:pt idx="748">
                  <c:v>0.173148148147448</c:v>
                </c:pt>
                <c:pt idx="749">
                  <c:v>0.173379629624833</c:v>
                </c:pt>
                <c:pt idx="750">
                  <c:v>0.17361111110949401</c:v>
                </c:pt>
                <c:pt idx="751">
                  <c:v>0.17384259258688001</c:v>
                </c:pt>
                <c:pt idx="752">
                  <c:v>0.17407407407154099</c:v>
                </c:pt>
                <c:pt idx="753">
                  <c:v>0.17430555554892599</c:v>
                </c:pt>
                <c:pt idx="754">
                  <c:v>0.174537037033588</c:v>
                </c:pt>
                <c:pt idx="755">
                  <c:v>0.17476851851824901</c:v>
                </c:pt>
                <c:pt idx="756">
                  <c:v>0.17499999999563401</c:v>
                </c:pt>
                <c:pt idx="757">
                  <c:v>0.17523148148029599</c:v>
                </c:pt>
                <c:pt idx="758">
                  <c:v>0.17546296295768099</c:v>
                </c:pt>
                <c:pt idx="759">
                  <c:v>0.175694444442343</c:v>
                </c:pt>
                <c:pt idx="760">
                  <c:v>0.175925925919728</c:v>
                </c:pt>
                <c:pt idx="761">
                  <c:v>0.17615740740438901</c:v>
                </c:pt>
                <c:pt idx="762">
                  <c:v>0.17638888888177501</c:v>
                </c:pt>
                <c:pt idx="763">
                  <c:v>0.17662037036643599</c:v>
                </c:pt>
                <c:pt idx="764">
                  <c:v>0.176851851851097</c:v>
                </c:pt>
                <c:pt idx="765">
                  <c:v>0.177083333328483</c:v>
                </c:pt>
                <c:pt idx="766">
                  <c:v>0.17731481481314401</c:v>
                </c:pt>
                <c:pt idx="767">
                  <c:v>0.17754629629052901</c:v>
                </c:pt>
                <c:pt idx="768">
                  <c:v>0.17777777777519099</c:v>
                </c:pt>
                <c:pt idx="769">
                  <c:v>0.17800925925257599</c:v>
                </c:pt>
                <c:pt idx="770">
                  <c:v>0.178240740737238</c:v>
                </c:pt>
                <c:pt idx="771">
                  <c:v>0.17847222222189901</c:v>
                </c:pt>
                <c:pt idx="772">
                  <c:v>0.17870370369928401</c:v>
                </c:pt>
                <c:pt idx="773">
                  <c:v>0.17893518518394599</c:v>
                </c:pt>
                <c:pt idx="774">
                  <c:v>0.17916666666133099</c:v>
                </c:pt>
                <c:pt idx="775">
                  <c:v>0.179398148145992</c:v>
                </c:pt>
                <c:pt idx="776">
                  <c:v>0.179629629623378</c:v>
                </c:pt>
                <c:pt idx="777">
                  <c:v>0.17986111110803901</c:v>
                </c:pt>
                <c:pt idx="778">
                  <c:v>0.18009259258542401</c:v>
                </c:pt>
                <c:pt idx="779">
                  <c:v>0.18032407407008599</c:v>
                </c:pt>
                <c:pt idx="780">
                  <c:v>0.180555555554747</c:v>
                </c:pt>
                <c:pt idx="781">
                  <c:v>0.180787037032133</c:v>
                </c:pt>
                <c:pt idx="782">
                  <c:v>0.18101851851679401</c:v>
                </c:pt>
                <c:pt idx="783">
                  <c:v>0.18124999999417901</c:v>
                </c:pt>
                <c:pt idx="784">
                  <c:v>0.18148148147884099</c:v>
                </c:pt>
                <c:pt idx="785">
                  <c:v>0.18171296295622599</c:v>
                </c:pt>
                <c:pt idx="786">
                  <c:v>0.181944444440887</c:v>
                </c:pt>
                <c:pt idx="787">
                  <c:v>0.18217592592554899</c:v>
                </c:pt>
                <c:pt idx="788">
                  <c:v>0.18240740740293401</c:v>
                </c:pt>
                <c:pt idx="789">
                  <c:v>0.182638888887595</c:v>
                </c:pt>
                <c:pt idx="790">
                  <c:v>0.18287037036498099</c:v>
                </c:pt>
                <c:pt idx="791">
                  <c:v>0.18310185184964201</c:v>
                </c:pt>
                <c:pt idx="792">
                  <c:v>0.183333333327028</c:v>
                </c:pt>
                <c:pt idx="793">
                  <c:v>0.18356481481168899</c:v>
                </c:pt>
                <c:pt idx="794">
                  <c:v>0.18379629628907401</c:v>
                </c:pt>
                <c:pt idx="795">
                  <c:v>0.184027777773736</c:v>
                </c:pt>
                <c:pt idx="796">
                  <c:v>0.18425925925839701</c:v>
                </c:pt>
                <c:pt idx="797">
                  <c:v>0.18449074073578201</c:v>
                </c:pt>
                <c:pt idx="798">
                  <c:v>0.18472222222044399</c:v>
                </c:pt>
                <c:pt idx="799">
                  <c:v>0.18495370369782901</c:v>
                </c:pt>
                <c:pt idx="800">
                  <c:v>0.18518518518249</c:v>
                </c:pt>
                <c:pt idx="801">
                  <c:v>0.18541666665987599</c:v>
                </c:pt>
                <c:pt idx="802">
                  <c:v>0.18564814814453701</c:v>
                </c:pt>
                <c:pt idx="803">
                  <c:v>0.18587962962919799</c:v>
                </c:pt>
                <c:pt idx="804">
                  <c:v>0.18611111110658399</c:v>
                </c:pt>
                <c:pt idx="805">
                  <c:v>0.186342592591245</c:v>
                </c:pt>
                <c:pt idx="806">
                  <c:v>0.186574074068631</c:v>
                </c:pt>
                <c:pt idx="807">
                  <c:v>0.18680555555329201</c:v>
                </c:pt>
                <c:pt idx="808">
                  <c:v>0.18703703703067701</c:v>
                </c:pt>
                <c:pt idx="809">
                  <c:v>0.18726851851533899</c:v>
                </c:pt>
                <c:pt idx="810">
                  <c:v>0.1875</c:v>
                </c:pt>
                <c:pt idx="811">
                  <c:v>0.187731481477385</c:v>
                </c:pt>
                <c:pt idx="812">
                  <c:v>0.18796296296204701</c:v>
                </c:pt>
                <c:pt idx="813">
                  <c:v>0.18819444443943201</c:v>
                </c:pt>
                <c:pt idx="814">
                  <c:v>0.18842592592409299</c:v>
                </c:pt>
                <c:pt idx="815">
                  <c:v>0.18865740740147899</c:v>
                </c:pt>
                <c:pt idx="816">
                  <c:v>0.18888888888614</c:v>
                </c:pt>
                <c:pt idx="817">
                  <c:v>0.189120370363526</c:v>
                </c:pt>
                <c:pt idx="818">
                  <c:v>0.18935185184818701</c:v>
                </c:pt>
                <c:pt idx="819">
                  <c:v>0.18958333333284799</c:v>
                </c:pt>
                <c:pt idx="820">
                  <c:v>0.18981481481023399</c:v>
                </c:pt>
                <c:pt idx="821">
                  <c:v>0.190046296294895</c:v>
                </c:pt>
                <c:pt idx="822">
                  <c:v>0.19027777777228</c:v>
                </c:pt>
                <c:pt idx="823">
                  <c:v>0.19050925925694201</c:v>
                </c:pt>
                <c:pt idx="824">
                  <c:v>0.19074074073432701</c:v>
                </c:pt>
                <c:pt idx="825">
                  <c:v>0.19097222221898799</c:v>
                </c:pt>
                <c:pt idx="826">
                  <c:v>0.19120370370365</c:v>
                </c:pt>
                <c:pt idx="827">
                  <c:v>0.191435185181035</c:v>
                </c:pt>
                <c:pt idx="828">
                  <c:v>0.19166666666569701</c:v>
                </c:pt>
                <c:pt idx="829">
                  <c:v>0.19189814814308201</c:v>
                </c:pt>
                <c:pt idx="830">
                  <c:v>0.19212962962774299</c:v>
                </c:pt>
                <c:pt idx="831">
                  <c:v>0.19236111110512899</c:v>
                </c:pt>
                <c:pt idx="832">
                  <c:v>0.19259259258979</c:v>
                </c:pt>
                <c:pt idx="833">
                  <c:v>0.192824074067175</c:v>
                </c:pt>
                <c:pt idx="834">
                  <c:v>0.19305555555183701</c:v>
                </c:pt>
                <c:pt idx="835">
                  <c:v>0.19328703703649799</c:v>
                </c:pt>
                <c:pt idx="836">
                  <c:v>0.19351851851388299</c:v>
                </c:pt>
                <c:pt idx="837">
                  <c:v>0.193749999998545</c:v>
                </c:pt>
                <c:pt idx="838">
                  <c:v>0.19398148147593</c:v>
                </c:pt>
                <c:pt idx="839">
                  <c:v>0.19421296296059201</c:v>
                </c:pt>
                <c:pt idx="840">
                  <c:v>0.19444444443797701</c:v>
                </c:pt>
                <c:pt idx="841">
                  <c:v>0.19467592592263799</c:v>
                </c:pt>
                <c:pt idx="842">
                  <c:v>0.1949074074073</c:v>
                </c:pt>
                <c:pt idx="843">
                  <c:v>0.195138888884685</c:v>
                </c:pt>
                <c:pt idx="844">
                  <c:v>0.19537037036934601</c:v>
                </c:pt>
                <c:pt idx="845">
                  <c:v>0.19560185184673201</c:v>
                </c:pt>
                <c:pt idx="846">
                  <c:v>0.19583333333139299</c:v>
                </c:pt>
                <c:pt idx="847">
                  <c:v>0.19606481480877799</c:v>
                </c:pt>
                <c:pt idx="848">
                  <c:v>0.19629629629344</c:v>
                </c:pt>
                <c:pt idx="849">
                  <c:v>0.196527777770825</c:v>
                </c:pt>
                <c:pt idx="850">
                  <c:v>0.19675925925548701</c:v>
                </c:pt>
                <c:pt idx="851">
                  <c:v>0.196990740740148</c:v>
                </c:pt>
                <c:pt idx="852">
                  <c:v>0.19722222221753299</c:v>
                </c:pt>
                <c:pt idx="853">
                  <c:v>0.197453703702195</c:v>
                </c:pt>
                <c:pt idx="854">
                  <c:v>0.19768518517958</c:v>
                </c:pt>
                <c:pt idx="855">
                  <c:v>0.19791666666424099</c:v>
                </c:pt>
                <c:pt idx="856">
                  <c:v>0.19814814814162701</c:v>
                </c:pt>
                <c:pt idx="857">
                  <c:v>0.198379629626288</c:v>
                </c:pt>
                <c:pt idx="858">
                  <c:v>0.19861111111094901</c:v>
                </c:pt>
                <c:pt idx="859">
                  <c:v>0.198842592588335</c:v>
                </c:pt>
                <c:pt idx="860">
                  <c:v>0.19907407407299599</c:v>
                </c:pt>
                <c:pt idx="861">
                  <c:v>0.19930555555038201</c:v>
                </c:pt>
                <c:pt idx="862">
                  <c:v>0.199537037035043</c:v>
                </c:pt>
                <c:pt idx="863">
                  <c:v>0.19976851851242799</c:v>
                </c:pt>
                <c:pt idx="864">
                  <c:v>0.19999999999709001</c:v>
                </c:pt>
                <c:pt idx="865">
                  <c:v>0.200231481474475</c:v>
                </c:pt>
                <c:pt idx="866">
                  <c:v>0.20046296295913599</c:v>
                </c:pt>
                <c:pt idx="867">
                  <c:v>0.200694444443798</c:v>
                </c:pt>
                <c:pt idx="868">
                  <c:v>0.200925925921183</c:v>
                </c:pt>
                <c:pt idx="869">
                  <c:v>0.20115740740584401</c:v>
                </c:pt>
                <c:pt idx="870">
                  <c:v>0.20138888888323001</c:v>
                </c:pt>
                <c:pt idx="871">
                  <c:v>0.20162037036789099</c:v>
                </c:pt>
                <c:pt idx="872">
                  <c:v>0.20185185184527701</c:v>
                </c:pt>
                <c:pt idx="873">
                  <c:v>0.202083333329938</c:v>
                </c:pt>
                <c:pt idx="874">
                  <c:v>0.20231481481459901</c:v>
                </c:pt>
                <c:pt idx="875">
                  <c:v>0.20254629629198501</c:v>
                </c:pt>
                <c:pt idx="876">
                  <c:v>0.20277777777664599</c:v>
                </c:pt>
                <c:pt idx="877">
                  <c:v>0.20300925925403099</c:v>
                </c:pt>
                <c:pt idx="878">
                  <c:v>0.203240740738693</c:v>
                </c:pt>
                <c:pt idx="879">
                  <c:v>0.203472222216078</c:v>
                </c:pt>
                <c:pt idx="880">
                  <c:v>0.20370370370073901</c:v>
                </c:pt>
                <c:pt idx="881">
                  <c:v>0.20393518517812501</c:v>
                </c:pt>
                <c:pt idx="882">
                  <c:v>0.20416666666278599</c:v>
                </c:pt>
                <c:pt idx="883">
                  <c:v>0.204398148147448</c:v>
                </c:pt>
                <c:pt idx="884">
                  <c:v>0.204629629624833</c:v>
                </c:pt>
                <c:pt idx="885">
                  <c:v>0.20486111110949401</c:v>
                </c:pt>
                <c:pt idx="886">
                  <c:v>0.20509259258688001</c:v>
                </c:pt>
                <c:pt idx="887">
                  <c:v>0.20532407407154099</c:v>
                </c:pt>
                <c:pt idx="888">
                  <c:v>0.20555555554892599</c:v>
                </c:pt>
                <c:pt idx="889">
                  <c:v>0.205787037033588</c:v>
                </c:pt>
                <c:pt idx="890">
                  <c:v>0.20601851851824901</c:v>
                </c:pt>
                <c:pt idx="891">
                  <c:v>0.20624999999563401</c:v>
                </c:pt>
                <c:pt idx="892">
                  <c:v>0.20648148148029599</c:v>
                </c:pt>
                <c:pt idx="893">
                  <c:v>0.20671296295768099</c:v>
                </c:pt>
                <c:pt idx="894">
                  <c:v>0.206944444442343</c:v>
                </c:pt>
                <c:pt idx="895">
                  <c:v>0.207175925919728</c:v>
                </c:pt>
                <c:pt idx="896">
                  <c:v>0.20740740740438901</c:v>
                </c:pt>
                <c:pt idx="897">
                  <c:v>0.20763888888177501</c:v>
                </c:pt>
                <c:pt idx="898">
                  <c:v>0.20787037036643599</c:v>
                </c:pt>
                <c:pt idx="899">
                  <c:v>0.208101851851097</c:v>
                </c:pt>
                <c:pt idx="900">
                  <c:v>0.208333333328483</c:v>
                </c:pt>
                <c:pt idx="901">
                  <c:v>0.20856481481314401</c:v>
                </c:pt>
                <c:pt idx="902">
                  <c:v>0.20879629629052901</c:v>
                </c:pt>
                <c:pt idx="903">
                  <c:v>0.20902777777519099</c:v>
                </c:pt>
                <c:pt idx="904">
                  <c:v>0.20925925925257599</c:v>
                </c:pt>
                <c:pt idx="905">
                  <c:v>0.209490740737238</c:v>
                </c:pt>
                <c:pt idx="906">
                  <c:v>0.20972222222189901</c:v>
                </c:pt>
                <c:pt idx="907">
                  <c:v>0.20995370369928401</c:v>
                </c:pt>
                <c:pt idx="908">
                  <c:v>0.21018518518394599</c:v>
                </c:pt>
                <c:pt idx="909">
                  <c:v>0.21041666666133099</c:v>
                </c:pt>
                <c:pt idx="910">
                  <c:v>0.210648148145992</c:v>
                </c:pt>
                <c:pt idx="911">
                  <c:v>0.210879629623378</c:v>
                </c:pt>
                <c:pt idx="912">
                  <c:v>0.21111111110803901</c:v>
                </c:pt>
                <c:pt idx="913">
                  <c:v>0.21134259258542401</c:v>
                </c:pt>
                <c:pt idx="914">
                  <c:v>0.21157407407008599</c:v>
                </c:pt>
                <c:pt idx="915">
                  <c:v>0.211805555554747</c:v>
                </c:pt>
                <c:pt idx="916">
                  <c:v>0.212037037032133</c:v>
                </c:pt>
                <c:pt idx="917">
                  <c:v>0.21226851851679401</c:v>
                </c:pt>
                <c:pt idx="918">
                  <c:v>0.21249999999417901</c:v>
                </c:pt>
                <c:pt idx="919">
                  <c:v>0.21273148147884099</c:v>
                </c:pt>
                <c:pt idx="920">
                  <c:v>0.21296296295622599</c:v>
                </c:pt>
                <c:pt idx="921">
                  <c:v>0.213194444440887</c:v>
                </c:pt>
                <c:pt idx="922">
                  <c:v>0.21342592592554899</c:v>
                </c:pt>
                <c:pt idx="923">
                  <c:v>0.21365740740293401</c:v>
                </c:pt>
                <c:pt idx="924">
                  <c:v>0.213888888887595</c:v>
                </c:pt>
                <c:pt idx="925">
                  <c:v>0.21412037036498099</c:v>
                </c:pt>
                <c:pt idx="926">
                  <c:v>0.21435185184964201</c:v>
                </c:pt>
                <c:pt idx="927">
                  <c:v>0.214583333327028</c:v>
                </c:pt>
                <c:pt idx="928">
                  <c:v>0.21481481481168899</c:v>
                </c:pt>
                <c:pt idx="929">
                  <c:v>0.21504629628907401</c:v>
                </c:pt>
                <c:pt idx="930">
                  <c:v>0.215277777773736</c:v>
                </c:pt>
                <c:pt idx="931">
                  <c:v>0.21550925925839701</c:v>
                </c:pt>
                <c:pt idx="932">
                  <c:v>0.21574074073578201</c:v>
                </c:pt>
                <c:pt idx="933">
                  <c:v>0.21597222222044399</c:v>
                </c:pt>
                <c:pt idx="934">
                  <c:v>0.21620370369782901</c:v>
                </c:pt>
                <c:pt idx="935">
                  <c:v>0.21643518518249</c:v>
                </c:pt>
                <c:pt idx="936">
                  <c:v>0.21666666665987599</c:v>
                </c:pt>
                <c:pt idx="937">
                  <c:v>0.21689814814453701</c:v>
                </c:pt>
                <c:pt idx="938">
                  <c:v>0.21712962962919799</c:v>
                </c:pt>
                <c:pt idx="939">
                  <c:v>0.21736111110658399</c:v>
                </c:pt>
                <c:pt idx="940">
                  <c:v>0.217592592591245</c:v>
                </c:pt>
                <c:pt idx="941">
                  <c:v>0.217824074068631</c:v>
                </c:pt>
                <c:pt idx="942">
                  <c:v>0.21805555555329201</c:v>
                </c:pt>
                <c:pt idx="943">
                  <c:v>0.21828703703067701</c:v>
                </c:pt>
                <c:pt idx="944">
                  <c:v>0.21851851851533899</c:v>
                </c:pt>
                <c:pt idx="945">
                  <c:v>0.21875</c:v>
                </c:pt>
                <c:pt idx="946">
                  <c:v>0.218981481477385</c:v>
                </c:pt>
                <c:pt idx="947">
                  <c:v>0.21921296296204701</c:v>
                </c:pt>
                <c:pt idx="948">
                  <c:v>0.21944444443943201</c:v>
                </c:pt>
                <c:pt idx="949">
                  <c:v>0.21967592592409299</c:v>
                </c:pt>
                <c:pt idx="950">
                  <c:v>0.21990740740147899</c:v>
                </c:pt>
                <c:pt idx="951">
                  <c:v>0.22013888888614</c:v>
                </c:pt>
                <c:pt idx="952">
                  <c:v>0.220370370363526</c:v>
                </c:pt>
                <c:pt idx="953">
                  <c:v>0.22060185184818701</c:v>
                </c:pt>
                <c:pt idx="954">
                  <c:v>0.22083333333284799</c:v>
                </c:pt>
                <c:pt idx="955">
                  <c:v>0.22106481481023399</c:v>
                </c:pt>
                <c:pt idx="956">
                  <c:v>0.221296296294895</c:v>
                </c:pt>
                <c:pt idx="957">
                  <c:v>0.22152777777228</c:v>
                </c:pt>
                <c:pt idx="958">
                  <c:v>0.22175925925694201</c:v>
                </c:pt>
                <c:pt idx="959">
                  <c:v>0.22199074073432701</c:v>
                </c:pt>
                <c:pt idx="960">
                  <c:v>0.22222222221898799</c:v>
                </c:pt>
                <c:pt idx="961">
                  <c:v>0.22245370370365</c:v>
                </c:pt>
                <c:pt idx="962">
                  <c:v>0.222685185181035</c:v>
                </c:pt>
                <c:pt idx="963">
                  <c:v>0.22291666666569701</c:v>
                </c:pt>
                <c:pt idx="964">
                  <c:v>0.22314814814308201</c:v>
                </c:pt>
                <c:pt idx="965">
                  <c:v>0.22337962962774299</c:v>
                </c:pt>
                <c:pt idx="966">
                  <c:v>0.22361111110512899</c:v>
                </c:pt>
                <c:pt idx="967">
                  <c:v>0.22384259258979</c:v>
                </c:pt>
                <c:pt idx="968">
                  <c:v>0.224074074067175</c:v>
                </c:pt>
                <c:pt idx="969">
                  <c:v>0.22430555555183701</c:v>
                </c:pt>
                <c:pt idx="970">
                  <c:v>0.22453703703649799</c:v>
                </c:pt>
                <c:pt idx="971">
                  <c:v>0.22476851851388299</c:v>
                </c:pt>
                <c:pt idx="972">
                  <c:v>0.224999999998545</c:v>
                </c:pt>
                <c:pt idx="973">
                  <c:v>0.22523148147593</c:v>
                </c:pt>
                <c:pt idx="974">
                  <c:v>0.22546296296059201</c:v>
                </c:pt>
                <c:pt idx="975">
                  <c:v>0.22569444443797701</c:v>
                </c:pt>
                <c:pt idx="976">
                  <c:v>0.22592592592263799</c:v>
                </c:pt>
                <c:pt idx="977">
                  <c:v>0.2261574074073</c:v>
                </c:pt>
                <c:pt idx="978">
                  <c:v>0.226388888884685</c:v>
                </c:pt>
                <c:pt idx="979">
                  <c:v>0.22662037036934601</c:v>
                </c:pt>
                <c:pt idx="980">
                  <c:v>0.22685185184673201</c:v>
                </c:pt>
                <c:pt idx="981">
                  <c:v>0.22708333333139299</c:v>
                </c:pt>
                <c:pt idx="982">
                  <c:v>0.22731481480877799</c:v>
                </c:pt>
                <c:pt idx="983">
                  <c:v>0.22754629629344</c:v>
                </c:pt>
                <c:pt idx="984">
                  <c:v>0.227777777770825</c:v>
                </c:pt>
                <c:pt idx="985">
                  <c:v>0.22800925925548701</c:v>
                </c:pt>
                <c:pt idx="986">
                  <c:v>0.228240740740148</c:v>
                </c:pt>
                <c:pt idx="987">
                  <c:v>0.22847222221753299</c:v>
                </c:pt>
                <c:pt idx="988">
                  <c:v>0.228703703702195</c:v>
                </c:pt>
                <c:pt idx="989">
                  <c:v>0.22893518517958</c:v>
                </c:pt>
                <c:pt idx="990">
                  <c:v>0.22916666666424099</c:v>
                </c:pt>
                <c:pt idx="991">
                  <c:v>0.22939814814162701</c:v>
                </c:pt>
                <c:pt idx="992">
                  <c:v>0.229629629626288</c:v>
                </c:pt>
                <c:pt idx="993">
                  <c:v>0.22986111111094901</c:v>
                </c:pt>
                <c:pt idx="994">
                  <c:v>0.230092592588335</c:v>
                </c:pt>
                <c:pt idx="995">
                  <c:v>0.23032407407299599</c:v>
                </c:pt>
                <c:pt idx="996">
                  <c:v>0.23055555555038201</c:v>
                </c:pt>
                <c:pt idx="997">
                  <c:v>0.230787037035043</c:v>
                </c:pt>
                <c:pt idx="998">
                  <c:v>0.23101851851242799</c:v>
                </c:pt>
                <c:pt idx="999">
                  <c:v>0.23124999999709001</c:v>
                </c:pt>
                <c:pt idx="1000">
                  <c:v>0.231481481474475</c:v>
                </c:pt>
                <c:pt idx="1001">
                  <c:v>0.23171296295913599</c:v>
                </c:pt>
                <c:pt idx="1002">
                  <c:v>0.231944444443798</c:v>
                </c:pt>
                <c:pt idx="1003">
                  <c:v>0.232175925921183</c:v>
                </c:pt>
                <c:pt idx="1004">
                  <c:v>0.23240740740584401</c:v>
                </c:pt>
                <c:pt idx="1005">
                  <c:v>0.23263888888323001</c:v>
                </c:pt>
                <c:pt idx="1006">
                  <c:v>0.23287037036789099</c:v>
                </c:pt>
                <c:pt idx="1007">
                  <c:v>0.23310185184527701</c:v>
                </c:pt>
                <c:pt idx="1008">
                  <c:v>0.233333333329938</c:v>
                </c:pt>
                <c:pt idx="1009">
                  <c:v>0.23356481481459901</c:v>
                </c:pt>
                <c:pt idx="1010">
                  <c:v>0.23379629629198501</c:v>
                </c:pt>
                <c:pt idx="1011">
                  <c:v>0.23402777777664599</c:v>
                </c:pt>
                <c:pt idx="1012">
                  <c:v>0.23425925925403099</c:v>
                </c:pt>
                <c:pt idx="1013">
                  <c:v>0.234490740738693</c:v>
                </c:pt>
                <c:pt idx="1014">
                  <c:v>0.234722222216078</c:v>
                </c:pt>
                <c:pt idx="1015">
                  <c:v>0.23495370370073901</c:v>
                </c:pt>
                <c:pt idx="1016">
                  <c:v>0.23518518517812501</c:v>
                </c:pt>
                <c:pt idx="1017">
                  <c:v>0.23541666666278599</c:v>
                </c:pt>
                <c:pt idx="1018">
                  <c:v>0.235648148147448</c:v>
                </c:pt>
                <c:pt idx="1019">
                  <c:v>0.235879629624833</c:v>
                </c:pt>
                <c:pt idx="1020">
                  <c:v>0.23611111110949401</c:v>
                </c:pt>
                <c:pt idx="1021">
                  <c:v>0.23634259258688001</c:v>
                </c:pt>
                <c:pt idx="1022">
                  <c:v>0.23657407407154099</c:v>
                </c:pt>
                <c:pt idx="1023">
                  <c:v>0.23680555554892599</c:v>
                </c:pt>
                <c:pt idx="1024">
                  <c:v>0.237037037033588</c:v>
                </c:pt>
                <c:pt idx="1025">
                  <c:v>0.23726851851824901</c:v>
                </c:pt>
                <c:pt idx="1026">
                  <c:v>0.23749999999563401</c:v>
                </c:pt>
                <c:pt idx="1027">
                  <c:v>0.23773148148029599</c:v>
                </c:pt>
                <c:pt idx="1028">
                  <c:v>0.23796296295768099</c:v>
                </c:pt>
                <c:pt idx="1029">
                  <c:v>0.238194444442343</c:v>
                </c:pt>
                <c:pt idx="1030">
                  <c:v>0.238425925919728</c:v>
                </c:pt>
                <c:pt idx="1031">
                  <c:v>0.23865740740438901</c:v>
                </c:pt>
                <c:pt idx="1032">
                  <c:v>0.23888888888177501</c:v>
                </c:pt>
                <c:pt idx="1033">
                  <c:v>0.23912037036643599</c:v>
                </c:pt>
                <c:pt idx="1034">
                  <c:v>0.239351851851097</c:v>
                </c:pt>
                <c:pt idx="1035">
                  <c:v>0.239583333328483</c:v>
                </c:pt>
                <c:pt idx="1036">
                  <c:v>0.23981481481314401</c:v>
                </c:pt>
                <c:pt idx="1037">
                  <c:v>0.24004629629052901</c:v>
                </c:pt>
                <c:pt idx="1038">
                  <c:v>0.24027777777519099</c:v>
                </c:pt>
                <c:pt idx="1039">
                  <c:v>0.24050925925257599</c:v>
                </c:pt>
                <c:pt idx="1040">
                  <c:v>0.240740740737238</c:v>
                </c:pt>
                <c:pt idx="1041">
                  <c:v>0.24097222222189901</c:v>
                </c:pt>
                <c:pt idx="1042">
                  <c:v>0.24120370369928401</c:v>
                </c:pt>
                <c:pt idx="1043">
                  <c:v>0.24143518518394599</c:v>
                </c:pt>
                <c:pt idx="1044">
                  <c:v>0.24166666666133099</c:v>
                </c:pt>
                <c:pt idx="1045">
                  <c:v>0.241898148145992</c:v>
                </c:pt>
                <c:pt idx="1046">
                  <c:v>0.242129629623378</c:v>
                </c:pt>
                <c:pt idx="1047">
                  <c:v>0.24236111110803901</c:v>
                </c:pt>
                <c:pt idx="1048">
                  <c:v>0.24259259258542401</c:v>
                </c:pt>
                <c:pt idx="1049">
                  <c:v>0.24282407407008599</c:v>
                </c:pt>
              </c:numCache>
            </c:numRef>
          </c:xVal>
          <c:yVal>
            <c:numRef>
              <c:f>Tabelle3!$C$2:$C$1051</c:f>
              <c:numCache>
                <c:formatCode>General</c:formatCode>
                <c:ptCount val="1050"/>
                <c:pt idx="0">
                  <c:v>-2</c:v>
                </c:pt>
                <c:pt idx="1">
                  <c:v>-3</c:v>
                </c:pt>
                <c:pt idx="2">
                  <c:v>-3</c:v>
                </c:pt>
                <c:pt idx="3">
                  <c:v>-3</c:v>
                </c:pt>
                <c:pt idx="4">
                  <c:v>-3</c:v>
                </c:pt>
                <c:pt idx="5">
                  <c:v>-3</c:v>
                </c:pt>
                <c:pt idx="6">
                  <c:v>-3</c:v>
                </c:pt>
                <c:pt idx="7">
                  <c:v>-3</c:v>
                </c:pt>
                <c:pt idx="8">
                  <c:v>-3</c:v>
                </c:pt>
                <c:pt idx="9">
                  <c:v>-2</c:v>
                </c:pt>
                <c:pt idx="10">
                  <c:v>-3</c:v>
                </c:pt>
                <c:pt idx="11">
                  <c:v>-2</c:v>
                </c:pt>
                <c:pt idx="12">
                  <c:v>-3</c:v>
                </c:pt>
                <c:pt idx="13">
                  <c:v>-2</c:v>
                </c:pt>
                <c:pt idx="14">
                  <c:v>-3</c:v>
                </c:pt>
                <c:pt idx="15">
                  <c:v>-3</c:v>
                </c:pt>
                <c:pt idx="16">
                  <c:v>-3</c:v>
                </c:pt>
                <c:pt idx="17">
                  <c:v>-3</c:v>
                </c:pt>
                <c:pt idx="18">
                  <c:v>-1</c:v>
                </c:pt>
                <c:pt idx="19">
                  <c:v>-1</c:v>
                </c:pt>
                <c:pt idx="20">
                  <c:v>-1</c:v>
                </c:pt>
                <c:pt idx="21">
                  <c:v>-1</c:v>
                </c:pt>
                <c:pt idx="22">
                  <c:v>-1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2</c:v>
                </c:pt>
                <c:pt idx="34">
                  <c:v>2</c:v>
                </c:pt>
                <c:pt idx="35">
                  <c:v>2</c:v>
                </c:pt>
                <c:pt idx="36">
                  <c:v>2</c:v>
                </c:pt>
                <c:pt idx="37">
                  <c:v>2</c:v>
                </c:pt>
                <c:pt idx="38">
                  <c:v>2</c:v>
                </c:pt>
                <c:pt idx="39">
                  <c:v>3</c:v>
                </c:pt>
                <c:pt idx="40">
                  <c:v>3</c:v>
                </c:pt>
                <c:pt idx="41">
                  <c:v>3</c:v>
                </c:pt>
                <c:pt idx="42">
                  <c:v>3</c:v>
                </c:pt>
                <c:pt idx="43">
                  <c:v>3</c:v>
                </c:pt>
                <c:pt idx="44">
                  <c:v>3</c:v>
                </c:pt>
                <c:pt idx="45">
                  <c:v>3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3</c:v>
                </c:pt>
                <c:pt idx="52">
                  <c:v>3</c:v>
                </c:pt>
                <c:pt idx="53">
                  <c:v>3</c:v>
                </c:pt>
                <c:pt idx="54">
                  <c:v>3</c:v>
                </c:pt>
                <c:pt idx="55">
                  <c:v>3</c:v>
                </c:pt>
                <c:pt idx="56">
                  <c:v>3</c:v>
                </c:pt>
                <c:pt idx="57">
                  <c:v>3</c:v>
                </c:pt>
                <c:pt idx="58">
                  <c:v>3</c:v>
                </c:pt>
                <c:pt idx="59">
                  <c:v>3</c:v>
                </c:pt>
                <c:pt idx="60">
                  <c:v>3</c:v>
                </c:pt>
                <c:pt idx="61">
                  <c:v>3</c:v>
                </c:pt>
                <c:pt idx="62">
                  <c:v>3</c:v>
                </c:pt>
                <c:pt idx="63">
                  <c:v>3</c:v>
                </c:pt>
                <c:pt idx="64">
                  <c:v>3</c:v>
                </c:pt>
                <c:pt idx="65">
                  <c:v>3</c:v>
                </c:pt>
                <c:pt idx="66">
                  <c:v>3</c:v>
                </c:pt>
                <c:pt idx="67">
                  <c:v>3</c:v>
                </c:pt>
                <c:pt idx="68">
                  <c:v>3</c:v>
                </c:pt>
                <c:pt idx="69">
                  <c:v>3</c:v>
                </c:pt>
                <c:pt idx="70">
                  <c:v>3</c:v>
                </c:pt>
                <c:pt idx="71">
                  <c:v>3</c:v>
                </c:pt>
                <c:pt idx="72">
                  <c:v>3</c:v>
                </c:pt>
                <c:pt idx="73">
                  <c:v>3</c:v>
                </c:pt>
                <c:pt idx="74">
                  <c:v>3</c:v>
                </c:pt>
                <c:pt idx="75">
                  <c:v>3</c:v>
                </c:pt>
                <c:pt idx="76">
                  <c:v>3</c:v>
                </c:pt>
                <c:pt idx="77">
                  <c:v>3</c:v>
                </c:pt>
                <c:pt idx="78">
                  <c:v>3</c:v>
                </c:pt>
                <c:pt idx="79">
                  <c:v>3</c:v>
                </c:pt>
                <c:pt idx="80">
                  <c:v>3</c:v>
                </c:pt>
                <c:pt idx="81">
                  <c:v>3</c:v>
                </c:pt>
                <c:pt idx="82">
                  <c:v>3</c:v>
                </c:pt>
                <c:pt idx="83">
                  <c:v>3</c:v>
                </c:pt>
                <c:pt idx="84">
                  <c:v>3</c:v>
                </c:pt>
                <c:pt idx="85">
                  <c:v>3</c:v>
                </c:pt>
                <c:pt idx="86">
                  <c:v>3</c:v>
                </c:pt>
                <c:pt idx="87">
                  <c:v>3</c:v>
                </c:pt>
                <c:pt idx="88">
                  <c:v>3</c:v>
                </c:pt>
                <c:pt idx="89">
                  <c:v>4</c:v>
                </c:pt>
                <c:pt idx="90">
                  <c:v>4</c:v>
                </c:pt>
                <c:pt idx="91">
                  <c:v>4</c:v>
                </c:pt>
                <c:pt idx="92">
                  <c:v>4</c:v>
                </c:pt>
                <c:pt idx="93">
                  <c:v>4</c:v>
                </c:pt>
                <c:pt idx="94">
                  <c:v>4</c:v>
                </c:pt>
                <c:pt idx="95">
                  <c:v>4</c:v>
                </c:pt>
                <c:pt idx="96">
                  <c:v>4</c:v>
                </c:pt>
                <c:pt idx="97">
                  <c:v>4</c:v>
                </c:pt>
                <c:pt idx="98">
                  <c:v>4</c:v>
                </c:pt>
                <c:pt idx="99">
                  <c:v>4</c:v>
                </c:pt>
                <c:pt idx="100">
                  <c:v>4</c:v>
                </c:pt>
                <c:pt idx="101">
                  <c:v>4</c:v>
                </c:pt>
                <c:pt idx="102">
                  <c:v>4</c:v>
                </c:pt>
                <c:pt idx="103">
                  <c:v>4</c:v>
                </c:pt>
                <c:pt idx="104">
                  <c:v>4</c:v>
                </c:pt>
                <c:pt idx="105">
                  <c:v>4</c:v>
                </c:pt>
                <c:pt idx="106">
                  <c:v>4</c:v>
                </c:pt>
                <c:pt idx="107">
                  <c:v>4</c:v>
                </c:pt>
                <c:pt idx="108">
                  <c:v>4</c:v>
                </c:pt>
                <c:pt idx="109">
                  <c:v>4</c:v>
                </c:pt>
                <c:pt idx="110">
                  <c:v>4</c:v>
                </c:pt>
                <c:pt idx="111">
                  <c:v>4</c:v>
                </c:pt>
                <c:pt idx="112">
                  <c:v>4</c:v>
                </c:pt>
                <c:pt idx="113">
                  <c:v>4</c:v>
                </c:pt>
                <c:pt idx="114">
                  <c:v>4</c:v>
                </c:pt>
                <c:pt idx="115">
                  <c:v>4</c:v>
                </c:pt>
                <c:pt idx="116">
                  <c:v>4</c:v>
                </c:pt>
                <c:pt idx="117">
                  <c:v>4</c:v>
                </c:pt>
                <c:pt idx="118">
                  <c:v>4</c:v>
                </c:pt>
                <c:pt idx="119">
                  <c:v>4</c:v>
                </c:pt>
                <c:pt idx="120">
                  <c:v>4</c:v>
                </c:pt>
                <c:pt idx="121">
                  <c:v>4</c:v>
                </c:pt>
                <c:pt idx="122">
                  <c:v>4</c:v>
                </c:pt>
                <c:pt idx="123">
                  <c:v>4</c:v>
                </c:pt>
                <c:pt idx="124">
                  <c:v>4</c:v>
                </c:pt>
                <c:pt idx="125">
                  <c:v>4</c:v>
                </c:pt>
                <c:pt idx="126">
                  <c:v>4</c:v>
                </c:pt>
                <c:pt idx="127">
                  <c:v>4</c:v>
                </c:pt>
                <c:pt idx="128">
                  <c:v>5</c:v>
                </c:pt>
                <c:pt idx="129">
                  <c:v>5</c:v>
                </c:pt>
                <c:pt idx="130">
                  <c:v>5</c:v>
                </c:pt>
                <c:pt idx="131">
                  <c:v>5</c:v>
                </c:pt>
                <c:pt idx="132">
                  <c:v>5</c:v>
                </c:pt>
                <c:pt idx="133">
                  <c:v>5</c:v>
                </c:pt>
                <c:pt idx="134">
                  <c:v>5</c:v>
                </c:pt>
                <c:pt idx="135">
                  <c:v>5</c:v>
                </c:pt>
                <c:pt idx="136">
                  <c:v>5</c:v>
                </c:pt>
                <c:pt idx="137">
                  <c:v>5</c:v>
                </c:pt>
                <c:pt idx="138">
                  <c:v>5</c:v>
                </c:pt>
                <c:pt idx="139">
                  <c:v>5</c:v>
                </c:pt>
                <c:pt idx="140">
                  <c:v>5</c:v>
                </c:pt>
                <c:pt idx="141">
                  <c:v>5</c:v>
                </c:pt>
                <c:pt idx="142">
                  <c:v>5</c:v>
                </c:pt>
                <c:pt idx="143">
                  <c:v>5</c:v>
                </c:pt>
                <c:pt idx="144">
                  <c:v>5</c:v>
                </c:pt>
                <c:pt idx="145">
                  <c:v>5</c:v>
                </c:pt>
                <c:pt idx="146">
                  <c:v>5</c:v>
                </c:pt>
                <c:pt idx="147">
                  <c:v>5</c:v>
                </c:pt>
                <c:pt idx="148">
                  <c:v>5</c:v>
                </c:pt>
                <c:pt idx="149">
                  <c:v>5</c:v>
                </c:pt>
                <c:pt idx="150">
                  <c:v>5</c:v>
                </c:pt>
                <c:pt idx="151">
                  <c:v>5</c:v>
                </c:pt>
                <c:pt idx="152">
                  <c:v>5</c:v>
                </c:pt>
                <c:pt idx="153">
                  <c:v>5</c:v>
                </c:pt>
                <c:pt idx="154">
                  <c:v>5</c:v>
                </c:pt>
                <c:pt idx="155">
                  <c:v>5</c:v>
                </c:pt>
                <c:pt idx="156">
                  <c:v>5</c:v>
                </c:pt>
                <c:pt idx="157">
                  <c:v>5</c:v>
                </c:pt>
                <c:pt idx="158">
                  <c:v>5</c:v>
                </c:pt>
                <c:pt idx="159">
                  <c:v>5</c:v>
                </c:pt>
                <c:pt idx="160">
                  <c:v>5</c:v>
                </c:pt>
                <c:pt idx="161">
                  <c:v>6</c:v>
                </c:pt>
                <c:pt idx="162">
                  <c:v>12</c:v>
                </c:pt>
                <c:pt idx="163">
                  <c:v>25</c:v>
                </c:pt>
                <c:pt idx="164">
                  <c:v>38</c:v>
                </c:pt>
                <c:pt idx="165">
                  <c:v>51</c:v>
                </c:pt>
                <c:pt idx="166">
                  <c:v>63</c:v>
                </c:pt>
                <c:pt idx="167">
                  <c:v>75</c:v>
                </c:pt>
                <c:pt idx="168">
                  <c:v>86</c:v>
                </c:pt>
                <c:pt idx="169">
                  <c:v>97</c:v>
                </c:pt>
                <c:pt idx="170">
                  <c:v>107</c:v>
                </c:pt>
                <c:pt idx="171">
                  <c:v>116</c:v>
                </c:pt>
                <c:pt idx="172">
                  <c:v>124</c:v>
                </c:pt>
                <c:pt idx="173">
                  <c:v>132</c:v>
                </c:pt>
                <c:pt idx="174">
                  <c:v>136</c:v>
                </c:pt>
                <c:pt idx="175">
                  <c:v>144</c:v>
                </c:pt>
                <c:pt idx="176">
                  <c:v>153</c:v>
                </c:pt>
                <c:pt idx="177">
                  <c:v>162</c:v>
                </c:pt>
                <c:pt idx="178">
                  <c:v>172</c:v>
                </c:pt>
                <c:pt idx="179">
                  <c:v>182</c:v>
                </c:pt>
                <c:pt idx="180">
                  <c:v>191</c:v>
                </c:pt>
                <c:pt idx="181">
                  <c:v>201</c:v>
                </c:pt>
                <c:pt idx="182">
                  <c:v>212</c:v>
                </c:pt>
                <c:pt idx="183">
                  <c:v>222</c:v>
                </c:pt>
                <c:pt idx="184">
                  <c:v>232</c:v>
                </c:pt>
                <c:pt idx="185">
                  <c:v>242</c:v>
                </c:pt>
                <c:pt idx="186">
                  <c:v>253</c:v>
                </c:pt>
                <c:pt idx="187">
                  <c:v>263</c:v>
                </c:pt>
                <c:pt idx="188">
                  <c:v>273</c:v>
                </c:pt>
                <c:pt idx="189">
                  <c:v>284</c:v>
                </c:pt>
                <c:pt idx="190">
                  <c:v>295</c:v>
                </c:pt>
                <c:pt idx="191">
                  <c:v>305</c:v>
                </c:pt>
                <c:pt idx="192">
                  <c:v>316</c:v>
                </c:pt>
                <c:pt idx="193">
                  <c:v>327</c:v>
                </c:pt>
                <c:pt idx="194">
                  <c:v>338</c:v>
                </c:pt>
                <c:pt idx="195">
                  <c:v>349</c:v>
                </c:pt>
                <c:pt idx="196">
                  <c:v>360</c:v>
                </c:pt>
                <c:pt idx="197">
                  <c:v>372</c:v>
                </c:pt>
                <c:pt idx="198">
                  <c:v>383</c:v>
                </c:pt>
                <c:pt idx="199">
                  <c:v>395</c:v>
                </c:pt>
                <c:pt idx="200">
                  <c:v>407</c:v>
                </c:pt>
                <c:pt idx="201">
                  <c:v>419</c:v>
                </c:pt>
                <c:pt idx="202">
                  <c:v>431</c:v>
                </c:pt>
                <c:pt idx="203">
                  <c:v>444</c:v>
                </c:pt>
                <c:pt idx="204">
                  <c:v>457</c:v>
                </c:pt>
                <c:pt idx="205">
                  <c:v>470</c:v>
                </c:pt>
                <c:pt idx="206">
                  <c:v>483</c:v>
                </c:pt>
                <c:pt idx="207">
                  <c:v>497</c:v>
                </c:pt>
                <c:pt idx="208">
                  <c:v>511</c:v>
                </c:pt>
                <c:pt idx="209">
                  <c:v>525</c:v>
                </c:pt>
                <c:pt idx="210">
                  <c:v>540</c:v>
                </c:pt>
                <c:pt idx="211">
                  <c:v>554</c:v>
                </c:pt>
                <c:pt idx="212">
                  <c:v>569</c:v>
                </c:pt>
                <c:pt idx="213">
                  <c:v>584</c:v>
                </c:pt>
                <c:pt idx="214">
                  <c:v>600</c:v>
                </c:pt>
                <c:pt idx="215">
                  <c:v>616</c:v>
                </c:pt>
                <c:pt idx="216">
                  <c:v>631</c:v>
                </c:pt>
                <c:pt idx="217">
                  <c:v>648</c:v>
                </c:pt>
                <c:pt idx="218">
                  <c:v>664</c:v>
                </c:pt>
                <c:pt idx="219">
                  <c:v>681</c:v>
                </c:pt>
                <c:pt idx="220">
                  <c:v>697</c:v>
                </c:pt>
                <c:pt idx="221">
                  <c:v>714</c:v>
                </c:pt>
                <c:pt idx="222">
                  <c:v>731</c:v>
                </c:pt>
                <c:pt idx="223">
                  <c:v>748</c:v>
                </c:pt>
                <c:pt idx="224">
                  <c:v>765</c:v>
                </c:pt>
                <c:pt idx="225">
                  <c:v>782</c:v>
                </c:pt>
                <c:pt idx="226">
                  <c:v>800</c:v>
                </c:pt>
                <c:pt idx="227">
                  <c:v>818</c:v>
                </c:pt>
                <c:pt idx="228">
                  <c:v>836</c:v>
                </c:pt>
                <c:pt idx="229">
                  <c:v>855</c:v>
                </c:pt>
                <c:pt idx="230">
                  <c:v>873</c:v>
                </c:pt>
                <c:pt idx="231">
                  <c:v>891</c:v>
                </c:pt>
                <c:pt idx="232">
                  <c:v>910</c:v>
                </c:pt>
                <c:pt idx="233">
                  <c:v>930</c:v>
                </c:pt>
                <c:pt idx="234">
                  <c:v>949</c:v>
                </c:pt>
                <c:pt idx="235">
                  <c:v>968</c:v>
                </c:pt>
                <c:pt idx="236">
                  <c:v>987</c:v>
                </c:pt>
                <c:pt idx="237">
                  <c:v>1007</c:v>
                </c:pt>
                <c:pt idx="238">
                  <c:v>1027</c:v>
                </c:pt>
                <c:pt idx="239">
                  <c:v>1047</c:v>
                </c:pt>
                <c:pt idx="240">
                  <c:v>1067</c:v>
                </c:pt>
                <c:pt idx="241">
                  <c:v>1087</c:v>
                </c:pt>
                <c:pt idx="242">
                  <c:v>1104</c:v>
                </c:pt>
                <c:pt idx="243">
                  <c:v>1100</c:v>
                </c:pt>
                <c:pt idx="244">
                  <c:v>1099</c:v>
                </c:pt>
                <c:pt idx="245">
                  <c:v>1103</c:v>
                </c:pt>
                <c:pt idx="246">
                  <c:v>1102</c:v>
                </c:pt>
                <c:pt idx="247">
                  <c:v>1099</c:v>
                </c:pt>
                <c:pt idx="248">
                  <c:v>1102</c:v>
                </c:pt>
                <c:pt idx="249">
                  <c:v>1104</c:v>
                </c:pt>
                <c:pt idx="250">
                  <c:v>1097</c:v>
                </c:pt>
                <c:pt idx="251">
                  <c:v>1098</c:v>
                </c:pt>
                <c:pt idx="252">
                  <c:v>1100</c:v>
                </c:pt>
                <c:pt idx="253">
                  <c:v>1102</c:v>
                </c:pt>
                <c:pt idx="254">
                  <c:v>1103</c:v>
                </c:pt>
                <c:pt idx="255">
                  <c:v>1104</c:v>
                </c:pt>
                <c:pt idx="256">
                  <c:v>1097</c:v>
                </c:pt>
                <c:pt idx="257">
                  <c:v>1098</c:v>
                </c:pt>
                <c:pt idx="258">
                  <c:v>1099</c:v>
                </c:pt>
                <c:pt idx="259">
                  <c:v>1100</c:v>
                </c:pt>
                <c:pt idx="260">
                  <c:v>1101</c:v>
                </c:pt>
                <c:pt idx="261">
                  <c:v>1101</c:v>
                </c:pt>
                <c:pt idx="262">
                  <c:v>1102</c:v>
                </c:pt>
                <c:pt idx="263">
                  <c:v>1102</c:v>
                </c:pt>
                <c:pt idx="264">
                  <c:v>1103</c:v>
                </c:pt>
                <c:pt idx="265">
                  <c:v>1103</c:v>
                </c:pt>
                <c:pt idx="266">
                  <c:v>1104</c:v>
                </c:pt>
                <c:pt idx="267">
                  <c:v>1104</c:v>
                </c:pt>
                <c:pt idx="268">
                  <c:v>1104</c:v>
                </c:pt>
                <c:pt idx="269">
                  <c:v>1104</c:v>
                </c:pt>
                <c:pt idx="270">
                  <c:v>1105</c:v>
                </c:pt>
                <c:pt idx="271">
                  <c:v>1105</c:v>
                </c:pt>
                <c:pt idx="272">
                  <c:v>1096</c:v>
                </c:pt>
                <c:pt idx="273">
                  <c:v>1097</c:v>
                </c:pt>
                <c:pt idx="274">
                  <c:v>1097</c:v>
                </c:pt>
                <c:pt idx="275">
                  <c:v>1097</c:v>
                </c:pt>
                <c:pt idx="276">
                  <c:v>1097</c:v>
                </c:pt>
                <c:pt idx="277">
                  <c:v>1097</c:v>
                </c:pt>
                <c:pt idx="278">
                  <c:v>1097</c:v>
                </c:pt>
                <c:pt idx="279">
                  <c:v>1097</c:v>
                </c:pt>
                <c:pt idx="280">
                  <c:v>1097</c:v>
                </c:pt>
                <c:pt idx="281">
                  <c:v>1097</c:v>
                </c:pt>
                <c:pt idx="282">
                  <c:v>1097</c:v>
                </c:pt>
                <c:pt idx="283">
                  <c:v>1097</c:v>
                </c:pt>
                <c:pt idx="284">
                  <c:v>1097</c:v>
                </c:pt>
                <c:pt idx="285">
                  <c:v>1097</c:v>
                </c:pt>
                <c:pt idx="286">
                  <c:v>1097</c:v>
                </c:pt>
                <c:pt idx="287">
                  <c:v>1097</c:v>
                </c:pt>
                <c:pt idx="288">
                  <c:v>1097</c:v>
                </c:pt>
                <c:pt idx="289">
                  <c:v>1097</c:v>
                </c:pt>
                <c:pt idx="290">
                  <c:v>1097</c:v>
                </c:pt>
                <c:pt idx="291">
                  <c:v>1097</c:v>
                </c:pt>
                <c:pt idx="292">
                  <c:v>1097</c:v>
                </c:pt>
                <c:pt idx="293">
                  <c:v>1097</c:v>
                </c:pt>
                <c:pt idx="294">
                  <c:v>1097</c:v>
                </c:pt>
                <c:pt idx="295">
                  <c:v>1097</c:v>
                </c:pt>
                <c:pt idx="296">
                  <c:v>1097</c:v>
                </c:pt>
                <c:pt idx="297">
                  <c:v>1097</c:v>
                </c:pt>
                <c:pt idx="298">
                  <c:v>1097</c:v>
                </c:pt>
                <c:pt idx="299">
                  <c:v>1097</c:v>
                </c:pt>
                <c:pt idx="300">
                  <c:v>1097</c:v>
                </c:pt>
                <c:pt idx="301">
                  <c:v>1097</c:v>
                </c:pt>
                <c:pt idx="302">
                  <c:v>1097</c:v>
                </c:pt>
                <c:pt idx="303">
                  <c:v>1097</c:v>
                </c:pt>
                <c:pt idx="304">
                  <c:v>1097</c:v>
                </c:pt>
                <c:pt idx="305">
                  <c:v>1097</c:v>
                </c:pt>
                <c:pt idx="306">
                  <c:v>1097</c:v>
                </c:pt>
                <c:pt idx="307">
                  <c:v>1097</c:v>
                </c:pt>
                <c:pt idx="308">
                  <c:v>1097</c:v>
                </c:pt>
                <c:pt idx="309">
                  <c:v>1097</c:v>
                </c:pt>
                <c:pt idx="310">
                  <c:v>1097</c:v>
                </c:pt>
                <c:pt idx="311">
                  <c:v>1097</c:v>
                </c:pt>
                <c:pt idx="312">
                  <c:v>1097</c:v>
                </c:pt>
                <c:pt idx="313">
                  <c:v>1097</c:v>
                </c:pt>
                <c:pt idx="314">
                  <c:v>1098</c:v>
                </c:pt>
                <c:pt idx="315">
                  <c:v>1098</c:v>
                </c:pt>
                <c:pt idx="316">
                  <c:v>1098</c:v>
                </c:pt>
                <c:pt idx="317">
                  <c:v>1098</c:v>
                </c:pt>
                <c:pt idx="318">
                  <c:v>1098</c:v>
                </c:pt>
                <c:pt idx="319">
                  <c:v>1098</c:v>
                </c:pt>
                <c:pt idx="320">
                  <c:v>1098</c:v>
                </c:pt>
                <c:pt idx="321">
                  <c:v>1098</c:v>
                </c:pt>
                <c:pt idx="322">
                  <c:v>1098</c:v>
                </c:pt>
                <c:pt idx="323">
                  <c:v>1098</c:v>
                </c:pt>
                <c:pt idx="324">
                  <c:v>1098</c:v>
                </c:pt>
                <c:pt idx="325">
                  <c:v>1098</c:v>
                </c:pt>
                <c:pt idx="326">
                  <c:v>1098</c:v>
                </c:pt>
                <c:pt idx="327">
                  <c:v>1098</c:v>
                </c:pt>
                <c:pt idx="328">
                  <c:v>1098</c:v>
                </c:pt>
                <c:pt idx="329">
                  <c:v>1098</c:v>
                </c:pt>
                <c:pt idx="330">
                  <c:v>1098</c:v>
                </c:pt>
                <c:pt idx="331">
                  <c:v>1098</c:v>
                </c:pt>
                <c:pt idx="332">
                  <c:v>1098</c:v>
                </c:pt>
                <c:pt idx="333">
                  <c:v>1098</c:v>
                </c:pt>
                <c:pt idx="334">
                  <c:v>1098</c:v>
                </c:pt>
                <c:pt idx="335">
                  <c:v>1098</c:v>
                </c:pt>
                <c:pt idx="336">
                  <c:v>1098</c:v>
                </c:pt>
                <c:pt idx="337">
                  <c:v>1098</c:v>
                </c:pt>
                <c:pt idx="338">
                  <c:v>1098</c:v>
                </c:pt>
                <c:pt idx="339">
                  <c:v>1098</c:v>
                </c:pt>
                <c:pt idx="340">
                  <c:v>1098</c:v>
                </c:pt>
                <c:pt idx="341">
                  <c:v>1098</c:v>
                </c:pt>
                <c:pt idx="342">
                  <c:v>1098</c:v>
                </c:pt>
                <c:pt idx="343">
                  <c:v>1098</c:v>
                </c:pt>
                <c:pt idx="344">
                  <c:v>1098</c:v>
                </c:pt>
                <c:pt idx="345">
                  <c:v>1098</c:v>
                </c:pt>
                <c:pt idx="346">
                  <c:v>1098</c:v>
                </c:pt>
                <c:pt idx="347">
                  <c:v>1098</c:v>
                </c:pt>
                <c:pt idx="348">
                  <c:v>1098</c:v>
                </c:pt>
                <c:pt idx="349">
                  <c:v>1098</c:v>
                </c:pt>
                <c:pt idx="350">
                  <c:v>1098</c:v>
                </c:pt>
                <c:pt idx="351">
                  <c:v>1098</c:v>
                </c:pt>
                <c:pt idx="352">
                  <c:v>1098</c:v>
                </c:pt>
                <c:pt idx="353">
                  <c:v>1098</c:v>
                </c:pt>
                <c:pt idx="354">
                  <c:v>1098</c:v>
                </c:pt>
                <c:pt idx="355">
                  <c:v>1098</c:v>
                </c:pt>
                <c:pt idx="356">
                  <c:v>1098</c:v>
                </c:pt>
                <c:pt idx="357">
                  <c:v>1098</c:v>
                </c:pt>
                <c:pt idx="358">
                  <c:v>1098</c:v>
                </c:pt>
                <c:pt idx="359">
                  <c:v>1099</c:v>
                </c:pt>
                <c:pt idx="360">
                  <c:v>1099</c:v>
                </c:pt>
                <c:pt idx="361">
                  <c:v>1099</c:v>
                </c:pt>
                <c:pt idx="362">
                  <c:v>1099</c:v>
                </c:pt>
                <c:pt idx="363">
                  <c:v>1099</c:v>
                </c:pt>
                <c:pt idx="364">
                  <c:v>1099</c:v>
                </c:pt>
                <c:pt idx="365">
                  <c:v>1099</c:v>
                </c:pt>
                <c:pt idx="366">
                  <c:v>1099</c:v>
                </c:pt>
                <c:pt idx="367">
                  <c:v>1099</c:v>
                </c:pt>
                <c:pt idx="368">
                  <c:v>1099</c:v>
                </c:pt>
                <c:pt idx="369">
                  <c:v>1099</c:v>
                </c:pt>
                <c:pt idx="370">
                  <c:v>1099</c:v>
                </c:pt>
                <c:pt idx="371">
                  <c:v>1099</c:v>
                </c:pt>
                <c:pt idx="372">
                  <c:v>1099</c:v>
                </c:pt>
                <c:pt idx="373">
                  <c:v>1099</c:v>
                </c:pt>
                <c:pt idx="374">
                  <c:v>1099</c:v>
                </c:pt>
                <c:pt idx="375">
                  <c:v>1099</c:v>
                </c:pt>
                <c:pt idx="376">
                  <c:v>1099</c:v>
                </c:pt>
                <c:pt idx="377">
                  <c:v>1099</c:v>
                </c:pt>
                <c:pt idx="378">
                  <c:v>1099</c:v>
                </c:pt>
                <c:pt idx="379">
                  <c:v>1099</c:v>
                </c:pt>
                <c:pt idx="380">
                  <c:v>1099</c:v>
                </c:pt>
                <c:pt idx="381">
                  <c:v>1099</c:v>
                </c:pt>
                <c:pt idx="382">
                  <c:v>1099</c:v>
                </c:pt>
                <c:pt idx="383">
                  <c:v>1099</c:v>
                </c:pt>
                <c:pt idx="384">
                  <c:v>1099</c:v>
                </c:pt>
                <c:pt idx="385">
                  <c:v>1099</c:v>
                </c:pt>
                <c:pt idx="386">
                  <c:v>1099</c:v>
                </c:pt>
                <c:pt idx="387">
                  <c:v>1099</c:v>
                </c:pt>
                <c:pt idx="388">
                  <c:v>1099</c:v>
                </c:pt>
                <c:pt idx="389">
                  <c:v>1099</c:v>
                </c:pt>
                <c:pt idx="390">
                  <c:v>1099</c:v>
                </c:pt>
                <c:pt idx="391">
                  <c:v>1099</c:v>
                </c:pt>
                <c:pt idx="392">
                  <c:v>1099</c:v>
                </c:pt>
                <c:pt idx="393">
                  <c:v>1099</c:v>
                </c:pt>
                <c:pt idx="394">
                  <c:v>1099</c:v>
                </c:pt>
                <c:pt idx="395">
                  <c:v>1099</c:v>
                </c:pt>
                <c:pt idx="396">
                  <c:v>1099</c:v>
                </c:pt>
                <c:pt idx="397">
                  <c:v>1099</c:v>
                </c:pt>
                <c:pt idx="398">
                  <c:v>1099</c:v>
                </c:pt>
                <c:pt idx="399">
                  <c:v>1099</c:v>
                </c:pt>
                <c:pt idx="400">
                  <c:v>1099</c:v>
                </c:pt>
                <c:pt idx="401">
                  <c:v>1099</c:v>
                </c:pt>
                <c:pt idx="402">
                  <c:v>1099</c:v>
                </c:pt>
                <c:pt idx="403">
                  <c:v>1099</c:v>
                </c:pt>
                <c:pt idx="404">
                  <c:v>1099</c:v>
                </c:pt>
                <c:pt idx="405">
                  <c:v>1099</c:v>
                </c:pt>
                <c:pt idx="406">
                  <c:v>1099</c:v>
                </c:pt>
                <c:pt idx="407">
                  <c:v>1099</c:v>
                </c:pt>
                <c:pt idx="408">
                  <c:v>1099</c:v>
                </c:pt>
                <c:pt idx="409">
                  <c:v>1099</c:v>
                </c:pt>
                <c:pt idx="410">
                  <c:v>1099</c:v>
                </c:pt>
                <c:pt idx="411">
                  <c:v>1099</c:v>
                </c:pt>
                <c:pt idx="412">
                  <c:v>1099</c:v>
                </c:pt>
                <c:pt idx="413">
                  <c:v>1099</c:v>
                </c:pt>
                <c:pt idx="414">
                  <c:v>1099</c:v>
                </c:pt>
                <c:pt idx="415">
                  <c:v>1099</c:v>
                </c:pt>
                <c:pt idx="416">
                  <c:v>1100</c:v>
                </c:pt>
                <c:pt idx="417">
                  <c:v>1100</c:v>
                </c:pt>
                <c:pt idx="418">
                  <c:v>1100</c:v>
                </c:pt>
                <c:pt idx="419">
                  <c:v>1100</c:v>
                </c:pt>
                <c:pt idx="420">
                  <c:v>1100</c:v>
                </c:pt>
                <c:pt idx="421">
                  <c:v>1100</c:v>
                </c:pt>
                <c:pt idx="422">
                  <c:v>1100</c:v>
                </c:pt>
                <c:pt idx="423">
                  <c:v>1100</c:v>
                </c:pt>
                <c:pt idx="424">
                  <c:v>1100</c:v>
                </c:pt>
                <c:pt idx="425">
                  <c:v>1100</c:v>
                </c:pt>
                <c:pt idx="426">
                  <c:v>1100</c:v>
                </c:pt>
                <c:pt idx="427">
                  <c:v>1100</c:v>
                </c:pt>
                <c:pt idx="428">
                  <c:v>1100</c:v>
                </c:pt>
                <c:pt idx="429">
                  <c:v>1100</c:v>
                </c:pt>
                <c:pt idx="430">
                  <c:v>1100</c:v>
                </c:pt>
                <c:pt idx="431">
                  <c:v>1100</c:v>
                </c:pt>
                <c:pt idx="432">
                  <c:v>1100</c:v>
                </c:pt>
                <c:pt idx="433">
                  <c:v>1100</c:v>
                </c:pt>
                <c:pt idx="434">
                  <c:v>1100</c:v>
                </c:pt>
                <c:pt idx="435">
                  <c:v>1100</c:v>
                </c:pt>
                <c:pt idx="436">
                  <c:v>1100</c:v>
                </c:pt>
                <c:pt idx="437">
                  <c:v>1100</c:v>
                </c:pt>
                <c:pt idx="438">
                  <c:v>1100</c:v>
                </c:pt>
                <c:pt idx="439">
                  <c:v>1100</c:v>
                </c:pt>
                <c:pt idx="440">
                  <c:v>1100</c:v>
                </c:pt>
                <c:pt idx="441">
                  <c:v>1100</c:v>
                </c:pt>
                <c:pt idx="442">
                  <c:v>1100</c:v>
                </c:pt>
                <c:pt idx="443">
                  <c:v>1100</c:v>
                </c:pt>
                <c:pt idx="444">
                  <c:v>1100</c:v>
                </c:pt>
                <c:pt idx="445">
                  <c:v>1100</c:v>
                </c:pt>
                <c:pt idx="446">
                  <c:v>1100</c:v>
                </c:pt>
                <c:pt idx="447">
                  <c:v>1100</c:v>
                </c:pt>
                <c:pt idx="448">
                  <c:v>1100</c:v>
                </c:pt>
                <c:pt idx="449">
                  <c:v>1100</c:v>
                </c:pt>
                <c:pt idx="450">
                  <c:v>1100</c:v>
                </c:pt>
                <c:pt idx="451">
                  <c:v>1100</c:v>
                </c:pt>
                <c:pt idx="452">
                  <c:v>1100</c:v>
                </c:pt>
                <c:pt idx="453">
                  <c:v>1100</c:v>
                </c:pt>
                <c:pt idx="454">
                  <c:v>1100</c:v>
                </c:pt>
                <c:pt idx="455">
                  <c:v>1100</c:v>
                </c:pt>
                <c:pt idx="456">
                  <c:v>1100</c:v>
                </c:pt>
                <c:pt idx="457">
                  <c:v>1100</c:v>
                </c:pt>
                <c:pt idx="458">
                  <c:v>1100</c:v>
                </c:pt>
                <c:pt idx="459">
                  <c:v>1100</c:v>
                </c:pt>
                <c:pt idx="460">
                  <c:v>1100</c:v>
                </c:pt>
                <c:pt idx="461">
                  <c:v>1100</c:v>
                </c:pt>
                <c:pt idx="462">
                  <c:v>1100</c:v>
                </c:pt>
                <c:pt idx="463">
                  <c:v>1100</c:v>
                </c:pt>
                <c:pt idx="464">
                  <c:v>1100</c:v>
                </c:pt>
                <c:pt idx="465">
                  <c:v>1100</c:v>
                </c:pt>
                <c:pt idx="466">
                  <c:v>1100</c:v>
                </c:pt>
                <c:pt idx="467">
                  <c:v>1100</c:v>
                </c:pt>
                <c:pt idx="468">
                  <c:v>1100</c:v>
                </c:pt>
                <c:pt idx="469">
                  <c:v>1100</c:v>
                </c:pt>
                <c:pt idx="470">
                  <c:v>1100</c:v>
                </c:pt>
                <c:pt idx="471">
                  <c:v>1100</c:v>
                </c:pt>
                <c:pt idx="472">
                  <c:v>1100</c:v>
                </c:pt>
                <c:pt idx="473">
                  <c:v>1100</c:v>
                </c:pt>
                <c:pt idx="474">
                  <c:v>1100</c:v>
                </c:pt>
                <c:pt idx="475">
                  <c:v>1100</c:v>
                </c:pt>
                <c:pt idx="476">
                  <c:v>1100</c:v>
                </c:pt>
                <c:pt idx="477">
                  <c:v>1100</c:v>
                </c:pt>
                <c:pt idx="478">
                  <c:v>1100</c:v>
                </c:pt>
                <c:pt idx="479">
                  <c:v>1100</c:v>
                </c:pt>
                <c:pt idx="480">
                  <c:v>1100</c:v>
                </c:pt>
                <c:pt idx="481">
                  <c:v>1100</c:v>
                </c:pt>
                <c:pt idx="482">
                  <c:v>1100</c:v>
                </c:pt>
                <c:pt idx="483">
                  <c:v>1100</c:v>
                </c:pt>
                <c:pt idx="484">
                  <c:v>1100</c:v>
                </c:pt>
                <c:pt idx="485">
                  <c:v>1100</c:v>
                </c:pt>
                <c:pt idx="486">
                  <c:v>1100</c:v>
                </c:pt>
                <c:pt idx="487">
                  <c:v>1100</c:v>
                </c:pt>
                <c:pt idx="488">
                  <c:v>1100</c:v>
                </c:pt>
                <c:pt idx="489">
                  <c:v>1100</c:v>
                </c:pt>
                <c:pt idx="490">
                  <c:v>1100</c:v>
                </c:pt>
                <c:pt idx="491">
                  <c:v>1100</c:v>
                </c:pt>
                <c:pt idx="492">
                  <c:v>1100</c:v>
                </c:pt>
                <c:pt idx="493">
                  <c:v>1100</c:v>
                </c:pt>
                <c:pt idx="494">
                  <c:v>1100</c:v>
                </c:pt>
                <c:pt idx="495">
                  <c:v>1100</c:v>
                </c:pt>
                <c:pt idx="496">
                  <c:v>1100</c:v>
                </c:pt>
                <c:pt idx="497">
                  <c:v>1100</c:v>
                </c:pt>
                <c:pt idx="498">
                  <c:v>1100</c:v>
                </c:pt>
                <c:pt idx="499">
                  <c:v>1100</c:v>
                </c:pt>
                <c:pt idx="500">
                  <c:v>1100</c:v>
                </c:pt>
                <c:pt idx="501">
                  <c:v>1100</c:v>
                </c:pt>
                <c:pt idx="502">
                  <c:v>1100</c:v>
                </c:pt>
                <c:pt idx="503">
                  <c:v>1100</c:v>
                </c:pt>
                <c:pt idx="504">
                  <c:v>1100</c:v>
                </c:pt>
                <c:pt idx="505">
                  <c:v>1100</c:v>
                </c:pt>
                <c:pt idx="506">
                  <c:v>1100</c:v>
                </c:pt>
                <c:pt idx="507">
                  <c:v>1100</c:v>
                </c:pt>
                <c:pt idx="508">
                  <c:v>1100</c:v>
                </c:pt>
                <c:pt idx="509">
                  <c:v>1100</c:v>
                </c:pt>
                <c:pt idx="510">
                  <c:v>1100</c:v>
                </c:pt>
                <c:pt idx="511">
                  <c:v>1100</c:v>
                </c:pt>
                <c:pt idx="512">
                  <c:v>1100</c:v>
                </c:pt>
                <c:pt idx="513">
                  <c:v>1100</c:v>
                </c:pt>
                <c:pt idx="514">
                  <c:v>1100</c:v>
                </c:pt>
                <c:pt idx="515">
                  <c:v>1100</c:v>
                </c:pt>
                <c:pt idx="516">
                  <c:v>1100</c:v>
                </c:pt>
                <c:pt idx="517">
                  <c:v>1100</c:v>
                </c:pt>
                <c:pt idx="518">
                  <c:v>1100</c:v>
                </c:pt>
                <c:pt idx="519">
                  <c:v>1100</c:v>
                </c:pt>
                <c:pt idx="520">
                  <c:v>1100</c:v>
                </c:pt>
                <c:pt idx="521">
                  <c:v>1100</c:v>
                </c:pt>
                <c:pt idx="522">
                  <c:v>1100</c:v>
                </c:pt>
                <c:pt idx="523">
                  <c:v>1100</c:v>
                </c:pt>
                <c:pt idx="524">
                  <c:v>1100</c:v>
                </c:pt>
                <c:pt idx="525">
                  <c:v>1100</c:v>
                </c:pt>
                <c:pt idx="526">
                  <c:v>1100</c:v>
                </c:pt>
                <c:pt idx="527">
                  <c:v>1100</c:v>
                </c:pt>
                <c:pt idx="528">
                  <c:v>1100</c:v>
                </c:pt>
                <c:pt idx="529">
                  <c:v>1100</c:v>
                </c:pt>
                <c:pt idx="530">
                  <c:v>1100</c:v>
                </c:pt>
                <c:pt idx="531">
                  <c:v>1100</c:v>
                </c:pt>
                <c:pt idx="532">
                  <c:v>1100</c:v>
                </c:pt>
                <c:pt idx="533">
                  <c:v>1100</c:v>
                </c:pt>
                <c:pt idx="534">
                  <c:v>1100</c:v>
                </c:pt>
                <c:pt idx="535">
                  <c:v>1100</c:v>
                </c:pt>
                <c:pt idx="536">
                  <c:v>1100</c:v>
                </c:pt>
                <c:pt idx="537">
                  <c:v>1100</c:v>
                </c:pt>
                <c:pt idx="538">
                  <c:v>1100</c:v>
                </c:pt>
                <c:pt idx="539">
                  <c:v>1100</c:v>
                </c:pt>
                <c:pt idx="540">
                  <c:v>1100</c:v>
                </c:pt>
                <c:pt idx="541">
                  <c:v>1100</c:v>
                </c:pt>
                <c:pt idx="542">
                  <c:v>1100</c:v>
                </c:pt>
                <c:pt idx="543">
                  <c:v>1100</c:v>
                </c:pt>
                <c:pt idx="544">
                  <c:v>1100</c:v>
                </c:pt>
                <c:pt idx="545">
                  <c:v>1100</c:v>
                </c:pt>
                <c:pt idx="546">
                  <c:v>1100</c:v>
                </c:pt>
                <c:pt idx="547">
                  <c:v>1100</c:v>
                </c:pt>
                <c:pt idx="548">
                  <c:v>1100</c:v>
                </c:pt>
                <c:pt idx="549">
                  <c:v>1100</c:v>
                </c:pt>
                <c:pt idx="550">
                  <c:v>1100</c:v>
                </c:pt>
                <c:pt idx="551">
                  <c:v>1100</c:v>
                </c:pt>
                <c:pt idx="552">
                  <c:v>1100</c:v>
                </c:pt>
                <c:pt idx="553">
                  <c:v>1100</c:v>
                </c:pt>
                <c:pt idx="554">
                  <c:v>1100</c:v>
                </c:pt>
                <c:pt idx="555">
                  <c:v>1100</c:v>
                </c:pt>
                <c:pt idx="556">
                  <c:v>1100</c:v>
                </c:pt>
                <c:pt idx="557">
                  <c:v>1100</c:v>
                </c:pt>
                <c:pt idx="558">
                  <c:v>1100</c:v>
                </c:pt>
                <c:pt idx="559">
                  <c:v>1100</c:v>
                </c:pt>
                <c:pt idx="560">
                  <c:v>1100</c:v>
                </c:pt>
                <c:pt idx="561">
                  <c:v>1100</c:v>
                </c:pt>
                <c:pt idx="562">
                  <c:v>1100</c:v>
                </c:pt>
                <c:pt idx="563">
                  <c:v>1100</c:v>
                </c:pt>
                <c:pt idx="564">
                  <c:v>1100</c:v>
                </c:pt>
                <c:pt idx="565">
                  <c:v>1100</c:v>
                </c:pt>
                <c:pt idx="566">
                  <c:v>1100</c:v>
                </c:pt>
                <c:pt idx="567">
                  <c:v>1100</c:v>
                </c:pt>
                <c:pt idx="568">
                  <c:v>1100</c:v>
                </c:pt>
                <c:pt idx="569">
                  <c:v>1100</c:v>
                </c:pt>
                <c:pt idx="570">
                  <c:v>1100</c:v>
                </c:pt>
                <c:pt idx="571">
                  <c:v>1100</c:v>
                </c:pt>
                <c:pt idx="572">
                  <c:v>1100</c:v>
                </c:pt>
                <c:pt idx="573">
                  <c:v>1100</c:v>
                </c:pt>
                <c:pt idx="574">
                  <c:v>1100</c:v>
                </c:pt>
                <c:pt idx="575">
                  <c:v>1100</c:v>
                </c:pt>
                <c:pt idx="576">
                  <c:v>1100</c:v>
                </c:pt>
                <c:pt idx="577">
                  <c:v>1100</c:v>
                </c:pt>
                <c:pt idx="578">
                  <c:v>1100</c:v>
                </c:pt>
                <c:pt idx="579">
                  <c:v>1100</c:v>
                </c:pt>
                <c:pt idx="580">
                  <c:v>1100</c:v>
                </c:pt>
                <c:pt idx="581">
                  <c:v>1100</c:v>
                </c:pt>
                <c:pt idx="582">
                  <c:v>1100</c:v>
                </c:pt>
                <c:pt idx="583">
                  <c:v>1100</c:v>
                </c:pt>
                <c:pt idx="584">
                  <c:v>1100</c:v>
                </c:pt>
                <c:pt idx="585">
                  <c:v>1100</c:v>
                </c:pt>
                <c:pt idx="586">
                  <c:v>1100</c:v>
                </c:pt>
                <c:pt idx="587">
                  <c:v>1100</c:v>
                </c:pt>
                <c:pt idx="588">
                  <c:v>1100</c:v>
                </c:pt>
                <c:pt idx="589">
                  <c:v>1100</c:v>
                </c:pt>
                <c:pt idx="590">
                  <c:v>1100</c:v>
                </c:pt>
                <c:pt idx="591">
                  <c:v>1100</c:v>
                </c:pt>
                <c:pt idx="592">
                  <c:v>1100</c:v>
                </c:pt>
                <c:pt idx="593">
                  <c:v>1100</c:v>
                </c:pt>
                <c:pt idx="594">
                  <c:v>1100</c:v>
                </c:pt>
                <c:pt idx="595">
                  <c:v>1100</c:v>
                </c:pt>
                <c:pt idx="596">
                  <c:v>1100</c:v>
                </c:pt>
                <c:pt idx="597">
                  <c:v>1100</c:v>
                </c:pt>
                <c:pt idx="598">
                  <c:v>1100</c:v>
                </c:pt>
                <c:pt idx="599">
                  <c:v>1100</c:v>
                </c:pt>
                <c:pt idx="600">
                  <c:v>1100</c:v>
                </c:pt>
                <c:pt idx="601">
                  <c:v>1100</c:v>
                </c:pt>
                <c:pt idx="602">
                  <c:v>1100</c:v>
                </c:pt>
                <c:pt idx="603">
                  <c:v>1100</c:v>
                </c:pt>
                <c:pt idx="604">
                  <c:v>1100</c:v>
                </c:pt>
                <c:pt idx="605">
                  <c:v>1100</c:v>
                </c:pt>
                <c:pt idx="606">
                  <c:v>1100</c:v>
                </c:pt>
                <c:pt idx="607">
                  <c:v>1100</c:v>
                </c:pt>
                <c:pt idx="608">
                  <c:v>1100</c:v>
                </c:pt>
                <c:pt idx="609">
                  <c:v>1100</c:v>
                </c:pt>
                <c:pt idx="610">
                  <c:v>1100</c:v>
                </c:pt>
                <c:pt idx="611">
                  <c:v>1100</c:v>
                </c:pt>
                <c:pt idx="612">
                  <c:v>1100</c:v>
                </c:pt>
                <c:pt idx="613">
                  <c:v>1100</c:v>
                </c:pt>
                <c:pt idx="614">
                  <c:v>1100</c:v>
                </c:pt>
                <c:pt idx="615">
                  <c:v>1100</c:v>
                </c:pt>
                <c:pt idx="616">
                  <c:v>1100</c:v>
                </c:pt>
                <c:pt idx="617">
                  <c:v>1100</c:v>
                </c:pt>
                <c:pt idx="618">
                  <c:v>1100</c:v>
                </c:pt>
                <c:pt idx="619">
                  <c:v>1100</c:v>
                </c:pt>
                <c:pt idx="620">
                  <c:v>1100</c:v>
                </c:pt>
                <c:pt idx="621">
                  <c:v>1100</c:v>
                </c:pt>
                <c:pt idx="622">
                  <c:v>1100</c:v>
                </c:pt>
                <c:pt idx="623">
                  <c:v>1100</c:v>
                </c:pt>
                <c:pt idx="624">
                  <c:v>1100</c:v>
                </c:pt>
                <c:pt idx="625">
                  <c:v>1100</c:v>
                </c:pt>
                <c:pt idx="626">
                  <c:v>1100</c:v>
                </c:pt>
                <c:pt idx="627">
                  <c:v>1100</c:v>
                </c:pt>
                <c:pt idx="628">
                  <c:v>1100</c:v>
                </c:pt>
                <c:pt idx="629">
                  <c:v>1100</c:v>
                </c:pt>
                <c:pt idx="630">
                  <c:v>1100</c:v>
                </c:pt>
                <c:pt idx="631">
                  <c:v>1100</c:v>
                </c:pt>
                <c:pt idx="632">
                  <c:v>1100</c:v>
                </c:pt>
                <c:pt idx="633">
                  <c:v>1100</c:v>
                </c:pt>
                <c:pt idx="634">
                  <c:v>1100</c:v>
                </c:pt>
                <c:pt idx="635">
                  <c:v>1100</c:v>
                </c:pt>
                <c:pt idx="636">
                  <c:v>1100</c:v>
                </c:pt>
                <c:pt idx="637">
                  <c:v>1100</c:v>
                </c:pt>
                <c:pt idx="638">
                  <c:v>1100</c:v>
                </c:pt>
                <c:pt idx="639">
                  <c:v>1100</c:v>
                </c:pt>
                <c:pt idx="640">
                  <c:v>1100</c:v>
                </c:pt>
                <c:pt idx="641">
                  <c:v>1100</c:v>
                </c:pt>
                <c:pt idx="642">
                  <c:v>1100</c:v>
                </c:pt>
                <c:pt idx="643">
                  <c:v>1100</c:v>
                </c:pt>
                <c:pt idx="644">
                  <c:v>1100</c:v>
                </c:pt>
                <c:pt idx="645">
                  <c:v>1100</c:v>
                </c:pt>
                <c:pt idx="646">
                  <c:v>1100</c:v>
                </c:pt>
                <c:pt idx="647">
                  <c:v>1099</c:v>
                </c:pt>
                <c:pt idx="648">
                  <c:v>1099</c:v>
                </c:pt>
                <c:pt idx="649">
                  <c:v>1099</c:v>
                </c:pt>
                <c:pt idx="650">
                  <c:v>1099</c:v>
                </c:pt>
                <c:pt idx="651">
                  <c:v>1099</c:v>
                </c:pt>
                <c:pt idx="652">
                  <c:v>1099</c:v>
                </c:pt>
                <c:pt idx="653">
                  <c:v>1099</c:v>
                </c:pt>
                <c:pt idx="654">
                  <c:v>1099</c:v>
                </c:pt>
                <c:pt idx="655">
                  <c:v>1099</c:v>
                </c:pt>
                <c:pt idx="656">
                  <c:v>1099</c:v>
                </c:pt>
                <c:pt idx="657">
                  <c:v>1099</c:v>
                </c:pt>
                <c:pt idx="658">
                  <c:v>1099</c:v>
                </c:pt>
                <c:pt idx="659">
                  <c:v>1099</c:v>
                </c:pt>
                <c:pt idx="660">
                  <c:v>1099</c:v>
                </c:pt>
                <c:pt idx="661">
                  <c:v>1099</c:v>
                </c:pt>
                <c:pt idx="662">
                  <c:v>1099</c:v>
                </c:pt>
                <c:pt idx="663">
                  <c:v>1099</c:v>
                </c:pt>
                <c:pt idx="664">
                  <c:v>1099</c:v>
                </c:pt>
                <c:pt idx="665">
                  <c:v>1099</c:v>
                </c:pt>
                <c:pt idx="666">
                  <c:v>1099</c:v>
                </c:pt>
                <c:pt idx="667">
                  <c:v>1099</c:v>
                </c:pt>
                <c:pt idx="668">
                  <c:v>1099</c:v>
                </c:pt>
                <c:pt idx="669">
                  <c:v>1099</c:v>
                </c:pt>
                <c:pt idx="670">
                  <c:v>1099</c:v>
                </c:pt>
                <c:pt idx="671">
                  <c:v>1099</c:v>
                </c:pt>
                <c:pt idx="672">
                  <c:v>1099</c:v>
                </c:pt>
                <c:pt idx="673">
                  <c:v>1099</c:v>
                </c:pt>
                <c:pt idx="674">
                  <c:v>1099</c:v>
                </c:pt>
                <c:pt idx="675">
                  <c:v>1099</c:v>
                </c:pt>
                <c:pt idx="676">
                  <c:v>1099</c:v>
                </c:pt>
                <c:pt idx="677">
                  <c:v>1099</c:v>
                </c:pt>
                <c:pt idx="678">
                  <c:v>1099</c:v>
                </c:pt>
                <c:pt idx="679">
                  <c:v>1099</c:v>
                </c:pt>
                <c:pt idx="680">
                  <c:v>1099</c:v>
                </c:pt>
                <c:pt idx="681">
                  <c:v>1099</c:v>
                </c:pt>
                <c:pt idx="682">
                  <c:v>1099</c:v>
                </c:pt>
                <c:pt idx="683">
                  <c:v>1099</c:v>
                </c:pt>
                <c:pt idx="684">
                  <c:v>1099</c:v>
                </c:pt>
                <c:pt idx="685">
                  <c:v>1099</c:v>
                </c:pt>
                <c:pt idx="686">
                  <c:v>1099</c:v>
                </c:pt>
                <c:pt idx="687">
                  <c:v>1099</c:v>
                </c:pt>
                <c:pt idx="688">
                  <c:v>1099</c:v>
                </c:pt>
                <c:pt idx="689">
                  <c:v>1099</c:v>
                </c:pt>
                <c:pt idx="690">
                  <c:v>1099</c:v>
                </c:pt>
                <c:pt idx="691">
                  <c:v>1099</c:v>
                </c:pt>
                <c:pt idx="692">
                  <c:v>1099</c:v>
                </c:pt>
                <c:pt idx="693">
                  <c:v>1099</c:v>
                </c:pt>
                <c:pt idx="694">
                  <c:v>1099</c:v>
                </c:pt>
                <c:pt idx="695">
                  <c:v>1099</c:v>
                </c:pt>
                <c:pt idx="696">
                  <c:v>1099</c:v>
                </c:pt>
                <c:pt idx="697">
                  <c:v>1099</c:v>
                </c:pt>
                <c:pt idx="698">
                  <c:v>1099</c:v>
                </c:pt>
                <c:pt idx="699">
                  <c:v>1099</c:v>
                </c:pt>
                <c:pt idx="700">
                  <c:v>1099</c:v>
                </c:pt>
                <c:pt idx="701">
                  <c:v>1099</c:v>
                </c:pt>
                <c:pt idx="702">
                  <c:v>1099</c:v>
                </c:pt>
                <c:pt idx="703">
                  <c:v>1099</c:v>
                </c:pt>
                <c:pt idx="704">
                  <c:v>1099</c:v>
                </c:pt>
                <c:pt idx="705">
                  <c:v>1099</c:v>
                </c:pt>
                <c:pt idx="706">
                  <c:v>1099</c:v>
                </c:pt>
                <c:pt idx="707">
                  <c:v>1099</c:v>
                </c:pt>
                <c:pt idx="708">
                  <c:v>1099</c:v>
                </c:pt>
                <c:pt idx="709">
                  <c:v>1099</c:v>
                </c:pt>
                <c:pt idx="710">
                  <c:v>1099</c:v>
                </c:pt>
                <c:pt idx="711">
                  <c:v>1099</c:v>
                </c:pt>
                <c:pt idx="712">
                  <c:v>1099</c:v>
                </c:pt>
                <c:pt idx="713">
                  <c:v>1099</c:v>
                </c:pt>
                <c:pt idx="714">
                  <c:v>1099</c:v>
                </c:pt>
                <c:pt idx="715">
                  <c:v>1099</c:v>
                </c:pt>
                <c:pt idx="716">
                  <c:v>1099</c:v>
                </c:pt>
                <c:pt idx="717">
                  <c:v>1099</c:v>
                </c:pt>
                <c:pt idx="718">
                  <c:v>1099</c:v>
                </c:pt>
                <c:pt idx="719">
                  <c:v>1099</c:v>
                </c:pt>
                <c:pt idx="720">
                  <c:v>1099</c:v>
                </c:pt>
                <c:pt idx="721">
                  <c:v>1099</c:v>
                </c:pt>
                <c:pt idx="722">
                  <c:v>1099</c:v>
                </c:pt>
                <c:pt idx="723">
                  <c:v>1099</c:v>
                </c:pt>
                <c:pt idx="724">
                  <c:v>1099</c:v>
                </c:pt>
                <c:pt idx="725">
                  <c:v>1099</c:v>
                </c:pt>
                <c:pt idx="726">
                  <c:v>1099</c:v>
                </c:pt>
                <c:pt idx="727">
                  <c:v>1099</c:v>
                </c:pt>
                <c:pt idx="728">
                  <c:v>1099</c:v>
                </c:pt>
                <c:pt idx="729">
                  <c:v>1099</c:v>
                </c:pt>
                <c:pt idx="730">
                  <c:v>1099</c:v>
                </c:pt>
                <c:pt idx="731">
                  <c:v>1099</c:v>
                </c:pt>
                <c:pt idx="732">
                  <c:v>1099</c:v>
                </c:pt>
                <c:pt idx="733">
                  <c:v>1099</c:v>
                </c:pt>
                <c:pt idx="734">
                  <c:v>1099</c:v>
                </c:pt>
                <c:pt idx="735">
                  <c:v>1099</c:v>
                </c:pt>
                <c:pt idx="736">
                  <c:v>1099</c:v>
                </c:pt>
                <c:pt idx="737">
                  <c:v>1099</c:v>
                </c:pt>
                <c:pt idx="738">
                  <c:v>1099</c:v>
                </c:pt>
                <c:pt idx="739">
                  <c:v>1099</c:v>
                </c:pt>
                <c:pt idx="740">
                  <c:v>1099</c:v>
                </c:pt>
                <c:pt idx="741">
                  <c:v>1099</c:v>
                </c:pt>
                <c:pt idx="742">
                  <c:v>1099</c:v>
                </c:pt>
                <c:pt idx="743">
                  <c:v>1099</c:v>
                </c:pt>
                <c:pt idx="744">
                  <c:v>1099</c:v>
                </c:pt>
                <c:pt idx="745">
                  <c:v>1099</c:v>
                </c:pt>
                <c:pt idx="746">
                  <c:v>1099</c:v>
                </c:pt>
                <c:pt idx="747">
                  <c:v>1099</c:v>
                </c:pt>
                <c:pt idx="748">
                  <c:v>1099</c:v>
                </c:pt>
                <c:pt idx="749">
                  <c:v>1099</c:v>
                </c:pt>
                <c:pt idx="750">
                  <c:v>1099</c:v>
                </c:pt>
                <c:pt idx="751">
                  <c:v>1099</c:v>
                </c:pt>
                <c:pt idx="752">
                  <c:v>1099</c:v>
                </c:pt>
                <c:pt idx="753">
                  <c:v>1099</c:v>
                </c:pt>
                <c:pt idx="754">
                  <c:v>1099</c:v>
                </c:pt>
                <c:pt idx="755">
                  <c:v>1099</c:v>
                </c:pt>
                <c:pt idx="756">
                  <c:v>1099</c:v>
                </c:pt>
                <c:pt idx="757">
                  <c:v>1099</c:v>
                </c:pt>
                <c:pt idx="758">
                  <c:v>1099</c:v>
                </c:pt>
                <c:pt idx="759">
                  <c:v>1099</c:v>
                </c:pt>
                <c:pt idx="760">
                  <c:v>1099</c:v>
                </c:pt>
                <c:pt idx="761">
                  <c:v>1099</c:v>
                </c:pt>
                <c:pt idx="762">
                  <c:v>1099</c:v>
                </c:pt>
                <c:pt idx="763">
                  <c:v>1099</c:v>
                </c:pt>
                <c:pt idx="764">
                  <c:v>1099</c:v>
                </c:pt>
                <c:pt idx="765">
                  <c:v>1099</c:v>
                </c:pt>
                <c:pt idx="766">
                  <c:v>1099</c:v>
                </c:pt>
                <c:pt idx="767">
                  <c:v>1099</c:v>
                </c:pt>
                <c:pt idx="768">
                  <c:v>1099</c:v>
                </c:pt>
                <c:pt idx="769">
                  <c:v>1099</c:v>
                </c:pt>
                <c:pt idx="770">
                  <c:v>1099</c:v>
                </c:pt>
                <c:pt idx="771">
                  <c:v>1099</c:v>
                </c:pt>
                <c:pt idx="772">
                  <c:v>1099</c:v>
                </c:pt>
                <c:pt idx="773">
                  <c:v>1099</c:v>
                </c:pt>
                <c:pt idx="774">
                  <c:v>1099</c:v>
                </c:pt>
                <c:pt idx="775">
                  <c:v>1099</c:v>
                </c:pt>
                <c:pt idx="776">
                  <c:v>1099</c:v>
                </c:pt>
                <c:pt idx="777">
                  <c:v>1099</c:v>
                </c:pt>
                <c:pt idx="778">
                  <c:v>1099</c:v>
                </c:pt>
                <c:pt idx="779">
                  <c:v>1099</c:v>
                </c:pt>
                <c:pt idx="780">
                  <c:v>1099</c:v>
                </c:pt>
                <c:pt idx="781">
                  <c:v>1099</c:v>
                </c:pt>
                <c:pt idx="782">
                  <c:v>1099</c:v>
                </c:pt>
                <c:pt idx="783">
                  <c:v>1099</c:v>
                </c:pt>
                <c:pt idx="784">
                  <c:v>1099</c:v>
                </c:pt>
                <c:pt idx="785">
                  <c:v>1099</c:v>
                </c:pt>
                <c:pt idx="786">
                  <c:v>1099</c:v>
                </c:pt>
                <c:pt idx="787">
                  <c:v>1099</c:v>
                </c:pt>
                <c:pt idx="788">
                  <c:v>1097</c:v>
                </c:pt>
                <c:pt idx="789">
                  <c:v>1096</c:v>
                </c:pt>
                <c:pt idx="790">
                  <c:v>1095</c:v>
                </c:pt>
                <c:pt idx="791">
                  <c:v>1093</c:v>
                </c:pt>
                <c:pt idx="792">
                  <c:v>1091</c:v>
                </c:pt>
                <c:pt idx="793">
                  <c:v>1089</c:v>
                </c:pt>
                <c:pt idx="794">
                  <c:v>1087</c:v>
                </c:pt>
                <c:pt idx="795">
                  <c:v>1085</c:v>
                </c:pt>
                <c:pt idx="796">
                  <c:v>1083</c:v>
                </c:pt>
                <c:pt idx="797">
                  <c:v>1080</c:v>
                </c:pt>
                <c:pt idx="798">
                  <c:v>1078</c:v>
                </c:pt>
                <c:pt idx="799">
                  <c:v>1075</c:v>
                </c:pt>
                <c:pt idx="800">
                  <c:v>1073</c:v>
                </c:pt>
                <c:pt idx="801">
                  <c:v>1070</c:v>
                </c:pt>
                <c:pt idx="802">
                  <c:v>1067</c:v>
                </c:pt>
                <c:pt idx="803">
                  <c:v>1064</c:v>
                </c:pt>
                <c:pt idx="804">
                  <c:v>1061</c:v>
                </c:pt>
                <c:pt idx="805">
                  <c:v>1058</c:v>
                </c:pt>
                <c:pt idx="806">
                  <c:v>1056</c:v>
                </c:pt>
                <c:pt idx="807">
                  <c:v>1053</c:v>
                </c:pt>
                <c:pt idx="808">
                  <c:v>1050</c:v>
                </c:pt>
                <c:pt idx="809">
                  <c:v>1047</c:v>
                </c:pt>
                <c:pt idx="810">
                  <c:v>1044</c:v>
                </c:pt>
                <c:pt idx="811">
                  <c:v>1041</c:v>
                </c:pt>
                <c:pt idx="812">
                  <c:v>1037</c:v>
                </c:pt>
                <c:pt idx="813">
                  <c:v>1034</c:v>
                </c:pt>
                <c:pt idx="814">
                  <c:v>1031</c:v>
                </c:pt>
                <c:pt idx="815">
                  <c:v>1028</c:v>
                </c:pt>
                <c:pt idx="816">
                  <c:v>1025</c:v>
                </c:pt>
                <c:pt idx="817">
                  <c:v>1022</c:v>
                </c:pt>
                <c:pt idx="818">
                  <c:v>1018</c:v>
                </c:pt>
                <c:pt idx="819">
                  <c:v>1015</c:v>
                </c:pt>
                <c:pt idx="820">
                  <c:v>1012</c:v>
                </c:pt>
                <c:pt idx="821">
                  <c:v>1009</c:v>
                </c:pt>
                <c:pt idx="822">
                  <c:v>1006</c:v>
                </c:pt>
                <c:pt idx="823">
                  <c:v>1003</c:v>
                </c:pt>
                <c:pt idx="824">
                  <c:v>999</c:v>
                </c:pt>
                <c:pt idx="825">
                  <c:v>996</c:v>
                </c:pt>
                <c:pt idx="826">
                  <c:v>993</c:v>
                </c:pt>
                <c:pt idx="827">
                  <c:v>990</c:v>
                </c:pt>
                <c:pt idx="828">
                  <c:v>987</c:v>
                </c:pt>
                <c:pt idx="829">
                  <c:v>983</c:v>
                </c:pt>
                <c:pt idx="830">
                  <c:v>980</c:v>
                </c:pt>
                <c:pt idx="831">
                  <c:v>977</c:v>
                </c:pt>
                <c:pt idx="832">
                  <c:v>974</c:v>
                </c:pt>
                <c:pt idx="833">
                  <c:v>970</c:v>
                </c:pt>
                <c:pt idx="834">
                  <c:v>967</c:v>
                </c:pt>
                <c:pt idx="835">
                  <c:v>964</c:v>
                </c:pt>
                <c:pt idx="836">
                  <c:v>961</c:v>
                </c:pt>
                <c:pt idx="837">
                  <c:v>958</c:v>
                </c:pt>
                <c:pt idx="838">
                  <c:v>955</c:v>
                </c:pt>
                <c:pt idx="839">
                  <c:v>952</c:v>
                </c:pt>
                <c:pt idx="840">
                  <c:v>948</c:v>
                </c:pt>
                <c:pt idx="841">
                  <c:v>945</c:v>
                </c:pt>
                <c:pt idx="842">
                  <c:v>942</c:v>
                </c:pt>
                <c:pt idx="843">
                  <c:v>939</c:v>
                </c:pt>
                <c:pt idx="844">
                  <c:v>936</c:v>
                </c:pt>
                <c:pt idx="845">
                  <c:v>933</c:v>
                </c:pt>
                <c:pt idx="846">
                  <c:v>930</c:v>
                </c:pt>
                <c:pt idx="847">
                  <c:v>927</c:v>
                </c:pt>
                <c:pt idx="848">
                  <c:v>924</c:v>
                </c:pt>
                <c:pt idx="849">
                  <c:v>921</c:v>
                </c:pt>
                <c:pt idx="850">
                  <c:v>918</c:v>
                </c:pt>
                <c:pt idx="851">
                  <c:v>915</c:v>
                </c:pt>
                <c:pt idx="852">
                  <c:v>912</c:v>
                </c:pt>
                <c:pt idx="853">
                  <c:v>909</c:v>
                </c:pt>
                <c:pt idx="854">
                  <c:v>906</c:v>
                </c:pt>
                <c:pt idx="855">
                  <c:v>903</c:v>
                </c:pt>
                <c:pt idx="856">
                  <c:v>900</c:v>
                </c:pt>
                <c:pt idx="857">
                  <c:v>897</c:v>
                </c:pt>
                <c:pt idx="858">
                  <c:v>894</c:v>
                </c:pt>
                <c:pt idx="859">
                  <c:v>891</c:v>
                </c:pt>
                <c:pt idx="860">
                  <c:v>888</c:v>
                </c:pt>
                <c:pt idx="861">
                  <c:v>885</c:v>
                </c:pt>
                <c:pt idx="862">
                  <c:v>882</c:v>
                </c:pt>
                <c:pt idx="863">
                  <c:v>879</c:v>
                </c:pt>
                <c:pt idx="864">
                  <c:v>876</c:v>
                </c:pt>
                <c:pt idx="865">
                  <c:v>873</c:v>
                </c:pt>
                <c:pt idx="866">
                  <c:v>870</c:v>
                </c:pt>
                <c:pt idx="867">
                  <c:v>867</c:v>
                </c:pt>
                <c:pt idx="868">
                  <c:v>865</c:v>
                </c:pt>
                <c:pt idx="869">
                  <c:v>862</c:v>
                </c:pt>
                <c:pt idx="870">
                  <c:v>859</c:v>
                </c:pt>
                <c:pt idx="871">
                  <c:v>856</c:v>
                </c:pt>
                <c:pt idx="872">
                  <c:v>853</c:v>
                </c:pt>
                <c:pt idx="873">
                  <c:v>850</c:v>
                </c:pt>
                <c:pt idx="874">
                  <c:v>847</c:v>
                </c:pt>
                <c:pt idx="875">
                  <c:v>844</c:v>
                </c:pt>
                <c:pt idx="876">
                  <c:v>842</c:v>
                </c:pt>
                <c:pt idx="877">
                  <c:v>839</c:v>
                </c:pt>
                <c:pt idx="878">
                  <c:v>836</c:v>
                </c:pt>
                <c:pt idx="879">
                  <c:v>833</c:v>
                </c:pt>
                <c:pt idx="880">
                  <c:v>830</c:v>
                </c:pt>
                <c:pt idx="881">
                  <c:v>828</c:v>
                </c:pt>
                <c:pt idx="882">
                  <c:v>825</c:v>
                </c:pt>
                <c:pt idx="883">
                  <c:v>822</c:v>
                </c:pt>
                <c:pt idx="884">
                  <c:v>819</c:v>
                </c:pt>
                <c:pt idx="885">
                  <c:v>817</c:v>
                </c:pt>
                <c:pt idx="886">
                  <c:v>814</c:v>
                </c:pt>
                <c:pt idx="887">
                  <c:v>811</c:v>
                </c:pt>
                <c:pt idx="888">
                  <c:v>809</c:v>
                </c:pt>
                <c:pt idx="889">
                  <c:v>806</c:v>
                </c:pt>
                <c:pt idx="890">
                  <c:v>803</c:v>
                </c:pt>
                <c:pt idx="891">
                  <c:v>801</c:v>
                </c:pt>
                <c:pt idx="892">
                  <c:v>798</c:v>
                </c:pt>
                <c:pt idx="893">
                  <c:v>795</c:v>
                </c:pt>
                <c:pt idx="894">
                  <c:v>793</c:v>
                </c:pt>
                <c:pt idx="895">
                  <c:v>790</c:v>
                </c:pt>
                <c:pt idx="896">
                  <c:v>788</c:v>
                </c:pt>
                <c:pt idx="897">
                  <c:v>785</c:v>
                </c:pt>
                <c:pt idx="898">
                  <c:v>782</c:v>
                </c:pt>
                <c:pt idx="899">
                  <c:v>780</c:v>
                </c:pt>
                <c:pt idx="900">
                  <c:v>777</c:v>
                </c:pt>
                <c:pt idx="901">
                  <c:v>775</c:v>
                </c:pt>
                <c:pt idx="902">
                  <c:v>772</c:v>
                </c:pt>
                <c:pt idx="903">
                  <c:v>769</c:v>
                </c:pt>
                <c:pt idx="904">
                  <c:v>767</c:v>
                </c:pt>
                <c:pt idx="905">
                  <c:v>764</c:v>
                </c:pt>
                <c:pt idx="906">
                  <c:v>762</c:v>
                </c:pt>
                <c:pt idx="907">
                  <c:v>759</c:v>
                </c:pt>
                <c:pt idx="908">
                  <c:v>757</c:v>
                </c:pt>
                <c:pt idx="909">
                  <c:v>754</c:v>
                </c:pt>
                <c:pt idx="910">
                  <c:v>751</c:v>
                </c:pt>
                <c:pt idx="911">
                  <c:v>749</c:v>
                </c:pt>
                <c:pt idx="912">
                  <c:v>746</c:v>
                </c:pt>
                <c:pt idx="913">
                  <c:v>744</c:v>
                </c:pt>
                <c:pt idx="914">
                  <c:v>741</c:v>
                </c:pt>
                <c:pt idx="915">
                  <c:v>739</c:v>
                </c:pt>
                <c:pt idx="916">
                  <c:v>736</c:v>
                </c:pt>
                <c:pt idx="917">
                  <c:v>734</c:v>
                </c:pt>
                <c:pt idx="918">
                  <c:v>731</c:v>
                </c:pt>
                <c:pt idx="919">
                  <c:v>728</c:v>
                </c:pt>
                <c:pt idx="920">
                  <c:v>726</c:v>
                </c:pt>
                <c:pt idx="921">
                  <c:v>723</c:v>
                </c:pt>
                <c:pt idx="922">
                  <c:v>721</c:v>
                </c:pt>
                <c:pt idx="923">
                  <c:v>718</c:v>
                </c:pt>
                <c:pt idx="924">
                  <c:v>716</c:v>
                </c:pt>
                <c:pt idx="925">
                  <c:v>713</c:v>
                </c:pt>
                <c:pt idx="926">
                  <c:v>710</c:v>
                </c:pt>
                <c:pt idx="927">
                  <c:v>708</c:v>
                </c:pt>
                <c:pt idx="928">
                  <c:v>705</c:v>
                </c:pt>
                <c:pt idx="929">
                  <c:v>703</c:v>
                </c:pt>
                <c:pt idx="930">
                  <c:v>700</c:v>
                </c:pt>
                <c:pt idx="931">
                  <c:v>698</c:v>
                </c:pt>
                <c:pt idx="932">
                  <c:v>695</c:v>
                </c:pt>
                <c:pt idx="933">
                  <c:v>693</c:v>
                </c:pt>
                <c:pt idx="934">
                  <c:v>690</c:v>
                </c:pt>
                <c:pt idx="935">
                  <c:v>687</c:v>
                </c:pt>
                <c:pt idx="936">
                  <c:v>685</c:v>
                </c:pt>
                <c:pt idx="937">
                  <c:v>682</c:v>
                </c:pt>
                <c:pt idx="938">
                  <c:v>680</c:v>
                </c:pt>
                <c:pt idx="939">
                  <c:v>677</c:v>
                </c:pt>
                <c:pt idx="940">
                  <c:v>675</c:v>
                </c:pt>
                <c:pt idx="941">
                  <c:v>672</c:v>
                </c:pt>
                <c:pt idx="942">
                  <c:v>669</c:v>
                </c:pt>
                <c:pt idx="943">
                  <c:v>667</c:v>
                </c:pt>
                <c:pt idx="944">
                  <c:v>664</c:v>
                </c:pt>
                <c:pt idx="945">
                  <c:v>662</c:v>
                </c:pt>
                <c:pt idx="946">
                  <c:v>659</c:v>
                </c:pt>
                <c:pt idx="947">
                  <c:v>657</c:v>
                </c:pt>
                <c:pt idx="948">
                  <c:v>654</c:v>
                </c:pt>
                <c:pt idx="949">
                  <c:v>651</c:v>
                </c:pt>
                <c:pt idx="950">
                  <c:v>649</c:v>
                </c:pt>
                <c:pt idx="951">
                  <c:v>646</c:v>
                </c:pt>
                <c:pt idx="952">
                  <c:v>644</c:v>
                </c:pt>
                <c:pt idx="953">
                  <c:v>641</c:v>
                </c:pt>
                <c:pt idx="954">
                  <c:v>639</c:v>
                </c:pt>
                <c:pt idx="955">
                  <c:v>636</c:v>
                </c:pt>
                <c:pt idx="956">
                  <c:v>633</c:v>
                </c:pt>
                <c:pt idx="957">
                  <c:v>631</c:v>
                </c:pt>
                <c:pt idx="958">
                  <c:v>628</c:v>
                </c:pt>
                <c:pt idx="959">
                  <c:v>626</c:v>
                </c:pt>
                <c:pt idx="960">
                  <c:v>623</c:v>
                </c:pt>
                <c:pt idx="961">
                  <c:v>621</c:v>
                </c:pt>
                <c:pt idx="962">
                  <c:v>608</c:v>
                </c:pt>
                <c:pt idx="963">
                  <c:v>586</c:v>
                </c:pt>
                <c:pt idx="964">
                  <c:v>567</c:v>
                </c:pt>
                <c:pt idx="965">
                  <c:v>549</c:v>
                </c:pt>
                <c:pt idx="966">
                  <c:v>531</c:v>
                </c:pt>
                <c:pt idx="967">
                  <c:v>515</c:v>
                </c:pt>
                <c:pt idx="968">
                  <c:v>500</c:v>
                </c:pt>
                <c:pt idx="969">
                  <c:v>485</c:v>
                </c:pt>
                <c:pt idx="970">
                  <c:v>471</c:v>
                </c:pt>
                <c:pt idx="971">
                  <c:v>457</c:v>
                </c:pt>
                <c:pt idx="972">
                  <c:v>445</c:v>
                </c:pt>
                <c:pt idx="973">
                  <c:v>432</c:v>
                </c:pt>
                <c:pt idx="974">
                  <c:v>421</c:v>
                </c:pt>
                <c:pt idx="975">
                  <c:v>410</c:v>
                </c:pt>
                <c:pt idx="976">
                  <c:v>399</c:v>
                </c:pt>
                <c:pt idx="977">
                  <c:v>389</c:v>
                </c:pt>
                <c:pt idx="978">
                  <c:v>379</c:v>
                </c:pt>
                <c:pt idx="979">
                  <c:v>368</c:v>
                </c:pt>
                <c:pt idx="980">
                  <c:v>341</c:v>
                </c:pt>
                <c:pt idx="981">
                  <c:v>318</c:v>
                </c:pt>
                <c:pt idx="982">
                  <c:v>297</c:v>
                </c:pt>
                <c:pt idx="983">
                  <c:v>279</c:v>
                </c:pt>
                <c:pt idx="984">
                  <c:v>263</c:v>
                </c:pt>
                <c:pt idx="985">
                  <c:v>249</c:v>
                </c:pt>
                <c:pt idx="986">
                  <c:v>236</c:v>
                </c:pt>
                <c:pt idx="987">
                  <c:v>224</c:v>
                </c:pt>
                <c:pt idx="988">
                  <c:v>213</c:v>
                </c:pt>
                <c:pt idx="989">
                  <c:v>204</c:v>
                </c:pt>
                <c:pt idx="990">
                  <c:v>196</c:v>
                </c:pt>
                <c:pt idx="991">
                  <c:v>189</c:v>
                </c:pt>
                <c:pt idx="992">
                  <c:v>182</c:v>
                </c:pt>
                <c:pt idx="993">
                  <c:v>175</c:v>
                </c:pt>
                <c:pt idx="994">
                  <c:v>168</c:v>
                </c:pt>
                <c:pt idx="995">
                  <c:v>162</c:v>
                </c:pt>
                <c:pt idx="996">
                  <c:v>157</c:v>
                </c:pt>
                <c:pt idx="997">
                  <c:v>151</c:v>
                </c:pt>
                <c:pt idx="998">
                  <c:v>146</c:v>
                </c:pt>
                <c:pt idx="999">
                  <c:v>141</c:v>
                </c:pt>
                <c:pt idx="1000">
                  <c:v>136</c:v>
                </c:pt>
                <c:pt idx="1001">
                  <c:v>132</c:v>
                </c:pt>
                <c:pt idx="1002">
                  <c:v>127</c:v>
                </c:pt>
                <c:pt idx="1003">
                  <c:v>123</c:v>
                </c:pt>
                <c:pt idx="1004">
                  <c:v>119</c:v>
                </c:pt>
                <c:pt idx="1005">
                  <c:v>116</c:v>
                </c:pt>
                <c:pt idx="1006">
                  <c:v>112</c:v>
                </c:pt>
                <c:pt idx="1007">
                  <c:v>109</c:v>
                </c:pt>
                <c:pt idx="1008">
                  <c:v>105</c:v>
                </c:pt>
                <c:pt idx="1009">
                  <c:v>102</c:v>
                </c:pt>
                <c:pt idx="1010">
                  <c:v>99</c:v>
                </c:pt>
                <c:pt idx="1011">
                  <c:v>96</c:v>
                </c:pt>
                <c:pt idx="1012">
                  <c:v>94</c:v>
                </c:pt>
                <c:pt idx="1013">
                  <c:v>91</c:v>
                </c:pt>
                <c:pt idx="1014">
                  <c:v>88</c:v>
                </c:pt>
                <c:pt idx="1015">
                  <c:v>86</c:v>
                </c:pt>
                <c:pt idx="1016">
                  <c:v>84</c:v>
                </c:pt>
                <c:pt idx="1017">
                  <c:v>81</c:v>
                </c:pt>
                <c:pt idx="1018">
                  <c:v>79</c:v>
                </c:pt>
                <c:pt idx="1019">
                  <c:v>77</c:v>
                </c:pt>
                <c:pt idx="1020">
                  <c:v>75</c:v>
                </c:pt>
                <c:pt idx="1021">
                  <c:v>73</c:v>
                </c:pt>
                <c:pt idx="1022">
                  <c:v>71</c:v>
                </c:pt>
                <c:pt idx="1023">
                  <c:v>70</c:v>
                </c:pt>
                <c:pt idx="1024">
                  <c:v>68</c:v>
                </c:pt>
                <c:pt idx="1025">
                  <c:v>66</c:v>
                </c:pt>
                <c:pt idx="1026">
                  <c:v>63</c:v>
                </c:pt>
                <c:pt idx="1027">
                  <c:v>60</c:v>
                </c:pt>
                <c:pt idx="1028">
                  <c:v>58</c:v>
                </c:pt>
                <c:pt idx="1029">
                  <c:v>55</c:v>
                </c:pt>
                <c:pt idx="1030">
                  <c:v>53</c:v>
                </c:pt>
                <c:pt idx="1031">
                  <c:v>51</c:v>
                </c:pt>
                <c:pt idx="1032">
                  <c:v>48</c:v>
                </c:pt>
                <c:pt idx="1033">
                  <c:v>46</c:v>
                </c:pt>
                <c:pt idx="1034">
                  <c:v>44</c:v>
                </c:pt>
                <c:pt idx="1035">
                  <c:v>42</c:v>
                </c:pt>
                <c:pt idx="1036">
                  <c:v>40</c:v>
                </c:pt>
                <c:pt idx="1037">
                  <c:v>38</c:v>
                </c:pt>
                <c:pt idx="1038">
                  <c:v>37</c:v>
                </c:pt>
                <c:pt idx="1039">
                  <c:v>35</c:v>
                </c:pt>
                <c:pt idx="1040">
                  <c:v>34</c:v>
                </c:pt>
                <c:pt idx="1041">
                  <c:v>32</c:v>
                </c:pt>
                <c:pt idx="1042">
                  <c:v>31</c:v>
                </c:pt>
                <c:pt idx="1043">
                  <c:v>29</c:v>
                </c:pt>
                <c:pt idx="1044">
                  <c:v>28</c:v>
                </c:pt>
                <c:pt idx="1045">
                  <c:v>27</c:v>
                </c:pt>
                <c:pt idx="1046">
                  <c:v>26</c:v>
                </c:pt>
                <c:pt idx="1047">
                  <c:v>24</c:v>
                </c:pt>
                <c:pt idx="1048">
                  <c:v>23</c:v>
                </c:pt>
                <c:pt idx="1049">
                  <c:v>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3A6-46E8-92F2-8A8204DDD3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331492832"/>
        <c:axId val="-1331488800"/>
      </c:scatterChart>
      <c:valAx>
        <c:axId val="-1331492832"/>
        <c:scaling>
          <c:orientation val="minMax"/>
          <c:max val="0.2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dirty="0"/>
                  <a:t>Time [h]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h:mm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-1331488800"/>
        <c:crosses val="autoZero"/>
        <c:crossBetween val="midCat"/>
        <c:majorUnit val="4.1666666999999998E-2"/>
      </c:valAx>
      <c:valAx>
        <c:axId val="-133148880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-13314928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2"/>
          <c:order val="0"/>
          <c:tx>
            <c:strRef>
              <c:f>Tabelle1!$E$14</c:f>
              <c:strCache>
                <c:ptCount val="1"/>
                <c:pt idx="0">
                  <c:v>Cr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multiLvlStrRef>
              <c:f>Tabelle1!$A$16:$B$24</c:f>
              <c:multiLvlStrCache>
                <c:ptCount val="9"/>
                <c:lvl>
                  <c:pt idx="0">
                    <c:v>6.57</c:v>
                  </c:pt>
                  <c:pt idx="1">
                    <c:v>10.88</c:v>
                  </c:pt>
                  <c:pt idx="2">
                    <c:v>11.13</c:v>
                  </c:pt>
                  <c:pt idx="3">
                    <c:v>8.83</c:v>
                  </c:pt>
                  <c:pt idx="4">
                    <c:v>12.61</c:v>
                  </c:pt>
                  <c:pt idx="5">
                    <c:v>14.65</c:v>
                  </c:pt>
                  <c:pt idx="6">
                    <c:v>13.55</c:v>
                  </c:pt>
                  <c:pt idx="7">
                    <c:v>18.79</c:v>
                  </c:pt>
                  <c:pt idx="8">
                    <c:v>16.86</c:v>
                  </c:pt>
                </c:lvl>
                <c:lvl>
                  <c:pt idx="0">
                    <c:v>Schliff 17_0502 Stelle 1</c:v>
                  </c:pt>
                  <c:pt idx="1">
                    <c:v>Schliff 17_0502 Stelle 2</c:v>
                  </c:pt>
                  <c:pt idx="2">
                    <c:v>Schliff 17_0502 Stelle 3</c:v>
                  </c:pt>
                  <c:pt idx="3">
                    <c:v>Schliff 17_0502 Stelle 4</c:v>
                  </c:pt>
                  <c:pt idx="4">
                    <c:v>Schliff 17_0502 Stelle 5</c:v>
                  </c:pt>
                  <c:pt idx="5">
                    <c:v>Schliff 17_0502 Stelle 6</c:v>
                  </c:pt>
                  <c:pt idx="6">
                    <c:v>Schliff 17_0502 Stelle 7</c:v>
                  </c:pt>
                  <c:pt idx="7">
                    <c:v>Schliff 17_0502 Stelle 8</c:v>
                  </c:pt>
                  <c:pt idx="8">
                    <c:v>Schliff 17_0502 Stelle 9</c:v>
                  </c:pt>
                </c:lvl>
              </c:multiLvlStrCache>
            </c:multiLvlStrRef>
          </c:xVal>
          <c:yVal>
            <c:numRef>
              <c:f>Tabelle1!$E$16:$E$24</c:f>
              <c:numCache>
                <c:formatCode>General</c:formatCode>
                <c:ptCount val="9"/>
                <c:pt idx="0">
                  <c:v>17.29</c:v>
                </c:pt>
                <c:pt idx="1">
                  <c:v>16.98</c:v>
                </c:pt>
                <c:pt idx="2">
                  <c:v>15.6</c:v>
                </c:pt>
                <c:pt idx="3">
                  <c:v>9.68</c:v>
                </c:pt>
                <c:pt idx="4">
                  <c:v>1.81</c:v>
                </c:pt>
                <c:pt idx="5">
                  <c:v>0.92</c:v>
                </c:pt>
                <c:pt idx="6">
                  <c:v>1.06</c:v>
                </c:pt>
                <c:pt idx="7">
                  <c:v>0.9</c:v>
                </c:pt>
                <c:pt idx="8">
                  <c:v>1.21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24C-4346-B268-A7542BCD0E82}"/>
            </c:ext>
          </c:extLst>
        </c:ser>
        <c:ser>
          <c:idx val="5"/>
          <c:order val="1"/>
          <c:tx>
            <c:strRef>
              <c:f>Tabelle1!$H$14</c:f>
              <c:strCache>
                <c:ptCount val="1"/>
                <c:pt idx="0">
                  <c:v>Ni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multiLvlStrRef>
              <c:f>Tabelle1!$A$16:$B$24</c:f>
              <c:multiLvlStrCache>
                <c:ptCount val="9"/>
                <c:lvl>
                  <c:pt idx="0">
                    <c:v>6.57</c:v>
                  </c:pt>
                  <c:pt idx="1">
                    <c:v>10.88</c:v>
                  </c:pt>
                  <c:pt idx="2">
                    <c:v>11.13</c:v>
                  </c:pt>
                  <c:pt idx="3">
                    <c:v>8.83</c:v>
                  </c:pt>
                  <c:pt idx="4">
                    <c:v>12.61</c:v>
                  </c:pt>
                  <c:pt idx="5">
                    <c:v>14.65</c:v>
                  </c:pt>
                  <c:pt idx="6">
                    <c:v>13.55</c:v>
                  </c:pt>
                  <c:pt idx="7">
                    <c:v>18.79</c:v>
                  </c:pt>
                  <c:pt idx="8">
                    <c:v>16.86</c:v>
                  </c:pt>
                </c:lvl>
                <c:lvl>
                  <c:pt idx="0">
                    <c:v>Schliff 17_0502 Stelle 1</c:v>
                  </c:pt>
                  <c:pt idx="1">
                    <c:v>Schliff 17_0502 Stelle 2</c:v>
                  </c:pt>
                  <c:pt idx="2">
                    <c:v>Schliff 17_0502 Stelle 3</c:v>
                  </c:pt>
                  <c:pt idx="3">
                    <c:v>Schliff 17_0502 Stelle 4</c:v>
                  </c:pt>
                  <c:pt idx="4">
                    <c:v>Schliff 17_0502 Stelle 5</c:v>
                  </c:pt>
                  <c:pt idx="5">
                    <c:v>Schliff 17_0502 Stelle 6</c:v>
                  </c:pt>
                  <c:pt idx="6">
                    <c:v>Schliff 17_0502 Stelle 7</c:v>
                  </c:pt>
                  <c:pt idx="7">
                    <c:v>Schliff 17_0502 Stelle 8</c:v>
                  </c:pt>
                  <c:pt idx="8">
                    <c:v>Schliff 17_0502 Stelle 9</c:v>
                  </c:pt>
                </c:lvl>
              </c:multiLvlStrCache>
            </c:multiLvlStrRef>
          </c:xVal>
          <c:yVal>
            <c:numRef>
              <c:f>Tabelle1!$H$16:$H$24</c:f>
              <c:numCache>
                <c:formatCode>General</c:formatCode>
                <c:ptCount val="9"/>
                <c:pt idx="0">
                  <c:v>11.37</c:v>
                </c:pt>
                <c:pt idx="1">
                  <c:v>10.36</c:v>
                </c:pt>
                <c:pt idx="2">
                  <c:v>9.76</c:v>
                </c:pt>
                <c:pt idx="3">
                  <c:v>8.59</c:v>
                </c:pt>
                <c:pt idx="4">
                  <c:v>1.88</c:v>
                </c:pt>
                <c:pt idx="5">
                  <c:v>1.33</c:v>
                </c:pt>
                <c:pt idx="6">
                  <c:v>1.77</c:v>
                </c:pt>
                <c:pt idx="7">
                  <c:v>1.35</c:v>
                </c:pt>
                <c:pt idx="8">
                  <c:v>1.63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24C-4346-B268-A7542BCD0E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462983904"/>
        <c:axId val="-1462982128"/>
      </c:scatterChart>
      <c:valAx>
        <c:axId val="-1462983904"/>
        <c:scaling>
          <c:orientation val="minMax"/>
          <c:max val="7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-1462982128"/>
        <c:crosses val="autoZero"/>
        <c:crossBetween val="midCat"/>
        <c:majorUnit val="1"/>
      </c:valAx>
      <c:valAx>
        <c:axId val="-1462982128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[at-%]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-14629839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D1612B-4FA8-44B9-BBB6-4683B487E3F0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de-DE"/>
        </a:p>
      </dgm:t>
    </dgm:pt>
    <dgm:pt modelId="{FD3D8EEF-67E5-4564-8CFC-CDCE2292CBD6}">
      <dgm:prSet phldrT="[Text]"/>
      <dgm:spPr/>
      <dgm:t>
        <a:bodyPr/>
        <a:lstStyle/>
        <a:p>
          <a:r>
            <a:rPr lang="de-DE" dirty="0"/>
            <a:t>AM </a:t>
          </a:r>
          <a:r>
            <a:rPr lang="de-DE" dirty="0" err="1"/>
            <a:t>Capsule</a:t>
          </a:r>
          <a:endParaRPr lang="de-DE" dirty="0"/>
        </a:p>
      </dgm:t>
    </dgm:pt>
    <dgm:pt modelId="{ABED512F-226E-4091-A599-9D230863975E}" type="parTrans" cxnId="{567A08AE-5CAD-4878-8E05-CAC347580509}">
      <dgm:prSet/>
      <dgm:spPr/>
      <dgm:t>
        <a:bodyPr/>
        <a:lstStyle/>
        <a:p>
          <a:endParaRPr lang="de-DE"/>
        </a:p>
      </dgm:t>
    </dgm:pt>
    <dgm:pt modelId="{8720D29A-88F7-4EED-AFD9-7138080CE79D}" type="sibTrans" cxnId="{567A08AE-5CAD-4878-8E05-CAC347580509}">
      <dgm:prSet/>
      <dgm:spPr/>
      <dgm:t>
        <a:bodyPr/>
        <a:lstStyle/>
        <a:p>
          <a:endParaRPr lang="de-DE"/>
        </a:p>
      </dgm:t>
    </dgm:pt>
    <dgm:pt modelId="{752FEC1C-EB0C-4F15-9478-48617BBBEE41}">
      <dgm:prSet phldrT="[Text]"/>
      <dgm:spPr/>
      <dgm:t>
        <a:bodyPr/>
        <a:lstStyle/>
        <a:p>
          <a:r>
            <a:rPr lang="de-DE" dirty="0" err="1"/>
            <a:t>Powder</a:t>
          </a:r>
          <a:endParaRPr lang="de-DE" dirty="0"/>
        </a:p>
        <a:p>
          <a:r>
            <a:rPr lang="de-DE" dirty="0"/>
            <a:t>HIP</a:t>
          </a:r>
        </a:p>
      </dgm:t>
    </dgm:pt>
    <dgm:pt modelId="{6F9AC248-1B81-4E1D-9756-DC1B65B5A5FE}" type="parTrans" cxnId="{473A74E3-1FE6-4D03-A8DF-40498665D021}">
      <dgm:prSet/>
      <dgm:spPr/>
      <dgm:t>
        <a:bodyPr/>
        <a:lstStyle/>
        <a:p>
          <a:endParaRPr lang="de-DE"/>
        </a:p>
      </dgm:t>
    </dgm:pt>
    <dgm:pt modelId="{777B3622-8D87-4F94-A913-101754297A1D}" type="sibTrans" cxnId="{473A74E3-1FE6-4D03-A8DF-40498665D021}">
      <dgm:prSet/>
      <dgm:spPr/>
      <dgm:t>
        <a:bodyPr/>
        <a:lstStyle/>
        <a:p>
          <a:endParaRPr lang="de-DE"/>
        </a:p>
      </dgm:t>
    </dgm:pt>
    <dgm:pt modelId="{80C5EDD4-4B06-4AAF-A5A6-FDA3E29E9BCC}">
      <dgm:prSet phldrT="[Text]"/>
      <dgm:spPr/>
      <dgm:t>
        <a:bodyPr/>
        <a:lstStyle/>
        <a:p>
          <a:r>
            <a:rPr lang="de-DE" dirty="0"/>
            <a:t>Composite </a:t>
          </a:r>
          <a:r>
            <a:rPr lang="de-DE" dirty="0" err="1"/>
            <a:t>Component</a:t>
          </a:r>
          <a:endParaRPr lang="de-DE" dirty="0"/>
        </a:p>
      </dgm:t>
    </dgm:pt>
    <dgm:pt modelId="{0771AADE-32EE-48AF-AE5C-169BC38C2AFD}" type="parTrans" cxnId="{D2EE8FB3-DF81-4FCD-A15A-53A2A2F591CC}">
      <dgm:prSet/>
      <dgm:spPr/>
      <dgm:t>
        <a:bodyPr/>
        <a:lstStyle/>
        <a:p>
          <a:endParaRPr lang="de-DE"/>
        </a:p>
      </dgm:t>
    </dgm:pt>
    <dgm:pt modelId="{F3CA9DEB-D047-46BB-8C50-481C596DDE35}" type="sibTrans" cxnId="{D2EE8FB3-DF81-4FCD-A15A-53A2A2F591CC}">
      <dgm:prSet/>
      <dgm:spPr/>
      <dgm:t>
        <a:bodyPr/>
        <a:lstStyle/>
        <a:p>
          <a:endParaRPr lang="de-DE"/>
        </a:p>
      </dgm:t>
    </dgm:pt>
    <dgm:pt modelId="{E86FF45D-1938-4B14-8AA8-5A7E03E5D796}" type="pres">
      <dgm:prSet presAssocID="{63D1612B-4FA8-44B9-BBB6-4683B487E3F0}" presName="rootnode" presStyleCnt="0">
        <dgm:presLayoutVars>
          <dgm:chMax/>
          <dgm:chPref/>
          <dgm:dir/>
          <dgm:animLvl val="lvl"/>
        </dgm:presLayoutVars>
      </dgm:prSet>
      <dgm:spPr/>
    </dgm:pt>
    <dgm:pt modelId="{8C78674C-FBF7-4B57-B085-84B79E75FF63}" type="pres">
      <dgm:prSet presAssocID="{FD3D8EEF-67E5-4564-8CFC-CDCE2292CBD6}" presName="composite" presStyleCnt="0"/>
      <dgm:spPr/>
    </dgm:pt>
    <dgm:pt modelId="{9BDF57B5-D4F3-4B43-91D5-3B5AD45EC6D6}" type="pres">
      <dgm:prSet presAssocID="{FD3D8EEF-67E5-4564-8CFC-CDCE2292CBD6}" presName="bentUpArrow1" presStyleLbl="alignImgPlace1" presStyleIdx="0" presStyleCnt="2"/>
      <dgm:spPr/>
    </dgm:pt>
    <dgm:pt modelId="{E3AA9C3B-07BD-4047-9CA6-6B55C2A41D74}" type="pres">
      <dgm:prSet presAssocID="{FD3D8EEF-67E5-4564-8CFC-CDCE2292CBD6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658CEC58-5DB4-4812-88DD-B2780C897252}" type="pres">
      <dgm:prSet presAssocID="{FD3D8EEF-67E5-4564-8CFC-CDCE2292CBD6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7E11C046-8DF1-48BC-8097-02AE437BC377}" type="pres">
      <dgm:prSet presAssocID="{8720D29A-88F7-4EED-AFD9-7138080CE79D}" presName="sibTrans" presStyleCnt="0"/>
      <dgm:spPr/>
    </dgm:pt>
    <dgm:pt modelId="{EB0B3511-3917-4594-836A-21A38D65C656}" type="pres">
      <dgm:prSet presAssocID="{752FEC1C-EB0C-4F15-9478-48617BBBEE41}" presName="composite" presStyleCnt="0"/>
      <dgm:spPr/>
    </dgm:pt>
    <dgm:pt modelId="{034BEC9D-0F77-49DC-B432-357DC8C91767}" type="pres">
      <dgm:prSet presAssocID="{752FEC1C-EB0C-4F15-9478-48617BBBEE41}" presName="bentUpArrow1" presStyleLbl="alignImgPlace1" presStyleIdx="1" presStyleCnt="2"/>
      <dgm:spPr/>
    </dgm:pt>
    <dgm:pt modelId="{C06A6094-6C17-4D5E-8130-F2080D666882}" type="pres">
      <dgm:prSet presAssocID="{752FEC1C-EB0C-4F15-9478-48617BBBEE41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23443C18-5FA6-4B30-A6A2-E19CF239B014}" type="pres">
      <dgm:prSet presAssocID="{752FEC1C-EB0C-4F15-9478-48617BBBEE41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399E66BE-8383-4FC5-9DC1-3E99C6EE9A4E}" type="pres">
      <dgm:prSet presAssocID="{777B3622-8D87-4F94-A913-101754297A1D}" presName="sibTrans" presStyleCnt="0"/>
      <dgm:spPr/>
    </dgm:pt>
    <dgm:pt modelId="{0FDFD708-CFE9-4273-A961-E96D4E2022F6}" type="pres">
      <dgm:prSet presAssocID="{80C5EDD4-4B06-4AAF-A5A6-FDA3E29E9BCC}" presName="composite" presStyleCnt="0"/>
      <dgm:spPr/>
    </dgm:pt>
    <dgm:pt modelId="{4184AC0C-641E-4967-945C-99A752707822}" type="pres">
      <dgm:prSet presAssocID="{80C5EDD4-4B06-4AAF-A5A6-FDA3E29E9BCC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33EB3653-5666-42C6-9E1B-43BFDEFB32EE}" type="presOf" srcId="{63D1612B-4FA8-44B9-BBB6-4683B487E3F0}" destId="{E86FF45D-1938-4B14-8AA8-5A7E03E5D796}" srcOrd="0" destOrd="0" presId="urn:microsoft.com/office/officeart/2005/8/layout/StepDownProcess"/>
    <dgm:cxn modelId="{B6A5F053-EE35-4161-AB6F-70D1214ADB95}" type="presOf" srcId="{FD3D8EEF-67E5-4564-8CFC-CDCE2292CBD6}" destId="{E3AA9C3B-07BD-4047-9CA6-6B55C2A41D74}" srcOrd="0" destOrd="0" presId="urn:microsoft.com/office/officeart/2005/8/layout/StepDownProcess"/>
    <dgm:cxn modelId="{567A08AE-5CAD-4878-8E05-CAC347580509}" srcId="{63D1612B-4FA8-44B9-BBB6-4683B487E3F0}" destId="{FD3D8EEF-67E5-4564-8CFC-CDCE2292CBD6}" srcOrd="0" destOrd="0" parTransId="{ABED512F-226E-4091-A599-9D230863975E}" sibTransId="{8720D29A-88F7-4EED-AFD9-7138080CE79D}"/>
    <dgm:cxn modelId="{D2EE8FB3-DF81-4FCD-A15A-53A2A2F591CC}" srcId="{63D1612B-4FA8-44B9-BBB6-4683B487E3F0}" destId="{80C5EDD4-4B06-4AAF-A5A6-FDA3E29E9BCC}" srcOrd="2" destOrd="0" parTransId="{0771AADE-32EE-48AF-AE5C-169BC38C2AFD}" sibTransId="{F3CA9DEB-D047-46BB-8C50-481C596DDE35}"/>
    <dgm:cxn modelId="{96143ADD-747F-44F6-906A-31D557388B9A}" type="presOf" srcId="{80C5EDD4-4B06-4AAF-A5A6-FDA3E29E9BCC}" destId="{4184AC0C-641E-4967-945C-99A752707822}" srcOrd="0" destOrd="0" presId="urn:microsoft.com/office/officeart/2005/8/layout/StepDownProcess"/>
    <dgm:cxn modelId="{A9E970E0-75FF-4493-8A4D-D6217CEE8B9A}" type="presOf" srcId="{752FEC1C-EB0C-4F15-9478-48617BBBEE41}" destId="{C06A6094-6C17-4D5E-8130-F2080D666882}" srcOrd="0" destOrd="0" presId="urn:microsoft.com/office/officeart/2005/8/layout/StepDownProcess"/>
    <dgm:cxn modelId="{473A74E3-1FE6-4D03-A8DF-40498665D021}" srcId="{63D1612B-4FA8-44B9-BBB6-4683B487E3F0}" destId="{752FEC1C-EB0C-4F15-9478-48617BBBEE41}" srcOrd="1" destOrd="0" parTransId="{6F9AC248-1B81-4E1D-9756-DC1B65B5A5FE}" sibTransId="{777B3622-8D87-4F94-A913-101754297A1D}"/>
    <dgm:cxn modelId="{5C9ACF2B-E687-4038-865F-B067F282D870}" type="presParOf" srcId="{E86FF45D-1938-4B14-8AA8-5A7E03E5D796}" destId="{8C78674C-FBF7-4B57-B085-84B79E75FF63}" srcOrd="0" destOrd="0" presId="urn:microsoft.com/office/officeart/2005/8/layout/StepDownProcess"/>
    <dgm:cxn modelId="{8CEB97E3-763D-4E86-A73D-CDB041BDEB26}" type="presParOf" srcId="{8C78674C-FBF7-4B57-B085-84B79E75FF63}" destId="{9BDF57B5-D4F3-4B43-91D5-3B5AD45EC6D6}" srcOrd="0" destOrd="0" presId="urn:microsoft.com/office/officeart/2005/8/layout/StepDownProcess"/>
    <dgm:cxn modelId="{949EF282-B471-4AC6-8467-ED756A13861C}" type="presParOf" srcId="{8C78674C-FBF7-4B57-B085-84B79E75FF63}" destId="{E3AA9C3B-07BD-4047-9CA6-6B55C2A41D74}" srcOrd="1" destOrd="0" presId="urn:microsoft.com/office/officeart/2005/8/layout/StepDownProcess"/>
    <dgm:cxn modelId="{234BD3CD-4030-423D-A840-0F317F9CBC32}" type="presParOf" srcId="{8C78674C-FBF7-4B57-B085-84B79E75FF63}" destId="{658CEC58-5DB4-4812-88DD-B2780C897252}" srcOrd="2" destOrd="0" presId="urn:microsoft.com/office/officeart/2005/8/layout/StepDownProcess"/>
    <dgm:cxn modelId="{D8CFBDF9-5E59-4A8C-A3EF-F97E68E90901}" type="presParOf" srcId="{E86FF45D-1938-4B14-8AA8-5A7E03E5D796}" destId="{7E11C046-8DF1-48BC-8097-02AE437BC377}" srcOrd="1" destOrd="0" presId="urn:microsoft.com/office/officeart/2005/8/layout/StepDownProcess"/>
    <dgm:cxn modelId="{A95B1FF1-3F2C-4D93-9D46-0F458AA69983}" type="presParOf" srcId="{E86FF45D-1938-4B14-8AA8-5A7E03E5D796}" destId="{EB0B3511-3917-4594-836A-21A38D65C656}" srcOrd="2" destOrd="0" presId="urn:microsoft.com/office/officeart/2005/8/layout/StepDownProcess"/>
    <dgm:cxn modelId="{759B49FB-38CE-4E74-B127-01ECF14F38DD}" type="presParOf" srcId="{EB0B3511-3917-4594-836A-21A38D65C656}" destId="{034BEC9D-0F77-49DC-B432-357DC8C91767}" srcOrd="0" destOrd="0" presId="urn:microsoft.com/office/officeart/2005/8/layout/StepDownProcess"/>
    <dgm:cxn modelId="{BD5EA367-AA18-4983-8EA5-7C3DAA015D44}" type="presParOf" srcId="{EB0B3511-3917-4594-836A-21A38D65C656}" destId="{C06A6094-6C17-4D5E-8130-F2080D666882}" srcOrd="1" destOrd="0" presId="urn:microsoft.com/office/officeart/2005/8/layout/StepDownProcess"/>
    <dgm:cxn modelId="{7EF5246A-AF38-4CB3-97F1-1CA39BE1ACB5}" type="presParOf" srcId="{EB0B3511-3917-4594-836A-21A38D65C656}" destId="{23443C18-5FA6-4B30-A6A2-E19CF239B014}" srcOrd="2" destOrd="0" presId="urn:microsoft.com/office/officeart/2005/8/layout/StepDownProcess"/>
    <dgm:cxn modelId="{47784E1E-003B-4D1B-8D2D-520E4049719F}" type="presParOf" srcId="{E86FF45D-1938-4B14-8AA8-5A7E03E5D796}" destId="{399E66BE-8383-4FC5-9DC1-3E99C6EE9A4E}" srcOrd="3" destOrd="0" presId="urn:microsoft.com/office/officeart/2005/8/layout/StepDownProcess"/>
    <dgm:cxn modelId="{2D864D96-C838-4706-9A0A-C2DD3B2392EF}" type="presParOf" srcId="{E86FF45D-1938-4B14-8AA8-5A7E03E5D796}" destId="{0FDFD708-CFE9-4273-A961-E96D4E2022F6}" srcOrd="4" destOrd="0" presId="urn:microsoft.com/office/officeart/2005/8/layout/StepDownProcess"/>
    <dgm:cxn modelId="{9CC20618-58A1-45D5-B47E-CC9B3480E6B8}" type="presParOf" srcId="{0FDFD708-CFE9-4273-A961-E96D4E2022F6}" destId="{4184AC0C-641E-4967-945C-99A752707822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DF57B5-D4F3-4B43-91D5-3B5AD45EC6D6}">
      <dsp:nvSpPr>
        <dsp:cNvPr id="0" name=""/>
        <dsp:cNvSpPr/>
      </dsp:nvSpPr>
      <dsp:spPr>
        <a:xfrm rot="5400000">
          <a:off x="282249" y="1107351"/>
          <a:ext cx="1017778" cy="115870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AA9C3B-07BD-4047-9CA6-6B55C2A41D74}">
      <dsp:nvSpPr>
        <dsp:cNvPr id="0" name=""/>
        <dsp:cNvSpPr/>
      </dsp:nvSpPr>
      <dsp:spPr>
        <a:xfrm>
          <a:off x="12599" y="-20876"/>
          <a:ext cx="1713339" cy="1199282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AM </a:t>
          </a:r>
          <a:r>
            <a:rPr lang="de-DE" sz="2100" kern="1200" dirty="0" err="1"/>
            <a:t>Capsule</a:t>
          </a:r>
          <a:endParaRPr lang="de-DE" sz="2100" kern="1200" dirty="0"/>
        </a:p>
      </dsp:txBody>
      <dsp:txXfrm>
        <a:off x="71154" y="37679"/>
        <a:ext cx="1596229" cy="1082172"/>
      </dsp:txXfrm>
    </dsp:sp>
    <dsp:sp modelId="{658CEC58-5DB4-4812-88DD-B2780C897252}">
      <dsp:nvSpPr>
        <dsp:cNvPr id="0" name=""/>
        <dsp:cNvSpPr/>
      </dsp:nvSpPr>
      <dsp:spPr>
        <a:xfrm>
          <a:off x="1725939" y="93502"/>
          <a:ext cx="1246119" cy="969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4BEC9D-0F77-49DC-B432-357DC8C91767}">
      <dsp:nvSpPr>
        <dsp:cNvPr id="0" name=""/>
        <dsp:cNvSpPr/>
      </dsp:nvSpPr>
      <dsp:spPr>
        <a:xfrm rot="5400000">
          <a:off x="1702789" y="2454541"/>
          <a:ext cx="1017778" cy="115870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135184"/>
            <a:satOff val="14346"/>
            <a:lumOff val="167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6A6094-6C17-4D5E-8130-F2080D666882}">
      <dsp:nvSpPr>
        <dsp:cNvPr id="0" name=""/>
        <dsp:cNvSpPr/>
      </dsp:nvSpPr>
      <dsp:spPr>
        <a:xfrm>
          <a:off x="1433140" y="1326313"/>
          <a:ext cx="1713339" cy="1199282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 err="1"/>
            <a:t>Powder</a:t>
          </a:r>
          <a:endParaRPr lang="de-DE" sz="2100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HIP</a:t>
          </a:r>
        </a:p>
      </dsp:txBody>
      <dsp:txXfrm>
        <a:off x="1491695" y="1384868"/>
        <a:ext cx="1596229" cy="1082172"/>
      </dsp:txXfrm>
    </dsp:sp>
    <dsp:sp modelId="{23443C18-5FA6-4B30-A6A2-E19CF239B014}">
      <dsp:nvSpPr>
        <dsp:cNvPr id="0" name=""/>
        <dsp:cNvSpPr/>
      </dsp:nvSpPr>
      <dsp:spPr>
        <a:xfrm>
          <a:off x="3146479" y="1440692"/>
          <a:ext cx="1246119" cy="969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84AC0C-641E-4967-945C-99A752707822}">
      <dsp:nvSpPr>
        <dsp:cNvPr id="0" name=""/>
        <dsp:cNvSpPr/>
      </dsp:nvSpPr>
      <dsp:spPr>
        <a:xfrm>
          <a:off x="2853680" y="2673503"/>
          <a:ext cx="1713339" cy="1199282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Composite </a:t>
          </a:r>
          <a:r>
            <a:rPr lang="de-DE" sz="2100" kern="1200" dirty="0" err="1"/>
            <a:t>Component</a:t>
          </a:r>
          <a:endParaRPr lang="de-DE" sz="2100" kern="1200" dirty="0"/>
        </a:p>
      </dsp:txBody>
      <dsp:txXfrm>
        <a:off x="2912235" y="2732058"/>
        <a:ext cx="1596229" cy="10821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/>
            </a:lvl1pPr>
          </a:lstStyle>
          <a:p>
            <a:pPr>
              <a:defRPr/>
            </a:pPr>
            <a:fld id="{547BF613-D2A8-488A-BD2C-FC997B7AD78F}" type="datetimeFigureOut">
              <a:rPr lang="de-DE" altLang="de-DE"/>
              <a:pPr>
                <a:defRPr/>
              </a:pPr>
              <a:t>07.12.17</a:t>
            </a:fld>
            <a:endParaRPr lang="de-DE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4A2EE5D7-FE07-4CA6-92E8-CB8F5AF4E3D1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/>
            </a:lvl1pPr>
          </a:lstStyle>
          <a:p>
            <a:pPr>
              <a:defRPr/>
            </a:pPr>
            <a:fld id="{C9B60CEB-46F5-47ED-8993-F90A974775B9}" type="datetimeFigureOut">
              <a:rPr lang="de-DE" altLang="de-DE"/>
              <a:pPr>
                <a:defRPr/>
              </a:pPr>
              <a:t>07.12.17</a:t>
            </a:fld>
            <a:endParaRPr lang="de-DE" alt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/>
              <a:t>Textmasterformat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1B949F0D-FBC0-4499-9799-DADE2CD2320F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ＭＳ Ｐゴシック" charset="0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</a:t>
            </a:r>
            <a:r>
              <a:rPr lang="de-DE" dirty="0" err="1"/>
              <a:t>Ongoin</a:t>
            </a:r>
            <a:r>
              <a:rPr lang="de-DE" baseline="0" dirty="0" err="1"/>
              <a:t>g</a:t>
            </a:r>
            <a:r>
              <a:rPr lang="de-DE" baseline="0" dirty="0"/>
              <a:t> </a:t>
            </a:r>
            <a:r>
              <a:rPr lang="de-DE" baseline="0" dirty="0" err="1"/>
              <a:t>research</a:t>
            </a:r>
            <a:r>
              <a:rPr lang="de-DE" baseline="0" dirty="0"/>
              <a:t> </a:t>
            </a:r>
            <a:r>
              <a:rPr lang="de-DE" baseline="0" dirty="0" err="1"/>
              <a:t>project</a:t>
            </a:r>
            <a:r>
              <a:rPr lang="de-DE" baseline="0" dirty="0"/>
              <a:t> </a:t>
            </a:r>
            <a:r>
              <a:rPr lang="de-DE" baseline="0" dirty="0" err="1"/>
              <a:t>together</a:t>
            </a:r>
            <a:r>
              <a:rPr lang="de-DE" baseline="0" dirty="0"/>
              <a:t> </a:t>
            </a:r>
            <a:r>
              <a:rPr lang="de-DE" baseline="0" dirty="0" err="1"/>
              <a:t>with</a:t>
            </a:r>
            <a:r>
              <a:rPr lang="de-DE" baseline="0" dirty="0"/>
              <a:t> Fraunhofer IFAM Bremen </a:t>
            </a:r>
            <a:r>
              <a:rPr lang="de-DE" baseline="0" dirty="0" err="1"/>
              <a:t>of</a:t>
            </a:r>
            <a:r>
              <a:rPr lang="de-DE" baseline="0" dirty="0"/>
              <a:t> Prof Frank Petzold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2592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1801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13800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0922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74712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5945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92571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2nd </a:t>
            </a:r>
            <a:r>
              <a:rPr lang="de-DE" dirty="0" err="1"/>
              <a:t>enhanced</a:t>
            </a:r>
            <a:r>
              <a:rPr lang="de-DE" dirty="0"/>
              <a:t> design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1st design </a:t>
            </a:r>
            <a:r>
              <a:rPr lang="de-DE" dirty="0" err="1"/>
              <a:t>plain</a:t>
            </a:r>
            <a:r>
              <a:rPr lang="de-DE" dirty="0"/>
              <a:t> </a:t>
            </a:r>
            <a:r>
              <a:rPr lang="de-DE" dirty="0" err="1"/>
              <a:t>cylinders</a:t>
            </a:r>
            <a:endParaRPr lang="de-DE" dirty="0"/>
          </a:p>
          <a:p>
            <a:pPr marL="171450" lvl="0" indent="-171450">
              <a:buFontTx/>
              <a:buChar char="-"/>
            </a:pPr>
            <a:r>
              <a:rPr lang="de-DE" dirty="0"/>
              <a:t>Short</a:t>
            </a:r>
            <a:r>
              <a:rPr lang="de-DE" baseline="0" dirty="0"/>
              <a:t> </a:t>
            </a:r>
            <a:r>
              <a:rPr lang="de-DE" baseline="0" dirty="0" err="1"/>
              <a:t>feed</a:t>
            </a:r>
            <a:r>
              <a:rPr lang="de-DE" baseline="0" dirty="0"/>
              <a:t> </a:t>
            </a:r>
            <a:r>
              <a:rPr lang="de-DE" baseline="0" dirty="0" err="1"/>
              <a:t>pipe</a:t>
            </a:r>
            <a:r>
              <a:rPr lang="de-DE" baseline="0" dirty="0"/>
              <a:t> at top </a:t>
            </a:r>
            <a:r>
              <a:rPr lang="de-DE" baseline="0" dirty="0" err="1"/>
              <a:t>with</a:t>
            </a:r>
            <a:r>
              <a:rPr lang="de-DE" baseline="0" dirty="0"/>
              <a:t> </a:t>
            </a:r>
            <a:r>
              <a:rPr lang="de-DE" baseline="0" dirty="0" err="1"/>
              <a:t>constant</a:t>
            </a:r>
            <a:r>
              <a:rPr lang="de-DE" baseline="0" dirty="0"/>
              <a:t> wall </a:t>
            </a:r>
            <a:r>
              <a:rPr lang="de-DE" baseline="0" dirty="0" err="1"/>
              <a:t>thickness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weld</a:t>
            </a:r>
            <a:r>
              <a:rPr lang="de-DE" baseline="0" dirty="0"/>
              <a:t> </a:t>
            </a:r>
            <a:r>
              <a:rPr lang="de-DE" baseline="0" dirty="0" err="1"/>
              <a:t>filling</a:t>
            </a:r>
            <a:r>
              <a:rPr lang="de-DE" baseline="0" dirty="0"/>
              <a:t> </a:t>
            </a:r>
            <a:r>
              <a:rPr lang="de-DE" baseline="0" dirty="0" err="1"/>
              <a:t>pipe</a:t>
            </a:r>
            <a:endParaRPr lang="de-DE" baseline="0" dirty="0"/>
          </a:p>
          <a:p>
            <a:pPr marL="171450" lvl="0" indent="-171450">
              <a:buFontTx/>
              <a:buChar char="-"/>
            </a:pPr>
            <a:r>
              <a:rPr lang="de-DE" baseline="0" dirty="0"/>
              <a:t>Session parallel, but </a:t>
            </a:r>
            <a:r>
              <a:rPr lang="de-DE" baseline="0" dirty="0" err="1"/>
              <a:t>look</a:t>
            </a:r>
            <a:r>
              <a:rPr lang="de-DE" baseline="0" dirty="0"/>
              <a:t> </a:t>
            </a:r>
            <a:r>
              <a:rPr lang="de-DE" baseline="0" dirty="0" err="1"/>
              <a:t>proceedings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8830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baseline="0" dirty="0" err="1"/>
              <a:t>Capsules</a:t>
            </a:r>
            <a:r>
              <a:rPr lang="de-DE" baseline="0" dirty="0"/>
              <a:t> </a:t>
            </a:r>
            <a:r>
              <a:rPr lang="de-DE" baseline="0" dirty="0" err="1"/>
              <a:t>with</a:t>
            </a:r>
            <a:r>
              <a:rPr lang="de-DE" baseline="0" dirty="0"/>
              <a:t> </a:t>
            </a:r>
            <a:r>
              <a:rPr lang="de-DE" baseline="0" dirty="0" err="1"/>
              <a:t>support</a:t>
            </a:r>
            <a:r>
              <a:rPr lang="de-DE" baseline="0" dirty="0"/>
              <a:t> </a:t>
            </a:r>
            <a:r>
              <a:rPr lang="de-DE" baseline="0" dirty="0" err="1"/>
              <a:t>structure</a:t>
            </a:r>
            <a:r>
              <a:rPr lang="de-DE" baseline="0" dirty="0"/>
              <a:t> on </a:t>
            </a:r>
            <a:r>
              <a:rPr lang="de-DE" baseline="0" dirty="0" err="1"/>
              <a:t>building</a:t>
            </a:r>
            <a:r>
              <a:rPr lang="de-DE" baseline="0" dirty="0"/>
              <a:t> </a:t>
            </a:r>
            <a:r>
              <a:rPr lang="de-DE" baseline="0" dirty="0" err="1"/>
              <a:t>plates</a:t>
            </a:r>
            <a:endParaRPr lang="de-DE" baseline="0" dirty="0"/>
          </a:p>
          <a:p>
            <a:pPr marL="628650" lvl="1" indent="-171450">
              <a:buFontTx/>
              <a:buChar char="-"/>
            </a:pPr>
            <a:r>
              <a:rPr lang="de-DE" baseline="0" dirty="0"/>
              <a:t>Support </a:t>
            </a:r>
            <a:r>
              <a:rPr lang="de-DE" baseline="0" dirty="0" err="1"/>
              <a:t>structures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be</a:t>
            </a:r>
            <a:r>
              <a:rPr lang="de-DE" baseline="0" dirty="0"/>
              <a:t> </a:t>
            </a:r>
            <a:r>
              <a:rPr lang="de-DE" baseline="0" dirty="0" err="1"/>
              <a:t>removed</a:t>
            </a:r>
            <a:endParaRPr lang="de-DE" baseline="0" dirty="0"/>
          </a:p>
          <a:p>
            <a:pPr marL="171450" lvl="0" indent="-171450">
              <a:buFontTx/>
              <a:buChar char="-"/>
            </a:pPr>
            <a:r>
              <a:rPr lang="de-DE" baseline="0" dirty="0"/>
              <a:t>After </a:t>
            </a:r>
            <a:r>
              <a:rPr lang="de-DE" baseline="0" dirty="0" err="1"/>
              <a:t>some</a:t>
            </a:r>
            <a:r>
              <a:rPr lang="de-DE" baseline="0" dirty="0"/>
              <a:t> </a:t>
            </a:r>
            <a:r>
              <a:rPr lang="de-DE" baseline="0" dirty="0" err="1"/>
              <a:t>initital</a:t>
            </a:r>
            <a:r>
              <a:rPr lang="de-DE" baseline="0" dirty="0"/>
              <a:t> </a:t>
            </a:r>
            <a:r>
              <a:rPr lang="de-DE" baseline="0" dirty="0" err="1"/>
              <a:t>benchmark</a:t>
            </a:r>
            <a:r>
              <a:rPr lang="de-DE" baseline="0" dirty="0"/>
              <a:t> </a:t>
            </a:r>
            <a:r>
              <a:rPr lang="de-DE" baseline="0" dirty="0" err="1"/>
              <a:t>tests</a:t>
            </a:r>
            <a:r>
              <a:rPr lang="de-DE" baseline="0" dirty="0"/>
              <a:t>:</a:t>
            </a:r>
          </a:p>
          <a:p>
            <a:pPr marL="628650" lvl="1" indent="-171450">
              <a:buFontTx/>
              <a:buChar char="-"/>
            </a:pPr>
            <a:r>
              <a:rPr lang="de-DE" baseline="0" dirty="0"/>
              <a:t>Final SLM </a:t>
            </a:r>
            <a:r>
              <a:rPr lang="de-DE" baseline="0" dirty="0" err="1"/>
              <a:t>building</a:t>
            </a:r>
            <a:r>
              <a:rPr lang="de-DE" baseline="0" dirty="0"/>
              <a:t> </a:t>
            </a:r>
            <a:r>
              <a:rPr lang="de-DE" baseline="0" dirty="0" err="1"/>
              <a:t>parameters</a:t>
            </a:r>
            <a:r>
              <a:rPr lang="de-DE" baseline="0" dirty="0"/>
              <a:t> </a:t>
            </a:r>
            <a:r>
              <a:rPr lang="de-DE" baseline="0" dirty="0" err="1"/>
              <a:t>were</a:t>
            </a:r>
            <a:r>
              <a:rPr lang="de-DE" baseline="0" dirty="0"/>
              <a:t> </a:t>
            </a:r>
            <a:r>
              <a:rPr lang="de-DE" baseline="0" dirty="0" err="1"/>
              <a:t>set</a:t>
            </a:r>
            <a:r>
              <a:rPr lang="de-DE" baseline="0" dirty="0"/>
              <a:t> </a:t>
            </a:r>
            <a:r>
              <a:rPr lang="de-DE" baseline="0" dirty="0" err="1"/>
              <a:t>rather</a:t>
            </a:r>
            <a:r>
              <a:rPr lang="de-DE" baseline="0" dirty="0"/>
              <a:t> </a:t>
            </a:r>
            <a:r>
              <a:rPr lang="de-DE" baseline="0" dirty="0" err="1"/>
              <a:t>quickly</a:t>
            </a:r>
            <a:endParaRPr lang="de-DE" baseline="0" dirty="0"/>
          </a:p>
          <a:p>
            <a:pPr marL="171450" lvl="0" indent="-171450">
              <a:buFontTx/>
              <a:buChar char="-"/>
            </a:pPr>
            <a:r>
              <a:rPr lang="de-DE" baseline="0" dirty="0"/>
              <a:t>“</a:t>
            </a:r>
            <a:r>
              <a:rPr lang="de-DE" baseline="0" dirty="0" err="1"/>
              <a:t>good-natured</a:t>
            </a:r>
            <a:r>
              <a:rPr lang="de-DE" baseline="0" dirty="0"/>
              <a:t>“ material </a:t>
            </a:r>
            <a:r>
              <a:rPr lang="de-DE" baseline="0" dirty="0" err="1"/>
              <a:t>for</a:t>
            </a:r>
            <a:r>
              <a:rPr lang="de-DE" baseline="0" dirty="0"/>
              <a:t> SLM-</a:t>
            </a:r>
            <a:r>
              <a:rPr lang="de-DE" baseline="0" dirty="0" err="1"/>
              <a:t>building</a:t>
            </a:r>
            <a:endParaRPr lang="de-DE" baseline="0" dirty="0"/>
          </a:p>
          <a:p>
            <a:pPr marL="171450" indent="-171450">
              <a:buFontTx/>
              <a:buChar char="-"/>
            </a:pPr>
            <a:r>
              <a:rPr lang="de-DE" baseline="0" dirty="0"/>
              <a:t>1st design: </a:t>
            </a:r>
            <a:r>
              <a:rPr lang="de-DE" baseline="0" dirty="0" err="1"/>
              <a:t>short</a:t>
            </a:r>
            <a:r>
              <a:rPr lang="de-DE" baseline="0" dirty="0"/>
              <a:t> </a:t>
            </a:r>
            <a:r>
              <a:rPr lang="de-DE" baseline="0" dirty="0" err="1"/>
              <a:t>feed</a:t>
            </a:r>
            <a:r>
              <a:rPr lang="de-DE" baseline="0" dirty="0"/>
              <a:t> </a:t>
            </a:r>
            <a:r>
              <a:rPr lang="de-DE" baseline="0" dirty="0" err="1"/>
              <a:t>pipe</a:t>
            </a:r>
            <a:r>
              <a:rPr lang="de-DE" baseline="0" dirty="0"/>
              <a:t> not </a:t>
            </a:r>
            <a:r>
              <a:rPr lang="de-DE" baseline="0" dirty="0" err="1"/>
              <a:t>constant</a:t>
            </a:r>
            <a:r>
              <a:rPr lang="de-DE" baseline="0" dirty="0"/>
              <a:t> wall </a:t>
            </a:r>
            <a:r>
              <a:rPr lang="de-DE" baseline="0" dirty="0" err="1"/>
              <a:t>thickness</a:t>
            </a:r>
            <a:r>
              <a:rPr lang="de-DE" baseline="0" dirty="0"/>
              <a:t> -&gt; </a:t>
            </a:r>
            <a:r>
              <a:rPr lang="de-DE" baseline="0" dirty="0" err="1"/>
              <a:t>under</a:t>
            </a:r>
            <a:r>
              <a:rPr lang="de-DE" baseline="0" dirty="0"/>
              <a:t> 1 mm not </a:t>
            </a:r>
            <a:r>
              <a:rPr lang="de-DE" baseline="0" dirty="0" err="1"/>
              <a:t>possible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TIG-</a:t>
            </a:r>
            <a:r>
              <a:rPr lang="de-DE" baseline="0" dirty="0" err="1"/>
              <a:t>weld</a:t>
            </a:r>
            <a:endParaRPr lang="de-DE" baseline="0" dirty="0"/>
          </a:p>
          <a:p>
            <a:pPr marL="0" indent="0">
              <a:buFontTx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0027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baseline="0" dirty="0" err="1"/>
              <a:t>Capsules</a:t>
            </a:r>
            <a:r>
              <a:rPr lang="de-DE" baseline="0" dirty="0"/>
              <a:t> </a:t>
            </a:r>
            <a:r>
              <a:rPr lang="de-DE" baseline="0" dirty="0" err="1"/>
              <a:t>with</a:t>
            </a:r>
            <a:r>
              <a:rPr lang="de-DE" baseline="0" dirty="0"/>
              <a:t> </a:t>
            </a:r>
            <a:r>
              <a:rPr lang="de-DE" baseline="0" dirty="0" err="1"/>
              <a:t>support</a:t>
            </a:r>
            <a:r>
              <a:rPr lang="de-DE" baseline="0" dirty="0"/>
              <a:t> </a:t>
            </a:r>
            <a:r>
              <a:rPr lang="de-DE" baseline="0" dirty="0" err="1"/>
              <a:t>structure</a:t>
            </a:r>
            <a:r>
              <a:rPr lang="de-DE" baseline="0" dirty="0"/>
              <a:t> on </a:t>
            </a:r>
            <a:r>
              <a:rPr lang="de-DE" baseline="0" dirty="0" err="1"/>
              <a:t>building</a:t>
            </a:r>
            <a:r>
              <a:rPr lang="de-DE" baseline="0" dirty="0"/>
              <a:t> </a:t>
            </a:r>
            <a:r>
              <a:rPr lang="de-DE" baseline="0" dirty="0" err="1"/>
              <a:t>plates</a:t>
            </a:r>
            <a:endParaRPr lang="de-DE" baseline="0" dirty="0"/>
          </a:p>
          <a:p>
            <a:pPr marL="628650" lvl="1" indent="-171450">
              <a:buFontTx/>
              <a:buChar char="-"/>
            </a:pPr>
            <a:r>
              <a:rPr lang="de-DE" baseline="0" dirty="0"/>
              <a:t>Support </a:t>
            </a:r>
            <a:r>
              <a:rPr lang="de-DE" baseline="0" dirty="0" err="1"/>
              <a:t>structures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be</a:t>
            </a:r>
            <a:r>
              <a:rPr lang="de-DE" baseline="0" dirty="0"/>
              <a:t> </a:t>
            </a:r>
            <a:r>
              <a:rPr lang="de-DE" baseline="0" dirty="0" err="1"/>
              <a:t>removed</a:t>
            </a:r>
            <a:endParaRPr lang="de-DE" baseline="0" dirty="0"/>
          </a:p>
          <a:p>
            <a:pPr marL="171450" lvl="0" indent="-171450">
              <a:buFontTx/>
              <a:buChar char="-"/>
            </a:pPr>
            <a:r>
              <a:rPr lang="de-DE" baseline="0" dirty="0"/>
              <a:t>After </a:t>
            </a:r>
            <a:r>
              <a:rPr lang="de-DE" baseline="0" dirty="0" err="1"/>
              <a:t>some</a:t>
            </a:r>
            <a:r>
              <a:rPr lang="de-DE" baseline="0" dirty="0"/>
              <a:t> </a:t>
            </a:r>
            <a:r>
              <a:rPr lang="de-DE" baseline="0" dirty="0" err="1"/>
              <a:t>initital</a:t>
            </a:r>
            <a:r>
              <a:rPr lang="de-DE" baseline="0" dirty="0"/>
              <a:t> </a:t>
            </a:r>
            <a:r>
              <a:rPr lang="de-DE" baseline="0" dirty="0" err="1"/>
              <a:t>benchmark</a:t>
            </a:r>
            <a:r>
              <a:rPr lang="de-DE" baseline="0" dirty="0"/>
              <a:t> </a:t>
            </a:r>
            <a:r>
              <a:rPr lang="de-DE" baseline="0" dirty="0" err="1"/>
              <a:t>tests</a:t>
            </a:r>
            <a:r>
              <a:rPr lang="de-DE" baseline="0" dirty="0"/>
              <a:t>:</a:t>
            </a:r>
          </a:p>
          <a:p>
            <a:pPr marL="628650" lvl="1" indent="-171450">
              <a:buFontTx/>
              <a:buChar char="-"/>
            </a:pPr>
            <a:r>
              <a:rPr lang="de-DE" baseline="0" dirty="0"/>
              <a:t>Final SLM </a:t>
            </a:r>
            <a:r>
              <a:rPr lang="de-DE" baseline="0" dirty="0" err="1"/>
              <a:t>building</a:t>
            </a:r>
            <a:r>
              <a:rPr lang="de-DE" baseline="0" dirty="0"/>
              <a:t> </a:t>
            </a:r>
            <a:r>
              <a:rPr lang="de-DE" baseline="0" dirty="0" err="1"/>
              <a:t>parameters</a:t>
            </a:r>
            <a:r>
              <a:rPr lang="de-DE" baseline="0" dirty="0"/>
              <a:t> </a:t>
            </a:r>
            <a:r>
              <a:rPr lang="de-DE" baseline="0" dirty="0" err="1"/>
              <a:t>were</a:t>
            </a:r>
            <a:r>
              <a:rPr lang="de-DE" baseline="0" dirty="0"/>
              <a:t> </a:t>
            </a:r>
            <a:r>
              <a:rPr lang="de-DE" baseline="0" dirty="0" err="1"/>
              <a:t>set</a:t>
            </a:r>
            <a:r>
              <a:rPr lang="de-DE" baseline="0" dirty="0"/>
              <a:t> </a:t>
            </a:r>
            <a:r>
              <a:rPr lang="de-DE" baseline="0" dirty="0" err="1"/>
              <a:t>rather</a:t>
            </a:r>
            <a:r>
              <a:rPr lang="de-DE" baseline="0" dirty="0"/>
              <a:t> </a:t>
            </a:r>
            <a:r>
              <a:rPr lang="de-DE" baseline="0" dirty="0" err="1"/>
              <a:t>quickly</a:t>
            </a:r>
            <a:endParaRPr lang="de-DE" baseline="0" dirty="0"/>
          </a:p>
          <a:p>
            <a:pPr marL="171450" lvl="0" indent="-171450">
              <a:buFontTx/>
              <a:buChar char="-"/>
            </a:pPr>
            <a:r>
              <a:rPr lang="de-DE" baseline="0" dirty="0"/>
              <a:t>“</a:t>
            </a:r>
            <a:r>
              <a:rPr lang="de-DE" baseline="0" dirty="0" err="1"/>
              <a:t>good-natured</a:t>
            </a:r>
            <a:r>
              <a:rPr lang="de-DE" baseline="0" dirty="0"/>
              <a:t>“ material </a:t>
            </a:r>
            <a:r>
              <a:rPr lang="de-DE" baseline="0" dirty="0" err="1"/>
              <a:t>for</a:t>
            </a:r>
            <a:r>
              <a:rPr lang="de-DE" baseline="0" dirty="0"/>
              <a:t> SLM-</a:t>
            </a:r>
            <a:r>
              <a:rPr lang="de-DE" baseline="0" dirty="0" err="1"/>
              <a:t>building</a:t>
            </a:r>
            <a:endParaRPr lang="de-DE" baseline="0" dirty="0"/>
          </a:p>
          <a:p>
            <a:pPr marL="171450" indent="-171450">
              <a:buFontTx/>
              <a:buChar char="-"/>
            </a:pPr>
            <a:r>
              <a:rPr lang="de-DE" baseline="0" dirty="0"/>
              <a:t>1st design: </a:t>
            </a:r>
            <a:r>
              <a:rPr lang="de-DE" baseline="0" dirty="0" err="1"/>
              <a:t>short</a:t>
            </a:r>
            <a:r>
              <a:rPr lang="de-DE" baseline="0" dirty="0"/>
              <a:t> </a:t>
            </a:r>
            <a:r>
              <a:rPr lang="de-DE" baseline="0" dirty="0" err="1"/>
              <a:t>feed</a:t>
            </a:r>
            <a:r>
              <a:rPr lang="de-DE" baseline="0" dirty="0"/>
              <a:t> </a:t>
            </a:r>
            <a:r>
              <a:rPr lang="de-DE" baseline="0" dirty="0" err="1"/>
              <a:t>pipe</a:t>
            </a:r>
            <a:r>
              <a:rPr lang="de-DE" baseline="0" dirty="0"/>
              <a:t> not </a:t>
            </a:r>
            <a:r>
              <a:rPr lang="de-DE" baseline="0" dirty="0" err="1"/>
              <a:t>constant</a:t>
            </a:r>
            <a:r>
              <a:rPr lang="de-DE" baseline="0" dirty="0"/>
              <a:t> wall </a:t>
            </a:r>
            <a:r>
              <a:rPr lang="de-DE" baseline="0" dirty="0" err="1"/>
              <a:t>thickness</a:t>
            </a:r>
            <a:r>
              <a:rPr lang="de-DE" baseline="0" dirty="0"/>
              <a:t> -&gt; </a:t>
            </a:r>
            <a:r>
              <a:rPr lang="de-DE" baseline="0" dirty="0" err="1"/>
              <a:t>under</a:t>
            </a:r>
            <a:r>
              <a:rPr lang="de-DE" baseline="0" dirty="0"/>
              <a:t> 1 mm not </a:t>
            </a:r>
            <a:r>
              <a:rPr lang="de-DE" baseline="0" dirty="0" err="1"/>
              <a:t>possible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TIG-</a:t>
            </a:r>
            <a:r>
              <a:rPr lang="de-DE" baseline="0" dirty="0" err="1"/>
              <a:t>weld</a:t>
            </a:r>
            <a:endParaRPr lang="de-DE" baseline="0" dirty="0"/>
          </a:p>
          <a:p>
            <a:pPr marL="0" indent="0">
              <a:buFontTx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1629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6328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0942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err="1"/>
              <a:t>Almost</a:t>
            </a:r>
            <a:r>
              <a:rPr lang="de-DE" dirty="0"/>
              <a:t> </a:t>
            </a:r>
            <a:r>
              <a:rPr lang="de-DE" dirty="0" err="1"/>
              <a:t>perfect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monolithic</a:t>
            </a:r>
            <a:r>
              <a:rPr lang="de-DE" baseline="0" dirty="0"/>
              <a:t> 316L</a:t>
            </a:r>
          </a:p>
          <a:p>
            <a:pPr marL="171450" indent="-171450">
              <a:buFontTx/>
              <a:buChar char="-"/>
            </a:pPr>
            <a:r>
              <a:rPr lang="de-DE" baseline="0" dirty="0" err="1"/>
              <a:t>Slight</a:t>
            </a:r>
            <a:r>
              <a:rPr lang="de-DE" baseline="0" dirty="0"/>
              <a:t> </a:t>
            </a:r>
            <a:r>
              <a:rPr lang="de-DE" baseline="0" dirty="0" err="1"/>
              <a:t>deviations</a:t>
            </a:r>
            <a:r>
              <a:rPr lang="de-DE" baseline="0" dirty="0"/>
              <a:t> on L6 </a:t>
            </a:r>
            <a:r>
              <a:rPr lang="de-DE" baseline="0" dirty="0" err="1"/>
              <a:t>capsules</a:t>
            </a:r>
            <a:r>
              <a:rPr lang="de-DE" baseline="0" dirty="0"/>
              <a:t>:</a:t>
            </a:r>
          </a:p>
          <a:p>
            <a:pPr marL="628650" lvl="1" indent="-171450">
              <a:buFontTx/>
              <a:buChar char="-"/>
            </a:pPr>
            <a:r>
              <a:rPr lang="de-DE" baseline="0" dirty="0"/>
              <a:t>Not </a:t>
            </a:r>
            <a:r>
              <a:rPr lang="de-DE" baseline="0" dirty="0" err="1"/>
              <a:t>correct</a:t>
            </a:r>
            <a:r>
              <a:rPr lang="de-DE" baseline="0" dirty="0"/>
              <a:t> material </a:t>
            </a:r>
            <a:r>
              <a:rPr lang="de-DE" baseline="0" dirty="0" err="1"/>
              <a:t>properties</a:t>
            </a:r>
            <a:endParaRPr lang="de-DE" baseline="0" dirty="0"/>
          </a:p>
          <a:p>
            <a:pPr marL="628650" lvl="1" indent="-171450">
              <a:buFontTx/>
              <a:buChar char="-"/>
            </a:pPr>
            <a:r>
              <a:rPr lang="de-DE" baseline="0" dirty="0"/>
              <a:t>Working on </a:t>
            </a:r>
            <a:r>
              <a:rPr lang="de-DE" baseline="0" dirty="0" err="1"/>
              <a:t>determining</a:t>
            </a:r>
            <a:r>
              <a:rPr lang="de-DE" baseline="0" dirty="0"/>
              <a:t> </a:t>
            </a:r>
            <a:r>
              <a:rPr lang="de-DE" baseline="0" dirty="0" err="1"/>
              <a:t>properties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L6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8113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0591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_1/3 Far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12192000" cy="2312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0" rIns="28800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</a:endParaRPr>
          </a:p>
        </p:txBody>
      </p:sp>
      <p:pic>
        <p:nvPicPr>
          <p:cNvPr id="8" name="Grafi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415338" y="6045194"/>
            <a:ext cx="3560762" cy="81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85200" y="2487600"/>
            <a:ext cx="11484000" cy="54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84000" y="2980800"/>
            <a:ext cx="11484000" cy="165576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406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24"/>
          <p:cNvSpPr>
            <a:spLocks noGrp="1"/>
          </p:cNvSpPr>
          <p:nvPr>
            <p:ph type="body" sz="quarter" idx="11"/>
          </p:nvPr>
        </p:nvSpPr>
        <p:spPr>
          <a:xfrm>
            <a:off x="384000" y="1152000"/>
            <a:ext cx="11484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FontTx/>
              <a:buNone/>
              <a:defRPr sz="2000" b="1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Diagrammplatzhalter 8"/>
          <p:cNvSpPr>
            <a:spLocks noGrp="1"/>
          </p:cNvSpPr>
          <p:nvPr>
            <p:ph type="chart" sz="quarter" idx="13"/>
          </p:nvPr>
        </p:nvSpPr>
        <p:spPr>
          <a:xfrm>
            <a:off x="383117" y="1684800"/>
            <a:ext cx="11484000" cy="36322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de-DE" noProof="0"/>
              <a:t>Diagramm durch Klicken auf Symbol hinzufügen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4000" y="201600"/>
            <a:ext cx="11484000" cy="543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421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2588" y="2487613"/>
            <a:ext cx="11483975" cy="107950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de-DE" altLang="de-DE" sz="3200" b="1" dirty="0" err="1">
                <a:solidFill>
                  <a:schemeClr val="tx2"/>
                </a:solidFill>
              </a:rPr>
              <a:t>Thank</a:t>
            </a:r>
            <a:r>
              <a:rPr lang="de-DE" altLang="de-DE" sz="3200" b="1" dirty="0">
                <a:solidFill>
                  <a:schemeClr val="tx2"/>
                </a:solidFill>
              </a:rPr>
              <a:t> </a:t>
            </a:r>
            <a:r>
              <a:rPr lang="de-DE" altLang="de-DE" sz="3200" b="1" dirty="0" err="1">
                <a:solidFill>
                  <a:schemeClr val="tx2"/>
                </a:solidFill>
              </a:rPr>
              <a:t>you</a:t>
            </a:r>
            <a:r>
              <a:rPr lang="de-DE" altLang="de-DE" sz="3200" b="1" dirty="0">
                <a:solidFill>
                  <a:schemeClr val="tx2"/>
                </a:solidFill>
              </a:rPr>
              <a:t> </a:t>
            </a:r>
            <a:r>
              <a:rPr lang="de-DE" altLang="de-DE" sz="3200" b="1" dirty="0" err="1">
                <a:solidFill>
                  <a:schemeClr val="tx2"/>
                </a:solidFill>
              </a:rPr>
              <a:t>very</a:t>
            </a:r>
            <a:r>
              <a:rPr lang="de-DE" altLang="de-DE" sz="3200" b="1" dirty="0">
                <a:solidFill>
                  <a:schemeClr val="tx2"/>
                </a:solidFill>
              </a:rPr>
              <a:t> </a:t>
            </a:r>
            <a:r>
              <a:rPr lang="de-DE" altLang="de-DE" sz="3200" b="1" dirty="0" err="1">
                <a:solidFill>
                  <a:schemeClr val="tx2"/>
                </a:solidFill>
              </a:rPr>
              <a:t>much</a:t>
            </a:r>
            <a:r>
              <a:rPr lang="de-DE" altLang="de-DE" sz="3200" b="1" dirty="0">
                <a:solidFill>
                  <a:schemeClr val="tx2"/>
                </a:solidFill>
              </a:rPr>
              <a:t> </a:t>
            </a:r>
            <a:r>
              <a:rPr lang="de-DE" altLang="de-DE" sz="3200" b="1" dirty="0" err="1">
                <a:solidFill>
                  <a:schemeClr val="tx2"/>
                </a:solidFill>
              </a:rPr>
              <a:t>for</a:t>
            </a:r>
            <a:r>
              <a:rPr lang="de-DE" altLang="de-DE" sz="3200" b="1" dirty="0">
                <a:solidFill>
                  <a:schemeClr val="tx2"/>
                </a:solidFill>
              </a:rPr>
              <a:t> </a:t>
            </a:r>
            <a:r>
              <a:rPr lang="de-DE" altLang="de-DE" sz="3200" b="1" dirty="0" err="1">
                <a:solidFill>
                  <a:schemeClr val="tx2"/>
                </a:solidFill>
              </a:rPr>
              <a:t>your</a:t>
            </a:r>
            <a:r>
              <a:rPr lang="de-DE" altLang="de-DE" sz="3200" b="1" dirty="0">
                <a:solidFill>
                  <a:schemeClr val="tx2"/>
                </a:solidFill>
              </a:rPr>
              <a:t> </a:t>
            </a:r>
            <a:r>
              <a:rPr lang="de-DE" altLang="de-DE" sz="3200" b="1" dirty="0" err="1">
                <a:solidFill>
                  <a:schemeClr val="tx2"/>
                </a:solidFill>
              </a:rPr>
              <a:t>attention</a:t>
            </a:r>
            <a:r>
              <a:rPr lang="de-DE" altLang="de-DE" sz="3200" b="1" dirty="0">
                <a:solidFill>
                  <a:schemeClr val="tx2"/>
                </a:solidFill>
              </a:rPr>
              <a:t>!</a:t>
            </a:r>
            <a:endParaRPr lang="en-US" altLang="de-DE" sz="3200" b="1" dirty="0">
              <a:solidFill>
                <a:schemeClr val="tx2"/>
              </a:solidFill>
            </a:endParaRPr>
          </a:p>
        </p:txBody>
      </p:sp>
      <p:pic>
        <p:nvPicPr>
          <p:cNvPr id="4" name="Grafi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415338" y="6045194"/>
            <a:ext cx="3560762" cy="81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rader Verbinder 11"/>
          <p:cNvCxnSpPr/>
          <p:nvPr/>
        </p:nvCxnSpPr>
        <p:spPr>
          <a:xfrm>
            <a:off x="360363" y="6040438"/>
            <a:ext cx="114839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24"/>
          <p:cNvSpPr>
            <a:spLocks noGrp="1"/>
          </p:cNvSpPr>
          <p:nvPr>
            <p:ph type="body" sz="quarter" idx="11"/>
          </p:nvPr>
        </p:nvSpPr>
        <p:spPr>
          <a:xfrm>
            <a:off x="384000" y="3988800"/>
            <a:ext cx="11484000" cy="1656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054076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_1/3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415338" y="6045194"/>
            <a:ext cx="3560762" cy="81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84000" y="2487600"/>
            <a:ext cx="11484000" cy="54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84000" y="2980800"/>
            <a:ext cx="11484000" cy="165576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230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_2/3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415338" y="6045194"/>
            <a:ext cx="3560762" cy="81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84000" y="4737600"/>
            <a:ext cx="11484000" cy="54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84000" y="5230801"/>
            <a:ext cx="11484000" cy="81281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157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r Verbinder 3"/>
          <p:cNvCxnSpPr/>
          <p:nvPr/>
        </p:nvCxnSpPr>
        <p:spPr>
          <a:xfrm>
            <a:off x="360363" y="6040438"/>
            <a:ext cx="114839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415338" y="6045194"/>
            <a:ext cx="3560762" cy="81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84000" y="2487600"/>
            <a:ext cx="11484000" cy="54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84000" y="2980800"/>
            <a:ext cx="11484000" cy="165576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683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_mittig, horizontale Li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415338" y="6045194"/>
            <a:ext cx="3560762" cy="81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rader Verbinder 7"/>
          <p:cNvCxnSpPr/>
          <p:nvPr/>
        </p:nvCxnSpPr>
        <p:spPr>
          <a:xfrm>
            <a:off x="392113" y="3036888"/>
            <a:ext cx="114839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84000" y="2487600"/>
            <a:ext cx="11484000" cy="54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84000" y="3196800"/>
            <a:ext cx="11484000" cy="165576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705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373038" y="1684800"/>
            <a:ext cx="11484000" cy="31932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4000" y="201600"/>
            <a:ext cx="11484000" cy="543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4000" y="1152000"/>
            <a:ext cx="11484000" cy="252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 i="0"/>
            </a:lvl1pPr>
            <a:lvl2pPr marL="216000" indent="180000">
              <a:buClr>
                <a:schemeClr val="tx2"/>
              </a:buClr>
              <a:defRPr sz="1800"/>
            </a:lvl2pPr>
            <a:lvl3pPr marL="432000" indent="180000">
              <a:buClr>
                <a:schemeClr val="tx2"/>
              </a:buClr>
              <a:buFont typeface="Symbol" panose="05050102010706020507" pitchFamily="18" charset="2"/>
              <a:buChar char="-"/>
              <a:defRPr sz="1600"/>
            </a:lvl3pPr>
            <a:lvl4pPr marL="648000" indent="180000"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4pPr>
            <a:lvl5pPr marL="864000" indent="180000">
              <a:buClr>
                <a:schemeClr val="tx2"/>
              </a:buClr>
              <a:buFont typeface="Arial" panose="020B0604020202020204" pitchFamily="34" charset="0"/>
              <a:buChar char="-"/>
              <a:defRPr sz="16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943573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00" y="201600"/>
            <a:ext cx="11484000" cy="543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00" y="1152000"/>
            <a:ext cx="11484000" cy="252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 i="0"/>
            </a:lvl1pPr>
            <a:lvl2pPr marL="216000" indent="180000">
              <a:buClr>
                <a:schemeClr val="tx2"/>
              </a:buClr>
              <a:defRPr sz="1800"/>
            </a:lvl2pPr>
            <a:lvl3pPr marL="432000" indent="180000">
              <a:buClr>
                <a:schemeClr val="tx2"/>
              </a:buClr>
              <a:buFont typeface="Symbol" panose="05050102010706020507" pitchFamily="18" charset="2"/>
              <a:buChar char="-"/>
              <a:defRPr sz="1600"/>
            </a:lvl3pPr>
            <a:lvl4pPr marL="648000" indent="180000"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4pPr>
            <a:lvl5pPr marL="864000" indent="180000">
              <a:buClr>
                <a:schemeClr val="tx2"/>
              </a:buClr>
              <a:buFont typeface="Arial" panose="020B0604020202020204" pitchFamily="34" charset="0"/>
              <a:buChar char="-"/>
              <a:defRPr sz="16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383117" y="1684801"/>
            <a:ext cx="11484000" cy="37512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02871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7375" y="1684338"/>
            <a:ext cx="3635375" cy="398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platzhalter 11"/>
          <p:cNvSpPr>
            <a:spLocks noGrp="1"/>
          </p:cNvSpPr>
          <p:nvPr>
            <p:ph type="body" sz="quarter" idx="14"/>
          </p:nvPr>
        </p:nvSpPr>
        <p:spPr>
          <a:xfrm>
            <a:off x="383117" y="1684800"/>
            <a:ext cx="7560000" cy="398595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4000" y="201600"/>
            <a:ext cx="11484000" cy="543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84000" y="1152000"/>
            <a:ext cx="11484000" cy="252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 i="0"/>
            </a:lvl1pPr>
            <a:lvl2pPr marL="216000" indent="180000">
              <a:buClr>
                <a:schemeClr val="tx2"/>
              </a:buClr>
              <a:defRPr sz="1800"/>
            </a:lvl2pPr>
            <a:lvl3pPr marL="432000" indent="180000">
              <a:buClr>
                <a:schemeClr val="tx2"/>
              </a:buClr>
              <a:buFont typeface="Symbol" panose="05050102010706020507" pitchFamily="18" charset="2"/>
              <a:buChar char="-"/>
              <a:defRPr sz="1600"/>
            </a:lvl3pPr>
            <a:lvl4pPr marL="648000" indent="180000"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4pPr>
            <a:lvl5pPr marL="864000" indent="180000">
              <a:buClr>
                <a:schemeClr val="tx2"/>
              </a:buClr>
              <a:buFont typeface="Arial" panose="020B0604020202020204" pitchFamily="34" charset="0"/>
              <a:buChar char="-"/>
              <a:defRPr sz="16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452715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3" y="1152525"/>
            <a:ext cx="11480800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83117" y="5359401"/>
            <a:ext cx="11484000" cy="4995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900" baseline="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4000" y="201600"/>
            <a:ext cx="11484000" cy="543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811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 txBox="1">
            <a:spLocks/>
          </p:cNvSpPr>
          <p:nvPr/>
        </p:nvSpPr>
        <p:spPr>
          <a:xfrm>
            <a:off x="1195388" y="6227763"/>
            <a:ext cx="7002462" cy="63023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de-DE" sz="900" dirty="0">
                <a:solidFill>
                  <a:schemeClr val="tx2"/>
                </a:solidFill>
              </a:rPr>
              <a:t>Taylor-Made Net-Shape Composite Components by Combining Additive Manufacturing and Hot Isostatic Pressing  </a:t>
            </a:r>
            <a:r>
              <a:rPr lang="de-DE" altLang="de-DE" sz="900" dirty="0">
                <a:solidFill>
                  <a:schemeClr val="tx2"/>
                </a:solidFill>
              </a:rPr>
              <a:t>|  Sebastian Riehm  |  </a:t>
            </a:r>
            <a:br>
              <a:rPr lang="de-DE" altLang="de-DE" sz="900" dirty="0">
                <a:solidFill>
                  <a:schemeClr val="tx2"/>
                </a:solidFill>
              </a:rPr>
            </a:br>
            <a:r>
              <a:rPr lang="de-DE" altLang="de-DE" sz="900" dirty="0">
                <a:solidFill>
                  <a:schemeClr val="tx2"/>
                </a:solidFill>
              </a:rPr>
              <a:t>Materials: Session 9  |  </a:t>
            </a:r>
            <a:r>
              <a:rPr lang="en-US" altLang="de-DE" sz="900" dirty="0">
                <a:solidFill>
                  <a:schemeClr val="tx2"/>
                </a:solidFill>
              </a:rPr>
              <a:t>Chair and Institute for Materials Applications in Mechanical Engineering</a:t>
            </a:r>
            <a:r>
              <a:rPr lang="de-DE" altLang="de-DE" sz="900" baseline="0" dirty="0">
                <a:solidFill>
                  <a:schemeClr val="tx2"/>
                </a:solidFill>
              </a:rPr>
              <a:t> </a:t>
            </a:r>
            <a:r>
              <a:rPr lang="de-DE" altLang="de-DE" sz="900" dirty="0">
                <a:solidFill>
                  <a:schemeClr val="tx2"/>
                </a:solidFill>
              </a:rPr>
              <a:t> |  2017-12-08  |  </a:t>
            </a:r>
            <a:br>
              <a:rPr lang="de-DE" altLang="de-DE" sz="900" dirty="0">
                <a:solidFill>
                  <a:schemeClr val="tx2"/>
                </a:solidFill>
              </a:rPr>
            </a:br>
            <a:r>
              <a:rPr lang="it-IT" altLang="de-DE" sz="900" dirty="0">
                <a:solidFill>
                  <a:schemeClr val="tx2"/>
                </a:solidFill>
              </a:rPr>
              <a:t>HIP17 – 12th International Conference on Hot </a:t>
            </a:r>
            <a:r>
              <a:rPr lang="it-IT" altLang="de-DE" sz="900" dirty="0" err="1">
                <a:solidFill>
                  <a:schemeClr val="tx2"/>
                </a:solidFill>
              </a:rPr>
              <a:t>Isostatic</a:t>
            </a:r>
            <a:r>
              <a:rPr lang="it-IT" altLang="de-DE" sz="900" dirty="0">
                <a:solidFill>
                  <a:schemeClr val="tx2"/>
                </a:solidFill>
              </a:rPr>
              <a:t> Pressing, Sydney/Australia</a:t>
            </a:r>
            <a:endParaRPr lang="de-DE" altLang="de-DE" sz="900" dirty="0">
              <a:solidFill>
                <a:schemeClr val="tx2"/>
              </a:solidFill>
            </a:endParaRPr>
          </a:p>
        </p:txBody>
      </p:sp>
      <p:cxnSp>
        <p:nvCxnSpPr>
          <p:cNvPr id="11" name="Gerader Verbinder 10"/>
          <p:cNvCxnSpPr/>
          <p:nvPr/>
        </p:nvCxnSpPr>
        <p:spPr>
          <a:xfrm>
            <a:off x="360363" y="814388"/>
            <a:ext cx="114839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360363" y="6040438"/>
            <a:ext cx="114839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Textfeld 13"/>
          <p:cNvSpPr txBox="1">
            <a:spLocks noChangeArrowheads="1"/>
          </p:cNvSpPr>
          <p:nvPr/>
        </p:nvSpPr>
        <p:spPr bwMode="auto">
          <a:xfrm>
            <a:off x="360363" y="6227763"/>
            <a:ext cx="73025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F086D4B-1512-4471-94C1-B1C1ADE19289}" type="slidenum">
              <a:rPr lang="de-DE" altLang="de-DE" sz="900">
                <a:solidFill>
                  <a:schemeClr val="tx2"/>
                </a:solidFill>
              </a:rPr>
              <a:pPr eaLnBrk="1" hangingPunct="1"/>
              <a:t>‹Nr.›</a:t>
            </a:fld>
            <a:endParaRPr lang="de-DE" altLang="de-DE" sz="900">
              <a:solidFill>
                <a:schemeClr val="tx2"/>
              </a:solidFill>
            </a:endParaRPr>
          </a:p>
        </p:txBody>
      </p:sp>
      <p:pic>
        <p:nvPicPr>
          <p:cNvPr id="2" name="Grafik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415338" y="6045194"/>
            <a:ext cx="3560762" cy="81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57" r:id="rId6"/>
    <p:sldLayoutId id="2147483858" r:id="rId7"/>
    <p:sldLayoutId id="2147483865" r:id="rId8"/>
    <p:sldLayoutId id="2147483866" r:id="rId9"/>
    <p:sldLayoutId id="2147483859" r:id="rId10"/>
    <p:sldLayoutId id="2147483867" r:id="rId11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15900" indent="-215900" algn="l" defTabSz="21590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tabLst>
          <a:tab pos="215900" algn="l"/>
        </a:tabLst>
        <a:defRPr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1pPr>
      <a:lvl2pPr marL="431800" indent="-215900" algn="l" rtl="0" eaLnBrk="1" fontAlgn="base" hangingPunct="1">
        <a:spcBef>
          <a:spcPct val="0"/>
        </a:spcBef>
        <a:spcAft>
          <a:spcPct val="0"/>
        </a:spcAft>
        <a:buClr>
          <a:schemeClr val="tx2"/>
        </a:buClr>
        <a:buFont typeface="Symbol" panose="05050102010706020507" pitchFamily="18" charset="2"/>
        <a:buChar char="-"/>
        <a:tabLst>
          <a:tab pos="431800" algn="l"/>
        </a:tabLst>
        <a:defRPr sz="1600" kern="1200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2pPr>
      <a:lvl3pPr marL="647700" indent="-215900" algn="l" defTabSz="21590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§"/>
        <a:tabLst>
          <a:tab pos="647700" algn="l"/>
        </a:tabLst>
        <a:defRPr sz="1600" kern="1200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3pPr>
      <a:lvl4pPr marL="863600" indent="-215900" algn="l" defTabSz="21590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Char char="-"/>
        <a:tabLst>
          <a:tab pos="863600" algn="l"/>
        </a:tabLst>
        <a:defRPr sz="1600" kern="1200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4pPr>
      <a:lvl5pPr marL="863600" indent="-215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-"/>
        <a:tabLst>
          <a:tab pos="895350" algn="l"/>
        </a:tabLst>
        <a:defRPr sz="1600" kern="1200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457" userDrawn="1">
          <p15:clr>
            <a:srgbClr val="F26B43"/>
          </p15:clr>
        </p15:guide>
        <p15:guide id="2" orient="horz" pos="2863" userDrawn="1">
          <p15:clr>
            <a:srgbClr val="F26B43"/>
          </p15:clr>
        </p15:guide>
        <p15:guide id="3" pos="222" userDrawn="1">
          <p15:clr>
            <a:srgbClr val="F26B43"/>
          </p15:clr>
        </p15:guide>
        <p15:guide id="4" pos="7458" userDrawn="1">
          <p15:clr>
            <a:srgbClr val="F26B43"/>
          </p15:clr>
        </p15:guide>
        <p15:guide id="5" pos="3897" userDrawn="1">
          <p15:clr>
            <a:srgbClr val="F26B43"/>
          </p15:clr>
        </p15:guide>
        <p15:guide id="6" pos="2558" userDrawn="1">
          <p15:clr>
            <a:srgbClr val="F26B43"/>
          </p15:clr>
        </p15:guide>
        <p15:guide id="7" pos="5009" userDrawn="1">
          <p15:clr>
            <a:srgbClr val="F26B43"/>
          </p15:clr>
        </p15:guide>
        <p15:guide id="8" pos="5110" userDrawn="1">
          <p15:clr>
            <a:srgbClr val="F26B43"/>
          </p15:clr>
        </p15:guide>
        <p15:guide id="9" pos="378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tiff"/><Relationship Id="rId5" Type="http://schemas.openxmlformats.org/officeDocument/2006/relationships/image" Target="../media/image55.tiff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ctrTitle"/>
          </p:nvPr>
        </p:nvSpPr>
        <p:spPr bwMode="auto">
          <a:xfrm>
            <a:off x="384175" y="2487613"/>
            <a:ext cx="11483975" cy="539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de-DE" dirty="0">
                <a:ea typeface="ＭＳ Ｐゴシック" panose="020B0600070205080204" pitchFamily="34" charset="-128"/>
              </a:rPr>
              <a:t>Taylor-Made Net-Shape </a:t>
            </a:r>
            <a:br>
              <a:rPr lang="en-US" altLang="de-DE" dirty="0">
                <a:ea typeface="ＭＳ Ｐゴシック" panose="020B0600070205080204" pitchFamily="34" charset="-128"/>
              </a:rPr>
            </a:br>
            <a:r>
              <a:rPr lang="en-US" altLang="de-DE" dirty="0">
                <a:ea typeface="ＭＳ Ｐゴシック" panose="020B0600070205080204" pitchFamily="34" charset="-128"/>
              </a:rPr>
              <a:t>Composite Components by Combining </a:t>
            </a:r>
            <a:br>
              <a:rPr lang="en-US" altLang="de-DE" dirty="0">
                <a:ea typeface="ＭＳ Ｐゴシック" panose="020B0600070205080204" pitchFamily="34" charset="-128"/>
              </a:rPr>
            </a:br>
            <a:r>
              <a:rPr lang="en-US" altLang="de-DE" dirty="0">
                <a:ea typeface="ＭＳ Ｐゴシック" panose="020B0600070205080204" pitchFamily="34" charset="-128"/>
              </a:rPr>
              <a:t>Additive Manufacturing and Hot Isostatic Pressing </a:t>
            </a:r>
            <a:endParaRPr lang="de-DE" altLang="de-DE" dirty="0">
              <a:ea typeface="ＭＳ Ｐゴシック" panose="020B0600070205080204" pitchFamily="34" charset="-128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057" y="0"/>
            <a:ext cx="12363190" cy="2312987"/>
          </a:xfrm>
          <a:prstGeom prst="rect">
            <a:avLst/>
          </a:prstGeom>
        </p:spPr>
      </p:pic>
      <p:sp>
        <p:nvSpPr>
          <p:cNvPr id="5" name="Untertitel 2"/>
          <p:cNvSpPr>
            <a:spLocks noGrp="1"/>
          </p:cNvSpPr>
          <p:nvPr>
            <p:ph type="subTitle" idx="1"/>
          </p:nvPr>
        </p:nvSpPr>
        <p:spPr>
          <a:xfrm>
            <a:off x="384000" y="4161900"/>
            <a:ext cx="11649956" cy="1655762"/>
          </a:xfrm>
        </p:spPr>
        <p:txBody>
          <a:bodyPr/>
          <a:lstStyle/>
          <a:p>
            <a:r>
              <a:rPr lang="de-DE" u="sng" dirty="0"/>
              <a:t>Sebastian Riehm</a:t>
            </a:r>
            <a:r>
              <a:rPr lang="de-DE" dirty="0"/>
              <a:t>, Anke Kaletsch, Christoph Broeckmann (RWTH Aachen University, Aachen/Germany)</a:t>
            </a:r>
          </a:p>
          <a:p>
            <a:r>
              <a:rPr lang="de-DE" dirty="0"/>
              <a:t>Vera Friederici, Sandra Wieland, Frank Petzold (Fraunhofer IFAM, Bremen/Germany)</a:t>
            </a:r>
          </a:p>
          <a:p>
            <a:endParaRPr lang="de-DE" dirty="0"/>
          </a:p>
          <a:p>
            <a:r>
              <a:rPr lang="de-DE" dirty="0"/>
              <a:t>HIP17 – 12th International Conference on Hot </a:t>
            </a:r>
            <a:r>
              <a:rPr lang="de-DE" dirty="0" err="1"/>
              <a:t>Isostatic</a:t>
            </a:r>
            <a:r>
              <a:rPr lang="de-DE" dirty="0"/>
              <a:t> </a:t>
            </a:r>
            <a:r>
              <a:rPr lang="de-DE" dirty="0" err="1"/>
              <a:t>Pressing</a:t>
            </a:r>
            <a:r>
              <a:rPr lang="de-DE" dirty="0"/>
              <a:t>, 2017-12-08, Sydney/</a:t>
            </a:r>
            <a:r>
              <a:rPr lang="de-DE" dirty="0" err="1"/>
              <a:t>Australia</a:t>
            </a:r>
            <a:endParaRPr lang="de-DE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SLM-</a:t>
            </a:r>
            <a:r>
              <a:rPr lang="de-DE" dirty="0" err="1"/>
              <a:t>building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HIP </a:t>
            </a:r>
            <a:r>
              <a:rPr lang="de-DE" dirty="0" err="1"/>
              <a:t>Capsules</a:t>
            </a:r>
            <a:r>
              <a:rPr lang="de-DE" dirty="0"/>
              <a:t> (A11)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384000" y="1152000"/>
            <a:ext cx="11484000" cy="252000"/>
          </a:xfrm>
        </p:spPr>
        <p:txBody>
          <a:bodyPr numCol="2"/>
          <a:lstStyle/>
          <a:p>
            <a:r>
              <a:rPr lang="de-DE" dirty="0"/>
              <a:t>Pure A11</a:t>
            </a:r>
          </a:p>
          <a:p>
            <a:r>
              <a:rPr lang="de-DE" dirty="0" err="1"/>
              <a:t>Possible</a:t>
            </a:r>
            <a:r>
              <a:rPr lang="de-DE" dirty="0"/>
              <a:t> Solutions:</a:t>
            </a:r>
          </a:p>
        </p:txBody>
      </p:sp>
      <p:sp>
        <p:nvSpPr>
          <p:cNvPr id="7" name="Rechteck 6"/>
          <p:cNvSpPr/>
          <p:nvPr/>
        </p:nvSpPr>
        <p:spPr>
          <a:xfrm>
            <a:off x="352426" y="1810800"/>
            <a:ext cx="56530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7030A0"/>
              </a:buClr>
              <a:buFont typeface="Arial" charset="0"/>
              <a:buChar char="•"/>
            </a:pPr>
            <a:r>
              <a:rPr lang="en-US" dirty="0"/>
              <a:t>Test lines: best results with energy density of </a:t>
            </a:r>
            <a:br>
              <a:rPr lang="en-US" dirty="0"/>
            </a:br>
            <a:r>
              <a:rPr lang="en-US" dirty="0"/>
              <a:t>75–100 J/mm³</a:t>
            </a:r>
          </a:p>
          <a:p>
            <a:pPr marL="285750" indent="-285750">
              <a:buClr>
                <a:srgbClr val="7030A0"/>
              </a:buClr>
              <a:buFont typeface="Arial" charset="0"/>
              <a:buChar char="•"/>
            </a:pPr>
            <a:r>
              <a:rPr lang="en-US" dirty="0">
                <a:cs typeface="Arial" panose="020B0604020202020204" pitchFamily="34" charset="0"/>
              </a:rPr>
              <a:t>Cubes with height &gt; 1 mm: 80 </a:t>
            </a:r>
            <a:r>
              <a:rPr lang="de-DE" baseline="30000" dirty="0">
                <a:cs typeface="Arial" panose="020B0604020202020204" pitchFamily="34" charset="0"/>
              </a:rPr>
              <a:t>o</a:t>
            </a:r>
            <a:r>
              <a:rPr lang="en-US" dirty="0">
                <a:cs typeface="Arial" panose="020B0604020202020204" pitchFamily="34" charset="0"/>
              </a:rPr>
              <a:t>C substrate temperature not enough to avoid cracks and delamination</a:t>
            </a:r>
          </a:p>
        </p:txBody>
      </p:sp>
      <p:pic>
        <p:nvPicPr>
          <p:cNvPr id="8" name="Picture 2" descr="M:\rp\&amp;Projekte\_Projekte in Arbeit\215 635_AiF HIP und AM\03 Projektbearbeitung\SLM-Versuche\FeCrV15\IMG_43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2426" y="3396989"/>
            <a:ext cx="5653088" cy="230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"/>
          <p:cNvSpPr/>
          <p:nvPr/>
        </p:nvSpPr>
        <p:spPr>
          <a:xfrm>
            <a:off x="6186487" y="1814571"/>
            <a:ext cx="56530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Higher substrate temperature</a:t>
            </a:r>
            <a:br>
              <a:rPr lang="en-US" dirty="0"/>
            </a:br>
            <a:r>
              <a:rPr lang="en-US" dirty="0"/>
              <a:t>→ building above </a:t>
            </a:r>
            <a:r>
              <a:rPr lang="en-US" dirty="0" err="1"/>
              <a:t>Martensite</a:t>
            </a:r>
            <a:r>
              <a:rPr lang="en-US" dirty="0"/>
              <a:t> start temperature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+mj-lt"/>
              <a:buAutoNum type="arabicPeriod"/>
              <a:tabLst/>
              <a:defRPr/>
            </a:pPr>
            <a:endParaRPr lang="en-US" dirty="0"/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Powder-mixing with low-carbon powder</a:t>
            </a:r>
            <a:br>
              <a:rPr lang="en-US" dirty="0"/>
            </a:br>
            <a:r>
              <a:rPr lang="en-US" dirty="0"/>
              <a:t> → decrease overall carbon content</a:t>
            </a:r>
          </a:p>
        </p:txBody>
      </p:sp>
      <p:sp>
        <p:nvSpPr>
          <p:cNvPr id="11" name="Rechteck 10"/>
          <p:cNvSpPr/>
          <p:nvPr/>
        </p:nvSpPr>
        <p:spPr>
          <a:xfrm>
            <a:off x="6096000" y="1009953"/>
            <a:ext cx="5551714" cy="2427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191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SLM-</a:t>
            </a:r>
            <a:r>
              <a:rPr lang="de-DE" dirty="0" err="1"/>
              <a:t>building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HIP </a:t>
            </a:r>
            <a:r>
              <a:rPr lang="de-DE" dirty="0" err="1"/>
              <a:t>Capsules</a:t>
            </a:r>
            <a:r>
              <a:rPr lang="de-DE" dirty="0"/>
              <a:t> (A11)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384000" y="1152000"/>
            <a:ext cx="11484000" cy="252000"/>
          </a:xfrm>
        </p:spPr>
        <p:txBody>
          <a:bodyPr numCol="2"/>
          <a:lstStyle/>
          <a:p>
            <a:r>
              <a:rPr lang="de-DE" dirty="0"/>
              <a:t>1. </a:t>
            </a:r>
            <a:r>
              <a:rPr lang="de-DE" dirty="0" err="1"/>
              <a:t>Increase</a:t>
            </a:r>
            <a:r>
              <a:rPr lang="de-DE" dirty="0"/>
              <a:t> </a:t>
            </a:r>
            <a:r>
              <a:rPr lang="de-DE" dirty="0" err="1"/>
              <a:t>substrate</a:t>
            </a:r>
            <a:r>
              <a:rPr lang="de-DE" dirty="0"/>
              <a:t> </a:t>
            </a:r>
            <a:r>
              <a:rPr lang="de-DE" dirty="0" err="1"/>
              <a:t>temperature</a:t>
            </a:r>
            <a:endParaRPr lang="de-DE" dirty="0"/>
          </a:p>
          <a:p>
            <a:r>
              <a:rPr lang="de-DE" dirty="0"/>
              <a:t>2. </a:t>
            </a:r>
            <a:r>
              <a:rPr lang="de-DE" dirty="0" err="1"/>
              <a:t>Powder</a:t>
            </a:r>
            <a:r>
              <a:rPr lang="de-DE" dirty="0"/>
              <a:t>-mixing</a:t>
            </a:r>
          </a:p>
        </p:txBody>
      </p:sp>
      <p:sp>
        <p:nvSpPr>
          <p:cNvPr id="7" name="Rechteck 6"/>
          <p:cNvSpPr/>
          <p:nvPr/>
        </p:nvSpPr>
        <p:spPr>
          <a:xfrm>
            <a:off x="352426" y="1810800"/>
            <a:ext cx="56530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Arial" charset="0"/>
              <a:buNone/>
              <a:tabLst/>
              <a:defRPr/>
            </a:pPr>
            <a:r>
              <a:rPr lang="en-US" i="1" dirty="0"/>
              <a:t>Substrate temperature of 300 </a:t>
            </a:r>
            <a:r>
              <a:rPr lang="de-DE" i="1" baseline="30000" dirty="0"/>
              <a:t>o</a:t>
            </a:r>
            <a:r>
              <a:rPr lang="en-US" i="1" dirty="0"/>
              <a:t>C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Arial" charset="0"/>
              <a:buNone/>
              <a:tabLst/>
              <a:defRPr/>
            </a:pPr>
            <a:endParaRPr lang="en-US" dirty="0"/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Arial" charset="0"/>
              <a:buNone/>
              <a:tabLst/>
              <a:defRPr/>
            </a:pPr>
            <a:r>
              <a:rPr lang="en-US" dirty="0"/>
              <a:t>Cubes of pure </a:t>
            </a:r>
            <a:r>
              <a:rPr lang="de-DE" dirty="0"/>
              <a:t>A11</a:t>
            </a:r>
            <a:r>
              <a:rPr lang="en-US" dirty="0"/>
              <a:t> can be built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Arial" charset="0"/>
              <a:buNone/>
              <a:tabLst/>
              <a:defRPr/>
            </a:pPr>
            <a:endParaRPr lang="en-US" dirty="0"/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Arial" charset="0"/>
              <a:buNone/>
              <a:tabLst/>
              <a:defRPr/>
            </a:pPr>
            <a:endParaRPr lang="en-US" dirty="0"/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Arial" charset="0"/>
              <a:buNone/>
              <a:tabLst/>
              <a:defRPr/>
            </a:pPr>
            <a:endParaRPr lang="en-US" dirty="0"/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Arial" charset="0"/>
              <a:buNone/>
              <a:tabLst/>
              <a:defRPr/>
            </a:pPr>
            <a:endParaRPr lang="en-US" dirty="0"/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Arial" charset="0"/>
              <a:buNone/>
              <a:tabLst/>
              <a:defRPr/>
            </a:pPr>
            <a:endParaRPr lang="en-US" dirty="0"/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Arial" charset="0"/>
              <a:buNone/>
              <a:tabLst/>
              <a:defRPr/>
            </a:pPr>
            <a:r>
              <a:rPr lang="en-US" dirty="0"/>
              <a:t>Still cracks</a:t>
            </a:r>
          </a:p>
        </p:txBody>
      </p:sp>
      <p:sp>
        <p:nvSpPr>
          <p:cNvPr id="12" name="Rechteck 11"/>
          <p:cNvSpPr/>
          <p:nvPr/>
        </p:nvSpPr>
        <p:spPr>
          <a:xfrm>
            <a:off x="6186488" y="1810800"/>
            <a:ext cx="56530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i="1" dirty="0"/>
              <a:t>A11</a:t>
            </a:r>
            <a:r>
              <a:rPr lang="en-US" i="1" dirty="0"/>
              <a:t> + 430L </a:t>
            </a:r>
            <a:br>
              <a:rPr lang="en-US" i="1" dirty="0"/>
            </a:br>
            <a:r>
              <a:rPr lang="en-US" i="1" dirty="0"/>
              <a:t>300</a:t>
            </a:r>
            <a:r>
              <a:rPr lang="de-DE" i="1" dirty="0"/>
              <a:t> </a:t>
            </a:r>
            <a:r>
              <a:rPr lang="de-DE" i="1" baseline="30000" dirty="0"/>
              <a:t>o</a:t>
            </a:r>
            <a:r>
              <a:rPr lang="en-US" i="1" dirty="0"/>
              <a:t>C substrate heating</a:t>
            </a:r>
          </a:p>
          <a:p>
            <a:endParaRPr lang="en-US" dirty="0"/>
          </a:p>
          <a:p>
            <a:r>
              <a:rPr lang="en-US" dirty="0"/>
              <a:t>only few cracks above </a:t>
            </a:r>
            <a:br>
              <a:rPr lang="en-US" dirty="0"/>
            </a:br>
            <a:r>
              <a:rPr lang="en-US" dirty="0"/>
              <a:t>17.5 % 430L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1"/>
            <a:r>
              <a:rPr lang="en-US" dirty="0"/>
              <a:t>80</a:t>
            </a:r>
            <a:r>
              <a:rPr lang="de-DE" dirty="0"/>
              <a:t> </a:t>
            </a:r>
            <a:r>
              <a:rPr lang="de-DE" baseline="30000" dirty="0"/>
              <a:t>o</a:t>
            </a:r>
            <a:r>
              <a:rPr lang="en-US" dirty="0"/>
              <a:t>C substrate temperature, 50% 430L:</a:t>
            </a:r>
          </a:p>
          <a:p>
            <a:endParaRPr lang="en-US" dirty="0"/>
          </a:p>
        </p:txBody>
      </p:sp>
      <p:pic>
        <p:nvPicPr>
          <p:cNvPr id="13" name="Grafik 6" descr="D:\07 HIP+ SLM\Masterarbeit Daniel\Daten Masterarbeit Daniel\Versuche\Mikroskop\FeCrV10_90 28072015\IMG_888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2425" y="2794461"/>
            <a:ext cx="5653089" cy="11926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9894" y="4200621"/>
            <a:ext cx="2978150" cy="1650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uppieren 9"/>
          <p:cNvGrpSpPr/>
          <p:nvPr/>
        </p:nvGrpSpPr>
        <p:grpSpPr>
          <a:xfrm>
            <a:off x="3773797" y="5461723"/>
            <a:ext cx="870579" cy="364057"/>
            <a:chOff x="4674840" y="2643758"/>
            <a:chExt cx="720080" cy="301121"/>
          </a:xfrm>
        </p:grpSpPr>
        <p:sp>
          <p:nvSpPr>
            <p:cNvPr id="16" name="Rechteck 15"/>
            <p:cNvSpPr/>
            <p:nvPr/>
          </p:nvSpPr>
          <p:spPr>
            <a:xfrm>
              <a:off x="4674840" y="2643758"/>
              <a:ext cx="720080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4674840" y="2715766"/>
              <a:ext cx="720080" cy="229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/>
                <a:t>500 µm</a:t>
              </a:r>
            </a:p>
          </p:txBody>
        </p:sp>
        <p:cxnSp>
          <p:nvCxnSpPr>
            <p:cNvPr id="18" name="Gerade Verbindung 17"/>
            <p:cNvCxnSpPr/>
            <p:nvPr/>
          </p:nvCxnSpPr>
          <p:spPr>
            <a:xfrm>
              <a:off x="4933938" y="2720099"/>
              <a:ext cx="201884" cy="0"/>
            </a:xfrm>
            <a:prstGeom prst="line">
              <a:avLst/>
            </a:prstGeom>
            <a:ln w="38100" cap="flat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54764" y="1670216"/>
            <a:ext cx="2530624" cy="224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uppieren 9"/>
          <p:cNvGrpSpPr/>
          <p:nvPr/>
        </p:nvGrpSpPr>
        <p:grpSpPr>
          <a:xfrm>
            <a:off x="10878320" y="3201764"/>
            <a:ext cx="961255" cy="343595"/>
            <a:chOff x="4644008" y="2643758"/>
            <a:chExt cx="1039382" cy="371521"/>
          </a:xfrm>
        </p:grpSpPr>
        <p:sp>
          <p:nvSpPr>
            <p:cNvPr id="21" name="Rechteck 20"/>
            <p:cNvSpPr/>
            <p:nvPr/>
          </p:nvSpPr>
          <p:spPr>
            <a:xfrm>
              <a:off x="4644008" y="2643758"/>
              <a:ext cx="720080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705671" y="2715766"/>
              <a:ext cx="977719" cy="299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/>
                <a:t>500 µm</a:t>
              </a:r>
            </a:p>
          </p:txBody>
        </p:sp>
        <p:cxnSp>
          <p:nvCxnSpPr>
            <p:cNvPr id="23" name="Gerade Verbindung 22"/>
            <p:cNvCxnSpPr/>
            <p:nvPr/>
          </p:nvCxnSpPr>
          <p:spPr>
            <a:xfrm>
              <a:off x="4928209" y="2720099"/>
              <a:ext cx="151678" cy="0"/>
            </a:xfrm>
            <a:prstGeom prst="line">
              <a:avLst/>
            </a:prstGeom>
            <a:ln w="38100" cap="flat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feld 23"/>
          <p:cNvSpPr txBox="1"/>
          <p:nvPr/>
        </p:nvSpPr>
        <p:spPr>
          <a:xfrm>
            <a:off x="9270902" y="1738721"/>
            <a:ext cx="2476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A11 + 17.5 % 430L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25" name="Picture 2" descr="M:\swie\public\01_Studenten-, Masterarbeiten\04_Masterarbeit_SLM verschleißbeständiger Werkstoffe_Tommaso Martini\Fotos\161104_Benchmark_3\IMG_178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93100" y="4482676"/>
            <a:ext cx="2280725" cy="134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M:\swie\public\01_Studenten-, Masterarbeiten\04_Masterarbeit_SLM verschleißbeständiger Werkstoffe_Tommaso Martini\Fotos\161104_Benchmark_3\IMG_178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4341" y="4476495"/>
            <a:ext cx="2394761" cy="134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324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Mixture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A11 </a:t>
            </a:r>
            <a:r>
              <a:rPr lang="de-DE" dirty="0" err="1"/>
              <a:t>with</a:t>
            </a:r>
            <a:r>
              <a:rPr lang="de-DE" dirty="0"/>
              <a:t> 430L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22430"/>
              </p:ext>
            </p:extLst>
          </p:nvPr>
        </p:nvGraphicFramePr>
        <p:xfrm>
          <a:off x="352425" y="2433884"/>
          <a:ext cx="5653088" cy="19439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53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9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976">
                <a:tc>
                  <a:txBody>
                    <a:bodyPr/>
                    <a:lstStyle/>
                    <a:p>
                      <a:pPr algn="ctr"/>
                      <a:r>
                        <a:rPr lang="en-US" sz="2000" b="0" noProof="0" dirty="0">
                          <a:solidFill>
                            <a:schemeClr val="tx1"/>
                          </a:solidFill>
                        </a:rPr>
                        <a:t>Material</a:t>
                      </a:r>
                    </a:p>
                  </a:txBody>
                  <a:tcPr marL="114731" marR="114731" marT="57365" marB="5736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noProof="0" dirty="0">
                          <a:solidFill>
                            <a:schemeClr val="tx1"/>
                          </a:solidFill>
                        </a:rPr>
                        <a:t>Hardness HV10</a:t>
                      </a:r>
                    </a:p>
                  </a:txBody>
                  <a:tcPr marL="114731" marR="114731" marT="57365" marB="5736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976">
                <a:tc>
                  <a:txBody>
                    <a:bodyPr/>
                    <a:lstStyle/>
                    <a:p>
                      <a:pPr algn="ctr"/>
                      <a:r>
                        <a:rPr lang="de-DE" sz="2000" b="0" noProof="0" dirty="0">
                          <a:solidFill>
                            <a:schemeClr val="tx1"/>
                          </a:solidFill>
                        </a:rPr>
                        <a:t>A11</a:t>
                      </a:r>
                      <a:endParaRPr lang="en-US" sz="20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14731" marR="114731" marT="57365" marB="5736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noProof="0" dirty="0">
                          <a:solidFill>
                            <a:schemeClr val="tx1"/>
                          </a:solidFill>
                        </a:rPr>
                        <a:t>836 ± 29</a:t>
                      </a:r>
                    </a:p>
                  </a:txBody>
                  <a:tcPr marL="114731" marR="114731" marT="57365" marB="5736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976">
                <a:tc>
                  <a:txBody>
                    <a:bodyPr/>
                    <a:lstStyle/>
                    <a:p>
                      <a:pPr algn="ctr"/>
                      <a:r>
                        <a:rPr lang="de-DE" sz="2000" b="0" noProof="0" dirty="0">
                          <a:solidFill>
                            <a:schemeClr val="tx1"/>
                          </a:solidFill>
                        </a:rPr>
                        <a:t>A11</a:t>
                      </a:r>
                      <a:r>
                        <a:rPr lang="en-US" sz="2000" b="0" noProof="0" dirty="0">
                          <a:solidFill>
                            <a:schemeClr val="tx1"/>
                          </a:solidFill>
                        </a:rPr>
                        <a:t> + 17.5</a:t>
                      </a:r>
                      <a:r>
                        <a:rPr lang="en-US" sz="2000" b="0" baseline="0" noProof="0" dirty="0">
                          <a:solidFill>
                            <a:schemeClr val="tx1"/>
                          </a:solidFill>
                        </a:rPr>
                        <a:t> % 430L</a:t>
                      </a:r>
                      <a:endParaRPr lang="en-US" sz="20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14731" marR="114731" marT="57365" marB="5736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noProof="0" dirty="0">
                          <a:solidFill>
                            <a:schemeClr val="tx1"/>
                          </a:solidFill>
                        </a:rPr>
                        <a:t>784 ± 10</a:t>
                      </a:r>
                    </a:p>
                  </a:txBody>
                  <a:tcPr marL="114731" marR="114731" marT="57365" marB="5736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59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0" noProof="0" dirty="0">
                          <a:solidFill>
                            <a:schemeClr val="tx1"/>
                          </a:solidFill>
                        </a:rPr>
                        <a:t>A11</a:t>
                      </a:r>
                      <a:r>
                        <a:rPr lang="en-US" sz="2000" b="0" noProof="0" dirty="0">
                          <a:solidFill>
                            <a:schemeClr val="tx1"/>
                          </a:solidFill>
                        </a:rPr>
                        <a:t> + 50 % 430L</a:t>
                      </a:r>
                    </a:p>
                  </a:txBody>
                  <a:tcPr marL="114731" marR="114731" marT="57365" marB="5736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noProof="0" dirty="0">
                          <a:solidFill>
                            <a:schemeClr val="tx1"/>
                          </a:solidFill>
                        </a:rPr>
                        <a:t>475 ± 20</a:t>
                      </a:r>
                    </a:p>
                  </a:txBody>
                  <a:tcPr marL="114731" marR="114731" marT="57365" marB="5736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352425" y="860688"/>
            <a:ext cx="5653088" cy="252000"/>
          </a:xfrm>
        </p:spPr>
        <p:txBody>
          <a:bodyPr/>
          <a:lstStyle/>
          <a:p>
            <a:r>
              <a:rPr lang="en-US" dirty="0"/>
              <a:t>“Dilution” of wear-resistant properties?</a:t>
            </a:r>
          </a:p>
        </p:txBody>
      </p:sp>
      <p:sp>
        <p:nvSpPr>
          <p:cNvPr id="27" name="Inhaltsplatzhalter 3"/>
          <p:cNvSpPr txBox="1">
            <a:spLocks/>
          </p:cNvSpPr>
          <p:nvPr/>
        </p:nvSpPr>
        <p:spPr>
          <a:xfrm>
            <a:off x="6186487" y="860688"/>
            <a:ext cx="5653088" cy="252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2159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Tx/>
              <a:buNone/>
              <a:tabLst>
                <a:tab pos="215900" algn="l"/>
              </a:tabLst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216000" indent="1800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tabLst>
                <a:tab pos="431800" algn="l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2pPr>
            <a:lvl3pPr marL="432000" indent="180000" algn="l" defTabSz="2159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Symbol" panose="05050102010706020507" pitchFamily="18" charset="2"/>
              <a:buChar char="-"/>
              <a:tabLst>
                <a:tab pos="64770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3pPr>
            <a:lvl4pPr marL="648000" indent="180000" algn="l" defTabSz="2159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tabLst>
                <a:tab pos="86360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4pPr>
            <a:lvl5pPr marL="864000" indent="1800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tabLst>
                <a:tab pos="89535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Influence on Carbide Ratio</a:t>
            </a:r>
          </a:p>
        </p:txBody>
      </p:sp>
      <p:sp>
        <p:nvSpPr>
          <p:cNvPr id="28" name="Inhaltsplatzhalter 3"/>
          <p:cNvSpPr txBox="1">
            <a:spLocks/>
          </p:cNvSpPr>
          <p:nvPr/>
        </p:nvSpPr>
        <p:spPr>
          <a:xfrm>
            <a:off x="352425" y="1959930"/>
            <a:ext cx="5653088" cy="252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2159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Tx/>
              <a:buNone/>
              <a:tabLst>
                <a:tab pos="215900" algn="l"/>
              </a:tabLst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216000" indent="1800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tabLst>
                <a:tab pos="431800" algn="l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2pPr>
            <a:lvl3pPr marL="432000" indent="180000" algn="l" defTabSz="2159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Symbol" panose="05050102010706020507" pitchFamily="18" charset="2"/>
              <a:buChar char="-"/>
              <a:tabLst>
                <a:tab pos="64770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3pPr>
            <a:lvl4pPr marL="648000" indent="180000" algn="l" defTabSz="2159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tabLst>
                <a:tab pos="86360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4pPr>
            <a:lvl5pPr marL="864000" indent="1800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tabLst>
                <a:tab pos="89535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Measurement of Hardness</a:t>
            </a:r>
          </a:p>
        </p:txBody>
      </p:sp>
      <p:graphicFrame>
        <p:nvGraphicFramePr>
          <p:cNvPr id="29" name="Diagramm 28">
            <a:extLst>
              <a:ext uri="{FF2B5EF4-FFF2-40B4-BE49-F238E27FC236}">
                <a16:creationId xmlns:a16="http://schemas.microsoft.com/office/drawing/2014/main" id="{341C61E3-7441-654D-9EAD-EF1F5E797C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949026"/>
              </p:ext>
            </p:extLst>
          </p:nvPr>
        </p:nvGraphicFramePr>
        <p:xfrm>
          <a:off x="6096000" y="1161240"/>
          <a:ext cx="5683088" cy="2528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0" name="Diagramm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3174884"/>
              </p:ext>
            </p:extLst>
          </p:nvPr>
        </p:nvGraphicFramePr>
        <p:xfrm>
          <a:off x="6096000" y="3689968"/>
          <a:ext cx="5743575" cy="2499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Textfeld 30">
            <a:extLst>
              <a:ext uri="{FF2B5EF4-FFF2-40B4-BE49-F238E27FC236}">
                <a16:creationId xmlns:a16="http://schemas.microsoft.com/office/drawing/2014/main" id="{7F59FCF6-6B8D-4AD1-A3D5-C89DEA420C28}"/>
              </a:ext>
            </a:extLst>
          </p:cNvPr>
          <p:cNvSpPr txBox="1"/>
          <p:nvPr/>
        </p:nvSpPr>
        <p:spPr>
          <a:xfrm>
            <a:off x="8386096" y="1235601"/>
            <a:ext cx="1173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/>
              <a:t>T</a:t>
            </a:r>
            <a:r>
              <a:rPr lang="de-DE" sz="1400" dirty="0"/>
              <a:t> = 1200 </a:t>
            </a:r>
            <a:r>
              <a:rPr lang="de-DE" sz="1400" baseline="30000" dirty="0" err="1"/>
              <a:t>o</a:t>
            </a:r>
            <a:r>
              <a:rPr lang="de-DE" sz="1400" dirty="0" err="1"/>
              <a:t>C</a:t>
            </a:r>
            <a:endParaRPr lang="de-DE" sz="14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7A8FB8-2FAF-8F45-9264-830A34C6DC59}"/>
              </a:ext>
            </a:extLst>
          </p:cNvPr>
          <p:cNvSpPr txBox="1"/>
          <p:nvPr/>
        </p:nvSpPr>
        <p:spPr>
          <a:xfrm>
            <a:off x="10236200" y="2463537"/>
            <a:ext cx="129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549F"/>
                </a:solidFill>
              </a:rPr>
              <a:t>C in Austenite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6706B8F-0D19-4648-98AC-9C88FCBE0172}"/>
              </a:ext>
            </a:extLst>
          </p:cNvPr>
          <p:cNvSpPr txBox="1"/>
          <p:nvPr/>
        </p:nvSpPr>
        <p:spPr>
          <a:xfrm>
            <a:off x="11091947" y="1435653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CD081D"/>
                </a:solidFill>
              </a:rPr>
              <a:t>VC</a:t>
            </a:r>
          </a:p>
        </p:txBody>
      </p:sp>
    </p:spTree>
    <p:extLst>
      <p:ext uri="{BB962C8B-B14F-4D97-AF65-F5344CB8AC3E}">
        <p14:creationId xmlns:p14="http://schemas.microsoft.com/office/powerpoint/2010/main" val="2027465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HIP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SLMed</a:t>
            </a:r>
            <a:r>
              <a:rPr lang="de-DE" dirty="0"/>
              <a:t> </a:t>
            </a:r>
            <a:r>
              <a:rPr lang="de-DE" dirty="0" err="1"/>
              <a:t>Capsules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384000" y="945851"/>
            <a:ext cx="2326543" cy="4966298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 err="1"/>
              <a:t>Cleaning</a:t>
            </a:r>
            <a:endParaRPr lang="de-DE" dirty="0"/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TIG-</a:t>
            </a:r>
            <a:r>
              <a:rPr lang="de-DE" dirty="0" err="1"/>
              <a:t>Welding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filling</a:t>
            </a:r>
            <a:r>
              <a:rPr lang="de-DE" dirty="0"/>
              <a:t> </a:t>
            </a:r>
            <a:r>
              <a:rPr lang="de-DE" dirty="0" err="1"/>
              <a:t>pipes</a:t>
            </a:r>
            <a:endParaRPr lang="de-DE" dirty="0"/>
          </a:p>
          <a:p>
            <a:pPr marL="342900" indent="-342900">
              <a:buFont typeface="+mj-lt"/>
              <a:buAutoNum type="arabicPeriod"/>
            </a:pPr>
            <a:r>
              <a:rPr lang="de-DE" dirty="0" err="1"/>
              <a:t>Powder-filling</a:t>
            </a:r>
            <a:endParaRPr lang="de-DE" dirty="0"/>
          </a:p>
          <a:p>
            <a:pPr marL="342900" indent="-342900">
              <a:buFont typeface="+mj-lt"/>
              <a:buAutoNum type="arabicPeriod"/>
            </a:pPr>
            <a:r>
              <a:rPr lang="de-DE" dirty="0" err="1"/>
              <a:t>Evacuating</a:t>
            </a:r>
            <a:endParaRPr lang="de-DE" dirty="0"/>
          </a:p>
          <a:p>
            <a:pPr marL="342900" indent="-342900">
              <a:buFont typeface="+mj-lt"/>
              <a:buAutoNum type="arabicPeriod"/>
            </a:pPr>
            <a:r>
              <a:rPr lang="de-DE" dirty="0" err="1"/>
              <a:t>Sealing</a:t>
            </a:r>
            <a:r>
              <a:rPr lang="de-DE" dirty="0"/>
              <a:t> </a:t>
            </a:r>
          </a:p>
          <a:p>
            <a:pPr marL="717550" lvl="1" indent="-285750"/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Powder</a:t>
            </a:r>
            <a:r>
              <a:rPr lang="de-DE" dirty="0"/>
              <a:t> </a:t>
            </a:r>
            <a:r>
              <a:rPr lang="de-DE" dirty="0" err="1"/>
              <a:t>size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filling</a:t>
            </a:r>
            <a:r>
              <a:rPr lang="de-DE" dirty="0"/>
              <a:t>:</a:t>
            </a:r>
          </a:p>
          <a:p>
            <a:pPr marL="717550" lvl="1" indent="-285750">
              <a:buFont typeface="Arial" panose="020B0604020202020204" pitchFamily="34" charset="0"/>
              <a:buChar char="•"/>
            </a:pPr>
            <a:r>
              <a:rPr lang="de-DE" dirty="0"/>
              <a:t>316L: 0–500 µm</a:t>
            </a:r>
          </a:p>
          <a:p>
            <a:pPr marL="717550" lvl="1" indent="-285750">
              <a:buFont typeface="Arial" panose="020B0604020202020204" pitchFamily="34" charset="0"/>
              <a:buChar char="•"/>
            </a:pPr>
            <a:r>
              <a:rPr lang="en-GB" dirty="0"/>
              <a:t>L6</a:t>
            </a:r>
            <a:r>
              <a:rPr lang="de-DE" dirty="0"/>
              <a:t>:   63–300 µm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Achieved</a:t>
            </a:r>
            <a:r>
              <a:rPr lang="de-DE" dirty="0"/>
              <a:t> relative </a:t>
            </a:r>
            <a:r>
              <a:rPr lang="de-DE" dirty="0" err="1"/>
              <a:t>powder</a:t>
            </a:r>
            <a:r>
              <a:rPr lang="de-DE" dirty="0"/>
              <a:t> </a:t>
            </a:r>
            <a:r>
              <a:rPr lang="de-DE" dirty="0" err="1"/>
              <a:t>density</a:t>
            </a:r>
            <a:r>
              <a:rPr lang="de-DE" dirty="0"/>
              <a:t> after </a:t>
            </a:r>
            <a:r>
              <a:rPr lang="de-DE" dirty="0" err="1"/>
              <a:t>filling</a:t>
            </a:r>
            <a:r>
              <a:rPr lang="de-DE" dirty="0"/>
              <a:t>:</a:t>
            </a:r>
          </a:p>
          <a:p>
            <a:pPr marL="717550" lvl="1" indent="-285750">
              <a:buFont typeface="Arial" panose="020B0604020202020204" pitchFamily="34" charset="0"/>
              <a:buChar char="•"/>
            </a:pPr>
            <a:r>
              <a:rPr lang="de-DE" dirty="0"/>
              <a:t>316L: 65%</a:t>
            </a:r>
          </a:p>
          <a:p>
            <a:pPr marL="717550" lvl="1" indent="-285750">
              <a:buFont typeface="Arial" panose="020B0604020202020204" pitchFamily="34" charset="0"/>
              <a:buChar char="•"/>
            </a:pPr>
            <a:r>
              <a:rPr lang="en-GB" dirty="0"/>
              <a:t>L6</a:t>
            </a:r>
            <a:r>
              <a:rPr lang="de-DE" dirty="0"/>
              <a:t>:     61%</a:t>
            </a:r>
          </a:p>
        </p:txBody>
      </p:sp>
      <p:sp>
        <p:nvSpPr>
          <p:cNvPr id="6" name="Textplatzhalter 3"/>
          <p:cNvSpPr txBox="1">
            <a:spLocks/>
          </p:cNvSpPr>
          <p:nvPr/>
        </p:nvSpPr>
        <p:spPr>
          <a:xfrm>
            <a:off x="6194726" y="945851"/>
            <a:ext cx="5621513" cy="496629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2159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Tx/>
              <a:buNone/>
              <a:tabLst>
                <a:tab pos="215900" algn="l"/>
              </a:tabLs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431800" indent="-2159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tabLst>
                <a:tab pos="43180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2pPr>
            <a:lvl3pPr marL="647700" indent="-215900" algn="l" defTabSz="2159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>
                <a:tab pos="64770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3pPr>
            <a:lvl4pPr marL="863600" indent="-215900" algn="l" defTabSz="2159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tabLst>
                <a:tab pos="86360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4pPr>
            <a:lvl5pPr marL="863600" indent="-215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tabLst>
                <a:tab pos="89535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1094" y="847877"/>
            <a:ext cx="2326702" cy="490271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077532" y="2011888"/>
            <a:ext cx="4902718" cy="2574697"/>
          </a:xfrm>
          <a:prstGeom prst="rect">
            <a:avLst/>
          </a:prstGeom>
        </p:spPr>
      </p:pic>
      <p:graphicFrame>
        <p:nvGraphicFramePr>
          <p:cNvPr id="9" name="Diagramm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4098485"/>
              </p:ext>
            </p:extLst>
          </p:nvPr>
        </p:nvGraphicFramePr>
        <p:xfrm>
          <a:off x="5246853" y="2171469"/>
          <a:ext cx="3994687" cy="3776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feld 9"/>
          <p:cNvSpPr txBox="1"/>
          <p:nvPr/>
        </p:nvSpPr>
        <p:spPr>
          <a:xfrm>
            <a:off x="6096000" y="942786"/>
            <a:ext cx="2032929" cy="1169551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400" i="1" dirty="0">
                <a:solidFill>
                  <a:srgbClr val="CD081D"/>
                </a:solidFill>
              </a:rPr>
              <a:t>T</a:t>
            </a:r>
            <a:r>
              <a:rPr lang="de-DE" sz="1400" i="1" baseline="-25000" dirty="0">
                <a:solidFill>
                  <a:srgbClr val="CD081D"/>
                </a:solidFill>
              </a:rPr>
              <a:t>HIP</a:t>
            </a:r>
            <a:r>
              <a:rPr lang="de-DE" sz="1400" dirty="0">
                <a:solidFill>
                  <a:srgbClr val="CD081D"/>
                </a:solidFill>
              </a:rPr>
              <a:t> = 1125 </a:t>
            </a:r>
            <a:r>
              <a:rPr lang="de-DE" sz="1400" baseline="30000" dirty="0" err="1">
                <a:solidFill>
                  <a:srgbClr val="CD081D"/>
                </a:solidFill>
              </a:rPr>
              <a:t>o</a:t>
            </a:r>
            <a:r>
              <a:rPr lang="de-DE" sz="1400" dirty="0" err="1">
                <a:solidFill>
                  <a:srgbClr val="CD081D"/>
                </a:solidFill>
              </a:rPr>
              <a:t>C</a:t>
            </a:r>
            <a:br>
              <a:rPr lang="de-DE" sz="1400" dirty="0"/>
            </a:br>
            <a:r>
              <a:rPr lang="de-DE" sz="1400" i="1" dirty="0" err="1">
                <a:solidFill>
                  <a:srgbClr val="00549F"/>
                </a:solidFill>
              </a:rPr>
              <a:t>p</a:t>
            </a:r>
            <a:r>
              <a:rPr lang="de-DE" sz="1400" i="1" baseline="-25000" dirty="0" err="1">
                <a:solidFill>
                  <a:srgbClr val="00549F"/>
                </a:solidFill>
              </a:rPr>
              <a:t>HIP</a:t>
            </a:r>
            <a:r>
              <a:rPr lang="de-DE" sz="1400" dirty="0">
                <a:solidFill>
                  <a:srgbClr val="00549F"/>
                </a:solidFill>
              </a:rPr>
              <a:t> = 110 MPa</a:t>
            </a:r>
            <a:br>
              <a:rPr lang="de-DE" sz="1400" dirty="0"/>
            </a:br>
            <a:r>
              <a:rPr lang="de-DE" sz="1400" i="1" dirty="0" err="1"/>
              <a:t>t</a:t>
            </a:r>
            <a:r>
              <a:rPr lang="de-DE" sz="1400" i="1" baseline="-25000" dirty="0" err="1"/>
              <a:t>Hold</a:t>
            </a:r>
            <a:r>
              <a:rPr lang="de-DE" sz="1400" dirty="0"/>
              <a:t> = 3 h</a:t>
            </a:r>
            <a:br>
              <a:rPr lang="de-DE" sz="1400" dirty="0"/>
            </a:br>
            <a:r>
              <a:rPr lang="de-DE" sz="1400" dirty="0" err="1"/>
              <a:t>Pressure</a:t>
            </a:r>
            <a:r>
              <a:rPr lang="de-DE" sz="1400" dirty="0"/>
              <a:t> </a:t>
            </a:r>
            <a:r>
              <a:rPr lang="de-DE" sz="1400" dirty="0" err="1"/>
              <a:t>above</a:t>
            </a:r>
            <a:r>
              <a:rPr lang="de-DE" sz="1400" dirty="0"/>
              <a:t> 750 </a:t>
            </a:r>
            <a:r>
              <a:rPr lang="de-DE" sz="1400" baseline="30000" dirty="0" err="1"/>
              <a:t>o</a:t>
            </a:r>
            <a:r>
              <a:rPr lang="de-DE" sz="1400" dirty="0" err="1"/>
              <a:t>C</a:t>
            </a:r>
            <a:endParaRPr lang="de-DE" sz="1400" dirty="0"/>
          </a:p>
          <a:p>
            <a:r>
              <a:rPr lang="de-DE" sz="1400" dirty="0"/>
              <a:t>Argon </a:t>
            </a:r>
            <a:r>
              <a:rPr lang="de-DE" sz="1400" dirty="0" err="1"/>
              <a:t>atmosphere</a:t>
            </a:r>
            <a:endParaRPr lang="de-DE" sz="1400" dirty="0"/>
          </a:p>
        </p:txBody>
      </p:sp>
      <p:sp>
        <p:nvSpPr>
          <p:cNvPr id="5" name="Textfeld 4"/>
          <p:cNvSpPr txBox="1"/>
          <p:nvPr/>
        </p:nvSpPr>
        <p:spPr>
          <a:xfrm>
            <a:off x="3397855" y="5705379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Before</a:t>
            </a:r>
            <a:r>
              <a:rPr lang="de-DE" dirty="0"/>
              <a:t> HIP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9968481" y="5705379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After HIP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9C7E211-E12A-A34B-8D3C-F3D3FE0FE382}"/>
              </a:ext>
            </a:extLst>
          </p:cNvPr>
          <p:cNvSpPr txBox="1"/>
          <p:nvPr/>
        </p:nvSpPr>
        <p:spPr>
          <a:xfrm>
            <a:off x="8128929" y="2400853"/>
            <a:ext cx="636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>
                <a:solidFill>
                  <a:srgbClr val="CD081D"/>
                </a:solidFill>
              </a:rPr>
              <a:t>T</a:t>
            </a:r>
            <a:r>
              <a:rPr lang="de-DE" sz="1400" dirty="0">
                <a:solidFill>
                  <a:srgbClr val="CD081D"/>
                </a:solidFill>
              </a:rPr>
              <a:t> [</a:t>
            </a:r>
            <a:r>
              <a:rPr lang="de-DE" sz="1400" baseline="30000" dirty="0" err="1">
                <a:solidFill>
                  <a:srgbClr val="CD081D"/>
                </a:solidFill>
              </a:rPr>
              <a:t>o</a:t>
            </a:r>
            <a:r>
              <a:rPr lang="de-DE" sz="1400" dirty="0" err="1">
                <a:solidFill>
                  <a:srgbClr val="CD081D"/>
                </a:solidFill>
              </a:rPr>
              <a:t>C</a:t>
            </a:r>
            <a:r>
              <a:rPr lang="de-DE" sz="1400" dirty="0">
                <a:solidFill>
                  <a:srgbClr val="CD081D"/>
                </a:solidFill>
              </a:rPr>
              <a:t>]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416C3D3-0BA4-1A42-B644-C65AD29EA551}"/>
              </a:ext>
            </a:extLst>
          </p:cNvPr>
          <p:cNvSpPr txBox="1"/>
          <p:nvPr/>
        </p:nvSpPr>
        <p:spPr>
          <a:xfrm>
            <a:off x="8379878" y="3039007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>
                <a:solidFill>
                  <a:srgbClr val="00549F"/>
                </a:solidFill>
              </a:rPr>
              <a:t>p</a:t>
            </a:r>
            <a:r>
              <a:rPr lang="de-DE" sz="1400" dirty="0">
                <a:solidFill>
                  <a:srgbClr val="00549F"/>
                </a:solidFill>
              </a:rPr>
              <a:t> [MPa]</a:t>
            </a:r>
          </a:p>
        </p:txBody>
      </p:sp>
    </p:spTree>
    <p:extLst>
      <p:ext uri="{BB962C8B-B14F-4D97-AF65-F5344CB8AC3E}">
        <p14:creationId xmlns:p14="http://schemas.microsoft.com/office/powerpoint/2010/main" val="1727421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FEM-Simulation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Prediction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shrinkage</a:t>
            </a:r>
            <a:r>
              <a:rPr lang="de-DE" dirty="0"/>
              <a:t> and </a:t>
            </a:r>
            <a:r>
              <a:rPr lang="de-DE" dirty="0" err="1"/>
              <a:t>densification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HIP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platzhalter 3"/>
              <p:cNvSpPr>
                <a:spLocks noGrp="1"/>
              </p:cNvSpPr>
              <p:nvPr>
                <p:ph type="body" sz="quarter" idx="12"/>
              </p:nvPr>
            </p:nvSpPr>
            <p:spPr/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Combined </a:t>
                </a:r>
                <a:r>
                  <a:rPr lang="de-DE" dirty="0" err="1"/>
                  <a:t>macroscopic</a:t>
                </a:r>
                <a:r>
                  <a:rPr lang="de-DE" dirty="0"/>
                  <a:t> </a:t>
                </a:r>
                <a:r>
                  <a:rPr lang="de-DE" dirty="0" err="1"/>
                  <a:t>model</a:t>
                </a:r>
                <a:r>
                  <a:rPr lang="de-DE" dirty="0"/>
                  <a:t> </a:t>
                </a:r>
                <a:r>
                  <a:rPr lang="de-DE" dirty="0" err="1"/>
                  <a:t>based</a:t>
                </a:r>
                <a:r>
                  <a:rPr lang="de-DE" dirty="0"/>
                  <a:t> on</a:t>
                </a:r>
              </a:p>
              <a:p>
                <a:pPr marL="717550" lvl="1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Kuhn-</a:t>
                </a:r>
                <a:r>
                  <a:rPr lang="de-DE" dirty="0" err="1"/>
                  <a:t>Downey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plasticity</a:t>
                </a:r>
                <a:endParaRPr lang="de-DE" dirty="0"/>
              </a:p>
              <a:p>
                <a:pPr marL="717550" lvl="1" indent="-285750">
                  <a:buFont typeface="Arial" panose="020B0604020202020204" pitchFamily="34" charset="0"/>
                  <a:buChar char="•"/>
                </a:pPr>
                <a:r>
                  <a:rPr lang="de-DE" dirty="0" err="1"/>
                  <a:t>Abouaf-Chenot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viscoplasticity</a:t>
                </a:r>
                <a:endParaRPr lang="de-DE" dirty="0"/>
              </a:p>
              <a:p>
                <a:pPr marL="717550" lvl="1" indent="-285750">
                  <a:buFont typeface="Arial" panose="020B0604020202020204" pitchFamily="34" charset="0"/>
                  <a:buChar char="•"/>
                </a:pPr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err="1"/>
                  <a:t>Implemented</a:t>
                </a:r>
                <a:r>
                  <a:rPr lang="de-DE" dirty="0"/>
                  <a:t> </a:t>
                </a:r>
                <a:r>
                  <a:rPr lang="de-DE" dirty="0" err="1"/>
                  <a:t>as</a:t>
                </a:r>
                <a:r>
                  <a:rPr lang="de-DE" dirty="0"/>
                  <a:t> USER Subroutine </a:t>
                </a:r>
                <a:r>
                  <a:rPr lang="de-DE" dirty="0" err="1"/>
                  <a:t>for</a:t>
                </a:r>
                <a:r>
                  <a:rPr lang="de-DE" dirty="0"/>
                  <a:t> ABAQUS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err="1"/>
                  <a:t>Considers</a:t>
                </a:r>
                <a:r>
                  <a:rPr lang="de-DE" dirty="0"/>
                  <a:t>:</a:t>
                </a:r>
              </a:p>
              <a:p>
                <a:pPr marL="717550" lvl="1" indent="-285750">
                  <a:buFont typeface="Arial" panose="020B0604020202020204" pitchFamily="34" charset="0"/>
                  <a:buChar char="•"/>
                </a:pPr>
                <a:r>
                  <a:rPr lang="de-DE" dirty="0" err="1"/>
                  <a:t>Pressure</a:t>
                </a:r>
                <a:r>
                  <a:rPr lang="de-DE" dirty="0"/>
                  <a:t> </a:t>
                </a:r>
                <a:r>
                  <a:rPr lang="de-DE" dirty="0" err="1"/>
                  <a:t>load</a:t>
                </a:r>
                <a:endParaRPr lang="de-DE" dirty="0"/>
              </a:p>
              <a:p>
                <a:pPr marL="717550" lvl="1" indent="-285750">
                  <a:buFont typeface="Arial" panose="020B0604020202020204" pitchFamily="34" charset="0"/>
                  <a:buChar char="•"/>
                </a:pPr>
                <a:r>
                  <a:rPr lang="de-DE" dirty="0" err="1"/>
                  <a:t>Temperature</a:t>
                </a:r>
                <a:r>
                  <a:rPr lang="de-DE" dirty="0"/>
                  <a:t> </a:t>
                </a:r>
                <a:r>
                  <a:rPr lang="de-DE" dirty="0" err="1"/>
                  <a:t>field</a:t>
                </a:r>
                <a:endParaRPr lang="de-DE" dirty="0"/>
              </a:p>
              <a:p>
                <a:pPr marL="717550" lvl="1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Gravity</a:t>
                </a:r>
              </a:p>
              <a:p>
                <a:pPr marL="7175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m:rPr>
                        <m:aln/>
                      </m:rP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𝑒𝑙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𝑝𝑙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𝑐𝑟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𝑐𝑟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bSup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4" name="Textplatzhalt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blipFill>
                <a:blip r:embed="rId2"/>
                <a:stretch>
                  <a:fillRect l="-1168" t="-211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DEA65720-50A4-C746-8C6C-92FE2FFA40BF}"/>
              </a:ext>
            </a:extLst>
          </p:cNvPr>
          <p:cNvGrpSpPr/>
          <p:nvPr/>
        </p:nvGrpSpPr>
        <p:grpSpPr>
          <a:xfrm>
            <a:off x="6015038" y="1451769"/>
            <a:ext cx="2544762" cy="4435691"/>
            <a:chOff x="6015038" y="1451769"/>
            <a:chExt cx="2544762" cy="4435691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5038" y="1703393"/>
              <a:ext cx="2544762" cy="3951746"/>
            </a:xfrm>
            <a:prstGeom prst="rect">
              <a:avLst/>
            </a:prstGeom>
          </p:spPr>
        </p:pic>
        <p:cxnSp>
          <p:nvCxnSpPr>
            <p:cNvPr id="12" name="Gerade Verbindung 11">
              <a:extLst>
                <a:ext uri="{FF2B5EF4-FFF2-40B4-BE49-F238E27FC236}">
                  <a16:creationId xmlns:a16="http://schemas.microsoft.com/office/drawing/2014/main" id="{46819FC8-B045-554E-BC1F-D47BA597231C}"/>
                </a:ext>
              </a:extLst>
            </p:cNvPr>
            <p:cNvCxnSpPr/>
            <p:nvPr/>
          </p:nvCxnSpPr>
          <p:spPr>
            <a:xfrm flipV="1">
              <a:off x="7287419" y="1451769"/>
              <a:ext cx="0" cy="4435691"/>
            </a:xfrm>
            <a:prstGeom prst="line">
              <a:avLst/>
            </a:prstGeom>
            <a:ln w="1270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FB7705D9-0108-954A-80D6-80E8E848C7F2}"/>
              </a:ext>
            </a:extLst>
          </p:cNvPr>
          <p:cNvGrpSpPr/>
          <p:nvPr/>
        </p:nvGrpSpPr>
        <p:grpSpPr>
          <a:xfrm>
            <a:off x="8537437" y="1451769"/>
            <a:ext cx="3306045" cy="4435691"/>
            <a:chOff x="8537437" y="1451769"/>
            <a:chExt cx="3306045" cy="4435691"/>
          </a:xfrm>
        </p:grpSpPr>
        <p:sp>
          <p:nvSpPr>
            <p:cNvPr id="8" name="Pfeil nach rechts 7"/>
            <p:cNvSpPr/>
            <p:nvPr/>
          </p:nvSpPr>
          <p:spPr>
            <a:xfrm>
              <a:off x="8609326" y="2522571"/>
              <a:ext cx="852869" cy="27781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8537437" y="2741646"/>
              <a:ext cx="1096775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i="1" dirty="0"/>
                <a:t>T</a:t>
              </a:r>
              <a:r>
                <a:rPr lang="de-DE" sz="1600" i="1" baseline="-25000" dirty="0"/>
                <a:t>HIP</a:t>
              </a:r>
            </a:p>
            <a:p>
              <a:r>
                <a:rPr lang="de-DE" sz="1600" i="1" dirty="0" err="1"/>
                <a:t>p</a:t>
              </a:r>
              <a:r>
                <a:rPr lang="de-DE" sz="1600" i="1" baseline="-25000" dirty="0" err="1"/>
                <a:t>HIP</a:t>
              </a:r>
              <a:endParaRPr lang="de-DE" sz="1600" i="1" baseline="-25000" dirty="0"/>
            </a:p>
            <a:p>
              <a:r>
                <a:rPr lang="de-DE" sz="1600" i="1" dirty="0" err="1"/>
                <a:t>t</a:t>
              </a:r>
              <a:r>
                <a:rPr lang="de-DE" sz="1600" i="1" baseline="-25000" dirty="0" err="1"/>
                <a:t>Hold</a:t>
              </a:r>
              <a:endParaRPr lang="de-DE" sz="1600" i="1" baseline="-25000" dirty="0"/>
            </a:p>
            <a:p>
              <a:endParaRPr lang="de-DE" sz="1600" dirty="0"/>
            </a:p>
            <a:p>
              <a:r>
                <a:rPr lang="de-DE" sz="1600" dirty="0"/>
                <a:t>Material </a:t>
              </a:r>
              <a:br>
                <a:rPr lang="de-DE" sz="1600" dirty="0"/>
              </a:br>
              <a:r>
                <a:rPr lang="de-DE" sz="1600" dirty="0" err="1"/>
                <a:t>properties</a:t>
              </a:r>
              <a:endParaRPr lang="de-DE" sz="1600" dirty="0"/>
            </a:p>
            <a:p>
              <a:endParaRPr lang="de-DE" sz="1600" dirty="0"/>
            </a:p>
            <a:p>
              <a:r>
                <a:rPr lang="de-DE" sz="1600" dirty="0"/>
                <a:t>Initial </a:t>
              </a:r>
            </a:p>
            <a:p>
              <a:r>
                <a:rPr lang="de-DE" sz="1600" dirty="0"/>
                <a:t>relative </a:t>
              </a:r>
            </a:p>
            <a:p>
              <a:r>
                <a:rPr lang="de-DE" sz="1600" dirty="0" err="1"/>
                <a:t>density</a:t>
              </a:r>
              <a:endParaRPr lang="de-DE" sz="1600" dirty="0"/>
            </a:p>
          </p:txBody>
        </p: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D7A3CF2E-7FC3-C54E-BF06-452F48603BFB}"/>
                </a:ext>
              </a:extLst>
            </p:cNvPr>
            <p:cNvGrpSpPr/>
            <p:nvPr/>
          </p:nvGrpSpPr>
          <p:grpSpPr>
            <a:xfrm>
              <a:off x="9608561" y="1451769"/>
              <a:ext cx="2234921" cy="4435691"/>
              <a:chOff x="9608561" y="1451769"/>
              <a:chExt cx="2234921" cy="4435691"/>
            </a:xfrm>
          </p:grpSpPr>
          <p:pic>
            <p:nvPicPr>
              <p:cNvPr id="7" name="Grafik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08561" y="2122441"/>
                <a:ext cx="2234921" cy="3532698"/>
              </a:xfrm>
              <a:prstGeom prst="rect">
                <a:avLst/>
              </a:prstGeom>
            </p:spPr>
          </p:pic>
          <p:cxnSp>
            <p:nvCxnSpPr>
              <p:cNvPr id="13" name="Gerade Verbindung 12">
                <a:extLst>
                  <a:ext uri="{FF2B5EF4-FFF2-40B4-BE49-F238E27FC236}">
                    <a16:creationId xmlns:a16="http://schemas.microsoft.com/office/drawing/2014/main" id="{B67642BE-4A63-6E49-AF18-D7BD0242E262}"/>
                  </a:ext>
                </a:extLst>
              </p:cNvPr>
              <p:cNvCxnSpPr/>
              <p:nvPr/>
            </p:nvCxnSpPr>
            <p:spPr>
              <a:xfrm flipV="1">
                <a:off x="10726021" y="1451769"/>
                <a:ext cx="0" cy="4435691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29192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r>
              <a:rPr lang="de-DE" dirty="0"/>
              <a:t> &amp; </a:t>
            </a:r>
            <a:r>
              <a:rPr lang="de-DE" dirty="0" err="1"/>
              <a:t>Discussion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7415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Real </a:t>
            </a:r>
            <a:r>
              <a:rPr lang="de-DE" dirty="0" err="1"/>
              <a:t>HIPed</a:t>
            </a:r>
            <a:r>
              <a:rPr lang="de-DE" dirty="0"/>
              <a:t> and </a:t>
            </a:r>
            <a:r>
              <a:rPr lang="de-DE" dirty="0" err="1"/>
              <a:t>Simulated</a:t>
            </a:r>
            <a:r>
              <a:rPr lang="de-DE" dirty="0"/>
              <a:t> </a:t>
            </a:r>
            <a:r>
              <a:rPr lang="de-DE" dirty="0" err="1"/>
              <a:t>Shrinkage</a:t>
            </a:r>
            <a:endParaRPr lang="de-DE" dirty="0"/>
          </a:p>
        </p:txBody>
      </p:sp>
      <p:grpSp>
        <p:nvGrpSpPr>
          <p:cNvPr id="17" name="Gruppieren 16"/>
          <p:cNvGrpSpPr/>
          <p:nvPr/>
        </p:nvGrpSpPr>
        <p:grpSpPr>
          <a:xfrm>
            <a:off x="3085900" y="886994"/>
            <a:ext cx="2457642" cy="5131314"/>
            <a:chOff x="3085900" y="886994"/>
            <a:chExt cx="2457642" cy="5131314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5900" y="886994"/>
              <a:ext cx="2457642" cy="2536824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3821" y="3481483"/>
              <a:ext cx="2415549" cy="2536825"/>
            </a:xfrm>
            <a:prstGeom prst="rect">
              <a:avLst/>
            </a:prstGeom>
          </p:spPr>
        </p:pic>
      </p:grpSp>
      <p:grpSp>
        <p:nvGrpSpPr>
          <p:cNvPr id="16" name="Gruppieren 15"/>
          <p:cNvGrpSpPr/>
          <p:nvPr/>
        </p:nvGrpSpPr>
        <p:grpSpPr>
          <a:xfrm>
            <a:off x="621885" y="886995"/>
            <a:ext cx="2254404" cy="3425487"/>
            <a:chOff x="621885" y="886995"/>
            <a:chExt cx="2254404" cy="3425487"/>
          </a:xfrm>
        </p:grpSpPr>
        <p:sp>
          <p:nvSpPr>
            <p:cNvPr id="9" name="Textfeld 8"/>
            <p:cNvSpPr txBox="1"/>
            <p:nvPr/>
          </p:nvSpPr>
          <p:spPr>
            <a:xfrm>
              <a:off x="1293543" y="886995"/>
              <a:ext cx="14952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600" dirty="0"/>
                <a:t>1 mm WT</a:t>
              </a:r>
            </a:p>
            <a:p>
              <a:pPr algn="r"/>
              <a:r>
                <a:rPr lang="de-DE" sz="1600" dirty="0" err="1"/>
                <a:t>Capsule</a:t>
              </a:r>
              <a:r>
                <a:rPr lang="de-DE" sz="1600" dirty="0"/>
                <a:t> 316L</a:t>
              </a:r>
            </a:p>
            <a:p>
              <a:pPr algn="r"/>
              <a:r>
                <a:rPr lang="de-DE" sz="1600" dirty="0" err="1"/>
                <a:t>Bulk</a:t>
              </a:r>
              <a:r>
                <a:rPr lang="de-DE" sz="1600" dirty="0"/>
                <a:t> 316L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621885" y="3481485"/>
              <a:ext cx="22544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600" dirty="0"/>
                <a:t>1 mm WT</a:t>
              </a:r>
            </a:p>
            <a:p>
              <a:pPr algn="r"/>
              <a:r>
                <a:rPr lang="de-DE" sz="1600" dirty="0" err="1"/>
                <a:t>Capsule</a:t>
              </a:r>
              <a:r>
                <a:rPr lang="de-DE" sz="1600" dirty="0"/>
                <a:t> 316L</a:t>
              </a:r>
            </a:p>
            <a:p>
              <a:pPr algn="r"/>
              <a:r>
                <a:rPr lang="de-DE" sz="1600" dirty="0" err="1"/>
                <a:t>Bulk</a:t>
              </a:r>
              <a:r>
                <a:rPr lang="de-DE" sz="1600" dirty="0"/>
                <a:t> </a:t>
              </a:r>
              <a:r>
                <a:rPr lang="en-GB" sz="1600" dirty="0"/>
                <a:t>L6</a:t>
              </a:r>
              <a:endParaRPr lang="de-DE" sz="1600" dirty="0"/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8687935" y="886993"/>
            <a:ext cx="2867685" cy="5152915"/>
            <a:chOff x="8687935" y="886993"/>
            <a:chExt cx="2867685" cy="5152915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7935" y="886993"/>
              <a:ext cx="2867685" cy="2536825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45154" y="3503083"/>
              <a:ext cx="2498387" cy="2536825"/>
            </a:xfrm>
            <a:prstGeom prst="rect">
              <a:avLst/>
            </a:prstGeom>
          </p:spPr>
        </p:pic>
      </p:grpSp>
      <p:grpSp>
        <p:nvGrpSpPr>
          <p:cNvPr id="18" name="Gruppieren 17"/>
          <p:cNvGrpSpPr/>
          <p:nvPr/>
        </p:nvGrpSpPr>
        <p:grpSpPr>
          <a:xfrm>
            <a:off x="6363962" y="886995"/>
            <a:ext cx="2342402" cy="3457924"/>
            <a:chOff x="6363962" y="886995"/>
            <a:chExt cx="2342402" cy="3457924"/>
          </a:xfrm>
        </p:grpSpPr>
        <p:sp>
          <p:nvSpPr>
            <p:cNvPr id="11" name="Textfeld 10"/>
            <p:cNvSpPr txBox="1"/>
            <p:nvPr/>
          </p:nvSpPr>
          <p:spPr>
            <a:xfrm>
              <a:off x="6363962" y="886995"/>
              <a:ext cx="2342402" cy="863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600" dirty="0" err="1"/>
                <a:t>Cone</a:t>
              </a:r>
              <a:endParaRPr lang="de-DE" sz="1600" dirty="0"/>
            </a:p>
            <a:p>
              <a:pPr algn="r"/>
              <a:r>
                <a:rPr lang="de-DE" sz="1600" dirty="0" err="1"/>
                <a:t>Capsule</a:t>
              </a:r>
              <a:r>
                <a:rPr lang="de-DE" sz="1600" dirty="0"/>
                <a:t> 316L</a:t>
              </a:r>
            </a:p>
            <a:p>
              <a:pPr algn="r"/>
              <a:r>
                <a:rPr lang="de-DE" sz="1600" dirty="0" err="1"/>
                <a:t>Bulk</a:t>
              </a:r>
              <a:r>
                <a:rPr lang="de-DE" sz="1600" dirty="0"/>
                <a:t> </a:t>
              </a:r>
              <a:r>
                <a:rPr lang="en-GB" sz="1600" dirty="0"/>
                <a:t>L6</a:t>
              </a:r>
              <a:endParaRPr lang="de-DE" sz="1600" dirty="0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6363962" y="3481485"/>
              <a:ext cx="2342402" cy="863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600" dirty="0"/>
                <a:t>2 mm WT</a:t>
              </a:r>
            </a:p>
            <a:p>
              <a:pPr algn="r"/>
              <a:r>
                <a:rPr lang="de-DE" sz="1600" dirty="0" err="1"/>
                <a:t>Capsule</a:t>
              </a:r>
              <a:r>
                <a:rPr lang="de-DE" sz="1600" dirty="0"/>
                <a:t> 316L</a:t>
              </a:r>
            </a:p>
            <a:p>
              <a:pPr algn="r"/>
              <a:r>
                <a:rPr lang="de-DE" sz="1600" dirty="0" err="1"/>
                <a:t>Bulk</a:t>
              </a:r>
              <a:r>
                <a:rPr lang="de-DE" sz="1600" dirty="0"/>
                <a:t> </a:t>
              </a:r>
              <a:r>
                <a:rPr lang="en-GB" sz="1600" dirty="0"/>
                <a:t>L6</a:t>
              </a:r>
              <a:endParaRPr lang="de-DE" sz="1600" dirty="0"/>
            </a:p>
          </p:txBody>
        </p:sp>
      </p:grpSp>
      <p:sp>
        <p:nvSpPr>
          <p:cNvPr id="20" name="Textfeld 19"/>
          <p:cNvSpPr txBox="1"/>
          <p:nvPr/>
        </p:nvSpPr>
        <p:spPr>
          <a:xfrm>
            <a:off x="7960025" y="1323330"/>
            <a:ext cx="36861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Next </a:t>
            </a:r>
            <a:r>
              <a:rPr lang="de-DE" dirty="0" err="1"/>
              <a:t>step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Geometry</a:t>
            </a:r>
            <a:r>
              <a:rPr lang="de-DE" dirty="0"/>
              <a:t> design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net-shape</a:t>
            </a:r>
            <a:r>
              <a:rPr lang="de-DE" dirty="0"/>
              <a:t> </a:t>
            </a:r>
            <a:r>
              <a:rPr lang="de-DE" dirty="0" err="1"/>
              <a:t>capsule</a:t>
            </a:r>
            <a:r>
              <a:rPr lang="de-DE" dirty="0"/>
              <a:t> </a:t>
            </a:r>
            <a:r>
              <a:rPr lang="de-DE" dirty="0" err="1"/>
              <a:t>prior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Complex</a:t>
            </a:r>
            <a:r>
              <a:rPr lang="de-DE" dirty="0"/>
              <a:t>- and </a:t>
            </a:r>
            <a:r>
              <a:rPr lang="de-DE" dirty="0" err="1"/>
              <a:t>irregular-shaped</a:t>
            </a:r>
            <a:r>
              <a:rPr lang="de-DE" dirty="0"/>
              <a:t> </a:t>
            </a:r>
            <a:r>
              <a:rPr lang="de-DE" dirty="0" err="1"/>
              <a:t>capsules</a:t>
            </a:r>
            <a:r>
              <a:rPr lang="de-DE" dirty="0"/>
              <a:t> </a:t>
            </a:r>
            <a:r>
              <a:rPr lang="de-DE" dirty="0" err="1"/>
              <a:t>totally</a:t>
            </a:r>
            <a:r>
              <a:rPr lang="de-DE" dirty="0"/>
              <a:t> </a:t>
            </a:r>
            <a:r>
              <a:rPr lang="de-DE" dirty="0" err="1"/>
              <a:t>appropriate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SLM-</a:t>
            </a:r>
            <a:r>
              <a:rPr lang="de-DE" dirty="0" err="1"/>
              <a:t>manufacturing</a:t>
            </a:r>
            <a:endParaRPr lang="de-DE" dirty="0"/>
          </a:p>
        </p:txBody>
      </p:sp>
      <p:sp>
        <p:nvSpPr>
          <p:cNvPr id="3" name="Pfeil nach rechts 2"/>
          <p:cNvSpPr/>
          <p:nvPr/>
        </p:nvSpPr>
        <p:spPr>
          <a:xfrm>
            <a:off x="6919783" y="3056235"/>
            <a:ext cx="807308" cy="3871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5779560" y="3826869"/>
            <a:ext cx="25516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rgbClr val="FF0000"/>
                </a:solidFill>
              </a:rPr>
              <a:t>—</a:t>
            </a:r>
            <a:r>
              <a:rPr lang="de-DE" sz="1400" dirty="0"/>
              <a:t> after HIP</a:t>
            </a:r>
          </a:p>
          <a:p>
            <a:r>
              <a:rPr lang="de-DE" sz="1400" b="1" dirty="0"/>
              <a:t>—</a:t>
            </a:r>
            <a:r>
              <a:rPr lang="de-DE" sz="1400" dirty="0"/>
              <a:t> Simulation</a:t>
            </a:r>
          </a:p>
          <a:p>
            <a:endParaRPr lang="de-DE" sz="1400" dirty="0"/>
          </a:p>
          <a:p>
            <a:r>
              <a:rPr lang="de-DE" sz="1400" dirty="0"/>
              <a:t>Input </a:t>
            </a:r>
            <a:r>
              <a:rPr lang="de-DE" sz="1400" dirty="0" err="1"/>
              <a:t>parameters</a:t>
            </a:r>
            <a:r>
              <a:rPr lang="de-DE" sz="14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Material </a:t>
            </a:r>
            <a:r>
              <a:rPr lang="de-DE" sz="1400" dirty="0" err="1"/>
              <a:t>properties</a:t>
            </a:r>
            <a:r>
              <a:rPr lang="de-DE" sz="1400" dirty="0"/>
              <a:t>: 316L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Relative </a:t>
            </a:r>
            <a:r>
              <a:rPr lang="de-DE" sz="1400" dirty="0" err="1"/>
              <a:t>powder</a:t>
            </a:r>
            <a:r>
              <a:rPr lang="de-DE" sz="1400" dirty="0"/>
              <a:t> </a:t>
            </a:r>
            <a:r>
              <a:rPr lang="de-DE" sz="1400" dirty="0" err="1"/>
              <a:t>density</a:t>
            </a:r>
            <a:r>
              <a:rPr lang="de-DE" sz="1400" dirty="0"/>
              <a:t> </a:t>
            </a:r>
            <a:r>
              <a:rPr lang="de-DE" sz="1400" dirty="0" err="1"/>
              <a:t>from</a:t>
            </a:r>
            <a:r>
              <a:rPr lang="de-DE" sz="1400" dirty="0"/>
              <a:t> </a:t>
            </a:r>
            <a:r>
              <a:rPr lang="de-DE" sz="1400" dirty="0" err="1"/>
              <a:t>filling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Homogenous</a:t>
            </a:r>
            <a:r>
              <a:rPr lang="de-DE" sz="1400" dirty="0"/>
              <a:t> </a:t>
            </a:r>
            <a:r>
              <a:rPr lang="de-DE" sz="1400" dirty="0" err="1"/>
              <a:t>density</a:t>
            </a:r>
            <a:r>
              <a:rPr lang="de-DE" sz="1400" dirty="0"/>
              <a:t> </a:t>
            </a:r>
            <a:r>
              <a:rPr lang="de-DE" sz="1400" dirty="0" err="1"/>
              <a:t>distribution</a:t>
            </a:r>
            <a:endParaRPr lang="de-DE" sz="1400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026" y="3289986"/>
            <a:ext cx="3930124" cy="264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4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25000" decel="2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20261 -2.22222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25000" decel="2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25000" decel="25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4.16667E-6 1.48148E-6 L -0.25 1.48148E-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accel="25000" decel="25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25E-6 -1.48148E-6 L -0.25 -1.48148E-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25000" decel="25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66667E-6 -2.59259E-6 L -0.41667 -2.59259E-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3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 animBg="1"/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 mm Wall </a:t>
            </a:r>
            <a:r>
              <a:rPr lang="de-DE" dirty="0" err="1"/>
              <a:t>Thickness</a:t>
            </a:r>
            <a:r>
              <a:rPr lang="de-DE" dirty="0"/>
              <a:t>, </a:t>
            </a:r>
            <a:r>
              <a:rPr lang="de-DE" dirty="0" err="1"/>
              <a:t>Capsule</a:t>
            </a:r>
            <a:r>
              <a:rPr lang="de-DE" dirty="0"/>
              <a:t> &amp; </a:t>
            </a:r>
            <a:r>
              <a:rPr lang="de-DE" dirty="0" err="1"/>
              <a:t>Bulk</a:t>
            </a:r>
            <a:r>
              <a:rPr lang="de-DE" dirty="0"/>
              <a:t> 316L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73" y="911941"/>
            <a:ext cx="10027301" cy="20806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457" y="3007490"/>
            <a:ext cx="3986417" cy="300371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2095" y="3007490"/>
            <a:ext cx="3135217" cy="3003717"/>
          </a:xfrm>
          <a:prstGeom prst="rect">
            <a:avLst/>
          </a:prstGeom>
        </p:spPr>
      </p:pic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624900"/>
              </p:ext>
            </p:extLst>
          </p:nvPr>
        </p:nvGraphicFramePr>
        <p:xfrm>
          <a:off x="4307312" y="3007489"/>
          <a:ext cx="2911146" cy="3003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5573">
                  <a:extLst>
                    <a:ext uri="{9D8B030D-6E8A-4147-A177-3AD203B41FA5}">
                      <a16:colId xmlns:a16="http://schemas.microsoft.com/office/drawing/2014/main" val="3638743481"/>
                    </a:ext>
                  </a:extLst>
                </a:gridCol>
                <a:gridCol w="1455573">
                  <a:extLst>
                    <a:ext uri="{9D8B030D-6E8A-4147-A177-3AD203B41FA5}">
                      <a16:colId xmlns:a16="http://schemas.microsoft.com/office/drawing/2014/main" val="295105025"/>
                    </a:ext>
                  </a:extLst>
                </a:gridCol>
              </a:tblGrid>
              <a:tr h="3003717">
                <a:tc>
                  <a:txBody>
                    <a:bodyPr/>
                    <a:lstStyle/>
                    <a:p>
                      <a:pPr algn="ctr"/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Capsule</a:t>
                      </a:r>
                      <a:endParaRPr lang="de-DE" b="0" dirty="0">
                        <a:solidFill>
                          <a:schemeClr val="tx1"/>
                        </a:solidFill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Bulk</a:t>
                      </a:r>
                      <a:endParaRPr lang="de-DE" b="0" dirty="0">
                        <a:solidFill>
                          <a:schemeClr val="tx1"/>
                        </a:solidFill>
                      </a:endParaRPr>
                    </a:p>
                  </a:txBody>
                  <a:tcPr vert="vert27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6471037"/>
                  </a:ext>
                </a:extLst>
              </a:tr>
            </a:tbl>
          </a:graphicData>
        </a:graphic>
      </p:graphicFrame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7FB91982-D64E-421B-B6DE-F426D590A8DB}"/>
              </a:ext>
            </a:extLst>
          </p:cNvPr>
          <p:cNvGrpSpPr/>
          <p:nvPr/>
        </p:nvGrpSpPr>
        <p:grpSpPr>
          <a:xfrm>
            <a:off x="3629226" y="5664686"/>
            <a:ext cx="641310" cy="306705"/>
            <a:chOff x="5100360" y="2661285"/>
            <a:chExt cx="641310" cy="306705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D9FA251D-3F0E-4D1F-BD6B-95A8DEE7E836}"/>
                </a:ext>
              </a:extLst>
            </p:cNvPr>
            <p:cNvSpPr txBox="1"/>
            <p:nvPr/>
          </p:nvSpPr>
          <p:spPr>
            <a:xfrm>
              <a:off x="5100360" y="2661285"/>
              <a:ext cx="641310" cy="3067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de-DE" sz="1400" dirty="0"/>
                <a:t>50 µm</a:t>
              </a:r>
            </a:p>
          </p:txBody>
        </p: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67C8AF25-56B9-43E1-AFD3-2D65D23B8EDB}"/>
                </a:ext>
              </a:extLst>
            </p:cNvPr>
            <p:cNvCxnSpPr>
              <a:cxnSpLocks/>
            </p:cNvCxnSpPr>
            <p:nvPr/>
          </p:nvCxnSpPr>
          <p:spPr>
            <a:xfrm>
              <a:off x="5277594" y="2936865"/>
              <a:ext cx="28684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D823ECD-5078-444C-B7F1-5B370C0F67E5}"/>
              </a:ext>
            </a:extLst>
          </p:cNvPr>
          <p:cNvGrpSpPr/>
          <p:nvPr/>
        </p:nvGrpSpPr>
        <p:grpSpPr>
          <a:xfrm>
            <a:off x="10526788" y="5664687"/>
            <a:ext cx="641310" cy="306705"/>
            <a:chOff x="5100360" y="2661285"/>
            <a:chExt cx="641310" cy="306705"/>
          </a:xfrm>
        </p:grpSpPr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2CDDC383-7C10-43F1-BF52-39A6E0F28AEB}"/>
                </a:ext>
              </a:extLst>
            </p:cNvPr>
            <p:cNvSpPr txBox="1"/>
            <p:nvPr/>
          </p:nvSpPr>
          <p:spPr>
            <a:xfrm>
              <a:off x="5100360" y="2661285"/>
              <a:ext cx="641310" cy="3067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de-DE" sz="1400" dirty="0"/>
                <a:t>100 µm</a:t>
              </a:r>
            </a:p>
          </p:txBody>
        </p: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4C0D6D57-4ADA-4BE3-B908-4660450C4921}"/>
                </a:ext>
              </a:extLst>
            </p:cNvPr>
            <p:cNvCxnSpPr>
              <a:cxnSpLocks/>
            </p:cNvCxnSpPr>
            <p:nvPr/>
          </p:nvCxnSpPr>
          <p:spPr>
            <a:xfrm>
              <a:off x="5276160" y="2936865"/>
              <a:ext cx="28971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3EE5D92-214D-4FB2-B0BB-4A09521E3D6D}"/>
              </a:ext>
            </a:extLst>
          </p:cNvPr>
          <p:cNvGrpSpPr/>
          <p:nvPr/>
        </p:nvGrpSpPr>
        <p:grpSpPr>
          <a:xfrm>
            <a:off x="9963149" y="2653075"/>
            <a:ext cx="1049655" cy="306705"/>
            <a:chOff x="5100360" y="2661285"/>
            <a:chExt cx="641310" cy="306705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5923442F-0844-4574-A64C-3B7816D6239C}"/>
                </a:ext>
              </a:extLst>
            </p:cNvPr>
            <p:cNvSpPr txBox="1"/>
            <p:nvPr/>
          </p:nvSpPr>
          <p:spPr>
            <a:xfrm>
              <a:off x="5100360" y="2661285"/>
              <a:ext cx="641310" cy="3067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de-DE" sz="1400" dirty="0"/>
                <a:t>500 µm</a:t>
              </a:r>
            </a:p>
          </p:txBody>
        </p: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7773A4E7-67B9-4A15-B189-783AAEEDF859}"/>
                </a:ext>
              </a:extLst>
            </p:cNvPr>
            <p:cNvCxnSpPr>
              <a:cxnSpLocks/>
            </p:cNvCxnSpPr>
            <p:nvPr/>
          </p:nvCxnSpPr>
          <p:spPr>
            <a:xfrm>
              <a:off x="5110506" y="2936865"/>
              <a:ext cx="6210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2474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 mm Wall </a:t>
            </a:r>
            <a:r>
              <a:rPr lang="de-DE" dirty="0" err="1"/>
              <a:t>Thickness</a:t>
            </a:r>
            <a:r>
              <a:rPr lang="de-DE" dirty="0"/>
              <a:t>, </a:t>
            </a:r>
            <a:r>
              <a:rPr lang="de-DE" dirty="0" err="1"/>
              <a:t>Capsule</a:t>
            </a:r>
            <a:r>
              <a:rPr lang="de-DE" dirty="0"/>
              <a:t> 316L, </a:t>
            </a:r>
            <a:r>
              <a:rPr lang="de-DE" dirty="0" err="1"/>
              <a:t>Bulk</a:t>
            </a:r>
            <a:r>
              <a:rPr lang="de-DE" dirty="0"/>
              <a:t> </a:t>
            </a:r>
            <a:r>
              <a:rPr lang="en-GB" dirty="0"/>
              <a:t>L6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790" y="851660"/>
            <a:ext cx="3434834" cy="258810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790" y="3446934"/>
            <a:ext cx="3434834" cy="258810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989" y="851659"/>
            <a:ext cx="3427367" cy="258248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989" y="3446933"/>
            <a:ext cx="3427367" cy="2582482"/>
          </a:xfrm>
          <a:prstGeom prst="rect">
            <a:avLst/>
          </a:prstGeom>
        </p:spPr>
      </p:pic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385866"/>
              </p:ext>
            </p:extLst>
          </p:nvPr>
        </p:nvGraphicFramePr>
        <p:xfrm>
          <a:off x="5152624" y="851659"/>
          <a:ext cx="1828366" cy="5177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183">
                  <a:extLst>
                    <a:ext uri="{9D8B030D-6E8A-4147-A177-3AD203B41FA5}">
                      <a16:colId xmlns:a16="http://schemas.microsoft.com/office/drawing/2014/main" val="3638743481"/>
                    </a:ext>
                  </a:extLst>
                </a:gridCol>
                <a:gridCol w="914183">
                  <a:extLst>
                    <a:ext uri="{9D8B030D-6E8A-4147-A177-3AD203B41FA5}">
                      <a16:colId xmlns:a16="http://schemas.microsoft.com/office/drawing/2014/main" val="295105025"/>
                    </a:ext>
                  </a:extLst>
                </a:gridCol>
              </a:tblGrid>
              <a:tr h="5177756">
                <a:tc>
                  <a:txBody>
                    <a:bodyPr/>
                    <a:lstStyle/>
                    <a:p>
                      <a:pPr algn="ctr"/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Capsule</a:t>
                      </a:r>
                      <a:endParaRPr lang="de-DE" b="0" dirty="0">
                        <a:solidFill>
                          <a:schemeClr val="tx1"/>
                        </a:solidFill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Bulk</a:t>
                      </a:r>
                      <a:endParaRPr lang="de-DE" b="0" dirty="0">
                        <a:solidFill>
                          <a:schemeClr val="tx1"/>
                        </a:solidFill>
                      </a:endParaRPr>
                    </a:p>
                  </a:txBody>
                  <a:tcPr vert="vert27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6471037"/>
                  </a:ext>
                </a:extLst>
              </a:tr>
            </a:tbl>
          </a:graphicData>
        </a:graphic>
      </p:graphicFrame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FD65C030-DB25-43BB-9CEB-785511F7B915}"/>
              </a:ext>
            </a:extLst>
          </p:cNvPr>
          <p:cNvGrpSpPr/>
          <p:nvPr/>
        </p:nvGrpSpPr>
        <p:grpSpPr>
          <a:xfrm>
            <a:off x="4473672" y="3097821"/>
            <a:ext cx="641310" cy="306705"/>
            <a:chOff x="5100360" y="2661285"/>
            <a:chExt cx="641310" cy="306705"/>
          </a:xfrm>
        </p:grpSpPr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32A1020-F8A1-4A64-A139-DAC876357564}"/>
                </a:ext>
              </a:extLst>
            </p:cNvPr>
            <p:cNvSpPr txBox="1"/>
            <p:nvPr/>
          </p:nvSpPr>
          <p:spPr>
            <a:xfrm>
              <a:off x="5100360" y="2661285"/>
              <a:ext cx="641310" cy="3067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de-DE" sz="1400" dirty="0"/>
                <a:t>500 µm</a:t>
              </a:r>
            </a:p>
          </p:txBody>
        </p: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7409DC10-35D1-4B7D-8D01-52C38DB97C80}"/>
                </a:ext>
              </a:extLst>
            </p:cNvPr>
            <p:cNvCxnSpPr>
              <a:cxnSpLocks/>
            </p:cNvCxnSpPr>
            <p:nvPr/>
          </p:nvCxnSpPr>
          <p:spPr>
            <a:xfrm>
              <a:off x="5263252" y="2936865"/>
              <a:ext cx="31552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BDE7187B-9843-490C-BCD4-88153CAB63F5}"/>
              </a:ext>
            </a:extLst>
          </p:cNvPr>
          <p:cNvGrpSpPr/>
          <p:nvPr/>
        </p:nvGrpSpPr>
        <p:grpSpPr>
          <a:xfrm>
            <a:off x="4473672" y="5705932"/>
            <a:ext cx="641310" cy="306705"/>
            <a:chOff x="5100360" y="2661285"/>
            <a:chExt cx="641310" cy="306705"/>
          </a:xfrm>
        </p:grpSpPr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B2C81739-B416-48D8-BCC9-78E07E753638}"/>
                </a:ext>
              </a:extLst>
            </p:cNvPr>
            <p:cNvSpPr txBox="1"/>
            <p:nvPr/>
          </p:nvSpPr>
          <p:spPr>
            <a:xfrm>
              <a:off x="5100360" y="2661285"/>
              <a:ext cx="641310" cy="3067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de-DE" sz="1400" dirty="0"/>
                <a:t>50 µm</a:t>
              </a:r>
            </a:p>
          </p:txBody>
        </p: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A0ECC162-525B-4996-A4B8-6B41F0829624}"/>
                </a:ext>
              </a:extLst>
            </p:cNvPr>
            <p:cNvCxnSpPr>
              <a:cxnSpLocks/>
            </p:cNvCxnSpPr>
            <p:nvPr/>
          </p:nvCxnSpPr>
          <p:spPr>
            <a:xfrm>
              <a:off x="5293202" y="2936865"/>
              <a:ext cx="2556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E4D652DE-9A6E-4EB4-9080-FFE0DA45D22A}"/>
              </a:ext>
            </a:extLst>
          </p:cNvPr>
          <p:cNvGrpSpPr/>
          <p:nvPr/>
        </p:nvGrpSpPr>
        <p:grpSpPr>
          <a:xfrm>
            <a:off x="9746712" y="3097820"/>
            <a:ext cx="641310" cy="306705"/>
            <a:chOff x="5100360" y="2661285"/>
            <a:chExt cx="641310" cy="306705"/>
          </a:xfrm>
        </p:grpSpPr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3388E582-B705-4B82-BF02-68A38FAFDBFA}"/>
                </a:ext>
              </a:extLst>
            </p:cNvPr>
            <p:cNvSpPr txBox="1"/>
            <p:nvPr/>
          </p:nvSpPr>
          <p:spPr>
            <a:xfrm>
              <a:off x="5100360" y="2661285"/>
              <a:ext cx="641310" cy="3067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de-DE" sz="1400" dirty="0"/>
                <a:t>100 µm</a:t>
              </a:r>
            </a:p>
          </p:txBody>
        </p: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C7BEBBCE-E4CD-4C59-BF0E-6DA8A176512F}"/>
                </a:ext>
              </a:extLst>
            </p:cNvPr>
            <p:cNvCxnSpPr>
              <a:cxnSpLocks/>
            </p:cNvCxnSpPr>
            <p:nvPr/>
          </p:nvCxnSpPr>
          <p:spPr>
            <a:xfrm>
              <a:off x="5296440" y="2936865"/>
              <a:ext cx="24915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B684E6C5-B644-4C58-B388-F01171D4E0EF}"/>
              </a:ext>
            </a:extLst>
          </p:cNvPr>
          <p:cNvGrpSpPr/>
          <p:nvPr/>
        </p:nvGrpSpPr>
        <p:grpSpPr>
          <a:xfrm>
            <a:off x="9746712" y="5705931"/>
            <a:ext cx="641310" cy="306705"/>
            <a:chOff x="5100360" y="2661285"/>
            <a:chExt cx="641310" cy="306705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169FC137-F3DF-4C30-A14E-F664C33E2431}"/>
                </a:ext>
              </a:extLst>
            </p:cNvPr>
            <p:cNvSpPr txBox="1"/>
            <p:nvPr/>
          </p:nvSpPr>
          <p:spPr>
            <a:xfrm>
              <a:off x="5100360" y="2661285"/>
              <a:ext cx="641310" cy="3067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de-DE" sz="1400" dirty="0"/>
                <a:t>500 µm</a:t>
              </a:r>
            </a:p>
          </p:txBody>
        </p: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8DA2A1FC-F165-4F8F-8277-13064FFC885E}"/>
                </a:ext>
              </a:extLst>
            </p:cNvPr>
            <p:cNvCxnSpPr>
              <a:cxnSpLocks/>
            </p:cNvCxnSpPr>
            <p:nvPr/>
          </p:nvCxnSpPr>
          <p:spPr>
            <a:xfrm>
              <a:off x="5295720" y="2936865"/>
              <a:ext cx="25059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8978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4000" y="201600"/>
            <a:ext cx="11484000" cy="543600"/>
          </a:xfrm>
        </p:spPr>
        <p:txBody>
          <a:bodyPr/>
          <a:lstStyle/>
          <a:p>
            <a:r>
              <a:rPr lang="de-DE" dirty="0"/>
              <a:t>EDX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Intersection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Capsule</a:t>
            </a:r>
            <a:r>
              <a:rPr lang="de-DE" dirty="0"/>
              <a:t> and </a:t>
            </a:r>
            <a:r>
              <a:rPr lang="de-DE" dirty="0" err="1"/>
              <a:t>Bulk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Capsule</a:t>
            </a:r>
            <a:r>
              <a:rPr lang="de-DE" dirty="0"/>
              <a:t>: 316L, </a:t>
            </a:r>
            <a:r>
              <a:rPr lang="de-DE" dirty="0" err="1"/>
              <a:t>Bulk</a:t>
            </a:r>
            <a:r>
              <a:rPr lang="de-DE" dirty="0"/>
              <a:t>: </a:t>
            </a:r>
            <a:r>
              <a:rPr lang="en-GB" dirty="0"/>
              <a:t>L6</a:t>
            </a:r>
            <a:endParaRPr lang="de-DE" dirty="0"/>
          </a:p>
        </p:txBody>
      </p:sp>
      <p:graphicFrame>
        <p:nvGraphicFramePr>
          <p:cNvPr id="6" name="Diagram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0933186"/>
              </p:ext>
            </p:extLst>
          </p:nvPr>
        </p:nvGraphicFramePr>
        <p:xfrm>
          <a:off x="6191975" y="1599602"/>
          <a:ext cx="5415423" cy="4256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2" name="Grafik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738" y="1622031"/>
            <a:ext cx="5644775" cy="4233581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2437731" y="30855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996062" y="30855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3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3537116" y="30855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4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3773822" y="30855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5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4541448" y="30855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6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5125799" y="30855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7</a:t>
            </a:r>
          </a:p>
        </p:txBody>
      </p:sp>
      <p:grpSp>
        <p:nvGrpSpPr>
          <p:cNvPr id="29" name="Gruppieren 28"/>
          <p:cNvGrpSpPr/>
          <p:nvPr/>
        </p:nvGrpSpPr>
        <p:grpSpPr>
          <a:xfrm>
            <a:off x="587120" y="3085569"/>
            <a:ext cx="312906" cy="452024"/>
            <a:chOff x="382765" y="2836188"/>
            <a:chExt cx="312906" cy="452024"/>
          </a:xfrm>
        </p:grpSpPr>
        <p:sp>
          <p:nvSpPr>
            <p:cNvPr id="30" name="Textfeld 29"/>
            <p:cNvSpPr txBox="1"/>
            <p:nvPr/>
          </p:nvSpPr>
          <p:spPr>
            <a:xfrm>
              <a:off x="382765" y="283618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1</a:t>
              </a:r>
            </a:p>
          </p:txBody>
        </p:sp>
        <p:sp>
          <p:nvSpPr>
            <p:cNvPr id="31" name="Pfeil nach links 30"/>
            <p:cNvSpPr/>
            <p:nvPr/>
          </p:nvSpPr>
          <p:spPr>
            <a:xfrm>
              <a:off x="396735" y="3147060"/>
              <a:ext cx="284967" cy="141152"/>
            </a:xfrm>
            <a:prstGeom prst="lef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394AB5CF-92C2-7A44-9AD9-A6DAB930C385}"/>
              </a:ext>
            </a:extLst>
          </p:cNvPr>
          <p:cNvSpPr txBox="1"/>
          <p:nvPr/>
        </p:nvSpPr>
        <p:spPr>
          <a:xfrm>
            <a:off x="11395837" y="4858403"/>
            <a:ext cx="354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rgbClr val="CD081D"/>
                </a:solidFill>
              </a:rPr>
              <a:t>Ni</a:t>
            </a:r>
            <a:endParaRPr lang="de-DE" sz="1400" dirty="0">
              <a:solidFill>
                <a:srgbClr val="CD081D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12961BC-55B5-9E40-9DE1-42C64266C5E4}"/>
              </a:ext>
            </a:extLst>
          </p:cNvPr>
          <p:cNvSpPr txBox="1"/>
          <p:nvPr/>
        </p:nvSpPr>
        <p:spPr>
          <a:xfrm>
            <a:off x="11395837" y="5138675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rgbClr val="58AB27"/>
                </a:solidFill>
              </a:rPr>
              <a:t>Cr</a:t>
            </a:r>
            <a:endParaRPr lang="de-DE" sz="1400" dirty="0">
              <a:solidFill>
                <a:srgbClr val="58AB27"/>
              </a:solidFill>
            </a:endParaRPr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6734638A-D50F-4945-BABD-3C30A4020D50}"/>
              </a:ext>
            </a:extLst>
          </p:cNvPr>
          <p:cNvCxnSpPr>
            <a:cxnSpLocks/>
          </p:cNvCxnSpPr>
          <p:nvPr/>
        </p:nvCxnSpPr>
        <p:spPr>
          <a:xfrm>
            <a:off x="9584862" y="1402220"/>
            <a:ext cx="0" cy="41349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EF62A99E-C3FC-0F4F-A252-3E5448C5F4B0}"/>
              </a:ext>
            </a:extLst>
          </p:cNvPr>
          <p:cNvSpPr txBox="1"/>
          <p:nvPr/>
        </p:nvSpPr>
        <p:spPr>
          <a:xfrm>
            <a:off x="8724450" y="1402220"/>
            <a:ext cx="1439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Capsule</a:t>
            </a:r>
            <a:r>
              <a:rPr lang="de-DE" sz="1400" dirty="0"/>
              <a:t>     </a:t>
            </a:r>
            <a:r>
              <a:rPr lang="de-DE" sz="1400" dirty="0" err="1"/>
              <a:t>Bulk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708691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Introduction</a:t>
            </a:r>
            <a:endParaRPr lang="de-DE" dirty="0"/>
          </a:p>
          <a:p>
            <a:pPr lvl="1"/>
            <a:r>
              <a:rPr lang="de-DE" dirty="0" err="1"/>
              <a:t>Aim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Project</a:t>
            </a:r>
          </a:p>
          <a:p>
            <a:endParaRPr lang="de-DE" dirty="0"/>
          </a:p>
          <a:p>
            <a:r>
              <a:rPr lang="de-DE" dirty="0"/>
              <a:t>Experimental Work</a:t>
            </a:r>
          </a:p>
          <a:p>
            <a:pPr lvl="1"/>
            <a:r>
              <a:rPr lang="de-DE" dirty="0"/>
              <a:t>SLM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Capsules</a:t>
            </a:r>
            <a:endParaRPr lang="de-DE" dirty="0"/>
          </a:p>
          <a:p>
            <a:pPr lvl="1"/>
            <a:r>
              <a:rPr lang="de-DE" dirty="0"/>
              <a:t>HIP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Capsules</a:t>
            </a:r>
            <a:endParaRPr lang="de-DE" dirty="0"/>
          </a:p>
          <a:p>
            <a:pPr lvl="1"/>
            <a:r>
              <a:rPr lang="de-DE" dirty="0"/>
              <a:t>FEM Simulation</a:t>
            </a:r>
          </a:p>
          <a:p>
            <a:endParaRPr lang="de-DE" dirty="0"/>
          </a:p>
          <a:p>
            <a:r>
              <a:rPr lang="de-DE" dirty="0" err="1"/>
              <a:t>Results</a:t>
            </a:r>
            <a:r>
              <a:rPr lang="de-DE" dirty="0"/>
              <a:t> &amp; </a:t>
            </a:r>
            <a:r>
              <a:rPr lang="de-DE" dirty="0" err="1"/>
              <a:t>Discussion</a:t>
            </a:r>
            <a:endParaRPr lang="de-DE" dirty="0"/>
          </a:p>
          <a:p>
            <a:pPr lvl="1"/>
            <a:r>
              <a:rPr lang="de-DE" dirty="0" err="1"/>
              <a:t>Numerical</a:t>
            </a:r>
            <a:r>
              <a:rPr lang="de-DE" dirty="0"/>
              <a:t> Simulation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Shrinkage</a:t>
            </a:r>
            <a:r>
              <a:rPr lang="de-DE" dirty="0"/>
              <a:t> and </a:t>
            </a:r>
            <a:r>
              <a:rPr lang="de-DE" dirty="0" err="1"/>
              <a:t>Densification</a:t>
            </a:r>
            <a:endParaRPr lang="de-DE" dirty="0"/>
          </a:p>
          <a:p>
            <a:pPr lvl="1"/>
            <a:r>
              <a:rPr lang="de-DE" dirty="0" err="1"/>
              <a:t>Metallographical</a:t>
            </a:r>
            <a:r>
              <a:rPr lang="de-DE" dirty="0"/>
              <a:t> Investigation</a:t>
            </a:r>
          </a:p>
          <a:p>
            <a:endParaRPr lang="de-DE" dirty="0"/>
          </a:p>
          <a:p>
            <a:r>
              <a:rPr lang="de-DE" dirty="0" err="1"/>
              <a:t>Conclusion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142283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60AE264E-2B49-4B49-B090-890D1F5846A3}"/>
              </a:ext>
            </a:extLst>
          </p:cNvPr>
          <p:cNvGrpSpPr/>
          <p:nvPr/>
        </p:nvGrpSpPr>
        <p:grpSpPr>
          <a:xfrm>
            <a:off x="349853" y="851474"/>
            <a:ext cx="3768423" cy="2520000"/>
            <a:chOff x="349853" y="851474"/>
            <a:chExt cx="3768423" cy="2520000"/>
          </a:xfrm>
        </p:grpSpPr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E5B8EB81-6E0C-46C0-980F-6F96482922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9853" y="851474"/>
              <a:ext cx="3768423" cy="2520000"/>
            </a:xfrm>
            <a:prstGeom prst="rect">
              <a:avLst/>
            </a:prstGeom>
          </p:spPr>
        </p:pic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E87D3F72-9766-48E6-8027-96D2261F5449}"/>
                </a:ext>
              </a:extLst>
            </p:cNvPr>
            <p:cNvGrpSpPr/>
            <p:nvPr/>
          </p:nvGrpSpPr>
          <p:grpSpPr>
            <a:xfrm>
              <a:off x="3421374" y="2999044"/>
              <a:ext cx="641310" cy="306705"/>
              <a:chOff x="5100360" y="2661285"/>
              <a:chExt cx="641310" cy="306705"/>
            </a:xfrm>
          </p:grpSpPr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4FFCF443-C58B-4598-8B6E-084533A6A330}"/>
                  </a:ext>
                </a:extLst>
              </p:cNvPr>
              <p:cNvSpPr txBox="1"/>
              <p:nvPr/>
            </p:nvSpPr>
            <p:spPr>
              <a:xfrm>
                <a:off x="5100360" y="2661285"/>
                <a:ext cx="641310" cy="3067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de-DE" sz="1400" dirty="0"/>
                  <a:t>500 µm</a:t>
                </a:r>
              </a:p>
            </p:txBody>
          </p:sp>
          <p:cxnSp>
            <p:nvCxnSpPr>
              <p:cNvPr id="7" name="Gerader Verbinder 6">
                <a:extLst>
                  <a:ext uri="{FF2B5EF4-FFF2-40B4-BE49-F238E27FC236}">
                    <a16:creationId xmlns:a16="http://schemas.microsoft.com/office/drawing/2014/main" id="{B28E3C1D-B7C9-404E-AD4F-BEC9EEE34F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0895" y="2936865"/>
                <a:ext cx="34024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SLM &amp; HIP </a:t>
            </a:r>
            <a:r>
              <a:rPr lang="de-DE" dirty="0" err="1"/>
              <a:t>of</a:t>
            </a:r>
            <a:r>
              <a:rPr lang="de-DE" dirty="0"/>
              <a:t> Carbide-</a:t>
            </a:r>
            <a:r>
              <a:rPr lang="de-DE" dirty="0" err="1"/>
              <a:t>rich</a:t>
            </a:r>
            <a:r>
              <a:rPr lang="de-DE" dirty="0"/>
              <a:t> Steel A11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125" y="3477748"/>
            <a:ext cx="3360000" cy="2520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5271" y="855835"/>
            <a:ext cx="3344444" cy="252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5271" y="3491220"/>
            <a:ext cx="3344444" cy="2520000"/>
          </a:xfrm>
          <a:prstGeom prst="rect">
            <a:avLst/>
          </a:prstGeom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EAD7051-C88E-48CF-93D1-676F39FB5DD6}"/>
              </a:ext>
            </a:extLst>
          </p:cNvPr>
          <p:cNvGrpSpPr/>
          <p:nvPr/>
        </p:nvGrpSpPr>
        <p:grpSpPr>
          <a:xfrm>
            <a:off x="11177945" y="3030081"/>
            <a:ext cx="641310" cy="306705"/>
            <a:chOff x="5100360" y="2661285"/>
            <a:chExt cx="641310" cy="306705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9A5CC156-F090-4488-8B3D-671DB5D17CA5}"/>
                </a:ext>
              </a:extLst>
            </p:cNvPr>
            <p:cNvSpPr txBox="1"/>
            <p:nvPr/>
          </p:nvSpPr>
          <p:spPr>
            <a:xfrm>
              <a:off x="5100360" y="2661285"/>
              <a:ext cx="641310" cy="3067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de-DE" sz="1400" dirty="0"/>
                <a:t>500 µm</a:t>
              </a:r>
            </a:p>
          </p:txBody>
        </p: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82098EDC-E30C-4698-8A5D-6E245898F045}"/>
                </a:ext>
              </a:extLst>
            </p:cNvPr>
            <p:cNvCxnSpPr>
              <a:cxnSpLocks/>
            </p:cNvCxnSpPr>
            <p:nvPr/>
          </p:nvCxnSpPr>
          <p:spPr>
            <a:xfrm>
              <a:off x="5266361" y="2936865"/>
              <a:ext cx="3093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688B1D0B-2C74-4C48-84FB-FB7BD4FAEB5E}"/>
              </a:ext>
            </a:extLst>
          </p:cNvPr>
          <p:cNvGrpSpPr/>
          <p:nvPr/>
        </p:nvGrpSpPr>
        <p:grpSpPr>
          <a:xfrm>
            <a:off x="11177945" y="5684679"/>
            <a:ext cx="641310" cy="306705"/>
            <a:chOff x="5100360" y="2661285"/>
            <a:chExt cx="641310" cy="306705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8B0D773D-3D4E-458B-BFC2-7215719BD8B8}"/>
                </a:ext>
              </a:extLst>
            </p:cNvPr>
            <p:cNvSpPr txBox="1"/>
            <p:nvPr/>
          </p:nvSpPr>
          <p:spPr>
            <a:xfrm>
              <a:off x="5100360" y="2661285"/>
              <a:ext cx="641310" cy="3067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de-DE" sz="1400" dirty="0"/>
                <a:t>500 µm</a:t>
              </a:r>
            </a:p>
          </p:txBody>
        </p: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AC5725D6-49BA-4833-A782-7AA108528F35}"/>
                </a:ext>
              </a:extLst>
            </p:cNvPr>
            <p:cNvCxnSpPr>
              <a:cxnSpLocks/>
            </p:cNvCxnSpPr>
            <p:nvPr/>
          </p:nvCxnSpPr>
          <p:spPr>
            <a:xfrm>
              <a:off x="5266361" y="2936865"/>
              <a:ext cx="3093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1" name="Tabelle 20">
            <a:extLst>
              <a:ext uri="{FF2B5EF4-FFF2-40B4-BE49-F238E27FC236}">
                <a16:creationId xmlns:a16="http://schemas.microsoft.com/office/drawing/2014/main" id="{474EF9AF-3EEA-4A5E-A9EB-DB7ED518DA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188116"/>
              </p:ext>
            </p:extLst>
          </p:nvPr>
        </p:nvGraphicFramePr>
        <p:xfrm>
          <a:off x="4118276" y="851474"/>
          <a:ext cx="4376996" cy="5159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8498">
                  <a:extLst>
                    <a:ext uri="{9D8B030D-6E8A-4147-A177-3AD203B41FA5}">
                      <a16:colId xmlns:a16="http://schemas.microsoft.com/office/drawing/2014/main" val="1352998263"/>
                    </a:ext>
                  </a:extLst>
                </a:gridCol>
                <a:gridCol w="2188498">
                  <a:extLst>
                    <a:ext uri="{9D8B030D-6E8A-4147-A177-3AD203B41FA5}">
                      <a16:colId xmlns:a16="http://schemas.microsoft.com/office/drawing/2014/main" val="693270435"/>
                    </a:ext>
                  </a:extLst>
                </a:gridCol>
              </a:tblGrid>
              <a:tr h="2579873">
                <a:tc>
                  <a:txBody>
                    <a:bodyPr/>
                    <a:lstStyle/>
                    <a:p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SLMed</a:t>
                      </a: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cube</a:t>
                      </a: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pure A11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Pure A11</a:t>
                      </a:r>
                      <a:br>
                        <a:rPr lang="de-DE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before</a:t>
                      </a: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 HIP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825480"/>
                  </a:ext>
                </a:extLst>
              </a:tr>
              <a:tr h="2579873"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SEM </a:t>
                      </a:r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pure A11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Pure A11 </a:t>
                      </a:r>
                      <a:br>
                        <a:rPr lang="de-DE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after HIP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51657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7141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EDX </a:t>
            </a:r>
            <a:r>
              <a:rPr lang="de-DE" dirty="0" err="1"/>
              <a:t>of</a:t>
            </a:r>
            <a:r>
              <a:rPr lang="de-DE" dirty="0"/>
              <a:t> A11 + 10% 430L after HIP (1/2)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207" y="885668"/>
            <a:ext cx="3275215" cy="257694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672" y="885667"/>
            <a:ext cx="3275215" cy="257694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9682" y="1043608"/>
            <a:ext cx="1963582" cy="215679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671" y="3465263"/>
            <a:ext cx="3275215" cy="257694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4742" y="3462612"/>
            <a:ext cx="1259743" cy="25765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265190" y="885667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/>
              <a:t>Phase </a:t>
            </a:r>
          </a:p>
          <a:p>
            <a:pPr algn="r"/>
            <a:r>
              <a:rPr lang="de-DE" dirty="0"/>
              <a:t>Mapping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234498" y="3462612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/>
              <a:t>Element </a:t>
            </a:r>
          </a:p>
          <a:p>
            <a:pPr algn="r"/>
            <a:r>
              <a:rPr lang="de-DE" dirty="0"/>
              <a:t>Mapping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52425" y="885668"/>
            <a:ext cx="915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/>
              <a:t>Back</a:t>
            </a:r>
          </a:p>
          <a:p>
            <a:pPr algn="r"/>
            <a:r>
              <a:rPr lang="de-DE" dirty="0" err="1"/>
              <a:t>Scatter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2390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EDX </a:t>
            </a:r>
            <a:r>
              <a:rPr lang="de-DE" dirty="0" err="1"/>
              <a:t>of</a:t>
            </a:r>
            <a:r>
              <a:rPr lang="de-DE" dirty="0"/>
              <a:t> A11 + 10% 430L after HIP (2/2)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499" y="831942"/>
            <a:ext cx="2849437" cy="2241942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3045" y="831942"/>
            <a:ext cx="2849437" cy="2241942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21" y="3794763"/>
            <a:ext cx="2849437" cy="224194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4593" y="3794763"/>
            <a:ext cx="2849437" cy="2241942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1591" y="831942"/>
            <a:ext cx="2849437" cy="2241942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0138" y="831942"/>
            <a:ext cx="2849437" cy="2241942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365" y="3794763"/>
            <a:ext cx="2849437" cy="2241942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0138" y="3794763"/>
            <a:ext cx="2849437" cy="2241942"/>
          </a:xfrm>
          <a:prstGeom prst="rect">
            <a:avLst/>
          </a:prstGeom>
        </p:spPr>
      </p:pic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220867"/>
              </p:ext>
            </p:extLst>
          </p:nvPr>
        </p:nvGraphicFramePr>
        <p:xfrm>
          <a:off x="352425" y="3073884"/>
          <a:ext cx="11487152" cy="720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1788">
                  <a:extLst>
                    <a:ext uri="{9D8B030D-6E8A-4147-A177-3AD203B41FA5}">
                      <a16:colId xmlns:a16="http://schemas.microsoft.com/office/drawing/2014/main" val="2580689334"/>
                    </a:ext>
                  </a:extLst>
                </a:gridCol>
                <a:gridCol w="2871788">
                  <a:extLst>
                    <a:ext uri="{9D8B030D-6E8A-4147-A177-3AD203B41FA5}">
                      <a16:colId xmlns:a16="http://schemas.microsoft.com/office/drawing/2014/main" val="585430135"/>
                    </a:ext>
                  </a:extLst>
                </a:gridCol>
                <a:gridCol w="2871788">
                  <a:extLst>
                    <a:ext uri="{9D8B030D-6E8A-4147-A177-3AD203B41FA5}">
                      <a16:colId xmlns:a16="http://schemas.microsoft.com/office/drawing/2014/main" val="2707408215"/>
                    </a:ext>
                  </a:extLst>
                </a:gridCol>
                <a:gridCol w="2871788">
                  <a:extLst>
                    <a:ext uri="{9D8B030D-6E8A-4147-A177-3AD203B41FA5}">
                      <a16:colId xmlns:a16="http://schemas.microsoft.com/office/drawing/2014/main" val="3029534797"/>
                    </a:ext>
                  </a:extLst>
                </a:gridCol>
              </a:tblGrid>
              <a:tr h="360439"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 err="1">
                          <a:solidFill>
                            <a:schemeClr val="tx1"/>
                          </a:solidFill>
                        </a:rPr>
                        <a:t>Fe</a:t>
                      </a:r>
                      <a:endParaRPr lang="de-DE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Si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Mo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113245"/>
                  </a:ext>
                </a:extLst>
              </a:tr>
              <a:tr h="360439"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 err="1">
                          <a:solidFill>
                            <a:schemeClr val="tx1"/>
                          </a:solidFill>
                        </a:rPr>
                        <a:t>Cr</a:t>
                      </a:r>
                      <a:endParaRPr lang="de-DE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V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 err="1">
                          <a:solidFill>
                            <a:schemeClr val="tx1"/>
                          </a:solidFill>
                        </a:rPr>
                        <a:t>Mn</a:t>
                      </a:r>
                      <a:endParaRPr lang="de-DE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2810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8685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9081" y="834542"/>
            <a:ext cx="3456000" cy="2592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3112" y="3444397"/>
            <a:ext cx="3456001" cy="2592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706" y="3444397"/>
            <a:ext cx="3456001" cy="2592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734" y="3444397"/>
            <a:ext cx="3456000" cy="2592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914" y="835771"/>
            <a:ext cx="3456000" cy="2592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EDX </a:t>
            </a:r>
            <a:r>
              <a:rPr lang="de-DE" dirty="0" err="1"/>
              <a:t>of</a:t>
            </a:r>
            <a:r>
              <a:rPr lang="de-DE" dirty="0"/>
              <a:t> A11 + 50% 430L </a:t>
            </a:r>
            <a:r>
              <a:rPr lang="de-DE" dirty="0" err="1"/>
              <a:t>before</a:t>
            </a:r>
            <a:r>
              <a:rPr lang="de-DE" dirty="0"/>
              <a:t> HIP </a:t>
            </a:r>
          </a:p>
        </p:txBody>
      </p:sp>
    </p:spTree>
    <p:extLst>
      <p:ext uri="{BB962C8B-B14F-4D97-AF65-F5344CB8AC3E}">
        <p14:creationId xmlns:p14="http://schemas.microsoft.com/office/powerpoint/2010/main" val="2824652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Conclusion</a:t>
            </a:r>
            <a:endParaRPr lang="de-DE" dirty="0"/>
          </a:p>
        </p:txBody>
      </p:sp>
      <p:sp>
        <p:nvSpPr>
          <p:cNvPr id="7" name="Untertitel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2919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e-DE" dirty="0" err="1"/>
              <a:t>Build</a:t>
            </a:r>
            <a:r>
              <a:rPr lang="de-DE" dirty="0"/>
              <a:t> </a:t>
            </a:r>
            <a:r>
              <a:rPr lang="de-DE" dirty="0" err="1"/>
              <a:t>complex</a:t>
            </a:r>
            <a:r>
              <a:rPr lang="de-DE" dirty="0"/>
              <a:t>- and </a:t>
            </a:r>
            <a:r>
              <a:rPr lang="de-DE" dirty="0" err="1"/>
              <a:t>irregular-shaped</a:t>
            </a:r>
            <a:r>
              <a:rPr lang="de-DE" dirty="0"/>
              <a:t> HIP-</a:t>
            </a:r>
            <a:r>
              <a:rPr lang="de-DE" dirty="0" err="1"/>
              <a:t>capsules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SLM</a:t>
            </a:r>
          </a:p>
          <a:p>
            <a:pPr lvl="1">
              <a:lnSpc>
                <a:spcPct val="150000"/>
              </a:lnSpc>
            </a:pPr>
            <a:r>
              <a:rPr lang="de-DE" dirty="0"/>
              <a:t>SLM </a:t>
            </a:r>
            <a:r>
              <a:rPr lang="de-DE" dirty="0" err="1"/>
              <a:t>of</a:t>
            </a:r>
            <a:r>
              <a:rPr lang="de-DE" dirty="0"/>
              <a:t> 316L </a:t>
            </a:r>
            <a:r>
              <a:rPr lang="de-DE" dirty="0" err="1"/>
              <a:t>and</a:t>
            </a:r>
            <a:r>
              <a:rPr lang="de-DE" dirty="0"/>
              <a:t> L6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possible</a:t>
            </a:r>
            <a:r>
              <a:rPr lang="de-DE" dirty="0"/>
              <a:t> </a:t>
            </a:r>
            <a:r>
              <a:rPr lang="de-DE" dirty="0" err="1"/>
              <a:t>without</a:t>
            </a:r>
            <a:r>
              <a:rPr lang="de-DE" dirty="0"/>
              <a:t> </a:t>
            </a:r>
            <a:r>
              <a:rPr lang="de-DE" dirty="0" err="1"/>
              <a:t>much</a:t>
            </a:r>
            <a:r>
              <a:rPr lang="de-DE" dirty="0"/>
              <a:t> </a:t>
            </a:r>
            <a:r>
              <a:rPr lang="de-DE" dirty="0" err="1"/>
              <a:t>effort</a:t>
            </a:r>
            <a:endParaRPr lang="de-DE" dirty="0"/>
          </a:p>
          <a:p>
            <a:pPr lvl="1">
              <a:lnSpc>
                <a:spcPct val="150000"/>
              </a:lnSpc>
            </a:pPr>
            <a:r>
              <a:rPr lang="de-DE" dirty="0" err="1"/>
              <a:t>Ongoing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 on </a:t>
            </a: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parameter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SLM </a:t>
            </a:r>
            <a:r>
              <a:rPr lang="de-DE" dirty="0" err="1"/>
              <a:t>of</a:t>
            </a:r>
            <a:r>
              <a:rPr lang="de-DE" dirty="0"/>
              <a:t> A11 </a:t>
            </a:r>
          </a:p>
          <a:p>
            <a:pPr>
              <a:lnSpc>
                <a:spcPct val="150000"/>
              </a:lnSpc>
            </a:pPr>
            <a:r>
              <a:rPr lang="de-DE" dirty="0"/>
              <a:t>Design </a:t>
            </a:r>
            <a:r>
              <a:rPr lang="de-DE" dirty="0" err="1"/>
              <a:t>net-shape</a:t>
            </a:r>
            <a:r>
              <a:rPr lang="de-DE" dirty="0"/>
              <a:t> </a:t>
            </a:r>
            <a:r>
              <a:rPr lang="de-DE" dirty="0" err="1"/>
              <a:t>capsules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help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numerical</a:t>
            </a:r>
            <a:r>
              <a:rPr lang="de-DE" dirty="0"/>
              <a:t> </a:t>
            </a:r>
            <a:r>
              <a:rPr lang="de-DE" dirty="0" err="1"/>
              <a:t>simulation</a:t>
            </a:r>
            <a:endParaRPr lang="de-DE" dirty="0"/>
          </a:p>
          <a:p>
            <a:pPr>
              <a:lnSpc>
                <a:spcPct val="150000"/>
              </a:lnSpc>
            </a:pPr>
            <a:r>
              <a:rPr lang="de-DE" dirty="0"/>
              <a:t>Fill, </a:t>
            </a:r>
            <a:r>
              <a:rPr lang="de-DE" dirty="0" err="1"/>
              <a:t>close</a:t>
            </a:r>
            <a:r>
              <a:rPr lang="de-DE" dirty="0"/>
              <a:t> and </a:t>
            </a:r>
            <a:r>
              <a:rPr lang="de-DE" dirty="0" err="1"/>
              <a:t>powder</a:t>
            </a:r>
            <a:r>
              <a:rPr lang="de-DE" dirty="0"/>
              <a:t>-HIP </a:t>
            </a:r>
            <a:r>
              <a:rPr lang="de-DE" dirty="0" err="1"/>
              <a:t>capsules</a:t>
            </a:r>
            <a:r>
              <a:rPr lang="de-DE" dirty="0"/>
              <a:t> </a:t>
            </a:r>
            <a:r>
              <a:rPr lang="de-DE" dirty="0" err="1"/>
              <a:t>conventionally</a:t>
            </a:r>
            <a:endParaRPr lang="de-DE" dirty="0"/>
          </a:p>
          <a:p>
            <a:pPr>
              <a:lnSpc>
                <a:spcPct val="150000"/>
              </a:lnSpc>
            </a:pPr>
            <a:r>
              <a:rPr lang="de-DE" dirty="0" err="1"/>
              <a:t>Result</a:t>
            </a:r>
            <a:r>
              <a:rPr lang="de-DE" dirty="0"/>
              <a:t>: </a:t>
            </a:r>
            <a:r>
              <a:rPr lang="de-DE" dirty="0" err="1"/>
              <a:t>composite</a:t>
            </a:r>
            <a:r>
              <a:rPr lang="de-DE" dirty="0"/>
              <a:t> </a:t>
            </a:r>
            <a:r>
              <a:rPr lang="de-DE" dirty="0" err="1"/>
              <a:t>components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functional</a:t>
            </a:r>
            <a:r>
              <a:rPr lang="de-DE" dirty="0"/>
              <a:t> </a:t>
            </a:r>
            <a:r>
              <a:rPr lang="de-DE" dirty="0" err="1"/>
              <a:t>outer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and </a:t>
            </a:r>
            <a:r>
              <a:rPr lang="de-DE" dirty="0" err="1"/>
              <a:t>tough</a:t>
            </a:r>
            <a:r>
              <a:rPr lang="de-DE" dirty="0"/>
              <a:t> </a:t>
            </a:r>
            <a:r>
              <a:rPr lang="de-DE" dirty="0" err="1"/>
              <a:t>core</a:t>
            </a:r>
            <a:endParaRPr lang="de-DE" dirty="0"/>
          </a:p>
          <a:p>
            <a:pPr>
              <a:lnSpc>
                <a:spcPct val="150000"/>
              </a:lnSpc>
            </a:pPr>
            <a:endParaRPr lang="de-DE" dirty="0"/>
          </a:p>
          <a:p>
            <a:pPr>
              <a:lnSpc>
                <a:spcPct val="150000"/>
              </a:lnSpc>
            </a:pPr>
            <a:r>
              <a:rPr lang="de-DE" dirty="0" err="1"/>
              <a:t>Ongoing</a:t>
            </a:r>
            <a:r>
              <a:rPr lang="de-DE" dirty="0"/>
              <a:t>: </a:t>
            </a:r>
            <a:r>
              <a:rPr lang="de-DE" dirty="0" err="1"/>
              <a:t>determination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mixture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A11</a:t>
            </a:r>
          </a:p>
          <a:p>
            <a:pPr>
              <a:lnSpc>
                <a:spcPct val="150000"/>
              </a:lnSpc>
            </a:pPr>
            <a:r>
              <a:rPr lang="de-DE" dirty="0"/>
              <a:t>Next: Demonstrator </a:t>
            </a:r>
            <a:r>
              <a:rPr lang="de-DE" dirty="0" err="1"/>
              <a:t>component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industrial</a:t>
            </a:r>
            <a:r>
              <a:rPr lang="de-DE" dirty="0"/>
              <a:t> </a:t>
            </a:r>
            <a:r>
              <a:rPr lang="de-DE" dirty="0" err="1"/>
              <a:t>partner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Composite Components Produced By SLM and HIP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08678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platzhalter 1"/>
          <p:cNvSpPr>
            <a:spLocks noGrp="1"/>
          </p:cNvSpPr>
          <p:nvPr>
            <p:ph type="body" sz="quarter" idx="11"/>
          </p:nvPr>
        </p:nvSpPr>
        <p:spPr bwMode="auto">
          <a:xfrm>
            <a:off x="384175" y="3989388"/>
            <a:ext cx="11483975" cy="1655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 altLang="de-DE" dirty="0" err="1">
                <a:ea typeface="ＭＳ Ｐゴシック" panose="020B0600070205080204" pitchFamily="34" charset="-128"/>
              </a:rPr>
              <a:t>We</a:t>
            </a:r>
            <a:r>
              <a:rPr lang="de-DE" altLang="de-DE" dirty="0"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ea typeface="ＭＳ Ｐゴシック" panose="020B0600070205080204" pitchFamily="34" charset="-128"/>
              </a:rPr>
              <a:t>want</a:t>
            </a:r>
            <a:r>
              <a:rPr lang="de-DE" altLang="de-DE" dirty="0"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ea typeface="ＭＳ Ｐゴシック" panose="020B0600070205080204" pitchFamily="34" charset="-128"/>
              </a:rPr>
              <a:t>to</a:t>
            </a:r>
            <a:r>
              <a:rPr lang="de-DE" altLang="de-DE" dirty="0"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ea typeface="ＭＳ Ｐゴシック" panose="020B0600070205080204" pitchFamily="34" charset="-128"/>
              </a:rPr>
              <a:t>thank</a:t>
            </a:r>
            <a:r>
              <a:rPr lang="de-DE" altLang="de-DE" dirty="0"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ea typeface="ＭＳ Ｐゴシック" panose="020B0600070205080204" pitchFamily="34" charset="-128"/>
              </a:rPr>
              <a:t>especially</a:t>
            </a:r>
            <a:r>
              <a:rPr lang="de-DE" altLang="de-DE" dirty="0"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ea typeface="ＭＳ Ｐゴシック" panose="020B0600070205080204" pitchFamily="34" charset="-128"/>
              </a:rPr>
              <a:t>AiF</a:t>
            </a:r>
            <a:r>
              <a:rPr lang="de-DE" altLang="de-DE" dirty="0">
                <a:ea typeface="ＭＳ Ｐゴシック" panose="020B0600070205080204" pitchFamily="34" charset="-128"/>
              </a:rPr>
              <a:t> e. V., FPM e. V. and all </a:t>
            </a:r>
            <a:r>
              <a:rPr lang="de-DE" altLang="de-DE" dirty="0" err="1">
                <a:ea typeface="ＭＳ Ｐゴシック" panose="020B0600070205080204" pitchFamily="34" charset="-128"/>
              </a:rPr>
              <a:t>engaged</a:t>
            </a:r>
            <a:r>
              <a:rPr lang="de-DE" altLang="de-DE" dirty="0"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ea typeface="ＭＳ Ｐゴシック" panose="020B0600070205080204" pitchFamily="34" charset="-128"/>
              </a:rPr>
              <a:t>companies</a:t>
            </a:r>
            <a:r>
              <a:rPr lang="de-DE" altLang="de-DE" dirty="0"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ea typeface="ＭＳ Ｐゴシック" panose="020B0600070205080204" pitchFamily="34" charset="-128"/>
              </a:rPr>
              <a:t>for</a:t>
            </a:r>
            <a:r>
              <a:rPr lang="de-DE" altLang="de-DE" dirty="0"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ea typeface="ＭＳ Ｐゴシック" panose="020B0600070205080204" pitchFamily="34" charset="-128"/>
              </a:rPr>
              <a:t>making</a:t>
            </a:r>
            <a:r>
              <a:rPr lang="de-DE" altLang="de-DE" dirty="0"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ea typeface="ＭＳ Ｐゴシック" panose="020B0600070205080204" pitchFamily="34" charset="-128"/>
              </a:rPr>
              <a:t>this</a:t>
            </a:r>
            <a:r>
              <a:rPr lang="de-DE" altLang="de-DE" dirty="0"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ea typeface="ＭＳ Ｐゴシック" panose="020B0600070205080204" pitchFamily="34" charset="-128"/>
              </a:rPr>
              <a:t>research</a:t>
            </a:r>
            <a:r>
              <a:rPr lang="de-DE" altLang="de-DE" dirty="0"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ea typeface="ＭＳ Ｐゴシック" panose="020B0600070205080204" pitchFamily="34" charset="-128"/>
              </a:rPr>
              <a:t>possible</a:t>
            </a:r>
            <a:r>
              <a:rPr lang="de-DE" altLang="de-DE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Introduction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5650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48281"/>
              </p:ext>
            </p:extLst>
          </p:nvPr>
        </p:nvGraphicFramePr>
        <p:xfrm>
          <a:off x="352425" y="1025208"/>
          <a:ext cx="11487150" cy="4678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130619506"/>
                    </a:ext>
                  </a:extLst>
                </a:gridCol>
                <a:gridCol w="5743575">
                  <a:extLst>
                    <a:ext uri="{9D8B030D-6E8A-4147-A177-3AD203B41FA5}">
                      <a16:colId xmlns:a16="http://schemas.microsoft.com/office/drawing/2014/main" val="2555490086"/>
                    </a:ext>
                  </a:extLst>
                </a:gridCol>
              </a:tblGrid>
              <a:tr h="312102"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AM: Pros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&amp; </a:t>
                      </a:r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Cons</a:t>
                      </a:r>
                      <a:endParaRPr lang="de-DE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9716413"/>
                  </a:ext>
                </a:extLst>
              </a:tr>
              <a:tr h="184372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Building </a:t>
                      </a:r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complex</a:t>
                      </a: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 geometries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Overcome</a:t>
                      </a: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limits</a:t>
                      </a: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conventional</a:t>
                      </a: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manufacturing</a:t>
                      </a:r>
                      <a:endParaRPr lang="de-DE" b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Integrated </a:t>
                      </a:r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into</a:t>
                      </a: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 CAD/CAM </a:t>
                      </a:r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process</a:t>
                      </a: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chain</a:t>
                      </a:r>
                      <a:endParaRPr lang="de-DE" b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Material-</a:t>
                      </a:r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saving</a:t>
                      </a:r>
                      <a:endParaRPr lang="de-DE" b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New </a:t>
                      </a:r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manufacturing</a:t>
                      </a: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method</a:t>
                      </a:r>
                      <a:endParaRPr lang="de-DE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Long </a:t>
                      </a:r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building</a:t>
                      </a: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 time </a:t>
                      </a:r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needed</a:t>
                      </a:r>
                      <a:endParaRPr lang="de-DE" b="0" dirty="0">
                        <a:solidFill>
                          <a:schemeClr val="tx1"/>
                        </a:solidFill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Not </a:t>
                      </a:r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very</a:t>
                      </a: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 large </a:t>
                      </a:r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parts</a:t>
                      </a: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possible</a:t>
                      </a:r>
                      <a:endParaRPr lang="de-DE" b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Anisotropic</a:t>
                      </a: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properties</a:t>
                      </a:r>
                      <a:endParaRPr lang="de-DE" b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Residual</a:t>
                      </a:r>
                      <a:r>
                        <a:rPr lang="de-DE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="0" baseline="0" dirty="0" err="1">
                          <a:solidFill>
                            <a:schemeClr val="tx1"/>
                          </a:solidFill>
                        </a:rPr>
                        <a:t>porosity</a:t>
                      </a:r>
                      <a:endParaRPr lang="de-DE" b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Only</a:t>
                      </a: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one</a:t>
                      </a: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 material at </a:t>
                      </a:r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the</a:t>
                      </a: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 same time</a:t>
                      </a: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819044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endParaRPr lang="de-DE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8139409"/>
                  </a:ext>
                </a:extLst>
              </a:tr>
              <a:tr h="330476"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HIP: Pros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&amp; </a:t>
                      </a:r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Cons</a:t>
                      </a:r>
                      <a:endParaRPr lang="de-DE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3653943"/>
                  </a:ext>
                </a:extLst>
              </a:tr>
              <a:tr h="65879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Isotropic</a:t>
                      </a:r>
                      <a:r>
                        <a:rPr lang="de-DE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="0" baseline="0" dirty="0" err="1">
                          <a:solidFill>
                            <a:schemeClr val="tx1"/>
                          </a:solidFill>
                        </a:rPr>
                        <a:t>properties</a:t>
                      </a:r>
                      <a:endParaRPr lang="de-DE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="0" baseline="0" dirty="0" err="1">
                          <a:solidFill>
                            <a:schemeClr val="tx1"/>
                          </a:solidFill>
                        </a:rPr>
                        <a:t>Very</a:t>
                      </a:r>
                      <a:r>
                        <a:rPr lang="de-DE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="0" baseline="0" dirty="0" err="1">
                          <a:solidFill>
                            <a:schemeClr val="tx1"/>
                          </a:solidFill>
                        </a:rPr>
                        <a:t>fine</a:t>
                      </a:r>
                      <a:r>
                        <a:rPr lang="de-DE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="0" baseline="0" dirty="0" err="1">
                          <a:solidFill>
                            <a:schemeClr val="tx1"/>
                          </a:solidFill>
                        </a:rPr>
                        <a:t>microstructure</a:t>
                      </a:r>
                      <a:endParaRPr lang="de-DE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="0" baseline="0" dirty="0" err="1">
                          <a:solidFill>
                            <a:schemeClr val="tx1"/>
                          </a:solidFill>
                        </a:rPr>
                        <a:t>Full</a:t>
                      </a:r>
                      <a:r>
                        <a:rPr lang="de-DE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="0" baseline="0" dirty="0" err="1">
                          <a:solidFill>
                            <a:schemeClr val="tx1"/>
                          </a:solidFill>
                        </a:rPr>
                        <a:t>density</a:t>
                      </a:r>
                      <a:r>
                        <a:rPr lang="de-DE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="0" baseline="0" dirty="0" err="1">
                          <a:solidFill>
                            <a:schemeClr val="tx1"/>
                          </a:solidFill>
                        </a:rPr>
                        <a:t>achievable</a:t>
                      </a:r>
                      <a:endParaRPr lang="de-DE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="0" baseline="0" dirty="0" err="1">
                          <a:solidFill>
                            <a:schemeClr val="tx1"/>
                          </a:solidFill>
                        </a:rPr>
                        <a:t>Applicable</a:t>
                      </a:r>
                      <a:r>
                        <a:rPr lang="de-DE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="0" baseline="0" dirty="0" err="1">
                          <a:solidFill>
                            <a:schemeClr val="tx1"/>
                          </a:solidFill>
                        </a:rPr>
                        <a:t>to</a:t>
                      </a:r>
                      <a:r>
                        <a:rPr lang="de-DE" b="0" baseline="0" dirty="0">
                          <a:solidFill>
                            <a:schemeClr val="tx1"/>
                          </a:solidFill>
                        </a:rPr>
                        <a:t> a </a:t>
                      </a:r>
                      <a:r>
                        <a:rPr lang="de-DE" b="0" baseline="0" dirty="0" err="1">
                          <a:solidFill>
                            <a:schemeClr val="tx1"/>
                          </a:solidFill>
                        </a:rPr>
                        <a:t>wide</a:t>
                      </a:r>
                      <a:r>
                        <a:rPr lang="de-DE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="0" baseline="0" dirty="0" err="1">
                          <a:solidFill>
                            <a:schemeClr val="tx1"/>
                          </a:solidFill>
                        </a:rPr>
                        <a:t>range</a:t>
                      </a:r>
                      <a:r>
                        <a:rPr lang="de-DE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="0" baseline="0" dirty="0" err="1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de-DE" b="0" baseline="0" dirty="0">
                          <a:solidFill>
                            <a:schemeClr val="tx1"/>
                          </a:solidFill>
                        </a:rPr>
                        <a:t> metallic </a:t>
                      </a:r>
                      <a:r>
                        <a:rPr lang="de-DE" b="0" baseline="0" dirty="0" err="1">
                          <a:solidFill>
                            <a:schemeClr val="tx1"/>
                          </a:solidFill>
                        </a:rPr>
                        <a:t>materials</a:t>
                      </a:r>
                      <a:endParaRPr lang="de-DE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DE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DE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Simple geometries </a:t>
                      </a:r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for</a:t>
                      </a: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powder</a:t>
                      </a:r>
                      <a:r>
                        <a:rPr lang="de-DE" b="0" baseline="0" dirty="0">
                          <a:solidFill>
                            <a:schemeClr val="tx1"/>
                          </a:solidFill>
                        </a:rPr>
                        <a:t> HIP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="0" baseline="0" dirty="0" err="1">
                          <a:solidFill>
                            <a:schemeClr val="tx1"/>
                          </a:solidFill>
                        </a:rPr>
                        <a:t>Complex</a:t>
                      </a:r>
                      <a:r>
                        <a:rPr lang="de-DE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="0" baseline="0" dirty="0" err="1">
                          <a:solidFill>
                            <a:schemeClr val="tx1"/>
                          </a:solidFill>
                        </a:rPr>
                        <a:t>process</a:t>
                      </a:r>
                      <a:r>
                        <a:rPr lang="de-DE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="0" baseline="0" dirty="0" err="1">
                          <a:solidFill>
                            <a:schemeClr val="tx1"/>
                          </a:solidFill>
                        </a:rPr>
                        <a:t>needed</a:t>
                      </a:r>
                      <a:endParaRPr lang="de-DE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="0" baseline="0" dirty="0" err="1">
                          <a:solidFill>
                            <a:schemeClr val="tx1"/>
                          </a:solidFill>
                        </a:rPr>
                        <a:t>Closed</a:t>
                      </a:r>
                      <a:r>
                        <a:rPr lang="de-DE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="0" baseline="0" dirty="0" err="1">
                          <a:solidFill>
                            <a:schemeClr val="tx1"/>
                          </a:solidFill>
                        </a:rPr>
                        <a:t>porosity</a:t>
                      </a:r>
                      <a:r>
                        <a:rPr lang="de-DE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="0" baseline="0" dirty="0" err="1">
                          <a:solidFill>
                            <a:schemeClr val="tx1"/>
                          </a:solidFill>
                        </a:rPr>
                        <a:t>needed</a:t>
                      </a:r>
                      <a:endParaRPr lang="de-DE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="0" baseline="0" dirty="0">
                          <a:solidFill>
                            <a:schemeClr val="tx1"/>
                          </a:solidFill>
                        </a:rPr>
                        <a:t>HIP </a:t>
                      </a:r>
                      <a:r>
                        <a:rPr lang="de-DE" b="0" baseline="0" dirty="0" err="1">
                          <a:solidFill>
                            <a:schemeClr val="tx1"/>
                          </a:solidFill>
                        </a:rPr>
                        <a:t>parameters</a:t>
                      </a:r>
                      <a:r>
                        <a:rPr lang="de-DE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="0" baseline="0" dirty="0" err="1">
                          <a:solidFill>
                            <a:schemeClr val="tx1"/>
                          </a:solidFill>
                        </a:rPr>
                        <a:t>dependent</a:t>
                      </a:r>
                      <a:r>
                        <a:rPr lang="de-DE" b="0" baseline="0" dirty="0">
                          <a:solidFill>
                            <a:schemeClr val="tx1"/>
                          </a:solidFill>
                        </a:rPr>
                        <a:t> on material </a:t>
                      </a:r>
                      <a:r>
                        <a:rPr lang="de-DE" b="0" baseline="0" dirty="0" err="1">
                          <a:solidFill>
                            <a:schemeClr val="tx1"/>
                          </a:solidFill>
                        </a:rPr>
                        <a:t>selection</a:t>
                      </a:r>
                      <a:endParaRPr lang="de-DE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5844392"/>
                  </a:ext>
                </a:extLst>
              </a:tr>
            </a:tbl>
          </a:graphicData>
        </a:graphic>
      </p:graphicFrame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Additive Manufacturing &amp; Hot Isostatic Pressing</a:t>
            </a:r>
          </a:p>
        </p:txBody>
      </p:sp>
      <p:sp>
        <p:nvSpPr>
          <p:cNvPr id="2" name="Rechteck 1"/>
          <p:cNvSpPr/>
          <p:nvPr/>
        </p:nvSpPr>
        <p:spPr>
          <a:xfrm>
            <a:off x="6005513" y="868680"/>
            <a:ext cx="180975" cy="5103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hteck 10"/>
          <p:cNvSpPr/>
          <p:nvPr/>
        </p:nvSpPr>
        <p:spPr>
          <a:xfrm>
            <a:off x="163349" y="3415824"/>
            <a:ext cx="11806977" cy="2480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40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373038" y="1503045"/>
            <a:ext cx="5722962" cy="4352318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AM-</a:t>
            </a:r>
            <a:r>
              <a:rPr lang="de-DE" dirty="0" err="1"/>
              <a:t>build</a:t>
            </a:r>
            <a:r>
              <a:rPr lang="de-DE" dirty="0"/>
              <a:t> </a:t>
            </a:r>
            <a:r>
              <a:rPr lang="de-DE" dirty="0" err="1"/>
              <a:t>capsule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Powder</a:t>
            </a:r>
            <a:r>
              <a:rPr lang="de-DE" dirty="0"/>
              <a:t> HIP</a:t>
            </a:r>
          </a:p>
          <a:p>
            <a:pPr lvl="1"/>
            <a:r>
              <a:rPr lang="de-DE" dirty="0" err="1"/>
              <a:t>Virtually</a:t>
            </a:r>
            <a:r>
              <a:rPr lang="de-DE" dirty="0"/>
              <a:t> </a:t>
            </a:r>
            <a:r>
              <a:rPr lang="de-DE" dirty="0" err="1"/>
              <a:t>limitless</a:t>
            </a:r>
            <a:r>
              <a:rPr lang="de-DE" dirty="0"/>
              <a:t> </a:t>
            </a:r>
            <a:r>
              <a:rPr lang="de-DE" dirty="0" err="1"/>
              <a:t>freedom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geometry</a:t>
            </a:r>
            <a:endParaRPr lang="de-DE" dirty="0"/>
          </a:p>
          <a:p>
            <a:pPr lvl="1"/>
            <a:r>
              <a:rPr lang="de-DE" dirty="0"/>
              <a:t>Design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capsule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on FEM </a:t>
            </a:r>
            <a:r>
              <a:rPr lang="de-DE" dirty="0" err="1"/>
              <a:t>simulation</a:t>
            </a:r>
            <a:endParaRPr lang="de-DE" dirty="0"/>
          </a:p>
          <a:p>
            <a:pPr lvl="1"/>
            <a:endParaRPr lang="de-DE" dirty="0"/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Fill and </a:t>
            </a:r>
            <a:r>
              <a:rPr lang="de-DE" dirty="0" err="1"/>
              <a:t>close</a:t>
            </a:r>
            <a:r>
              <a:rPr lang="de-DE" dirty="0"/>
              <a:t> </a:t>
            </a:r>
            <a:r>
              <a:rPr lang="de-DE" dirty="0" err="1"/>
              <a:t>capsule</a:t>
            </a:r>
            <a:r>
              <a:rPr lang="de-DE" dirty="0"/>
              <a:t> with </a:t>
            </a:r>
            <a:r>
              <a:rPr lang="de-DE" dirty="0" err="1"/>
              <a:t>powder</a:t>
            </a:r>
            <a:r>
              <a:rPr lang="de-DE" dirty="0"/>
              <a:t> </a:t>
            </a:r>
            <a:r>
              <a:rPr lang="de-DE" dirty="0" err="1"/>
              <a:t>conventionally</a:t>
            </a:r>
            <a:endParaRPr lang="de-DE" dirty="0"/>
          </a:p>
          <a:p>
            <a:pPr lvl="1"/>
            <a:r>
              <a:rPr lang="de-DE" dirty="0" err="1"/>
              <a:t>Either</a:t>
            </a:r>
            <a:r>
              <a:rPr lang="de-DE" dirty="0"/>
              <a:t> same material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capsule</a:t>
            </a:r>
            <a:r>
              <a:rPr lang="de-DE" dirty="0"/>
              <a:t> material</a:t>
            </a:r>
          </a:p>
          <a:p>
            <a:pPr lvl="1"/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complemental</a:t>
            </a:r>
            <a:r>
              <a:rPr lang="de-DE" dirty="0"/>
              <a:t> material</a:t>
            </a:r>
          </a:p>
          <a:p>
            <a:pPr marL="215900" lvl="1" indent="0">
              <a:buNone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HIP </a:t>
            </a:r>
            <a:r>
              <a:rPr lang="de-DE" dirty="0" err="1"/>
              <a:t>filled</a:t>
            </a:r>
            <a:r>
              <a:rPr lang="de-DE" dirty="0"/>
              <a:t> </a:t>
            </a:r>
            <a:r>
              <a:rPr lang="de-DE" dirty="0" err="1"/>
              <a:t>capsule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i="1" dirty="0"/>
              <a:t>Project </a:t>
            </a:r>
            <a:r>
              <a:rPr lang="de-DE" i="1" dirty="0" err="1"/>
              <a:t>aim</a:t>
            </a:r>
            <a:r>
              <a:rPr lang="de-DE" i="1" dirty="0"/>
              <a:t>: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dirty="0"/>
          </a:p>
          <a:p>
            <a:pPr>
              <a:buFont typeface="Wingdings" panose="05000000000000000000" pitchFamily="2" charset="2"/>
              <a:buChar char="Ø"/>
            </a:pPr>
            <a:r>
              <a:rPr lang="de-DE" dirty="0" err="1"/>
              <a:t>Complex-shaped</a:t>
            </a:r>
            <a:r>
              <a:rPr lang="de-DE" dirty="0"/>
              <a:t> </a:t>
            </a:r>
            <a:r>
              <a:rPr lang="de-DE" dirty="0" err="1"/>
              <a:t>composite</a:t>
            </a:r>
            <a:r>
              <a:rPr lang="de-DE" dirty="0"/>
              <a:t> </a:t>
            </a:r>
            <a:r>
              <a:rPr lang="de-DE" dirty="0" err="1"/>
              <a:t>component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functional</a:t>
            </a:r>
            <a:r>
              <a:rPr lang="de-DE" dirty="0"/>
              <a:t> </a:t>
            </a:r>
            <a:r>
              <a:rPr lang="de-DE" dirty="0" err="1"/>
              <a:t>outer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tough</a:t>
            </a:r>
            <a:r>
              <a:rPr lang="de-DE" dirty="0"/>
              <a:t> </a:t>
            </a:r>
            <a:r>
              <a:rPr lang="de-DE" dirty="0" err="1"/>
              <a:t>core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exhibiting</a:t>
            </a:r>
            <a:r>
              <a:rPr lang="de-DE" dirty="0"/>
              <a:t> </a:t>
            </a:r>
            <a:r>
              <a:rPr lang="de-DE" dirty="0" err="1"/>
              <a:t>tailor</a:t>
            </a:r>
            <a:r>
              <a:rPr lang="de-DE" dirty="0"/>
              <a:t>-made </a:t>
            </a:r>
            <a:r>
              <a:rPr lang="de-DE" dirty="0" err="1"/>
              <a:t>properties</a:t>
            </a:r>
            <a:r>
              <a:rPr lang="de-DE" dirty="0"/>
              <a:t> and </a:t>
            </a:r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density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Combination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Additive Manufacturing &amp; Hot </a:t>
            </a:r>
            <a:r>
              <a:rPr lang="de-DE" dirty="0" err="1"/>
              <a:t>Isostatic</a:t>
            </a:r>
            <a:r>
              <a:rPr lang="de-DE" dirty="0"/>
              <a:t> Pressing</a:t>
            </a:r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3326727"/>
              </p:ext>
            </p:extLst>
          </p:nvPr>
        </p:nvGraphicFramePr>
        <p:xfrm>
          <a:off x="6440979" y="1503045"/>
          <a:ext cx="4579620" cy="3851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4525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Experimental Work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655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Preliminary</a:t>
            </a:r>
            <a:r>
              <a:rPr lang="de-DE" dirty="0"/>
              <a:t> </a:t>
            </a:r>
            <a:r>
              <a:rPr lang="de-DE" dirty="0" err="1"/>
              <a:t>Choices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489" y="1152000"/>
            <a:ext cx="5712000" cy="252000"/>
          </a:xfrm>
        </p:spPr>
        <p:txBody>
          <a:bodyPr/>
          <a:lstStyle/>
          <a:p>
            <a:r>
              <a:rPr lang="de-DE" dirty="0" err="1"/>
              <a:t>Capsule</a:t>
            </a:r>
            <a:r>
              <a:rPr lang="de-DE" dirty="0"/>
              <a:t> Design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2104" y="1837123"/>
            <a:ext cx="2368757" cy="386013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1543" y="1495706"/>
            <a:ext cx="2405959" cy="4251364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 bwMode="auto">
          <a:xfrm>
            <a:off x="9453563" y="4975614"/>
            <a:ext cx="2149391" cy="39153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8" name="Ellipse 7"/>
          <p:cNvSpPr/>
          <p:nvPr/>
        </p:nvSpPr>
        <p:spPr bwMode="auto">
          <a:xfrm rot="16437978">
            <a:off x="9055236" y="4372318"/>
            <a:ext cx="1682367" cy="39153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9" name="Ellipse 8"/>
          <p:cNvSpPr/>
          <p:nvPr/>
        </p:nvSpPr>
        <p:spPr bwMode="auto">
          <a:xfrm rot="5162022" flipH="1">
            <a:off x="10342666" y="4375118"/>
            <a:ext cx="1682367" cy="39153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9378803" y="5720165"/>
            <a:ext cx="2501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solidFill>
                  <a:srgbClr val="FF0000"/>
                </a:solidFill>
              </a:rPr>
              <a:t>Variable wall </a:t>
            </a:r>
            <a:r>
              <a:rPr lang="de-DE" dirty="0" err="1">
                <a:solidFill>
                  <a:srgbClr val="FF0000"/>
                </a:solidFill>
              </a:rPr>
              <a:t>thickness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1" name="Ellipse 10"/>
          <p:cNvSpPr/>
          <p:nvPr/>
        </p:nvSpPr>
        <p:spPr bwMode="auto">
          <a:xfrm>
            <a:off x="7572752" y="2210063"/>
            <a:ext cx="510838" cy="39153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2" name="Ellipse 11"/>
          <p:cNvSpPr/>
          <p:nvPr/>
        </p:nvSpPr>
        <p:spPr bwMode="auto">
          <a:xfrm>
            <a:off x="7927070" y="3400374"/>
            <a:ext cx="510838" cy="39153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8219387" y="2170151"/>
            <a:ext cx="1149368" cy="364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rgbClr val="FF0000"/>
                </a:solidFill>
              </a:rPr>
              <a:t>constant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8587004" y="2875002"/>
            <a:ext cx="781751" cy="110799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dirty="0" err="1">
                <a:solidFill>
                  <a:srgbClr val="FF0000"/>
                </a:solidFill>
              </a:rPr>
              <a:t>varied</a:t>
            </a:r>
            <a:r>
              <a:rPr lang="de-DE" dirty="0">
                <a:solidFill>
                  <a:srgbClr val="FF0000"/>
                </a:solidFill>
              </a:rPr>
              <a:t>:</a:t>
            </a:r>
            <a:br>
              <a:rPr lang="de-DE" dirty="0">
                <a:solidFill>
                  <a:srgbClr val="FF0000"/>
                </a:solidFill>
              </a:rPr>
            </a:br>
            <a:r>
              <a:rPr lang="de-DE" dirty="0">
                <a:solidFill>
                  <a:srgbClr val="FF0000"/>
                </a:solidFill>
              </a:rPr>
              <a:t>1.0 mm</a:t>
            </a:r>
            <a:br>
              <a:rPr lang="de-DE" dirty="0">
                <a:solidFill>
                  <a:srgbClr val="FF0000"/>
                </a:solidFill>
              </a:rPr>
            </a:br>
            <a:r>
              <a:rPr lang="de-DE" dirty="0">
                <a:solidFill>
                  <a:srgbClr val="FF0000"/>
                </a:solidFill>
              </a:rPr>
              <a:t>1.5 mm</a:t>
            </a:r>
            <a:br>
              <a:rPr lang="de-DE" dirty="0">
                <a:solidFill>
                  <a:srgbClr val="FF0000"/>
                </a:solidFill>
              </a:rPr>
            </a:br>
            <a:r>
              <a:rPr lang="de-DE" dirty="0">
                <a:solidFill>
                  <a:srgbClr val="FF0000"/>
                </a:solidFill>
              </a:rPr>
              <a:t>2.0 mm</a:t>
            </a:r>
          </a:p>
        </p:txBody>
      </p:sp>
      <p:sp>
        <p:nvSpPr>
          <p:cNvPr id="15" name="Inhaltsplatzhalter 2"/>
          <p:cNvSpPr txBox="1">
            <a:spLocks/>
          </p:cNvSpPr>
          <p:nvPr/>
        </p:nvSpPr>
        <p:spPr>
          <a:xfrm>
            <a:off x="474488" y="1152000"/>
            <a:ext cx="5712000" cy="252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2159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Tx/>
              <a:buNone/>
              <a:tabLst>
                <a:tab pos="215900" algn="l"/>
              </a:tabLst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216000" indent="1800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tabLst>
                <a:tab pos="431800" algn="l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2pPr>
            <a:lvl3pPr marL="432000" indent="180000" algn="l" defTabSz="2159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Symbol" panose="05050102010706020507" pitchFamily="18" charset="2"/>
              <a:buChar char="-"/>
              <a:tabLst>
                <a:tab pos="64770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3pPr>
            <a:lvl4pPr marL="648000" indent="180000" algn="l" defTabSz="2159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tabLst>
                <a:tab pos="86360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4pPr>
            <a:lvl5pPr marL="864000" indent="1800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tabLst>
                <a:tab pos="89535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Materials </a:t>
            </a:r>
            <a:r>
              <a:rPr lang="de-DE" dirty="0" err="1"/>
              <a:t>Selection</a:t>
            </a:r>
            <a:endParaRPr lang="de-DE" dirty="0"/>
          </a:p>
        </p:txBody>
      </p:sp>
      <p:graphicFrame>
        <p:nvGraphicFramePr>
          <p:cNvPr id="17" name="Tabel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8132"/>
              </p:ext>
            </p:extLst>
          </p:nvPr>
        </p:nvGraphicFramePr>
        <p:xfrm>
          <a:off x="480982" y="1728502"/>
          <a:ext cx="5307330" cy="254270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805024">
                  <a:extLst>
                    <a:ext uri="{9D8B030D-6E8A-4147-A177-3AD203B41FA5}">
                      <a16:colId xmlns:a16="http://schemas.microsoft.com/office/drawing/2014/main" val="2995646360"/>
                    </a:ext>
                  </a:extLst>
                </a:gridCol>
                <a:gridCol w="340766">
                  <a:extLst>
                    <a:ext uri="{9D8B030D-6E8A-4147-A177-3AD203B41FA5}">
                      <a16:colId xmlns:a16="http://schemas.microsoft.com/office/drawing/2014/main" val="3620150041"/>
                    </a:ext>
                  </a:extLst>
                </a:gridCol>
                <a:gridCol w="2161540">
                  <a:extLst>
                    <a:ext uri="{9D8B030D-6E8A-4147-A177-3AD203B41FA5}">
                      <a16:colId xmlns:a16="http://schemas.microsoft.com/office/drawing/2014/main" val="4261623782"/>
                    </a:ext>
                  </a:extLst>
                </a:gridCol>
              </a:tblGrid>
              <a:tr h="5186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Capsule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36195" marR="36195" marT="36195" marB="3619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Bulk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36195" marR="36195" marT="36195" marB="3619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2438066"/>
                  </a:ext>
                </a:extLst>
              </a:tr>
              <a:tr h="115385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Austenitic stainless steel </a:t>
                      </a:r>
                      <a:br>
                        <a:rPr lang="en-GB" sz="1600" dirty="0">
                          <a:effectLst/>
                        </a:rPr>
                      </a:br>
                      <a:r>
                        <a:rPr lang="en-GB" sz="1600" dirty="0">
                          <a:effectLst/>
                        </a:rPr>
                        <a:t>AISI 316L </a:t>
                      </a:r>
                      <a:br>
                        <a:rPr lang="en-GB" sz="1600" dirty="0">
                          <a:effectLst/>
                        </a:rPr>
                      </a:br>
                      <a:r>
                        <a:rPr lang="en-GB" sz="1600" dirty="0">
                          <a:effectLst/>
                        </a:rPr>
                        <a:t>(X2CrNiMo17-13-2; 1.4404)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36195" marR="36195" marT="36195" marB="36195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36195" marR="36195" marT="36195" marB="36195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Martensitic tool steel </a:t>
                      </a:r>
                      <a:br>
                        <a:rPr lang="en-GB" sz="1600" dirty="0">
                          <a:effectLst/>
                        </a:rPr>
                      </a:br>
                      <a:r>
                        <a:rPr lang="en-GB" sz="1600" dirty="0">
                          <a:effectLst/>
                        </a:rPr>
                        <a:t>AISI L6 </a:t>
                      </a:r>
                      <a:br>
                        <a:rPr lang="en-GB" sz="1600" dirty="0">
                          <a:effectLst/>
                        </a:rPr>
                      </a:br>
                      <a:r>
                        <a:rPr lang="en-GB" sz="1600" dirty="0">
                          <a:effectLst/>
                        </a:rPr>
                        <a:t>(56NiCrMoV7; 1.2714)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36195" marR="36195" marT="36195" marB="36195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64055279"/>
                  </a:ext>
                </a:extLst>
              </a:tr>
              <a:tr h="870227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Carbide rich, wear resistant steel </a:t>
                      </a:r>
                      <a:br>
                        <a:rPr lang="en-GB" sz="1600" dirty="0">
                          <a:effectLst/>
                        </a:rPr>
                      </a:br>
                      <a:r>
                        <a:rPr lang="en-GB" sz="1600" dirty="0">
                          <a:effectLst/>
                        </a:rPr>
                        <a:t>AISI A11</a:t>
                      </a:r>
                      <a:br>
                        <a:rPr lang="en-GB" sz="1600" dirty="0">
                          <a:effectLst/>
                        </a:rPr>
                      </a:br>
                      <a:r>
                        <a:rPr lang="en-GB" sz="1600" dirty="0">
                          <a:effectLst/>
                        </a:rPr>
                        <a:t>(X245VCrMo8-5-1; </a:t>
                      </a:r>
                      <a:r>
                        <a:rPr lang="en-GB" sz="1600" baseline="0" dirty="0">
                          <a:effectLst/>
                        </a:rPr>
                        <a:t>FeCrV10</a:t>
                      </a:r>
                      <a:r>
                        <a:rPr lang="en-GB" sz="1600" dirty="0">
                          <a:effectLst/>
                        </a:rPr>
                        <a:t>)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36195" marR="36195" marT="36195" marB="3619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36195" marR="36195" marT="36195" marB="3619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Martensitic tool steel </a:t>
                      </a:r>
                      <a:br>
                        <a:rPr lang="en-GB" sz="1600" dirty="0">
                          <a:effectLst/>
                        </a:rPr>
                      </a:br>
                      <a:r>
                        <a:rPr lang="en-GB" sz="1600" dirty="0">
                          <a:effectLst/>
                        </a:rPr>
                        <a:t>AISI L6 </a:t>
                      </a:r>
                      <a:br>
                        <a:rPr lang="en-GB" sz="1600" dirty="0">
                          <a:effectLst/>
                        </a:rPr>
                      </a:br>
                      <a:r>
                        <a:rPr lang="en-GB" sz="1600" dirty="0">
                          <a:effectLst/>
                        </a:rPr>
                        <a:t>(56NiCrMoV7; 1.2714)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36195" marR="36195" marT="36195" marB="3619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776810"/>
                  </a:ext>
                </a:extLst>
              </a:tr>
            </a:tbl>
          </a:graphicData>
        </a:graphic>
      </p:graphicFrame>
      <p:sp>
        <p:nvSpPr>
          <p:cNvPr id="18" name="Textfeld 17"/>
          <p:cNvSpPr txBox="1"/>
          <p:nvPr/>
        </p:nvSpPr>
        <p:spPr>
          <a:xfrm>
            <a:off x="459415" y="4337194"/>
            <a:ext cx="54120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de-DE" dirty="0" err="1"/>
              <a:t>Complex-shaped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fully</a:t>
            </a:r>
            <a:r>
              <a:rPr lang="de-DE" dirty="0"/>
              <a:t> </a:t>
            </a:r>
            <a:r>
              <a:rPr lang="de-DE" dirty="0" err="1"/>
              <a:t>dense</a:t>
            </a:r>
            <a:r>
              <a:rPr lang="de-DE" dirty="0"/>
              <a:t> </a:t>
            </a:r>
            <a:r>
              <a:rPr lang="de-DE" dirty="0" err="1"/>
              <a:t>composite</a:t>
            </a:r>
            <a:r>
              <a:rPr lang="de-DE" dirty="0"/>
              <a:t> </a:t>
            </a:r>
            <a:r>
              <a:rPr lang="de-DE" dirty="0" err="1"/>
              <a:t>components</a:t>
            </a:r>
            <a:r>
              <a:rPr lang="de-DE" dirty="0"/>
              <a:t> </a:t>
            </a:r>
            <a:br>
              <a:rPr lang="de-DE" dirty="0"/>
            </a:br>
            <a:r>
              <a:rPr lang="de-DE" i="1" dirty="0" err="1"/>
              <a:t>with</a:t>
            </a:r>
            <a:r>
              <a:rPr lang="de-DE" i="1" dirty="0"/>
              <a:t> </a:t>
            </a:r>
            <a:r>
              <a:rPr lang="de-DE" i="1" dirty="0" err="1"/>
              <a:t>corrosion</a:t>
            </a:r>
            <a:r>
              <a:rPr lang="de-DE" i="1" dirty="0"/>
              <a:t> </a:t>
            </a:r>
            <a:r>
              <a:rPr lang="de-DE" i="1" dirty="0" err="1"/>
              <a:t>or</a:t>
            </a:r>
            <a:r>
              <a:rPr lang="de-DE" i="1" dirty="0"/>
              <a:t> </a:t>
            </a:r>
            <a:r>
              <a:rPr lang="de-DE" i="1" dirty="0" err="1"/>
              <a:t>wear</a:t>
            </a:r>
            <a:r>
              <a:rPr lang="de-DE" i="1" dirty="0"/>
              <a:t> </a:t>
            </a:r>
            <a:r>
              <a:rPr lang="de-DE" i="1" dirty="0" err="1"/>
              <a:t>resistant</a:t>
            </a:r>
            <a:r>
              <a:rPr lang="de-DE" i="1" dirty="0"/>
              <a:t> </a:t>
            </a:r>
            <a:r>
              <a:rPr lang="de-DE" i="1" dirty="0" err="1"/>
              <a:t>surface</a:t>
            </a:r>
            <a:r>
              <a:rPr lang="de-DE" i="1" dirty="0"/>
              <a:t> </a:t>
            </a:r>
            <a:r>
              <a:rPr lang="de-DE" i="1" dirty="0" err="1"/>
              <a:t>and</a:t>
            </a:r>
            <a:r>
              <a:rPr lang="de-DE" i="1" dirty="0"/>
              <a:t> </a:t>
            </a:r>
            <a:br>
              <a:rPr lang="de-DE" i="1" dirty="0"/>
            </a:br>
            <a:r>
              <a:rPr lang="de-DE" i="1" dirty="0" err="1"/>
              <a:t>tough</a:t>
            </a:r>
            <a:r>
              <a:rPr lang="de-DE" i="1" dirty="0"/>
              <a:t> </a:t>
            </a:r>
            <a:r>
              <a:rPr lang="de-DE" i="1" dirty="0" err="1"/>
              <a:t>core</a:t>
            </a:r>
            <a:r>
              <a:rPr lang="de-DE" i="1" dirty="0"/>
              <a:t> </a:t>
            </a:r>
            <a:r>
              <a:rPr lang="de-DE" dirty="0" err="1"/>
              <a:t>built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in </a:t>
            </a:r>
            <a:r>
              <a:rPr lang="de-DE" dirty="0" err="1"/>
              <a:t>comparatively</a:t>
            </a:r>
            <a:r>
              <a:rPr lang="de-DE" dirty="0"/>
              <a:t> </a:t>
            </a:r>
            <a:r>
              <a:rPr lang="de-DE" dirty="0" err="1"/>
              <a:t>short</a:t>
            </a:r>
            <a:r>
              <a:rPr lang="de-DE" dirty="0"/>
              <a:t> time</a:t>
            </a:r>
          </a:p>
        </p:txBody>
      </p:sp>
    </p:spTree>
    <p:extLst>
      <p:ext uri="{BB962C8B-B14F-4D97-AF65-F5344CB8AC3E}">
        <p14:creationId xmlns:p14="http://schemas.microsoft.com/office/powerpoint/2010/main" val="235618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 animBg="1"/>
      <p:bldP spid="12" grpId="0" animBg="1"/>
      <p:bldP spid="13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Determination </a:t>
            </a:r>
            <a:r>
              <a:rPr lang="de-DE" dirty="0" err="1"/>
              <a:t>of</a:t>
            </a:r>
            <a:r>
              <a:rPr lang="de-DE" dirty="0"/>
              <a:t> SLM Parameters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de-DE" kern="0" dirty="0"/>
              <a:t>EOS M270 Dual Mode (at </a:t>
            </a:r>
            <a:r>
              <a:rPr lang="de-DE" dirty="0"/>
              <a:t>Fraunhofer IFAM, Bremen)</a:t>
            </a:r>
          </a:p>
        </p:txBody>
      </p:sp>
      <p:sp>
        <p:nvSpPr>
          <p:cNvPr id="5" name="Freihandform 4"/>
          <p:cNvSpPr/>
          <p:nvPr/>
        </p:nvSpPr>
        <p:spPr>
          <a:xfrm>
            <a:off x="555642" y="3648090"/>
            <a:ext cx="4435694" cy="399719"/>
          </a:xfrm>
          <a:custGeom>
            <a:avLst/>
            <a:gdLst>
              <a:gd name="connsiteX0" fmla="*/ 0 w 4032449"/>
              <a:gd name="connsiteY0" fmla="*/ 0 h 399719"/>
              <a:gd name="connsiteX1" fmla="*/ 4032449 w 4032449"/>
              <a:gd name="connsiteY1" fmla="*/ 0 h 399719"/>
              <a:gd name="connsiteX2" fmla="*/ 4032449 w 4032449"/>
              <a:gd name="connsiteY2" fmla="*/ 399719 h 399719"/>
              <a:gd name="connsiteX3" fmla="*/ 0 w 4032449"/>
              <a:gd name="connsiteY3" fmla="*/ 399719 h 399719"/>
              <a:gd name="connsiteX4" fmla="*/ 0 w 4032449"/>
              <a:gd name="connsiteY4" fmla="*/ 0 h 399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2449" h="399719">
                <a:moveTo>
                  <a:pt x="0" y="0"/>
                </a:moveTo>
                <a:lnTo>
                  <a:pt x="4032449" y="0"/>
                </a:lnTo>
                <a:lnTo>
                  <a:pt x="4032449" y="399719"/>
                </a:lnTo>
                <a:lnTo>
                  <a:pt x="0" y="3997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20320" rIns="113792" bIns="203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6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overhangs</a:t>
            </a:r>
            <a:r>
              <a:rPr lang="de-DE" sz="1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different </a:t>
            </a:r>
            <a:r>
              <a:rPr lang="de-DE" sz="16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angles</a:t>
            </a:r>
            <a:endParaRPr lang="de-DE" sz="1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ihandform 5"/>
          <p:cNvSpPr/>
          <p:nvPr/>
        </p:nvSpPr>
        <p:spPr>
          <a:xfrm>
            <a:off x="555642" y="4502671"/>
            <a:ext cx="4435694" cy="869216"/>
          </a:xfrm>
          <a:custGeom>
            <a:avLst/>
            <a:gdLst>
              <a:gd name="connsiteX0" fmla="*/ 0 w 4032449"/>
              <a:gd name="connsiteY0" fmla="*/ 0 h 869216"/>
              <a:gd name="connsiteX1" fmla="*/ 4032449 w 4032449"/>
              <a:gd name="connsiteY1" fmla="*/ 0 h 869216"/>
              <a:gd name="connsiteX2" fmla="*/ 4032449 w 4032449"/>
              <a:gd name="connsiteY2" fmla="*/ 869216 h 869216"/>
              <a:gd name="connsiteX3" fmla="*/ 0 w 4032449"/>
              <a:gd name="connsiteY3" fmla="*/ 869216 h 869216"/>
              <a:gd name="connsiteX4" fmla="*/ 0 w 4032449"/>
              <a:gd name="connsiteY4" fmla="*/ 0 h 869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2449" h="869216">
                <a:moveTo>
                  <a:pt x="0" y="0"/>
                </a:moveTo>
                <a:lnTo>
                  <a:pt x="4032449" y="0"/>
                </a:lnTo>
                <a:lnTo>
                  <a:pt x="4032449" y="869216"/>
                </a:lnTo>
                <a:lnTo>
                  <a:pt x="0" y="86921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28016" bIns="52785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parameter set</a:t>
            </a:r>
          </a:p>
        </p:txBody>
      </p:sp>
      <p:sp>
        <p:nvSpPr>
          <p:cNvPr id="7" name="Freihandform 6"/>
          <p:cNvSpPr/>
          <p:nvPr/>
        </p:nvSpPr>
        <p:spPr>
          <a:xfrm>
            <a:off x="555642" y="4873102"/>
            <a:ext cx="4435694" cy="562962"/>
          </a:xfrm>
          <a:custGeom>
            <a:avLst/>
            <a:gdLst>
              <a:gd name="connsiteX0" fmla="*/ 0 w 4032449"/>
              <a:gd name="connsiteY0" fmla="*/ 0 h 562962"/>
              <a:gd name="connsiteX1" fmla="*/ 4032449 w 4032449"/>
              <a:gd name="connsiteY1" fmla="*/ 0 h 562962"/>
              <a:gd name="connsiteX2" fmla="*/ 4032449 w 4032449"/>
              <a:gd name="connsiteY2" fmla="*/ 562962 h 562962"/>
              <a:gd name="connsiteX3" fmla="*/ 0 w 4032449"/>
              <a:gd name="connsiteY3" fmla="*/ 562962 h 562962"/>
              <a:gd name="connsiteX4" fmla="*/ 0 w 4032449"/>
              <a:gd name="connsiteY4" fmla="*/ 0 h 56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2449" h="562962">
                <a:moveTo>
                  <a:pt x="0" y="0"/>
                </a:moveTo>
                <a:lnTo>
                  <a:pt x="4032449" y="0"/>
                </a:lnTo>
                <a:lnTo>
                  <a:pt x="4032449" y="562962"/>
                </a:lnTo>
                <a:lnTo>
                  <a:pt x="0" y="562962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tint val="40000"/>
              <a:hueOff val="0"/>
              <a:satOff val="0"/>
              <a:lumOff val="0"/>
            </a:schemeClr>
          </a:solidFill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20320" rIns="113792" bIns="203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Capsules with different wall-thicknesses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(0.3 mm; 0.5 mm; 1.0 mm; 1.5 mm; 2.0 mm)</a:t>
            </a:r>
          </a:p>
        </p:txBody>
      </p:sp>
      <p:sp>
        <p:nvSpPr>
          <p:cNvPr id="8" name="Freihandform 7"/>
          <p:cNvSpPr/>
          <p:nvPr/>
        </p:nvSpPr>
        <p:spPr>
          <a:xfrm>
            <a:off x="555642" y="3178854"/>
            <a:ext cx="4435695" cy="1336856"/>
          </a:xfrm>
          <a:custGeom>
            <a:avLst/>
            <a:gdLst>
              <a:gd name="connsiteX0" fmla="*/ 0 w 4032449"/>
              <a:gd name="connsiteY0" fmla="*/ 468207 h 1336855"/>
              <a:gd name="connsiteX1" fmla="*/ 1849118 w 4032449"/>
              <a:gd name="connsiteY1" fmla="*/ 468207 h 1336855"/>
              <a:gd name="connsiteX2" fmla="*/ 1849118 w 4032449"/>
              <a:gd name="connsiteY2" fmla="*/ 334214 h 1336855"/>
              <a:gd name="connsiteX3" fmla="*/ 1682011 w 4032449"/>
              <a:gd name="connsiteY3" fmla="*/ 334214 h 1336855"/>
              <a:gd name="connsiteX4" fmla="*/ 2016225 w 4032449"/>
              <a:gd name="connsiteY4" fmla="*/ 0 h 1336855"/>
              <a:gd name="connsiteX5" fmla="*/ 2350438 w 4032449"/>
              <a:gd name="connsiteY5" fmla="*/ 334214 h 1336855"/>
              <a:gd name="connsiteX6" fmla="*/ 2183331 w 4032449"/>
              <a:gd name="connsiteY6" fmla="*/ 334214 h 1336855"/>
              <a:gd name="connsiteX7" fmla="*/ 2183331 w 4032449"/>
              <a:gd name="connsiteY7" fmla="*/ 468207 h 1336855"/>
              <a:gd name="connsiteX8" fmla="*/ 4032449 w 4032449"/>
              <a:gd name="connsiteY8" fmla="*/ 468207 h 1336855"/>
              <a:gd name="connsiteX9" fmla="*/ 4032449 w 4032449"/>
              <a:gd name="connsiteY9" fmla="*/ 1336855 h 1336855"/>
              <a:gd name="connsiteX10" fmla="*/ 0 w 4032449"/>
              <a:gd name="connsiteY10" fmla="*/ 1336855 h 1336855"/>
              <a:gd name="connsiteX11" fmla="*/ 0 w 4032449"/>
              <a:gd name="connsiteY11" fmla="*/ 468207 h 1336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32449" h="1336855">
                <a:moveTo>
                  <a:pt x="4032449" y="868648"/>
                </a:moveTo>
                <a:lnTo>
                  <a:pt x="2183331" y="868648"/>
                </a:lnTo>
                <a:lnTo>
                  <a:pt x="2183331" y="1002641"/>
                </a:lnTo>
                <a:lnTo>
                  <a:pt x="2350438" y="1002641"/>
                </a:lnTo>
                <a:lnTo>
                  <a:pt x="2016224" y="1336854"/>
                </a:lnTo>
                <a:lnTo>
                  <a:pt x="1682011" y="1002641"/>
                </a:lnTo>
                <a:lnTo>
                  <a:pt x="1849118" y="1002641"/>
                </a:lnTo>
                <a:lnTo>
                  <a:pt x="1849118" y="868648"/>
                </a:lnTo>
                <a:lnTo>
                  <a:pt x="0" y="868648"/>
                </a:lnTo>
                <a:lnTo>
                  <a:pt x="0" y="1"/>
                </a:lnTo>
                <a:lnTo>
                  <a:pt x="4032449" y="1"/>
                </a:lnTo>
                <a:lnTo>
                  <a:pt x="4032449" y="868648"/>
                </a:lnTo>
                <a:close/>
              </a:path>
            </a:pathLst>
          </a:custGeom>
          <a:ln>
            <a:solidFill>
              <a:schemeClr val="tx2"/>
            </a:solidFill>
          </a:ln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7" tIns="128016" rIns="128016" bIns="99563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 tuning of parameters</a:t>
            </a:r>
          </a:p>
        </p:txBody>
      </p:sp>
      <p:sp>
        <p:nvSpPr>
          <p:cNvPr id="9" name="Freihandform 8"/>
          <p:cNvSpPr/>
          <p:nvPr/>
        </p:nvSpPr>
        <p:spPr>
          <a:xfrm>
            <a:off x="556063" y="3649286"/>
            <a:ext cx="4435694" cy="399719"/>
          </a:xfrm>
          <a:custGeom>
            <a:avLst/>
            <a:gdLst>
              <a:gd name="connsiteX0" fmla="*/ 0 w 4032449"/>
              <a:gd name="connsiteY0" fmla="*/ 0 h 399719"/>
              <a:gd name="connsiteX1" fmla="*/ 4032449 w 4032449"/>
              <a:gd name="connsiteY1" fmla="*/ 0 h 399719"/>
              <a:gd name="connsiteX2" fmla="*/ 4032449 w 4032449"/>
              <a:gd name="connsiteY2" fmla="*/ 399719 h 399719"/>
              <a:gd name="connsiteX3" fmla="*/ 0 w 4032449"/>
              <a:gd name="connsiteY3" fmla="*/ 399719 h 399719"/>
              <a:gd name="connsiteX4" fmla="*/ 0 w 4032449"/>
              <a:gd name="connsiteY4" fmla="*/ 0 h 399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2449" h="399719">
                <a:moveTo>
                  <a:pt x="0" y="0"/>
                </a:moveTo>
                <a:lnTo>
                  <a:pt x="4032449" y="0"/>
                </a:lnTo>
                <a:lnTo>
                  <a:pt x="4032449" y="399719"/>
                </a:lnTo>
                <a:lnTo>
                  <a:pt x="0" y="399719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tx2">
                <a:alpha val="90000"/>
              </a:schemeClr>
            </a:solidFill>
          </a:ln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20320" rIns="113792" bIns="203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overhangs and different angles</a:t>
            </a:r>
          </a:p>
        </p:txBody>
      </p:sp>
      <p:sp>
        <p:nvSpPr>
          <p:cNvPr id="10" name="Freihandform 9"/>
          <p:cNvSpPr/>
          <p:nvPr/>
        </p:nvSpPr>
        <p:spPr>
          <a:xfrm>
            <a:off x="555642" y="1854649"/>
            <a:ext cx="4435694" cy="1336857"/>
          </a:xfrm>
          <a:custGeom>
            <a:avLst/>
            <a:gdLst>
              <a:gd name="connsiteX0" fmla="*/ 0 w 4032449"/>
              <a:gd name="connsiteY0" fmla="*/ 468207 h 1336855"/>
              <a:gd name="connsiteX1" fmla="*/ 1849118 w 4032449"/>
              <a:gd name="connsiteY1" fmla="*/ 468207 h 1336855"/>
              <a:gd name="connsiteX2" fmla="*/ 1849118 w 4032449"/>
              <a:gd name="connsiteY2" fmla="*/ 334214 h 1336855"/>
              <a:gd name="connsiteX3" fmla="*/ 1682011 w 4032449"/>
              <a:gd name="connsiteY3" fmla="*/ 334214 h 1336855"/>
              <a:gd name="connsiteX4" fmla="*/ 2016225 w 4032449"/>
              <a:gd name="connsiteY4" fmla="*/ 0 h 1336855"/>
              <a:gd name="connsiteX5" fmla="*/ 2350438 w 4032449"/>
              <a:gd name="connsiteY5" fmla="*/ 334214 h 1336855"/>
              <a:gd name="connsiteX6" fmla="*/ 2183331 w 4032449"/>
              <a:gd name="connsiteY6" fmla="*/ 334214 h 1336855"/>
              <a:gd name="connsiteX7" fmla="*/ 2183331 w 4032449"/>
              <a:gd name="connsiteY7" fmla="*/ 468207 h 1336855"/>
              <a:gd name="connsiteX8" fmla="*/ 4032449 w 4032449"/>
              <a:gd name="connsiteY8" fmla="*/ 468207 h 1336855"/>
              <a:gd name="connsiteX9" fmla="*/ 4032449 w 4032449"/>
              <a:gd name="connsiteY9" fmla="*/ 1336855 h 1336855"/>
              <a:gd name="connsiteX10" fmla="*/ 0 w 4032449"/>
              <a:gd name="connsiteY10" fmla="*/ 1336855 h 1336855"/>
              <a:gd name="connsiteX11" fmla="*/ 0 w 4032449"/>
              <a:gd name="connsiteY11" fmla="*/ 468207 h 1336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32449" h="1336855">
                <a:moveTo>
                  <a:pt x="4032449" y="868648"/>
                </a:moveTo>
                <a:lnTo>
                  <a:pt x="2183331" y="868648"/>
                </a:lnTo>
                <a:lnTo>
                  <a:pt x="2183331" y="1002641"/>
                </a:lnTo>
                <a:lnTo>
                  <a:pt x="2350438" y="1002641"/>
                </a:lnTo>
                <a:lnTo>
                  <a:pt x="2016224" y="1336854"/>
                </a:lnTo>
                <a:lnTo>
                  <a:pt x="1682011" y="1002641"/>
                </a:lnTo>
                <a:lnTo>
                  <a:pt x="1849118" y="1002641"/>
                </a:lnTo>
                <a:lnTo>
                  <a:pt x="1849118" y="868648"/>
                </a:lnTo>
                <a:lnTo>
                  <a:pt x="0" y="868648"/>
                </a:lnTo>
                <a:lnTo>
                  <a:pt x="0" y="1"/>
                </a:lnTo>
                <a:lnTo>
                  <a:pt x="4032449" y="1"/>
                </a:lnTo>
                <a:lnTo>
                  <a:pt x="4032449" y="868648"/>
                </a:lnTo>
                <a:close/>
              </a:path>
            </a:pathLst>
          </a:custGeom>
          <a:ln>
            <a:solidFill>
              <a:schemeClr val="tx2"/>
            </a:solidFill>
          </a:ln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7" rIns="128016" bIns="99563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 variation</a:t>
            </a:r>
          </a:p>
        </p:txBody>
      </p:sp>
      <p:sp>
        <p:nvSpPr>
          <p:cNvPr id="11" name="Freihandform 10"/>
          <p:cNvSpPr/>
          <p:nvPr/>
        </p:nvSpPr>
        <p:spPr>
          <a:xfrm>
            <a:off x="555642" y="2268100"/>
            <a:ext cx="4435694" cy="460876"/>
          </a:xfrm>
          <a:custGeom>
            <a:avLst/>
            <a:gdLst>
              <a:gd name="connsiteX0" fmla="*/ 0 w 4032449"/>
              <a:gd name="connsiteY0" fmla="*/ 0 h 460876"/>
              <a:gd name="connsiteX1" fmla="*/ 4032449 w 4032449"/>
              <a:gd name="connsiteY1" fmla="*/ 0 h 460876"/>
              <a:gd name="connsiteX2" fmla="*/ 4032449 w 4032449"/>
              <a:gd name="connsiteY2" fmla="*/ 460876 h 460876"/>
              <a:gd name="connsiteX3" fmla="*/ 0 w 4032449"/>
              <a:gd name="connsiteY3" fmla="*/ 460876 h 460876"/>
              <a:gd name="connsiteX4" fmla="*/ 0 w 4032449"/>
              <a:gd name="connsiteY4" fmla="*/ 0 h 460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2449" h="460876">
                <a:moveTo>
                  <a:pt x="0" y="0"/>
                </a:moveTo>
                <a:lnTo>
                  <a:pt x="4032449" y="0"/>
                </a:lnTo>
                <a:lnTo>
                  <a:pt x="4032449" y="460876"/>
                </a:lnTo>
                <a:lnTo>
                  <a:pt x="0" y="460876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tx2">
                <a:alpha val="90000"/>
              </a:schemeClr>
            </a:solidFill>
          </a:ln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20320" rIns="113792" bIns="203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Lines and squares,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cubes, blocks and thin walls</a:t>
            </a:r>
          </a:p>
        </p:txBody>
      </p:sp>
      <p:graphicFrame>
        <p:nvGraphicFramePr>
          <p:cNvPr id="13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817051"/>
              </p:ext>
            </p:extLst>
          </p:nvPr>
        </p:nvGraphicFramePr>
        <p:xfrm>
          <a:off x="6560934" y="3191731"/>
          <a:ext cx="4802103" cy="278991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829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2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1289">
                <a:tc>
                  <a:txBody>
                    <a:bodyPr/>
                    <a:lstStyle>
                      <a:lvl1pPr marL="0" algn="l" defTabSz="3497263" rtl="0" eaLnBrk="0" latinLnBrk="0" hangingPunct="0">
                        <a:spcBef>
                          <a:spcPct val="20000"/>
                        </a:spcBef>
                        <a:defRPr sz="11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1749425" algn="l" defTabSz="3497263" rtl="0" eaLnBrk="0" latinLnBrk="0" hangingPunct="0">
                        <a:spcBef>
                          <a:spcPct val="20000"/>
                        </a:spcBef>
                        <a:defRPr sz="97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3497263" algn="l" defTabSz="3497263" rtl="0" eaLnBrk="0" latinLnBrk="0" hangingPunct="0">
                        <a:spcBef>
                          <a:spcPct val="20000"/>
                        </a:spcBef>
                        <a:defRPr sz="8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5246688" algn="l" defTabSz="3497263" rtl="0" eaLnBrk="0" latinLnBrk="0" hangingPunct="0">
                        <a:spcBef>
                          <a:spcPct val="20000"/>
                        </a:spcBef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6994525" algn="l" defTabSz="3497263" rtl="0" eaLnBrk="0" latinLnBrk="0" hangingPunct="0">
                        <a:spcBef>
                          <a:spcPct val="20000"/>
                        </a:spcBef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7451725" algn="l" defTabSz="349726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7908925" algn="l" defTabSz="349726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8366125" algn="l" defTabSz="349726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8823325" algn="l" defTabSz="349726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3497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600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Job volume</a:t>
                      </a:r>
                      <a:endParaRPr kumimoji="0" lang="en-US" altLang="de-DE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3497263" rtl="0" eaLnBrk="0" latinLnBrk="0" hangingPunct="0">
                        <a:spcBef>
                          <a:spcPct val="20000"/>
                        </a:spcBef>
                        <a:defRPr sz="11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1749425" algn="l" defTabSz="3497263" rtl="0" eaLnBrk="0" latinLnBrk="0" hangingPunct="0">
                        <a:spcBef>
                          <a:spcPct val="20000"/>
                        </a:spcBef>
                        <a:defRPr sz="97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3497263" algn="l" defTabSz="3497263" rtl="0" eaLnBrk="0" latinLnBrk="0" hangingPunct="0">
                        <a:spcBef>
                          <a:spcPct val="20000"/>
                        </a:spcBef>
                        <a:defRPr sz="8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5246688" algn="l" defTabSz="3497263" rtl="0" eaLnBrk="0" latinLnBrk="0" hangingPunct="0">
                        <a:spcBef>
                          <a:spcPct val="20000"/>
                        </a:spcBef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6994525" algn="l" defTabSz="3497263" rtl="0" eaLnBrk="0" latinLnBrk="0" hangingPunct="0">
                        <a:spcBef>
                          <a:spcPct val="20000"/>
                        </a:spcBef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7451725" algn="l" defTabSz="349726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7908925" algn="l" defTabSz="349726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8366125" algn="l" defTabSz="349726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8823325" algn="l" defTabSz="349726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3497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600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 mm x 250 mm x 215 mm</a:t>
                      </a:r>
                      <a:endParaRPr kumimoji="0" lang="en-US" altLang="de-DE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639">
                <a:tc>
                  <a:txBody>
                    <a:bodyPr/>
                    <a:lstStyle>
                      <a:lvl1pPr marL="0" algn="l" defTabSz="3497263" rtl="0" eaLnBrk="0" latinLnBrk="0" hangingPunct="0">
                        <a:spcBef>
                          <a:spcPct val="20000"/>
                        </a:spcBef>
                        <a:defRPr sz="11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1749425" algn="l" defTabSz="3497263" rtl="0" eaLnBrk="0" latinLnBrk="0" hangingPunct="0">
                        <a:spcBef>
                          <a:spcPct val="20000"/>
                        </a:spcBef>
                        <a:defRPr sz="97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3497263" algn="l" defTabSz="3497263" rtl="0" eaLnBrk="0" latinLnBrk="0" hangingPunct="0">
                        <a:spcBef>
                          <a:spcPct val="20000"/>
                        </a:spcBef>
                        <a:defRPr sz="8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5246688" algn="l" defTabSz="3497263" rtl="0" eaLnBrk="0" latinLnBrk="0" hangingPunct="0">
                        <a:spcBef>
                          <a:spcPct val="20000"/>
                        </a:spcBef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6994525" algn="l" defTabSz="3497263" rtl="0" eaLnBrk="0" latinLnBrk="0" hangingPunct="0">
                        <a:spcBef>
                          <a:spcPct val="20000"/>
                        </a:spcBef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7451725" algn="l" defTabSz="349726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7908925" algn="l" defTabSz="349726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8366125" algn="l" defTabSz="349726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8823325" algn="l" defTabSz="349726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3497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600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Layer thickness </a:t>
                      </a:r>
                    </a:p>
                  </a:txBody>
                  <a:tcPr marL="90000" marR="90000" marT="46800" marB="468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3497263" rtl="0" eaLnBrk="0" latinLnBrk="0" hangingPunct="0">
                        <a:spcBef>
                          <a:spcPct val="20000"/>
                        </a:spcBef>
                        <a:defRPr sz="11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1749425" algn="l" defTabSz="3497263" rtl="0" eaLnBrk="0" latinLnBrk="0" hangingPunct="0">
                        <a:spcBef>
                          <a:spcPct val="20000"/>
                        </a:spcBef>
                        <a:defRPr sz="97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3497263" algn="l" defTabSz="3497263" rtl="0" eaLnBrk="0" latinLnBrk="0" hangingPunct="0">
                        <a:spcBef>
                          <a:spcPct val="20000"/>
                        </a:spcBef>
                        <a:defRPr sz="8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5246688" algn="l" defTabSz="3497263" rtl="0" eaLnBrk="0" latinLnBrk="0" hangingPunct="0">
                        <a:spcBef>
                          <a:spcPct val="20000"/>
                        </a:spcBef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6994525" algn="l" defTabSz="3497263" rtl="0" eaLnBrk="0" latinLnBrk="0" hangingPunct="0">
                        <a:spcBef>
                          <a:spcPct val="20000"/>
                        </a:spcBef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7451725" algn="l" defTabSz="349726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7908925" algn="l" defTabSz="349726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8366125" algn="l" defTabSz="349726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8823325" algn="l" defTabSz="349726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3497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600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µm</a:t>
                      </a:r>
                      <a:endParaRPr kumimoji="0" lang="en-US" altLang="de-DE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639">
                <a:tc>
                  <a:txBody>
                    <a:bodyPr/>
                    <a:lstStyle/>
                    <a:p>
                      <a:pPr marL="0" marR="0" lvl="0" indent="0" algn="l" defTabSz="3497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600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Line spacing</a:t>
                      </a:r>
                    </a:p>
                  </a:txBody>
                  <a:tcPr marL="90000" marR="90000" marT="46800" marB="468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97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µm</a:t>
                      </a:r>
                    </a:p>
                  </a:txBody>
                  <a:tcPr marL="90000" marR="90000" marT="46800" marB="468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289">
                <a:tc>
                  <a:txBody>
                    <a:bodyPr/>
                    <a:lstStyle>
                      <a:lvl1pPr marL="0" algn="l" defTabSz="3497263" rtl="0" eaLnBrk="0" latinLnBrk="0" hangingPunct="0">
                        <a:spcBef>
                          <a:spcPct val="20000"/>
                        </a:spcBef>
                        <a:defRPr sz="11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1749425" algn="l" defTabSz="3497263" rtl="0" eaLnBrk="0" latinLnBrk="0" hangingPunct="0">
                        <a:spcBef>
                          <a:spcPct val="20000"/>
                        </a:spcBef>
                        <a:defRPr sz="97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3497263" algn="l" defTabSz="3497263" rtl="0" eaLnBrk="0" latinLnBrk="0" hangingPunct="0">
                        <a:spcBef>
                          <a:spcPct val="20000"/>
                        </a:spcBef>
                        <a:defRPr sz="8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5246688" algn="l" defTabSz="3497263" rtl="0" eaLnBrk="0" latinLnBrk="0" hangingPunct="0">
                        <a:spcBef>
                          <a:spcPct val="20000"/>
                        </a:spcBef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6994525" algn="l" defTabSz="3497263" rtl="0" eaLnBrk="0" latinLnBrk="0" hangingPunct="0">
                        <a:spcBef>
                          <a:spcPct val="20000"/>
                        </a:spcBef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7451725" algn="l" defTabSz="349726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7908925" algn="l" defTabSz="349726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8366125" algn="l" defTabSz="349726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8823325" algn="l" defTabSz="349726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3497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600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Laser type</a:t>
                      </a:r>
                      <a:endParaRPr kumimoji="0" lang="en-US" altLang="de-DE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3497263" rtl="0" eaLnBrk="0" latinLnBrk="0" hangingPunct="0">
                        <a:spcBef>
                          <a:spcPct val="20000"/>
                        </a:spcBef>
                        <a:defRPr sz="11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1749425" algn="l" defTabSz="3497263" rtl="0" eaLnBrk="0" latinLnBrk="0" hangingPunct="0">
                        <a:spcBef>
                          <a:spcPct val="20000"/>
                        </a:spcBef>
                        <a:defRPr sz="97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3497263" algn="l" defTabSz="3497263" rtl="0" eaLnBrk="0" latinLnBrk="0" hangingPunct="0">
                        <a:spcBef>
                          <a:spcPct val="20000"/>
                        </a:spcBef>
                        <a:defRPr sz="8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5246688" algn="l" defTabSz="3497263" rtl="0" eaLnBrk="0" latinLnBrk="0" hangingPunct="0">
                        <a:spcBef>
                          <a:spcPct val="20000"/>
                        </a:spcBef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6994525" algn="l" defTabSz="3497263" rtl="0" eaLnBrk="0" latinLnBrk="0" hangingPunct="0">
                        <a:spcBef>
                          <a:spcPct val="20000"/>
                        </a:spcBef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7451725" algn="l" defTabSz="349726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7908925" algn="l" defTabSz="349726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8366125" algn="l" defTabSz="349726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8823325" algn="l" defTabSz="349726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3497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600" u="none" strike="noStrike" cap="none" normalizeH="0" baseline="0" noProof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Yb</a:t>
                      </a:r>
                      <a:r>
                        <a:rPr kumimoji="0" lang="en-US" altLang="de-DE" sz="1600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-color laser, 200 W</a:t>
                      </a:r>
                      <a:endParaRPr kumimoji="0" lang="en-US" altLang="de-DE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289">
                <a:tc>
                  <a:txBody>
                    <a:bodyPr/>
                    <a:lstStyle/>
                    <a:p>
                      <a:pPr marL="0" marR="0" lvl="0" indent="0" algn="l" defTabSz="3497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Focal spot size</a:t>
                      </a:r>
                    </a:p>
                  </a:txBody>
                  <a:tcPr marL="90000" marR="90000" marT="46800" marB="468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97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70–100 µm</a:t>
                      </a:r>
                    </a:p>
                  </a:txBody>
                  <a:tcPr marL="90000" marR="90000" marT="46800" marB="468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289">
                <a:tc>
                  <a:txBody>
                    <a:bodyPr/>
                    <a:lstStyle>
                      <a:lvl1pPr marL="0" algn="l" defTabSz="3497263" rtl="0" eaLnBrk="0" latinLnBrk="0" hangingPunct="0">
                        <a:spcBef>
                          <a:spcPct val="20000"/>
                        </a:spcBef>
                        <a:defRPr sz="11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1749425" algn="l" defTabSz="3497263" rtl="0" eaLnBrk="0" latinLnBrk="0" hangingPunct="0">
                        <a:spcBef>
                          <a:spcPct val="20000"/>
                        </a:spcBef>
                        <a:defRPr sz="97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3497263" algn="l" defTabSz="3497263" rtl="0" eaLnBrk="0" latinLnBrk="0" hangingPunct="0">
                        <a:spcBef>
                          <a:spcPct val="20000"/>
                        </a:spcBef>
                        <a:defRPr sz="8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5246688" algn="l" defTabSz="3497263" rtl="0" eaLnBrk="0" latinLnBrk="0" hangingPunct="0">
                        <a:spcBef>
                          <a:spcPct val="20000"/>
                        </a:spcBef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6994525" algn="l" defTabSz="3497263" rtl="0" eaLnBrk="0" latinLnBrk="0" hangingPunct="0">
                        <a:spcBef>
                          <a:spcPct val="20000"/>
                        </a:spcBef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7451725" algn="l" defTabSz="349726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7908925" algn="l" defTabSz="349726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8366125" algn="l" defTabSz="349726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8823325" algn="l" defTabSz="349726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3497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600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Inert gas</a:t>
                      </a:r>
                      <a:endParaRPr kumimoji="0" lang="en-US" altLang="de-DE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3497263" rtl="0" eaLnBrk="0" latinLnBrk="0" hangingPunct="0">
                        <a:spcBef>
                          <a:spcPct val="20000"/>
                        </a:spcBef>
                        <a:defRPr sz="11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1749425" algn="l" defTabSz="3497263" rtl="0" eaLnBrk="0" latinLnBrk="0" hangingPunct="0">
                        <a:spcBef>
                          <a:spcPct val="20000"/>
                        </a:spcBef>
                        <a:defRPr sz="97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3497263" algn="l" defTabSz="3497263" rtl="0" eaLnBrk="0" latinLnBrk="0" hangingPunct="0">
                        <a:spcBef>
                          <a:spcPct val="20000"/>
                        </a:spcBef>
                        <a:defRPr sz="8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5246688" algn="l" defTabSz="3497263" rtl="0" eaLnBrk="0" latinLnBrk="0" hangingPunct="0">
                        <a:spcBef>
                          <a:spcPct val="20000"/>
                        </a:spcBef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6994525" algn="l" defTabSz="3497263" rtl="0" eaLnBrk="0" latinLnBrk="0" hangingPunct="0">
                        <a:spcBef>
                          <a:spcPct val="20000"/>
                        </a:spcBef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7451725" algn="l" defTabSz="349726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7908925" algn="l" defTabSz="349726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8366125" algn="l" defTabSz="349726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8823325" algn="l" defTabSz="3497263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1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3497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600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Nitrogen</a:t>
                      </a:r>
                      <a:endParaRPr kumimoji="0" lang="en-US" altLang="de-DE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289">
                <a:tc>
                  <a:txBody>
                    <a:bodyPr/>
                    <a:lstStyle/>
                    <a:p>
                      <a:pPr marL="0" marR="0" lvl="0" indent="0" algn="l" defTabSz="3497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Substrate heating</a:t>
                      </a:r>
                    </a:p>
                  </a:txBody>
                  <a:tcPr marL="90000" marR="90000" marT="46800" marB="468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97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max. 80°C</a:t>
                      </a:r>
                    </a:p>
                  </a:txBody>
                  <a:tcPr marL="90000" marR="90000" marT="46800" marB="468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1289">
                <a:tc>
                  <a:txBody>
                    <a:bodyPr/>
                    <a:lstStyle/>
                    <a:p>
                      <a:pPr marL="0" marR="0" lvl="0" indent="0" algn="l" defTabSz="3497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6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Recoater</a:t>
                      </a:r>
                      <a:endParaRPr kumimoji="0" lang="en-US" altLang="de-DE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97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ceramic</a:t>
                      </a:r>
                    </a:p>
                  </a:txBody>
                  <a:tcPr marL="90000" marR="90000" marT="46800" marB="4680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4" name="Picture 2" descr="http://www.eos.info/fileadmin/user_upload/newsletter/Bilder_2_2010/EOSINT_M_270_D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51788" y="885698"/>
            <a:ext cx="2615414" cy="220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237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SLM-</a:t>
            </a:r>
            <a:r>
              <a:rPr lang="de-DE" dirty="0" err="1"/>
              <a:t>building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HIP </a:t>
            </a:r>
            <a:r>
              <a:rPr lang="de-DE" dirty="0" err="1"/>
              <a:t>Capsules</a:t>
            </a:r>
            <a:r>
              <a:rPr lang="de-DE" dirty="0"/>
              <a:t> (316L)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6488" y="1627084"/>
            <a:ext cx="5643048" cy="360383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425" y="1627084"/>
            <a:ext cx="5653088" cy="3603831"/>
          </a:xfrm>
          <a:prstGeom prst="rect">
            <a:avLst/>
          </a:prstGeom>
        </p:spPr>
      </p:pic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384000" y="1152000"/>
            <a:ext cx="11484000" cy="252000"/>
          </a:xfrm>
        </p:spPr>
        <p:txBody>
          <a:bodyPr numCol="2"/>
          <a:lstStyle/>
          <a:p>
            <a:r>
              <a:rPr lang="de-DE" dirty="0"/>
              <a:t>1st Design</a:t>
            </a:r>
          </a:p>
          <a:p>
            <a:r>
              <a:rPr lang="de-DE" dirty="0"/>
              <a:t> 2nd Enhanced Design</a:t>
            </a:r>
          </a:p>
        </p:txBody>
      </p:sp>
    </p:spTree>
    <p:extLst>
      <p:ext uri="{BB962C8B-B14F-4D97-AF65-F5344CB8AC3E}">
        <p14:creationId xmlns:p14="http://schemas.microsoft.com/office/powerpoint/2010/main" val="4273279972"/>
      </p:ext>
    </p:extLst>
  </p:cSld>
  <p:clrMapOvr>
    <a:masterClrMapping/>
  </p:clrMapOvr>
</p:sld>
</file>

<file path=ppt/theme/theme1.xml><?xml version="1.0" encoding="utf-8"?>
<a:theme xmlns:a="http://schemas.openxmlformats.org/drawingml/2006/main" name="Präsentation_Master_RWTH_Institute_16zu9">
  <a:themeElements>
    <a:clrScheme name="RWTH Farben">
      <a:dk1>
        <a:sysClr val="windowText" lastClr="000000"/>
      </a:dk1>
      <a:lt1>
        <a:sysClr val="window" lastClr="FFFFFF"/>
      </a:lt1>
      <a:dk2>
        <a:srgbClr val="00549F"/>
      </a:dk2>
      <a:lt2>
        <a:srgbClr val="8EBAE5"/>
      </a:lt2>
      <a:accent1>
        <a:srgbClr val="006165"/>
      </a:accent1>
      <a:accent2>
        <a:srgbClr val="0098A1"/>
      </a:accent2>
      <a:accent3>
        <a:srgbClr val="57AB27"/>
      </a:accent3>
      <a:accent4>
        <a:srgbClr val="BDCD00"/>
      </a:accent4>
      <a:accent5>
        <a:srgbClr val="F6A800"/>
      </a:accent5>
      <a:accent6>
        <a:srgbClr val="CC071E"/>
      </a:accent6>
      <a:hlink>
        <a:srgbClr val="612158"/>
      </a:hlink>
      <a:folHlink>
        <a:srgbClr val="7A6FA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2126C905-C64E-496C-B935-6C11F6A5B79E}" vid="{52125BCA-64F7-4FD8-88DC-9F02458AFF6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Präsentation_Master_RWTH_IWM_16zu9</Template>
  <TotalTime>0</TotalTime>
  <Words>1082</Words>
  <Application>Microsoft Macintosh PowerPoint</Application>
  <PresentationFormat>Breitbild</PresentationFormat>
  <Paragraphs>308</Paragraphs>
  <Slides>26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4" baseType="lpstr">
      <vt:lpstr>ＭＳ Ｐゴシック</vt:lpstr>
      <vt:lpstr>ヒラギノ角ゴ Pro W3</vt:lpstr>
      <vt:lpstr>Arial</vt:lpstr>
      <vt:lpstr>Calibri</vt:lpstr>
      <vt:lpstr>Cambria Math</vt:lpstr>
      <vt:lpstr>Symbol</vt:lpstr>
      <vt:lpstr>Wingdings</vt:lpstr>
      <vt:lpstr>Präsentation_Master_RWTH_Institute_16zu9</vt:lpstr>
      <vt:lpstr>Taylor-Made Net-Shape  Composite Components by Combining  Additive Manufacturing and Hot Isostatic Pressing </vt:lpstr>
      <vt:lpstr>Outline</vt:lpstr>
      <vt:lpstr>Introduction</vt:lpstr>
      <vt:lpstr>Additive Manufacturing &amp; Hot Isostatic Pressing</vt:lpstr>
      <vt:lpstr>Combination of Additive Manufacturing &amp; Hot Isostatic Pressing</vt:lpstr>
      <vt:lpstr>Experimental Work</vt:lpstr>
      <vt:lpstr>Preliminary Choices</vt:lpstr>
      <vt:lpstr>Determination of SLM Parameters</vt:lpstr>
      <vt:lpstr>SLM-building of HIP Capsules (316L)</vt:lpstr>
      <vt:lpstr>SLM-building of HIP Capsules (A11)</vt:lpstr>
      <vt:lpstr>SLM-building of HIP Capsules (A11)</vt:lpstr>
      <vt:lpstr>Mixture of A11 with 430L</vt:lpstr>
      <vt:lpstr>HIP of SLMed Capsules</vt:lpstr>
      <vt:lpstr>FEM-Simulation</vt:lpstr>
      <vt:lpstr>Results &amp; Discussion</vt:lpstr>
      <vt:lpstr>Comparison of Real HIPed and Simulated Shrinkage</vt:lpstr>
      <vt:lpstr>1 mm Wall Thickness, Capsule &amp; Bulk 316L</vt:lpstr>
      <vt:lpstr>1 mm Wall Thickness, Capsule 316L, Bulk L6</vt:lpstr>
      <vt:lpstr>EDX of Intersection Between Capsule and Bulk</vt:lpstr>
      <vt:lpstr>SLM &amp; HIP of Carbide-rich Steel A11</vt:lpstr>
      <vt:lpstr>EDX of A11 + 10% 430L after HIP (1/2)</vt:lpstr>
      <vt:lpstr>EDX of A11 + 10% 430L after HIP (2/2)</vt:lpstr>
      <vt:lpstr>EDX of A11 + 50% 430L before HIP </vt:lpstr>
      <vt:lpstr>Conclusion</vt:lpstr>
      <vt:lpstr>Composite Components Produced By SLM and HIP</vt:lpstr>
      <vt:lpstr>PowerPoint-Präsentation</vt:lpstr>
    </vt:vector>
  </TitlesOfParts>
  <Company/>
  <LinksUpToDate>false</LinksUpToDate>
  <SharedDoc>false</SharedDoc>
  <HyperlinksChanged>false</HyperlinksChanged>
  <AppVersion>16.0008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2017-09-14T11:40:38Z</dcterms:created>
  <dcterms:modified xsi:type="dcterms:W3CDTF">2017-12-06T21:36:30Z</dcterms:modified>
</cp:coreProperties>
</file>