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88" r:id="rId12"/>
    <p:sldId id="268" r:id="rId13"/>
    <p:sldId id="267" r:id="rId14"/>
    <p:sldId id="280" r:id="rId15"/>
    <p:sldId id="269" r:id="rId16"/>
    <p:sldId id="270" r:id="rId17"/>
    <p:sldId id="275" r:id="rId18"/>
    <p:sldId id="274" r:id="rId19"/>
    <p:sldId id="273" r:id="rId20"/>
    <p:sldId id="279" r:id="rId21"/>
    <p:sldId id="276" r:id="rId22"/>
    <p:sldId id="277" r:id="rId23"/>
    <p:sldId id="278" r:id="rId24"/>
    <p:sldId id="271" r:id="rId25"/>
    <p:sldId id="283" r:id="rId26"/>
    <p:sldId id="285" r:id="rId27"/>
    <p:sldId id="284" r:id="rId28"/>
    <p:sldId id="287" r:id="rId29"/>
    <p:sldId id="286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isson\Documents\Documents\HIP2017\HIP%20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isson\Documents\Documents\HIP2017\traitement%20donn&#233;es%20TA6V\nouveau%20traitement%20r&#233;sultats%20juin%20200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isson\Documents\Documents\HIP2017\traitement%20donn&#233;es%20TA6V\nouveau%20traitement%20r&#233;sultats%20juin%20200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isson\Documents\Documents\HIP2017\traitement%20donn&#233;es%20TA6V\nouveau%20traitement%20r&#233;sultats%20juin%20200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isson\Documents\Documents\HIP2017\HIP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isson\Documents\Documents\HIP2017\Viscous%20behavior%20of%20capsule\viscous%20behavior%20of%20capsule.x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0,62</c:v>
          </c:tx>
          <c:spPr>
            <a:ln w="38100"/>
          </c:spPr>
          <c:xVal>
            <c:numRef>
              <c:f>Feuil1!$D$3:$D$9</c:f>
              <c:numCache>
                <c:formatCode>General</c:formatCode>
                <c:ptCount val="7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  <c:pt idx="4">
                  <c:v>150</c:v>
                </c:pt>
                <c:pt idx="5">
                  <c:v>200</c:v>
                </c:pt>
                <c:pt idx="6">
                  <c:v>250</c:v>
                </c:pt>
              </c:numCache>
            </c:numRef>
          </c:xVal>
          <c:yVal>
            <c:numRef>
              <c:f>Feuil1!$G$3:$G$9</c:f>
              <c:numCache>
                <c:formatCode>General</c:formatCode>
                <c:ptCount val="7"/>
                <c:pt idx="0">
                  <c:v>0</c:v>
                </c:pt>
                <c:pt idx="1">
                  <c:v>6.232350839311198E-2</c:v>
                </c:pt>
                <c:pt idx="2">
                  <c:v>9.1725750304300552E-2</c:v>
                </c:pt>
                <c:pt idx="3">
                  <c:v>0.13525895265030541</c:v>
                </c:pt>
                <c:pt idx="4">
                  <c:v>0.17003360302351797</c:v>
                </c:pt>
                <c:pt idx="5">
                  <c:v>0.20023232614275641</c:v>
                </c:pt>
                <c:pt idx="6">
                  <c:v>0.22750635207668923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027-4C40-A778-A1120F6696CD}"/>
            </c:ext>
          </c:extLst>
        </c:ser>
        <c:ser>
          <c:idx val="1"/>
          <c:order val="1"/>
          <c:tx>
            <c:v>0,66</c:v>
          </c:tx>
          <c:spPr>
            <a:ln w="38100"/>
          </c:spPr>
          <c:xVal>
            <c:numRef>
              <c:f>Feuil1!$D$3:$D$9</c:f>
              <c:numCache>
                <c:formatCode>General</c:formatCode>
                <c:ptCount val="7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  <c:pt idx="4">
                  <c:v>150</c:v>
                </c:pt>
                <c:pt idx="5">
                  <c:v>200</c:v>
                </c:pt>
                <c:pt idx="6">
                  <c:v>250</c:v>
                </c:pt>
              </c:numCache>
            </c:numRef>
          </c:xVal>
          <c:yVal>
            <c:numRef>
              <c:f>Feuil1!$M$3:$M$9</c:f>
              <c:numCache>
                <c:formatCode>General</c:formatCode>
                <c:ptCount val="7"/>
                <c:pt idx="0">
                  <c:v>0</c:v>
                </c:pt>
                <c:pt idx="1">
                  <c:v>9.1666003686647443E-2</c:v>
                </c:pt>
                <c:pt idx="2">
                  <c:v>0.12953631457585471</c:v>
                </c:pt>
                <c:pt idx="3">
                  <c:v>0.18337223327119381</c:v>
                </c:pt>
                <c:pt idx="4">
                  <c:v>0.22504286329783926</c:v>
                </c:pt>
                <c:pt idx="5">
                  <c:v>0.26050384267480708</c:v>
                </c:pt>
                <c:pt idx="6">
                  <c:v>0.29205120709577381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027-4C40-A778-A1120F669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49696"/>
        <c:axId val="42351616"/>
      </c:scatterChart>
      <c:valAx>
        <c:axId val="42349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Powder pressure (bar)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2351616"/>
        <c:crosses val="autoZero"/>
        <c:crossBetween val="midCat"/>
      </c:valAx>
      <c:valAx>
        <c:axId val="42351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l-GR" sz="1400"/>
                  <a:t>λ/λ0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234969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AA</c:v>
          </c:tx>
          <c:spPr>
            <a:ln w="28575">
              <a:noFill/>
            </a:ln>
          </c:spPr>
          <c:xVal>
            <c:numRef>
              <c:f>'paramètres poudres'!$H$5:$H$11</c:f>
              <c:numCache>
                <c:formatCode>General</c:formatCode>
                <c:ptCount val="7"/>
                <c:pt idx="0">
                  <c:v>828.57142857142856</c:v>
                </c:pt>
                <c:pt idx="1">
                  <c:v>878.57142857142856</c:v>
                </c:pt>
                <c:pt idx="2">
                  <c:v>914.28571428571433</c:v>
                </c:pt>
                <c:pt idx="3">
                  <c:v>939.28571428571422</c:v>
                </c:pt>
                <c:pt idx="4">
                  <c:v>1030.3571428571422</c:v>
                </c:pt>
                <c:pt idx="5">
                  <c:v>1121.4285714285729</c:v>
                </c:pt>
                <c:pt idx="6">
                  <c:v>1182.1428571428571</c:v>
                </c:pt>
              </c:numCache>
            </c:numRef>
          </c:xVal>
          <c:yVal>
            <c:numRef>
              <c:f>'paramètres poudres'!$I$5:$I$11</c:f>
              <c:numCache>
                <c:formatCode>General</c:formatCode>
                <c:ptCount val="7"/>
                <c:pt idx="0">
                  <c:v>0.76590909090909154</c:v>
                </c:pt>
                <c:pt idx="1">
                  <c:v>0.85000000000000031</c:v>
                </c:pt>
                <c:pt idx="2">
                  <c:v>0.91954545454545489</c:v>
                </c:pt>
                <c:pt idx="3">
                  <c:v>0.95000000000000029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97-4F0C-A907-802A9B208118}"/>
            </c:ext>
          </c:extLst>
        </c:ser>
        <c:ser>
          <c:idx val="1"/>
          <c:order val="1"/>
          <c:tx>
            <c:v>PREP</c:v>
          </c:tx>
          <c:spPr>
            <a:ln w="28575">
              <a:noFill/>
            </a:ln>
          </c:spPr>
          <c:xVal>
            <c:numRef>
              <c:f>'paramètres poudres'!$J$5:$J$11</c:f>
              <c:numCache>
                <c:formatCode>General</c:formatCode>
                <c:ptCount val="7"/>
                <c:pt idx="0">
                  <c:v>948.21428571428578</c:v>
                </c:pt>
                <c:pt idx="1">
                  <c:v>989.28571428571422</c:v>
                </c:pt>
                <c:pt idx="5">
                  <c:v>1121.4285714285729</c:v>
                </c:pt>
                <c:pt idx="6">
                  <c:v>1182.1428571428571</c:v>
                </c:pt>
              </c:numCache>
            </c:numRef>
          </c:xVal>
          <c:yVal>
            <c:numRef>
              <c:f>'paramètres poudres'!$K$5:$K$11</c:f>
              <c:numCache>
                <c:formatCode>General</c:formatCode>
                <c:ptCount val="7"/>
                <c:pt idx="0">
                  <c:v>0.85909090909090913</c:v>
                </c:pt>
                <c:pt idx="1">
                  <c:v>0.95000000000000029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997-4F0C-A907-802A9B208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161792"/>
        <c:axId val="80192640"/>
      </c:scatterChart>
      <c:valAx>
        <c:axId val="80161792"/>
        <c:scaling>
          <c:orientation val="minMax"/>
          <c:max val="1200"/>
          <c:min val="80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Temperature (°C)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0192640"/>
        <c:crosses val="autoZero"/>
        <c:crossBetween val="midCat"/>
      </c:valAx>
      <c:valAx>
        <c:axId val="80192640"/>
        <c:scaling>
          <c:orientation val="minMax"/>
          <c:max val="1.1000000000000001"/>
          <c:min val="0.6500000000000011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density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016179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800 bar T (°C)</c:v>
          </c:tx>
          <c:marker>
            <c:symbol val="none"/>
          </c:marker>
          <c:xVal>
            <c:numRef>
              <c:f>'800 bar'!$I$94:$I$800</c:f>
              <c:numCache>
                <c:formatCode>General</c:formatCode>
                <c:ptCount val="707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101</c:v>
                </c:pt>
                <c:pt idx="6">
                  <c:v>121</c:v>
                </c:pt>
                <c:pt idx="7">
                  <c:v>141</c:v>
                </c:pt>
                <c:pt idx="8">
                  <c:v>161</c:v>
                </c:pt>
                <c:pt idx="9">
                  <c:v>181</c:v>
                </c:pt>
                <c:pt idx="10">
                  <c:v>201</c:v>
                </c:pt>
                <c:pt idx="11">
                  <c:v>221</c:v>
                </c:pt>
                <c:pt idx="12">
                  <c:v>241</c:v>
                </c:pt>
                <c:pt idx="13">
                  <c:v>261</c:v>
                </c:pt>
                <c:pt idx="14">
                  <c:v>281</c:v>
                </c:pt>
                <c:pt idx="15">
                  <c:v>301</c:v>
                </c:pt>
                <c:pt idx="16">
                  <c:v>321</c:v>
                </c:pt>
                <c:pt idx="17">
                  <c:v>341</c:v>
                </c:pt>
                <c:pt idx="18">
                  <c:v>361</c:v>
                </c:pt>
                <c:pt idx="19">
                  <c:v>381</c:v>
                </c:pt>
                <c:pt idx="20">
                  <c:v>401</c:v>
                </c:pt>
                <c:pt idx="21">
                  <c:v>421</c:v>
                </c:pt>
                <c:pt idx="22">
                  <c:v>441</c:v>
                </c:pt>
                <c:pt idx="23">
                  <c:v>461</c:v>
                </c:pt>
                <c:pt idx="24">
                  <c:v>481</c:v>
                </c:pt>
                <c:pt idx="25">
                  <c:v>501</c:v>
                </c:pt>
                <c:pt idx="26">
                  <c:v>521</c:v>
                </c:pt>
                <c:pt idx="27">
                  <c:v>541</c:v>
                </c:pt>
                <c:pt idx="28">
                  <c:v>561</c:v>
                </c:pt>
                <c:pt idx="29">
                  <c:v>581</c:v>
                </c:pt>
                <c:pt idx="30">
                  <c:v>601</c:v>
                </c:pt>
                <c:pt idx="31">
                  <c:v>621</c:v>
                </c:pt>
                <c:pt idx="32">
                  <c:v>641</c:v>
                </c:pt>
                <c:pt idx="33">
                  <c:v>661</c:v>
                </c:pt>
                <c:pt idx="34">
                  <c:v>681</c:v>
                </c:pt>
                <c:pt idx="35">
                  <c:v>701</c:v>
                </c:pt>
                <c:pt idx="36">
                  <c:v>721</c:v>
                </c:pt>
                <c:pt idx="37">
                  <c:v>741</c:v>
                </c:pt>
                <c:pt idx="38">
                  <c:v>761</c:v>
                </c:pt>
                <c:pt idx="39">
                  <c:v>781</c:v>
                </c:pt>
                <c:pt idx="40">
                  <c:v>801</c:v>
                </c:pt>
                <c:pt idx="41">
                  <c:v>821</c:v>
                </c:pt>
                <c:pt idx="42">
                  <c:v>841</c:v>
                </c:pt>
                <c:pt idx="43">
                  <c:v>861</c:v>
                </c:pt>
                <c:pt idx="44">
                  <c:v>881</c:v>
                </c:pt>
                <c:pt idx="45">
                  <c:v>901</c:v>
                </c:pt>
                <c:pt idx="46">
                  <c:v>921</c:v>
                </c:pt>
                <c:pt idx="47">
                  <c:v>941</c:v>
                </c:pt>
                <c:pt idx="48">
                  <c:v>961</c:v>
                </c:pt>
                <c:pt idx="49">
                  <c:v>981</c:v>
                </c:pt>
                <c:pt idx="50">
                  <c:v>1001</c:v>
                </c:pt>
                <c:pt idx="51">
                  <c:v>1021</c:v>
                </c:pt>
                <c:pt idx="52">
                  <c:v>1041</c:v>
                </c:pt>
                <c:pt idx="53">
                  <c:v>1062</c:v>
                </c:pt>
                <c:pt idx="54">
                  <c:v>1082</c:v>
                </c:pt>
                <c:pt idx="55">
                  <c:v>1102</c:v>
                </c:pt>
                <c:pt idx="56">
                  <c:v>1122</c:v>
                </c:pt>
                <c:pt idx="57">
                  <c:v>1142</c:v>
                </c:pt>
                <c:pt idx="58">
                  <c:v>1162</c:v>
                </c:pt>
                <c:pt idx="59">
                  <c:v>1182</c:v>
                </c:pt>
                <c:pt idx="60">
                  <c:v>1202</c:v>
                </c:pt>
                <c:pt idx="61">
                  <c:v>1222</c:v>
                </c:pt>
                <c:pt idx="62">
                  <c:v>1242</c:v>
                </c:pt>
                <c:pt idx="63">
                  <c:v>1262</c:v>
                </c:pt>
                <c:pt idx="64">
                  <c:v>1282</c:v>
                </c:pt>
                <c:pt idx="65">
                  <c:v>1302</c:v>
                </c:pt>
                <c:pt idx="66">
                  <c:v>1322</c:v>
                </c:pt>
                <c:pt idx="67">
                  <c:v>1342</c:v>
                </c:pt>
                <c:pt idx="68">
                  <c:v>1362</c:v>
                </c:pt>
                <c:pt idx="69">
                  <c:v>1382</c:v>
                </c:pt>
                <c:pt idx="70">
                  <c:v>1402</c:v>
                </c:pt>
                <c:pt idx="71">
                  <c:v>1422</c:v>
                </c:pt>
                <c:pt idx="72">
                  <c:v>1442</c:v>
                </c:pt>
                <c:pt idx="73">
                  <c:v>1458</c:v>
                </c:pt>
                <c:pt idx="74">
                  <c:v>1478</c:v>
                </c:pt>
                <c:pt idx="75">
                  <c:v>1498</c:v>
                </c:pt>
                <c:pt idx="76">
                  <c:v>1518</c:v>
                </c:pt>
                <c:pt idx="77">
                  <c:v>1538</c:v>
                </c:pt>
                <c:pt idx="78">
                  <c:v>1558</c:v>
                </c:pt>
                <c:pt idx="79">
                  <c:v>1578</c:v>
                </c:pt>
                <c:pt idx="80">
                  <c:v>1598</c:v>
                </c:pt>
                <c:pt idx="81">
                  <c:v>1618</c:v>
                </c:pt>
                <c:pt idx="82">
                  <c:v>1638</c:v>
                </c:pt>
                <c:pt idx="83">
                  <c:v>1658</c:v>
                </c:pt>
                <c:pt idx="84">
                  <c:v>1678</c:v>
                </c:pt>
                <c:pt idx="85">
                  <c:v>1698</c:v>
                </c:pt>
                <c:pt idx="86">
                  <c:v>1718</c:v>
                </c:pt>
                <c:pt idx="87">
                  <c:v>1738</c:v>
                </c:pt>
                <c:pt idx="88">
                  <c:v>1758</c:v>
                </c:pt>
                <c:pt idx="89">
                  <c:v>1778</c:v>
                </c:pt>
                <c:pt idx="90">
                  <c:v>1798</c:v>
                </c:pt>
                <c:pt idx="91">
                  <c:v>1818</c:v>
                </c:pt>
                <c:pt idx="92">
                  <c:v>1838</c:v>
                </c:pt>
                <c:pt idx="93">
                  <c:v>1858</c:v>
                </c:pt>
                <c:pt idx="94">
                  <c:v>1878</c:v>
                </c:pt>
                <c:pt idx="95">
                  <c:v>1898</c:v>
                </c:pt>
                <c:pt idx="96">
                  <c:v>1918</c:v>
                </c:pt>
                <c:pt idx="97">
                  <c:v>1938</c:v>
                </c:pt>
                <c:pt idx="98">
                  <c:v>1958</c:v>
                </c:pt>
                <c:pt idx="99">
                  <c:v>1978</c:v>
                </c:pt>
                <c:pt idx="100">
                  <c:v>1998</c:v>
                </c:pt>
                <c:pt idx="101">
                  <c:v>2018</c:v>
                </c:pt>
                <c:pt idx="102">
                  <c:v>2038</c:v>
                </c:pt>
                <c:pt idx="103">
                  <c:v>2058</c:v>
                </c:pt>
                <c:pt idx="104">
                  <c:v>2078</c:v>
                </c:pt>
                <c:pt idx="105">
                  <c:v>2098</c:v>
                </c:pt>
                <c:pt idx="106">
                  <c:v>2118</c:v>
                </c:pt>
                <c:pt idx="107">
                  <c:v>2138</c:v>
                </c:pt>
                <c:pt idx="108">
                  <c:v>2158</c:v>
                </c:pt>
                <c:pt idx="109">
                  <c:v>2178</c:v>
                </c:pt>
                <c:pt idx="110">
                  <c:v>2198</c:v>
                </c:pt>
                <c:pt idx="111">
                  <c:v>2219</c:v>
                </c:pt>
                <c:pt idx="112">
                  <c:v>2239</c:v>
                </c:pt>
                <c:pt idx="113">
                  <c:v>2259</c:v>
                </c:pt>
                <c:pt idx="114">
                  <c:v>2279</c:v>
                </c:pt>
                <c:pt idx="115">
                  <c:v>2299</c:v>
                </c:pt>
                <c:pt idx="116">
                  <c:v>2319</c:v>
                </c:pt>
                <c:pt idx="117">
                  <c:v>2339</c:v>
                </c:pt>
                <c:pt idx="118">
                  <c:v>2359</c:v>
                </c:pt>
                <c:pt idx="119">
                  <c:v>2379</c:v>
                </c:pt>
                <c:pt idx="120">
                  <c:v>2399</c:v>
                </c:pt>
                <c:pt idx="121">
                  <c:v>2419</c:v>
                </c:pt>
                <c:pt idx="122">
                  <c:v>2439</c:v>
                </c:pt>
                <c:pt idx="123">
                  <c:v>2459</c:v>
                </c:pt>
                <c:pt idx="124">
                  <c:v>2479</c:v>
                </c:pt>
                <c:pt idx="125">
                  <c:v>2499</c:v>
                </c:pt>
                <c:pt idx="126">
                  <c:v>2519</c:v>
                </c:pt>
                <c:pt idx="127">
                  <c:v>2539</c:v>
                </c:pt>
                <c:pt idx="128">
                  <c:v>2559</c:v>
                </c:pt>
                <c:pt idx="129">
                  <c:v>2579</c:v>
                </c:pt>
                <c:pt idx="130">
                  <c:v>2599</c:v>
                </c:pt>
                <c:pt idx="131">
                  <c:v>2619</c:v>
                </c:pt>
                <c:pt idx="132">
                  <c:v>2639</c:v>
                </c:pt>
                <c:pt idx="133">
                  <c:v>2659</c:v>
                </c:pt>
                <c:pt idx="134">
                  <c:v>2679</c:v>
                </c:pt>
                <c:pt idx="135">
                  <c:v>2699</c:v>
                </c:pt>
                <c:pt idx="136">
                  <c:v>2719</c:v>
                </c:pt>
                <c:pt idx="137">
                  <c:v>2739</c:v>
                </c:pt>
                <c:pt idx="138">
                  <c:v>2759</c:v>
                </c:pt>
                <c:pt idx="139">
                  <c:v>2779</c:v>
                </c:pt>
                <c:pt idx="140">
                  <c:v>2799</c:v>
                </c:pt>
                <c:pt idx="141">
                  <c:v>2819</c:v>
                </c:pt>
                <c:pt idx="142">
                  <c:v>2839</c:v>
                </c:pt>
                <c:pt idx="143">
                  <c:v>2859</c:v>
                </c:pt>
                <c:pt idx="144">
                  <c:v>2879</c:v>
                </c:pt>
                <c:pt idx="145">
                  <c:v>2899</c:v>
                </c:pt>
                <c:pt idx="146">
                  <c:v>2919</c:v>
                </c:pt>
                <c:pt idx="147">
                  <c:v>2939</c:v>
                </c:pt>
                <c:pt idx="148">
                  <c:v>2959</c:v>
                </c:pt>
                <c:pt idx="149">
                  <c:v>2979</c:v>
                </c:pt>
                <c:pt idx="150">
                  <c:v>2999</c:v>
                </c:pt>
                <c:pt idx="151">
                  <c:v>3019</c:v>
                </c:pt>
                <c:pt idx="152">
                  <c:v>3039</c:v>
                </c:pt>
                <c:pt idx="153">
                  <c:v>3059</c:v>
                </c:pt>
                <c:pt idx="154">
                  <c:v>3079</c:v>
                </c:pt>
                <c:pt idx="155">
                  <c:v>3100</c:v>
                </c:pt>
                <c:pt idx="156">
                  <c:v>3120</c:v>
                </c:pt>
                <c:pt idx="157">
                  <c:v>3140</c:v>
                </c:pt>
                <c:pt idx="158">
                  <c:v>3160</c:v>
                </c:pt>
                <c:pt idx="159">
                  <c:v>3180</c:v>
                </c:pt>
                <c:pt idx="160">
                  <c:v>3200</c:v>
                </c:pt>
                <c:pt idx="161">
                  <c:v>3220</c:v>
                </c:pt>
                <c:pt idx="162">
                  <c:v>3240</c:v>
                </c:pt>
                <c:pt idx="163">
                  <c:v>3260</c:v>
                </c:pt>
                <c:pt idx="164">
                  <c:v>3280</c:v>
                </c:pt>
                <c:pt idx="165">
                  <c:v>3300</c:v>
                </c:pt>
                <c:pt idx="166">
                  <c:v>3320</c:v>
                </c:pt>
                <c:pt idx="167">
                  <c:v>3340</c:v>
                </c:pt>
                <c:pt idx="168">
                  <c:v>3360</c:v>
                </c:pt>
                <c:pt idx="169">
                  <c:v>3380</c:v>
                </c:pt>
                <c:pt idx="170">
                  <c:v>3400</c:v>
                </c:pt>
                <c:pt idx="171">
                  <c:v>3420</c:v>
                </c:pt>
                <c:pt idx="172">
                  <c:v>3440</c:v>
                </c:pt>
                <c:pt idx="173">
                  <c:v>3460</c:v>
                </c:pt>
                <c:pt idx="174">
                  <c:v>3480</c:v>
                </c:pt>
                <c:pt idx="175">
                  <c:v>3500</c:v>
                </c:pt>
                <c:pt idx="176">
                  <c:v>3520</c:v>
                </c:pt>
                <c:pt idx="177">
                  <c:v>3540</c:v>
                </c:pt>
                <c:pt idx="178">
                  <c:v>3560</c:v>
                </c:pt>
                <c:pt idx="179">
                  <c:v>3580</c:v>
                </c:pt>
                <c:pt idx="180">
                  <c:v>3600</c:v>
                </c:pt>
                <c:pt idx="181">
                  <c:v>3620</c:v>
                </c:pt>
                <c:pt idx="182">
                  <c:v>3640</c:v>
                </c:pt>
                <c:pt idx="183">
                  <c:v>3660</c:v>
                </c:pt>
                <c:pt idx="184">
                  <c:v>3680</c:v>
                </c:pt>
                <c:pt idx="185">
                  <c:v>3700</c:v>
                </c:pt>
                <c:pt idx="186">
                  <c:v>3720</c:v>
                </c:pt>
                <c:pt idx="187">
                  <c:v>3740</c:v>
                </c:pt>
                <c:pt idx="188">
                  <c:v>3761</c:v>
                </c:pt>
                <c:pt idx="189">
                  <c:v>3781</c:v>
                </c:pt>
                <c:pt idx="190">
                  <c:v>3801</c:v>
                </c:pt>
                <c:pt idx="191">
                  <c:v>3821</c:v>
                </c:pt>
                <c:pt idx="192">
                  <c:v>3841</c:v>
                </c:pt>
                <c:pt idx="193">
                  <c:v>3861</c:v>
                </c:pt>
                <c:pt idx="194">
                  <c:v>3881</c:v>
                </c:pt>
                <c:pt idx="195">
                  <c:v>3901</c:v>
                </c:pt>
                <c:pt idx="196">
                  <c:v>3921</c:v>
                </c:pt>
                <c:pt idx="197">
                  <c:v>3941</c:v>
                </c:pt>
                <c:pt idx="198">
                  <c:v>3961</c:v>
                </c:pt>
                <c:pt idx="199">
                  <c:v>3981</c:v>
                </c:pt>
                <c:pt idx="200">
                  <c:v>4001</c:v>
                </c:pt>
                <c:pt idx="201">
                  <c:v>4021</c:v>
                </c:pt>
                <c:pt idx="202">
                  <c:v>4041</c:v>
                </c:pt>
                <c:pt idx="203">
                  <c:v>4061</c:v>
                </c:pt>
                <c:pt idx="204">
                  <c:v>4081</c:v>
                </c:pt>
                <c:pt idx="205">
                  <c:v>4101</c:v>
                </c:pt>
                <c:pt idx="206">
                  <c:v>4121</c:v>
                </c:pt>
                <c:pt idx="207">
                  <c:v>4141</c:v>
                </c:pt>
                <c:pt idx="208">
                  <c:v>4161</c:v>
                </c:pt>
                <c:pt idx="209">
                  <c:v>4181</c:v>
                </c:pt>
                <c:pt idx="210">
                  <c:v>4201</c:v>
                </c:pt>
                <c:pt idx="211">
                  <c:v>4221</c:v>
                </c:pt>
                <c:pt idx="212">
                  <c:v>4241</c:v>
                </c:pt>
                <c:pt idx="213">
                  <c:v>4261</c:v>
                </c:pt>
                <c:pt idx="214">
                  <c:v>4281</c:v>
                </c:pt>
                <c:pt idx="215">
                  <c:v>4301</c:v>
                </c:pt>
                <c:pt idx="216">
                  <c:v>4321</c:v>
                </c:pt>
                <c:pt idx="217">
                  <c:v>4341</c:v>
                </c:pt>
                <c:pt idx="218">
                  <c:v>4361</c:v>
                </c:pt>
                <c:pt idx="219">
                  <c:v>4381</c:v>
                </c:pt>
                <c:pt idx="220">
                  <c:v>4401</c:v>
                </c:pt>
                <c:pt idx="221">
                  <c:v>4421</c:v>
                </c:pt>
                <c:pt idx="222">
                  <c:v>4441</c:v>
                </c:pt>
                <c:pt idx="223">
                  <c:v>4461</c:v>
                </c:pt>
                <c:pt idx="224">
                  <c:v>4482</c:v>
                </c:pt>
                <c:pt idx="225">
                  <c:v>4502</c:v>
                </c:pt>
                <c:pt idx="226">
                  <c:v>4522</c:v>
                </c:pt>
                <c:pt idx="227">
                  <c:v>4542</c:v>
                </c:pt>
                <c:pt idx="228">
                  <c:v>4562</c:v>
                </c:pt>
                <c:pt idx="229">
                  <c:v>4582</c:v>
                </c:pt>
                <c:pt idx="230">
                  <c:v>4602</c:v>
                </c:pt>
                <c:pt idx="231">
                  <c:v>4622</c:v>
                </c:pt>
                <c:pt idx="232">
                  <c:v>4642</c:v>
                </c:pt>
                <c:pt idx="233">
                  <c:v>4662</c:v>
                </c:pt>
                <c:pt idx="234">
                  <c:v>4682</c:v>
                </c:pt>
                <c:pt idx="235">
                  <c:v>4702</c:v>
                </c:pt>
                <c:pt idx="236">
                  <c:v>4722</c:v>
                </c:pt>
                <c:pt idx="237">
                  <c:v>4742</c:v>
                </c:pt>
                <c:pt idx="238">
                  <c:v>4762</c:v>
                </c:pt>
                <c:pt idx="239">
                  <c:v>4782</c:v>
                </c:pt>
                <c:pt idx="240">
                  <c:v>4802</c:v>
                </c:pt>
                <c:pt idx="241">
                  <c:v>4822</c:v>
                </c:pt>
                <c:pt idx="242">
                  <c:v>4842</c:v>
                </c:pt>
                <c:pt idx="243">
                  <c:v>4862</c:v>
                </c:pt>
                <c:pt idx="244">
                  <c:v>4882</c:v>
                </c:pt>
                <c:pt idx="245">
                  <c:v>4902</c:v>
                </c:pt>
                <c:pt idx="246">
                  <c:v>4922</c:v>
                </c:pt>
                <c:pt idx="247">
                  <c:v>4942</c:v>
                </c:pt>
                <c:pt idx="248">
                  <c:v>4962</c:v>
                </c:pt>
                <c:pt idx="249">
                  <c:v>4982</c:v>
                </c:pt>
                <c:pt idx="250">
                  <c:v>5002</c:v>
                </c:pt>
                <c:pt idx="251">
                  <c:v>5022</c:v>
                </c:pt>
                <c:pt idx="252">
                  <c:v>5042</c:v>
                </c:pt>
                <c:pt idx="253">
                  <c:v>5062</c:v>
                </c:pt>
                <c:pt idx="254">
                  <c:v>5082</c:v>
                </c:pt>
                <c:pt idx="255">
                  <c:v>5102</c:v>
                </c:pt>
                <c:pt idx="256">
                  <c:v>5122</c:v>
                </c:pt>
                <c:pt idx="257">
                  <c:v>5142</c:v>
                </c:pt>
                <c:pt idx="258">
                  <c:v>5162</c:v>
                </c:pt>
                <c:pt idx="259">
                  <c:v>5182</c:v>
                </c:pt>
                <c:pt idx="260">
                  <c:v>5202</c:v>
                </c:pt>
                <c:pt idx="261">
                  <c:v>5222</c:v>
                </c:pt>
                <c:pt idx="262">
                  <c:v>5242</c:v>
                </c:pt>
                <c:pt idx="263">
                  <c:v>5262</c:v>
                </c:pt>
                <c:pt idx="264">
                  <c:v>5282</c:v>
                </c:pt>
                <c:pt idx="265">
                  <c:v>5302</c:v>
                </c:pt>
                <c:pt idx="266">
                  <c:v>5322</c:v>
                </c:pt>
                <c:pt idx="267">
                  <c:v>5342</c:v>
                </c:pt>
                <c:pt idx="268">
                  <c:v>5363</c:v>
                </c:pt>
                <c:pt idx="269">
                  <c:v>5383</c:v>
                </c:pt>
                <c:pt idx="270">
                  <c:v>5403</c:v>
                </c:pt>
                <c:pt idx="271">
                  <c:v>5423</c:v>
                </c:pt>
                <c:pt idx="272">
                  <c:v>5443</c:v>
                </c:pt>
                <c:pt idx="273">
                  <c:v>5463</c:v>
                </c:pt>
                <c:pt idx="274">
                  <c:v>5483</c:v>
                </c:pt>
                <c:pt idx="275">
                  <c:v>5503</c:v>
                </c:pt>
                <c:pt idx="276">
                  <c:v>5523</c:v>
                </c:pt>
                <c:pt idx="277">
                  <c:v>5543</c:v>
                </c:pt>
                <c:pt idx="278">
                  <c:v>5563</c:v>
                </c:pt>
                <c:pt idx="279">
                  <c:v>5583</c:v>
                </c:pt>
                <c:pt idx="280">
                  <c:v>5603</c:v>
                </c:pt>
                <c:pt idx="281">
                  <c:v>5623</c:v>
                </c:pt>
                <c:pt idx="282">
                  <c:v>5643</c:v>
                </c:pt>
                <c:pt idx="283">
                  <c:v>5663</c:v>
                </c:pt>
                <c:pt idx="284">
                  <c:v>5683</c:v>
                </c:pt>
                <c:pt idx="285">
                  <c:v>5703</c:v>
                </c:pt>
                <c:pt idx="286">
                  <c:v>5723</c:v>
                </c:pt>
                <c:pt idx="287">
                  <c:v>5743</c:v>
                </c:pt>
                <c:pt idx="288">
                  <c:v>5763</c:v>
                </c:pt>
                <c:pt idx="289">
                  <c:v>5783</c:v>
                </c:pt>
                <c:pt idx="290">
                  <c:v>5803</c:v>
                </c:pt>
                <c:pt idx="291">
                  <c:v>5823</c:v>
                </c:pt>
                <c:pt idx="292">
                  <c:v>5843</c:v>
                </c:pt>
                <c:pt idx="293">
                  <c:v>5863</c:v>
                </c:pt>
                <c:pt idx="294">
                  <c:v>5883</c:v>
                </c:pt>
                <c:pt idx="295">
                  <c:v>5903</c:v>
                </c:pt>
                <c:pt idx="296">
                  <c:v>5923</c:v>
                </c:pt>
                <c:pt idx="297">
                  <c:v>5944</c:v>
                </c:pt>
                <c:pt idx="298">
                  <c:v>5964</c:v>
                </c:pt>
                <c:pt idx="299">
                  <c:v>5984</c:v>
                </c:pt>
                <c:pt idx="300">
                  <c:v>6004</c:v>
                </c:pt>
                <c:pt idx="301">
                  <c:v>6024</c:v>
                </c:pt>
                <c:pt idx="302">
                  <c:v>6044</c:v>
                </c:pt>
                <c:pt idx="303">
                  <c:v>6064</c:v>
                </c:pt>
                <c:pt idx="304">
                  <c:v>6084</c:v>
                </c:pt>
                <c:pt idx="305">
                  <c:v>6104</c:v>
                </c:pt>
                <c:pt idx="306">
                  <c:v>6124</c:v>
                </c:pt>
                <c:pt idx="307">
                  <c:v>6144</c:v>
                </c:pt>
                <c:pt idx="308">
                  <c:v>6164</c:v>
                </c:pt>
                <c:pt idx="309">
                  <c:v>6184</c:v>
                </c:pt>
                <c:pt idx="310">
                  <c:v>6204</c:v>
                </c:pt>
                <c:pt idx="311">
                  <c:v>6224</c:v>
                </c:pt>
                <c:pt idx="312">
                  <c:v>6244</c:v>
                </c:pt>
                <c:pt idx="313">
                  <c:v>6264</c:v>
                </c:pt>
                <c:pt idx="314">
                  <c:v>6284</c:v>
                </c:pt>
                <c:pt idx="315">
                  <c:v>6304</c:v>
                </c:pt>
                <c:pt idx="316">
                  <c:v>6324</c:v>
                </c:pt>
                <c:pt idx="317">
                  <c:v>6344</c:v>
                </c:pt>
                <c:pt idx="318">
                  <c:v>6364</c:v>
                </c:pt>
                <c:pt idx="319">
                  <c:v>6384</c:v>
                </c:pt>
                <c:pt idx="320">
                  <c:v>6404</c:v>
                </c:pt>
                <c:pt idx="321">
                  <c:v>6424</c:v>
                </c:pt>
                <c:pt idx="322">
                  <c:v>6444</c:v>
                </c:pt>
                <c:pt idx="323">
                  <c:v>6464</c:v>
                </c:pt>
                <c:pt idx="324">
                  <c:v>6484</c:v>
                </c:pt>
                <c:pt idx="325">
                  <c:v>6505</c:v>
                </c:pt>
                <c:pt idx="326">
                  <c:v>6525</c:v>
                </c:pt>
                <c:pt idx="327">
                  <c:v>6545</c:v>
                </c:pt>
                <c:pt idx="328">
                  <c:v>6565</c:v>
                </c:pt>
                <c:pt idx="329">
                  <c:v>6585</c:v>
                </c:pt>
                <c:pt idx="330">
                  <c:v>6605</c:v>
                </c:pt>
                <c:pt idx="331">
                  <c:v>6625</c:v>
                </c:pt>
                <c:pt idx="332">
                  <c:v>6645</c:v>
                </c:pt>
                <c:pt idx="333">
                  <c:v>6665</c:v>
                </c:pt>
                <c:pt idx="334">
                  <c:v>6685</c:v>
                </c:pt>
                <c:pt idx="335">
                  <c:v>6705</c:v>
                </c:pt>
                <c:pt idx="336">
                  <c:v>6725</c:v>
                </c:pt>
                <c:pt idx="337">
                  <c:v>6745</c:v>
                </c:pt>
                <c:pt idx="338">
                  <c:v>6765</c:v>
                </c:pt>
                <c:pt idx="339">
                  <c:v>6785</c:v>
                </c:pt>
                <c:pt idx="340">
                  <c:v>6805</c:v>
                </c:pt>
                <c:pt idx="341">
                  <c:v>6825</c:v>
                </c:pt>
                <c:pt idx="342">
                  <c:v>6845</c:v>
                </c:pt>
                <c:pt idx="343">
                  <c:v>6865</c:v>
                </c:pt>
                <c:pt idx="344">
                  <c:v>6885</c:v>
                </c:pt>
                <c:pt idx="345">
                  <c:v>6905</c:v>
                </c:pt>
                <c:pt idx="346">
                  <c:v>6925</c:v>
                </c:pt>
                <c:pt idx="347">
                  <c:v>6945</c:v>
                </c:pt>
                <c:pt idx="348">
                  <c:v>6965</c:v>
                </c:pt>
                <c:pt idx="349">
                  <c:v>6985</c:v>
                </c:pt>
                <c:pt idx="350">
                  <c:v>7006</c:v>
                </c:pt>
                <c:pt idx="351">
                  <c:v>7026</c:v>
                </c:pt>
                <c:pt idx="352">
                  <c:v>7046</c:v>
                </c:pt>
                <c:pt idx="353">
                  <c:v>7066</c:v>
                </c:pt>
                <c:pt idx="354">
                  <c:v>7086</c:v>
                </c:pt>
                <c:pt idx="355">
                  <c:v>7106</c:v>
                </c:pt>
                <c:pt idx="356">
                  <c:v>7126</c:v>
                </c:pt>
                <c:pt idx="357">
                  <c:v>7146</c:v>
                </c:pt>
                <c:pt idx="358">
                  <c:v>7166</c:v>
                </c:pt>
                <c:pt idx="359">
                  <c:v>7186</c:v>
                </c:pt>
                <c:pt idx="360">
                  <c:v>7206</c:v>
                </c:pt>
                <c:pt idx="361">
                  <c:v>7226</c:v>
                </c:pt>
                <c:pt idx="362">
                  <c:v>7246</c:v>
                </c:pt>
                <c:pt idx="363">
                  <c:v>7266</c:v>
                </c:pt>
                <c:pt idx="364">
                  <c:v>7286</c:v>
                </c:pt>
                <c:pt idx="365">
                  <c:v>7306</c:v>
                </c:pt>
                <c:pt idx="366">
                  <c:v>7326</c:v>
                </c:pt>
                <c:pt idx="367">
                  <c:v>7346</c:v>
                </c:pt>
                <c:pt idx="368">
                  <c:v>7366</c:v>
                </c:pt>
                <c:pt idx="369">
                  <c:v>7386</c:v>
                </c:pt>
                <c:pt idx="370">
                  <c:v>7406</c:v>
                </c:pt>
                <c:pt idx="371">
                  <c:v>7427</c:v>
                </c:pt>
                <c:pt idx="372">
                  <c:v>7447</c:v>
                </c:pt>
                <c:pt idx="373">
                  <c:v>7467</c:v>
                </c:pt>
                <c:pt idx="374">
                  <c:v>7487</c:v>
                </c:pt>
                <c:pt idx="375">
                  <c:v>7507</c:v>
                </c:pt>
                <c:pt idx="376">
                  <c:v>7527</c:v>
                </c:pt>
                <c:pt idx="377">
                  <c:v>7547</c:v>
                </c:pt>
                <c:pt idx="378">
                  <c:v>7567</c:v>
                </c:pt>
                <c:pt idx="379">
                  <c:v>7587</c:v>
                </c:pt>
                <c:pt idx="380">
                  <c:v>7607</c:v>
                </c:pt>
                <c:pt idx="381">
                  <c:v>7627</c:v>
                </c:pt>
                <c:pt idx="382">
                  <c:v>7647</c:v>
                </c:pt>
                <c:pt idx="383">
                  <c:v>7667</c:v>
                </c:pt>
                <c:pt idx="384">
                  <c:v>7687</c:v>
                </c:pt>
                <c:pt idx="385">
                  <c:v>7707</c:v>
                </c:pt>
                <c:pt idx="386">
                  <c:v>7727</c:v>
                </c:pt>
                <c:pt idx="387">
                  <c:v>7747</c:v>
                </c:pt>
                <c:pt idx="388">
                  <c:v>7767</c:v>
                </c:pt>
                <c:pt idx="389">
                  <c:v>7787</c:v>
                </c:pt>
                <c:pt idx="390">
                  <c:v>7807</c:v>
                </c:pt>
                <c:pt idx="391">
                  <c:v>7827</c:v>
                </c:pt>
                <c:pt idx="392">
                  <c:v>7847</c:v>
                </c:pt>
                <c:pt idx="393">
                  <c:v>7867</c:v>
                </c:pt>
                <c:pt idx="394">
                  <c:v>7887</c:v>
                </c:pt>
                <c:pt idx="395">
                  <c:v>7908</c:v>
                </c:pt>
                <c:pt idx="396">
                  <c:v>7928</c:v>
                </c:pt>
                <c:pt idx="397">
                  <c:v>7948</c:v>
                </c:pt>
                <c:pt idx="398">
                  <c:v>7968</c:v>
                </c:pt>
                <c:pt idx="399">
                  <c:v>7988</c:v>
                </c:pt>
                <c:pt idx="400">
                  <c:v>8008</c:v>
                </c:pt>
                <c:pt idx="401">
                  <c:v>8028</c:v>
                </c:pt>
                <c:pt idx="402">
                  <c:v>8048</c:v>
                </c:pt>
                <c:pt idx="403">
                  <c:v>8068</c:v>
                </c:pt>
                <c:pt idx="404">
                  <c:v>8088</c:v>
                </c:pt>
                <c:pt idx="405">
                  <c:v>8108</c:v>
                </c:pt>
                <c:pt idx="406">
                  <c:v>8128</c:v>
                </c:pt>
                <c:pt idx="407">
                  <c:v>8148</c:v>
                </c:pt>
                <c:pt idx="408">
                  <c:v>8168</c:v>
                </c:pt>
                <c:pt idx="409">
                  <c:v>8188</c:v>
                </c:pt>
                <c:pt idx="410">
                  <c:v>8208</c:v>
                </c:pt>
                <c:pt idx="411">
                  <c:v>8228</c:v>
                </c:pt>
                <c:pt idx="412">
                  <c:v>8248</c:v>
                </c:pt>
                <c:pt idx="413">
                  <c:v>8268</c:v>
                </c:pt>
                <c:pt idx="414">
                  <c:v>8288</c:v>
                </c:pt>
                <c:pt idx="415">
                  <c:v>8308</c:v>
                </c:pt>
                <c:pt idx="416">
                  <c:v>8328</c:v>
                </c:pt>
                <c:pt idx="417">
                  <c:v>8348</c:v>
                </c:pt>
                <c:pt idx="418">
                  <c:v>8368</c:v>
                </c:pt>
                <c:pt idx="419">
                  <c:v>8388</c:v>
                </c:pt>
                <c:pt idx="420">
                  <c:v>8408</c:v>
                </c:pt>
                <c:pt idx="421">
                  <c:v>8428</c:v>
                </c:pt>
                <c:pt idx="422">
                  <c:v>8449</c:v>
                </c:pt>
                <c:pt idx="423">
                  <c:v>8469</c:v>
                </c:pt>
                <c:pt idx="424">
                  <c:v>8489</c:v>
                </c:pt>
                <c:pt idx="425">
                  <c:v>8509</c:v>
                </c:pt>
                <c:pt idx="426">
                  <c:v>8529</c:v>
                </c:pt>
                <c:pt idx="427">
                  <c:v>8549</c:v>
                </c:pt>
                <c:pt idx="428">
                  <c:v>8569</c:v>
                </c:pt>
                <c:pt idx="429">
                  <c:v>8589</c:v>
                </c:pt>
                <c:pt idx="430">
                  <c:v>8609</c:v>
                </c:pt>
                <c:pt idx="431">
                  <c:v>8629</c:v>
                </c:pt>
                <c:pt idx="432">
                  <c:v>8649</c:v>
                </c:pt>
                <c:pt idx="433">
                  <c:v>8669</c:v>
                </c:pt>
                <c:pt idx="434">
                  <c:v>8689</c:v>
                </c:pt>
                <c:pt idx="435">
                  <c:v>8709</c:v>
                </c:pt>
                <c:pt idx="436">
                  <c:v>8729</c:v>
                </c:pt>
                <c:pt idx="437">
                  <c:v>8749</c:v>
                </c:pt>
                <c:pt idx="438">
                  <c:v>8769</c:v>
                </c:pt>
                <c:pt idx="439">
                  <c:v>8789</c:v>
                </c:pt>
                <c:pt idx="440">
                  <c:v>8809</c:v>
                </c:pt>
                <c:pt idx="441">
                  <c:v>8829</c:v>
                </c:pt>
                <c:pt idx="442">
                  <c:v>8849</c:v>
                </c:pt>
                <c:pt idx="443">
                  <c:v>8869</c:v>
                </c:pt>
                <c:pt idx="444">
                  <c:v>8889</c:v>
                </c:pt>
                <c:pt idx="445">
                  <c:v>8910</c:v>
                </c:pt>
                <c:pt idx="446">
                  <c:v>8930</c:v>
                </c:pt>
                <c:pt idx="447">
                  <c:v>8950</c:v>
                </c:pt>
                <c:pt idx="448">
                  <c:v>8970</c:v>
                </c:pt>
                <c:pt idx="449">
                  <c:v>8990</c:v>
                </c:pt>
                <c:pt idx="450">
                  <c:v>9010</c:v>
                </c:pt>
                <c:pt idx="451">
                  <c:v>9030</c:v>
                </c:pt>
                <c:pt idx="452">
                  <c:v>9050</c:v>
                </c:pt>
                <c:pt idx="453">
                  <c:v>9070</c:v>
                </c:pt>
                <c:pt idx="454">
                  <c:v>9090</c:v>
                </c:pt>
                <c:pt idx="455">
                  <c:v>9110</c:v>
                </c:pt>
                <c:pt idx="456">
                  <c:v>9130</c:v>
                </c:pt>
                <c:pt idx="457">
                  <c:v>9150</c:v>
                </c:pt>
                <c:pt idx="458">
                  <c:v>9170</c:v>
                </c:pt>
                <c:pt idx="459">
                  <c:v>9190</c:v>
                </c:pt>
                <c:pt idx="460">
                  <c:v>9210</c:v>
                </c:pt>
                <c:pt idx="461">
                  <c:v>9230</c:v>
                </c:pt>
                <c:pt idx="462">
                  <c:v>9250</c:v>
                </c:pt>
                <c:pt idx="463">
                  <c:v>9270</c:v>
                </c:pt>
                <c:pt idx="464">
                  <c:v>9290</c:v>
                </c:pt>
                <c:pt idx="465">
                  <c:v>9310</c:v>
                </c:pt>
                <c:pt idx="466">
                  <c:v>9330</c:v>
                </c:pt>
                <c:pt idx="467">
                  <c:v>9350</c:v>
                </c:pt>
                <c:pt idx="468">
                  <c:v>9370</c:v>
                </c:pt>
                <c:pt idx="469">
                  <c:v>9390</c:v>
                </c:pt>
                <c:pt idx="470">
                  <c:v>9410</c:v>
                </c:pt>
                <c:pt idx="471">
                  <c:v>9430</c:v>
                </c:pt>
                <c:pt idx="472">
                  <c:v>9450</c:v>
                </c:pt>
                <c:pt idx="473">
                  <c:v>9471</c:v>
                </c:pt>
                <c:pt idx="474">
                  <c:v>9491</c:v>
                </c:pt>
                <c:pt idx="475">
                  <c:v>9511</c:v>
                </c:pt>
                <c:pt idx="476">
                  <c:v>9531</c:v>
                </c:pt>
                <c:pt idx="477">
                  <c:v>9551</c:v>
                </c:pt>
                <c:pt idx="478">
                  <c:v>9571</c:v>
                </c:pt>
                <c:pt idx="479">
                  <c:v>9591</c:v>
                </c:pt>
                <c:pt idx="480">
                  <c:v>9611</c:v>
                </c:pt>
                <c:pt idx="481">
                  <c:v>9631</c:v>
                </c:pt>
                <c:pt idx="482">
                  <c:v>9651</c:v>
                </c:pt>
                <c:pt idx="483">
                  <c:v>9671</c:v>
                </c:pt>
                <c:pt idx="484">
                  <c:v>9691</c:v>
                </c:pt>
                <c:pt idx="485">
                  <c:v>9711</c:v>
                </c:pt>
                <c:pt idx="486">
                  <c:v>9731</c:v>
                </c:pt>
                <c:pt idx="487">
                  <c:v>9751</c:v>
                </c:pt>
                <c:pt idx="488">
                  <c:v>9771</c:v>
                </c:pt>
                <c:pt idx="489">
                  <c:v>9791</c:v>
                </c:pt>
                <c:pt idx="490">
                  <c:v>9811</c:v>
                </c:pt>
                <c:pt idx="491">
                  <c:v>9831</c:v>
                </c:pt>
                <c:pt idx="492">
                  <c:v>9851</c:v>
                </c:pt>
                <c:pt idx="493">
                  <c:v>9871</c:v>
                </c:pt>
                <c:pt idx="494">
                  <c:v>9891</c:v>
                </c:pt>
                <c:pt idx="495">
                  <c:v>9912</c:v>
                </c:pt>
                <c:pt idx="496">
                  <c:v>9932</c:v>
                </c:pt>
                <c:pt idx="497">
                  <c:v>9952</c:v>
                </c:pt>
                <c:pt idx="498">
                  <c:v>9972</c:v>
                </c:pt>
                <c:pt idx="499">
                  <c:v>9992</c:v>
                </c:pt>
                <c:pt idx="500">
                  <c:v>10012</c:v>
                </c:pt>
                <c:pt idx="501">
                  <c:v>10032</c:v>
                </c:pt>
                <c:pt idx="502">
                  <c:v>10052</c:v>
                </c:pt>
                <c:pt idx="503">
                  <c:v>10072</c:v>
                </c:pt>
                <c:pt idx="504">
                  <c:v>10092</c:v>
                </c:pt>
                <c:pt idx="505">
                  <c:v>10112</c:v>
                </c:pt>
                <c:pt idx="506">
                  <c:v>10132</c:v>
                </c:pt>
                <c:pt idx="507">
                  <c:v>10152</c:v>
                </c:pt>
                <c:pt idx="508">
                  <c:v>10172</c:v>
                </c:pt>
                <c:pt idx="509">
                  <c:v>10192</c:v>
                </c:pt>
                <c:pt idx="510">
                  <c:v>10212</c:v>
                </c:pt>
                <c:pt idx="511">
                  <c:v>10232</c:v>
                </c:pt>
                <c:pt idx="512">
                  <c:v>10252</c:v>
                </c:pt>
                <c:pt idx="513">
                  <c:v>10272</c:v>
                </c:pt>
                <c:pt idx="514">
                  <c:v>10292</c:v>
                </c:pt>
                <c:pt idx="515">
                  <c:v>10313</c:v>
                </c:pt>
                <c:pt idx="516">
                  <c:v>10333</c:v>
                </c:pt>
                <c:pt idx="517">
                  <c:v>10353</c:v>
                </c:pt>
                <c:pt idx="518">
                  <c:v>10373</c:v>
                </c:pt>
                <c:pt idx="519">
                  <c:v>10393</c:v>
                </c:pt>
                <c:pt idx="520">
                  <c:v>10413</c:v>
                </c:pt>
                <c:pt idx="521">
                  <c:v>10433</c:v>
                </c:pt>
                <c:pt idx="522">
                  <c:v>10453</c:v>
                </c:pt>
                <c:pt idx="523">
                  <c:v>10473</c:v>
                </c:pt>
                <c:pt idx="524">
                  <c:v>10493</c:v>
                </c:pt>
                <c:pt idx="525">
                  <c:v>10513</c:v>
                </c:pt>
                <c:pt idx="526">
                  <c:v>10533</c:v>
                </c:pt>
                <c:pt idx="527">
                  <c:v>10553</c:v>
                </c:pt>
                <c:pt idx="528">
                  <c:v>10573</c:v>
                </c:pt>
                <c:pt idx="529">
                  <c:v>10593</c:v>
                </c:pt>
                <c:pt idx="530">
                  <c:v>10613</c:v>
                </c:pt>
                <c:pt idx="531">
                  <c:v>10633</c:v>
                </c:pt>
                <c:pt idx="532">
                  <c:v>10653</c:v>
                </c:pt>
                <c:pt idx="533">
                  <c:v>10673</c:v>
                </c:pt>
                <c:pt idx="534">
                  <c:v>10693</c:v>
                </c:pt>
                <c:pt idx="535">
                  <c:v>10713</c:v>
                </c:pt>
                <c:pt idx="536">
                  <c:v>10733</c:v>
                </c:pt>
                <c:pt idx="537">
                  <c:v>10753</c:v>
                </c:pt>
                <c:pt idx="538">
                  <c:v>10773</c:v>
                </c:pt>
                <c:pt idx="539">
                  <c:v>10793</c:v>
                </c:pt>
                <c:pt idx="540">
                  <c:v>10813</c:v>
                </c:pt>
                <c:pt idx="541">
                  <c:v>10834</c:v>
                </c:pt>
                <c:pt idx="542">
                  <c:v>10854</c:v>
                </c:pt>
                <c:pt idx="543">
                  <c:v>10874</c:v>
                </c:pt>
                <c:pt idx="544">
                  <c:v>10894</c:v>
                </c:pt>
                <c:pt idx="545">
                  <c:v>10914</c:v>
                </c:pt>
                <c:pt idx="546">
                  <c:v>10934</c:v>
                </c:pt>
                <c:pt idx="547">
                  <c:v>10954</c:v>
                </c:pt>
                <c:pt idx="548">
                  <c:v>10974</c:v>
                </c:pt>
                <c:pt idx="549">
                  <c:v>10994</c:v>
                </c:pt>
                <c:pt idx="550">
                  <c:v>11014</c:v>
                </c:pt>
                <c:pt idx="551">
                  <c:v>11034</c:v>
                </c:pt>
                <c:pt idx="552">
                  <c:v>11054</c:v>
                </c:pt>
                <c:pt idx="553">
                  <c:v>11074</c:v>
                </c:pt>
                <c:pt idx="554">
                  <c:v>11094</c:v>
                </c:pt>
                <c:pt idx="555">
                  <c:v>11114</c:v>
                </c:pt>
                <c:pt idx="556">
                  <c:v>11134</c:v>
                </c:pt>
                <c:pt idx="557">
                  <c:v>11154</c:v>
                </c:pt>
                <c:pt idx="558">
                  <c:v>11174</c:v>
                </c:pt>
                <c:pt idx="559">
                  <c:v>11194</c:v>
                </c:pt>
                <c:pt idx="560">
                  <c:v>11214</c:v>
                </c:pt>
                <c:pt idx="561">
                  <c:v>11234</c:v>
                </c:pt>
                <c:pt idx="562">
                  <c:v>11254</c:v>
                </c:pt>
                <c:pt idx="563">
                  <c:v>11274</c:v>
                </c:pt>
                <c:pt idx="564">
                  <c:v>11294</c:v>
                </c:pt>
                <c:pt idx="565">
                  <c:v>11314</c:v>
                </c:pt>
                <c:pt idx="566">
                  <c:v>11335</c:v>
                </c:pt>
                <c:pt idx="567">
                  <c:v>11355</c:v>
                </c:pt>
                <c:pt idx="568">
                  <c:v>11375</c:v>
                </c:pt>
                <c:pt idx="569">
                  <c:v>11395</c:v>
                </c:pt>
                <c:pt idx="570">
                  <c:v>11415</c:v>
                </c:pt>
                <c:pt idx="571">
                  <c:v>11435</c:v>
                </c:pt>
                <c:pt idx="572">
                  <c:v>11455</c:v>
                </c:pt>
                <c:pt idx="573">
                  <c:v>11475</c:v>
                </c:pt>
                <c:pt idx="574">
                  <c:v>11495</c:v>
                </c:pt>
                <c:pt idx="575">
                  <c:v>11515</c:v>
                </c:pt>
                <c:pt idx="576">
                  <c:v>11535</c:v>
                </c:pt>
                <c:pt idx="577">
                  <c:v>11555</c:v>
                </c:pt>
                <c:pt idx="578">
                  <c:v>11575</c:v>
                </c:pt>
                <c:pt idx="579">
                  <c:v>11595</c:v>
                </c:pt>
                <c:pt idx="580">
                  <c:v>11615</c:v>
                </c:pt>
                <c:pt idx="581">
                  <c:v>11635</c:v>
                </c:pt>
                <c:pt idx="582">
                  <c:v>11655</c:v>
                </c:pt>
                <c:pt idx="583">
                  <c:v>11675</c:v>
                </c:pt>
                <c:pt idx="584">
                  <c:v>11695</c:v>
                </c:pt>
                <c:pt idx="585">
                  <c:v>11716</c:v>
                </c:pt>
                <c:pt idx="586">
                  <c:v>11736</c:v>
                </c:pt>
                <c:pt idx="587">
                  <c:v>11756</c:v>
                </c:pt>
                <c:pt idx="588">
                  <c:v>11776</c:v>
                </c:pt>
                <c:pt idx="589">
                  <c:v>11796</c:v>
                </c:pt>
                <c:pt idx="590">
                  <c:v>11816</c:v>
                </c:pt>
                <c:pt idx="591">
                  <c:v>11836</c:v>
                </c:pt>
                <c:pt idx="592">
                  <c:v>11856</c:v>
                </c:pt>
                <c:pt idx="593">
                  <c:v>11876</c:v>
                </c:pt>
                <c:pt idx="594">
                  <c:v>11896</c:v>
                </c:pt>
                <c:pt idx="595">
                  <c:v>11916</c:v>
                </c:pt>
                <c:pt idx="596">
                  <c:v>11936</c:v>
                </c:pt>
                <c:pt idx="597">
                  <c:v>11956</c:v>
                </c:pt>
                <c:pt idx="598">
                  <c:v>11976</c:v>
                </c:pt>
                <c:pt idx="599">
                  <c:v>11996</c:v>
                </c:pt>
                <c:pt idx="600">
                  <c:v>12016</c:v>
                </c:pt>
                <c:pt idx="601">
                  <c:v>12036</c:v>
                </c:pt>
                <c:pt idx="602">
                  <c:v>12056</c:v>
                </c:pt>
                <c:pt idx="603">
                  <c:v>12076</c:v>
                </c:pt>
                <c:pt idx="604">
                  <c:v>12096</c:v>
                </c:pt>
                <c:pt idx="605">
                  <c:v>12116</c:v>
                </c:pt>
                <c:pt idx="606">
                  <c:v>12136</c:v>
                </c:pt>
                <c:pt idx="607">
                  <c:v>12156</c:v>
                </c:pt>
                <c:pt idx="608">
                  <c:v>12176</c:v>
                </c:pt>
                <c:pt idx="609">
                  <c:v>12197</c:v>
                </c:pt>
                <c:pt idx="610">
                  <c:v>12217</c:v>
                </c:pt>
                <c:pt idx="611">
                  <c:v>12237</c:v>
                </c:pt>
                <c:pt idx="612">
                  <c:v>12257</c:v>
                </c:pt>
                <c:pt idx="613">
                  <c:v>12277</c:v>
                </c:pt>
                <c:pt idx="614">
                  <c:v>12297</c:v>
                </c:pt>
                <c:pt idx="615">
                  <c:v>12317</c:v>
                </c:pt>
                <c:pt idx="616">
                  <c:v>12337</c:v>
                </c:pt>
                <c:pt idx="617">
                  <c:v>12357</c:v>
                </c:pt>
                <c:pt idx="618">
                  <c:v>12377</c:v>
                </c:pt>
                <c:pt idx="619">
                  <c:v>12397</c:v>
                </c:pt>
                <c:pt idx="620">
                  <c:v>12417</c:v>
                </c:pt>
                <c:pt idx="621">
                  <c:v>12437</c:v>
                </c:pt>
                <c:pt idx="622">
                  <c:v>12457</c:v>
                </c:pt>
                <c:pt idx="623">
                  <c:v>12477</c:v>
                </c:pt>
                <c:pt idx="624">
                  <c:v>12497</c:v>
                </c:pt>
                <c:pt idx="625">
                  <c:v>12517</c:v>
                </c:pt>
                <c:pt idx="626">
                  <c:v>12537</c:v>
                </c:pt>
                <c:pt idx="627">
                  <c:v>12557</c:v>
                </c:pt>
                <c:pt idx="628">
                  <c:v>12577</c:v>
                </c:pt>
                <c:pt idx="629">
                  <c:v>12597</c:v>
                </c:pt>
                <c:pt idx="630">
                  <c:v>12618</c:v>
                </c:pt>
                <c:pt idx="631">
                  <c:v>12638</c:v>
                </c:pt>
                <c:pt idx="632">
                  <c:v>12658</c:v>
                </c:pt>
                <c:pt idx="633">
                  <c:v>12678</c:v>
                </c:pt>
                <c:pt idx="634">
                  <c:v>12698</c:v>
                </c:pt>
                <c:pt idx="635">
                  <c:v>12718</c:v>
                </c:pt>
                <c:pt idx="636">
                  <c:v>12738</c:v>
                </c:pt>
                <c:pt idx="637">
                  <c:v>12758</c:v>
                </c:pt>
                <c:pt idx="638">
                  <c:v>12778</c:v>
                </c:pt>
                <c:pt idx="639">
                  <c:v>12798</c:v>
                </c:pt>
                <c:pt idx="640">
                  <c:v>12818</c:v>
                </c:pt>
                <c:pt idx="641">
                  <c:v>12838</c:v>
                </c:pt>
                <c:pt idx="642">
                  <c:v>12858</c:v>
                </c:pt>
                <c:pt idx="643">
                  <c:v>12878</c:v>
                </c:pt>
                <c:pt idx="644">
                  <c:v>12899</c:v>
                </c:pt>
                <c:pt idx="645">
                  <c:v>12919</c:v>
                </c:pt>
                <c:pt idx="646">
                  <c:v>12939</c:v>
                </c:pt>
                <c:pt idx="647">
                  <c:v>12959</c:v>
                </c:pt>
                <c:pt idx="648">
                  <c:v>12979</c:v>
                </c:pt>
                <c:pt idx="649">
                  <c:v>12999</c:v>
                </c:pt>
                <c:pt idx="650">
                  <c:v>13019</c:v>
                </c:pt>
                <c:pt idx="651">
                  <c:v>13039</c:v>
                </c:pt>
                <c:pt idx="652">
                  <c:v>13059</c:v>
                </c:pt>
                <c:pt idx="653">
                  <c:v>13079</c:v>
                </c:pt>
                <c:pt idx="654">
                  <c:v>13099</c:v>
                </c:pt>
                <c:pt idx="655">
                  <c:v>13119</c:v>
                </c:pt>
                <c:pt idx="656">
                  <c:v>13139</c:v>
                </c:pt>
                <c:pt idx="657">
                  <c:v>13159</c:v>
                </c:pt>
                <c:pt idx="658">
                  <c:v>13179</c:v>
                </c:pt>
                <c:pt idx="659">
                  <c:v>13199</c:v>
                </c:pt>
                <c:pt idx="660">
                  <c:v>13220</c:v>
                </c:pt>
                <c:pt idx="661">
                  <c:v>13240</c:v>
                </c:pt>
                <c:pt idx="662">
                  <c:v>13260</c:v>
                </c:pt>
                <c:pt idx="663">
                  <c:v>13280</c:v>
                </c:pt>
                <c:pt idx="664">
                  <c:v>13300</c:v>
                </c:pt>
                <c:pt idx="665">
                  <c:v>13320</c:v>
                </c:pt>
                <c:pt idx="666">
                  <c:v>13340</c:v>
                </c:pt>
                <c:pt idx="667">
                  <c:v>13360</c:v>
                </c:pt>
                <c:pt idx="668">
                  <c:v>13380</c:v>
                </c:pt>
                <c:pt idx="669">
                  <c:v>13400</c:v>
                </c:pt>
                <c:pt idx="670">
                  <c:v>13420</c:v>
                </c:pt>
                <c:pt idx="671">
                  <c:v>13440</c:v>
                </c:pt>
                <c:pt idx="672">
                  <c:v>13460</c:v>
                </c:pt>
                <c:pt idx="673">
                  <c:v>13480</c:v>
                </c:pt>
                <c:pt idx="674">
                  <c:v>13500</c:v>
                </c:pt>
                <c:pt idx="675">
                  <c:v>13520</c:v>
                </c:pt>
                <c:pt idx="676">
                  <c:v>13540</c:v>
                </c:pt>
                <c:pt idx="677">
                  <c:v>13560</c:v>
                </c:pt>
                <c:pt idx="678">
                  <c:v>13580</c:v>
                </c:pt>
                <c:pt idx="679">
                  <c:v>13600</c:v>
                </c:pt>
                <c:pt idx="680">
                  <c:v>13620</c:v>
                </c:pt>
                <c:pt idx="681">
                  <c:v>13640</c:v>
                </c:pt>
                <c:pt idx="682">
                  <c:v>13661</c:v>
                </c:pt>
                <c:pt idx="683">
                  <c:v>13681</c:v>
                </c:pt>
                <c:pt idx="684">
                  <c:v>13701</c:v>
                </c:pt>
                <c:pt idx="685">
                  <c:v>13721</c:v>
                </c:pt>
                <c:pt idx="686">
                  <c:v>13741</c:v>
                </c:pt>
                <c:pt idx="687">
                  <c:v>13761</c:v>
                </c:pt>
                <c:pt idx="688">
                  <c:v>13781</c:v>
                </c:pt>
                <c:pt idx="689">
                  <c:v>13801</c:v>
                </c:pt>
                <c:pt idx="690">
                  <c:v>13821</c:v>
                </c:pt>
                <c:pt idx="691">
                  <c:v>13841</c:v>
                </c:pt>
                <c:pt idx="692">
                  <c:v>13861</c:v>
                </c:pt>
                <c:pt idx="693">
                  <c:v>13881</c:v>
                </c:pt>
                <c:pt idx="694">
                  <c:v>13901</c:v>
                </c:pt>
                <c:pt idx="695">
                  <c:v>13921</c:v>
                </c:pt>
                <c:pt idx="696">
                  <c:v>13941</c:v>
                </c:pt>
                <c:pt idx="697">
                  <c:v>13961</c:v>
                </c:pt>
                <c:pt idx="698">
                  <c:v>13982</c:v>
                </c:pt>
                <c:pt idx="699">
                  <c:v>14002</c:v>
                </c:pt>
                <c:pt idx="700">
                  <c:v>14022</c:v>
                </c:pt>
                <c:pt idx="701">
                  <c:v>14042</c:v>
                </c:pt>
                <c:pt idx="702">
                  <c:v>14062</c:v>
                </c:pt>
                <c:pt idx="703">
                  <c:v>14082</c:v>
                </c:pt>
                <c:pt idx="704">
                  <c:v>14102</c:v>
                </c:pt>
                <c:pt idx="705">
                  <c:v>14122</c:v>
                </c:pt>
                <c:pt idx="706">
                  <c:v>14142</c:v>
                </c:pt>
              </c:numCache>
            </c:numRef>
          </c:xVal>
          <c:yVal>
            <c:numRef>
              <c:f>'800 bar'!$K$94:$K$800</c:f>
              <c:numCache>
                <c:formatCode>General</c:formatCode>
                <c:ptCount val="707"/>
                <c:pt idx="0">
                  <c:v>36</c:v>
                </c:pt>
                <c:pt idx="1">
                  <c:v>39</c:v>
                </c:pt>
                <c:pt idx="2">
                  <c:v>39</c:v>
                </c:pt>
                <c:pt idx="3">
                  <c:v>40</c:v>
                </c:pt>
                <c:pt idx="4">
                  <c:v>40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37</c:v>
                </c:pt>
                <c:pt idx="12">
                  <c:v>36</c:v>
                </c:pt>
                <c:pt idx="13">
                  <c:v>36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34</c:v>
                </c:pt>
                <c:pt idx="19">
                  <c:v>34</c:v>
                </c:pt>
                <c:pt idx="20">
                  <c:v>34</c:v>
                </c:pt>
                <c:pt idx="21">
                  <c:v>34</c:v>
                </c:pt>
                <c:pt idx="22">
                  <c:v>33</c:v>
                </c:pt>
                <c:pt idx="23">
                  <c:v>33</c:v>
                </c:pt>
                <c:pt idx="24">
                  <c:v>33</c:v>
                </c:pt>
                <c:pt idx="25">
                  <c:v>32</c:v>
                </c:pt>
                <c:pt idx="26">
                  <c:v>32</c:v>
                </c:pt>
                <c:pt idx="27">
                  <c:v>32</c:v>
                </c:pt>
                <c:pt idx="28">
                  <c:v>32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34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41</c:v>
                </c:pt>
                <c:pt idx="40">
                  <c:v>42</c:v>
                </c:pt>
                <c:pt idx="41">
                  <c:v>44</c:v>
                </c:pt>
                <c:pt idx="42">
                  <c:v>45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50</c:v>
                </c:pt>
                <c:pt idx="51">
                  <c:v>51</c:v>
                </c:pt>
                <c:pt idx="52">
                  <c:v>51</c:v>
                </c:pt>
                <c:pt idx="53">
                  <c:v>52</c:v>
                </c:pt>
                <c:pt idx="54">
                  <c:v>52</c:v>
                </c:pt>
                <c:pt idx="55">
                  <c:v>53</c:v>
                </c:pt>
                <c:pt idx="56">
                  <c:v>53</c:v>
                </c:pt>
                <c:pt idx="57">
                  <c:v>53</c:v>
                </c:pt>
                <c:pt idx="58">
                  <c:v>54</c:v>
                </c:pt>
                <c:pt idx="59">
                  <c:v>55</c:v>
                </c:pt>
                <c:pt idx="60">
                  <c:v>55</c:v>
                </c:pt>
                <c:pt idx="61">
                  <c:v>55</c:v>
                </c:pt>
                <c:pt idx="62">
                  <c:v>56</c:v>
                </c:pt>
                <c:pt idx="63">
                  <c:v>56</c:v>
                </c:pt>
                <c:pt idx="64">
                  <c:v>57</c:v>
                </c:pt>
                <c:pt idx="65">
                  <c:v>58</c:v>
                </c:pt>
                <c:pt idx="66">
                  <c:v>59</c:v>
                </c:pt>
                <c:pt idx="67">
                  <c:v>60</c:v>
                </c:pt>
                <c:pt idx="68">
                  <c:v>62</c:v>
                </c:pt>
                <c:pt idx="69">
                  <c:v>65</c:v>
                </c:pt>
                <c:pt idx="70">
                  <c:v>68</c:v>
                </c:pt>
                <c:pt idx="71">
                  <c:v>72</c:v>
                </c:pt>
                <c:pt idx="72">
                  <c:v>76</c:v>
                </c:pt>
                <c:pt idx="73">
                  <c:v>81</c:v>
                </c:pt>
                <c:pt idx="74">
                  <c:v>85</c:v>
                </c:pt>
                <c:pt idx="75">
                  <c:v>89</c:v>
                </c:pt>
                <c:pt idx="76">
                  <c:v>93</c:v>
                </c:pt>
                <c:pt idx="77">
                  <c:v>97</c:v>
                </c:pt>
                <c:pt idx="78">
                  <c:v>101</c:v>
                </c:pt>
                <c:pt idx="79">
                  <c:v>104</c:v>
                </c:pt>
                <c:pt idx="80">
                  <c:v>108</c:v>
                </c:pt>
                <c:pt idx="81">
                  <c:v>111</c:v>
                </c:pt>
                <c:pt idx="82">
                  <c:v>114</c:v>
                </c:pt>
                <c:pt idx="83">
                  <c:v>117</c:v>
                </c:pt>
                <c:pt idx="84">
                  <c:v>120</c:v>
                </c:pt>
                <c:pt idx="85">
                  <c:v>123</c:v>
                </c:pt>
                <c:pt idx="86">
                  <c:v>126</c:v>
                </c:pt>
                <c:pt idx="87">
                  <c:v>129</c:v>
                </c:pt>
                <c:pt idx="88">
                  <c:v>132</c:v>
                </c:pt>
                <c:pt idx="89">
                  <c:v>135</c:v>
                </c:pt>
                <c:pt idx="90">
                  <c:v>137</c:v>
                </c:pt>
                <c:pt idx="91">
                  <c:v>140</c:v>
                </c:pt>
                <c:pt idx="92">
                  <c:v>143</c:v>
                </c:pt>
                <c:pt idx="93">
                  <c:v>145</c:v>
                </c:pt>
                <c:pt idx="94">
                  <c:v>148</c:v>
                </c:pt>
                <c:pt idx="95">
                  <c:v>150</c:v>
                </c:pt>
                <c:pt idx="96">
                  <c:v>153</c:v>
                </c:pt>
                <c:pt idx="97">
                  <c:v>155</c:v>
                </c:pt>
                <c:pt idx="98">
                  <c:v>157</c:v>
                </c:pt>
                <c:pt idx="99">
                  <c:v>159</c:v>
                </c:pt>
                <c:pt idx="100">
                  <c:v>161</c:v>
                </c:pt>
                <c:pt idx="101">
                  <c:v>163</c:v>
                </c:pt>
                <c:pt idx="102">
                  <c:v>166</c:v>
                </c:pt>
                <c:pt idx="103">
                  <c:v>168</c:v>
                </c:pt>
                <c:pt idx="104">
                  <c:v>169</c:v>
                </c:pt>
                <c:pt idx="105">
                  <c:v>171</c:v>
                </c:pt>
                <c:pt idx="106">
                  <c:v>174</c:v>
                </c:pt>
                <c:pt idx="107">
                  <c:v>176</c:v>
                </c:pt>
                <c:pt idx="108">
                  <c:v>178</c:v>
                </c:pt>
                <c:pt idx="109">
                  <c:v>180</c:v>
                </c:pt>
                <c:pt idx="110">
                  <c:v>182</c:v>
                </c:pt>
                <c:pt idx="111">
                  <c:v>184</c:v>
                </c:pt>
                <c:pt idx="112">
                  <c:v>187</c:v>
                </c:pt>
                <c:pt idx="113">
                  <c:v>189</c:v>
                </c:pt>
                <c:pt idx="114">
                  <c:v>191</c:v>
                </c:pt>
                <c:pt idx="115">
                  <c:v>193</c:v>
                </c:pt>
                <c:pt idx="116">
                  <c:v>195</c:v>
                </c:pt>
                <c:pt idx="117">
                  <c:v>197</c:v>
                </c:pt>
                <c:pt idx="118">
                  <c:v>199</c:v>
                </c:pt>
                <c:pt idx="119">
                  <c:v>201</c:v>
                </c:pt>
                <c:pt idx="120">
                  <c:v>203</c:v>
                </c:pt>
                <c:pt idx="121">
                  <c:v>205</c:v>
                </c:pt>
                <c:pt idx="122">
                  <c:v>208</c:v>
                </c:pt>
                <c:pt idx="123">
                  <c:v>210</c:v>
                </c:pt>
                <c:pt idx="124">
                  <c:v>211</c:v>
                </c:pt>
                <c:pt idx="125">
                  <c:v>213</c:v>
                </c:pt>
                <c:pt idx="126">
                  <c:v>215</c:v>
                </c:pt>
                <c:pt idx="127">
                  <c:v>217</c:v>
                </c:pt>
                <c:pt idx="128">
                  <c:v>219</c:v>
                </c:pt>
                <c:pt idx="129">
                  <c:v>221</c:v>
                </c:pt>
                <c:pt idx="130">
                  <c:v>224</c:v>
                </c:pt>
                <c:pt idx="131">
                  <c:v>226</c:v>
                </c:pt>
                <c:pt idx="132">
                  <c:v>229</c:v>
                </c:pt>
                <c:pt idx="133">
                  <c:v>231</c:v>
                </c:pt>
                <c:pt idx="134">
                  <c:v>233</c:v>
                </c:pt>
                <c:pt idx="135">
                  <c:v>235</c:v>
                </c:pt>
                <c:pt idx="136">
                  <c:v>237</c:v>
                </c:pt>
                <c:pt idx="137">
                  <c:v>239</c:v>
                </c:pt>
                <c:pt idx="138">
                  <c:v>242</c:v>
                </c:pt>
                <c:pt idx="139">
                  <c:v>244</c:v>
                </c:pt>
                <c:pt idx="140">
                  <c:v>246</c:v>
                </c:pt>
                <c:pt idx="141">
                  <c:v>248</c:v>
                </c:pt>
                <c:pt idx="142">
                  <c:v>250</c:v>
                </c:pt>
                <c:pt idx="143">
                  <c:v>252</c:v>
                </c:pt>
                <c:pt idx="144">
                  <c:v>254</c:v>
                </c:pt>
                <c:pt idx="145">
                  <c:v>256</c:v>
                </c:pt>
                <c:pt idx="146">
                  <c:v>258</c:v>
                </c:pt>
                <c:pt idx="147">
                  <c:v>260</c:v>
                </c:pt>
                <c:pt idx="148">
                  <c:v>263</c:v>
                </c:pt>
                <c:pt idx="149">
                  <c:v>265</c:v>
                </c:pt>
                <c:pt idx="150">
                  <c:v>267</c:v>
                </c:pt>
                <c:pt idx="151">
                  <c:v>269</c:v>
                </c:pt>
                <c:pt idx="152">
                  <c:v>271</c:v>
                </c:pt>
                <c:pt idx="153">
                  <c:v>274</c:v>
                </c:pt>
                <c:pt idx="154">
                  <c:v>275</c:v>
                </c:pt>
                <c:pt idx="155">
                  <c:v>277</c:v>
                </c:pt>
                <c:pt idx="156">
                  <c:v>279</c:v>
                </c:pt>
                <c:pt idx="157">
                  <c:v>281</c:v>
                </c:pt>
                <c:pt idx="158">
                  <c:v>283</c:v>
                </c:pt>
                <c:pt idx="159">
                  <c:v>286</c:v>
                </c:pt>
                <c:pt idx="160">
                  <c:v>288</c:v>
                </c:pt>
                <c:pt idx="161">
                  <c:v>289</c:v>
                </c:pt>
                <c:pt idx="162">
                  <c:v>292</c:v>
                </c:pt>
                <c:pt idx="163">
                  <c:v>294</c:v>
                </c:pt>
                <c:pt idx="164">
                  <c:v>296</c:v>
                </c:pt>
                <c:pt idx="165">
                  <c:v>298</c:v>
                </c:pt>
                <c:pt idx="166">
                  <c:v>300</c:v>
                </c:pt>
                <c:pt idx="167">
                  <c:v>302</c:v>
                </c:pt>
                <c:pt idx="168">
                  <c:v>304</c:v>
                </c:pt>
                <c:pt idx="169">
                  <c:v>306</c:v>
                </c:pt>
                <c:pt idx="170">
                  <c:v>308</c:v>
                </c:pt>
                <c:pt idx="171">
                  <c:v>310</c:v>
                </c:pt>
                <c:pt idx="172">
                  <c:v>312</c:v>
                </c:pt>
                <c:pt idx="173">
                  <c:v>314</c:v>
                </c:pt>
                <c:pt idx="174">
                  <c:v>316</c:v>
                </c:pt>
                <c:pt idx="175">
                  <c:v>318</c:v>
                </c:pt>
                <c:pt idx="176">
                  <c:v>320</c:v>
                </c:pt>
                <c:pt idx="177">
                  <c:v>323</c:v>
                </c:pt>
                <c:pt idx="178">
                  <c:v>325</c:v>
                </c:pt>
                <c:pt idx="179">
                  <c:v>327</c:v>
                </c:pt>
                <c:pt idx="180">
                  <c:v>329</c:v>
                </c:pt>
                <c:pt idx="181">
                  <c:v>331</c:v>
                </c:pt>
                <c:pt idx="182">
                  <c:v>333</c:v>
                </c:pt>
                <c:pt idx="183">
                  <c:v>335</c:v>
                </c:pt>
                <c:pt idx="184">
                  <c:v>337</c:v>
                </c:pt>
                <c:pt idx="185">
                  <c:v>339</c:v>
                </c:pt>
                <c:pt idx="186">
                  <c:v>341</c:v>
                </c:pt>
                <c:pt idx="187">
                  <c:v>343</c:v>
                </c:pt>
                <c:pt idx="188">
                  <c:v>345</c:v>
                </c:pt>
                <c:pt idx="189">
                  <c:v>348</c:v>
                </c:pt>
                <c:pt idx="190">
                  <c:v>350</c:v>
                </c:pt>
                <c:pt idx="191">
                  <c:v>352</c:v>
                </c:pt>
                <c:pt idx="192">
                  <c:v>354</c:v>
                </c:pt>
                <c:pt idx="193">
                  <c:v>356</c:v>
                </c:pt>
                <c:pt idx="194">
                  <c:v>358</c:v>
                </c:pt>
                <c:pt idx="195">
                  <c:v>360</c:v>
                </c:pt>
                <c:pt idx="196">
                  <c:v>362</c:v>
                </c:pt>
                <c:pt idx="197">
                  <c:v>365</c:v>
                </c:pt>
                <c:pt idx="198">
                  <c:v>367</c:v>
                </c:pt>
                <c:pt idx="199">
                  <c:v>369</c:v>
                </c:pt>
                <c:pt idx="200">
                  <c:v>371</c:v>
                </c:pt>
                <c:pt idx="201">
                  <c:v>373</c:v>
                </c:pt>
                <c:pt idx="202">
                  <c:v>375</c:v>
                </c:pt>
                <c:pt idx="203">
                  <c:v>377</c:v>
                </c:pt>
                <c:pt idx="204">
                  <c:v>379</c:v>
                </c:pt>
                <c:pt idx="205">
                  <c:v>380</c:v>
                </c:pt>
                <c:pt idx="206">
                  <c:v>383</c:v>
                </c:pt>
                <c:pt idx="207">
                  <c:v>386</c:v>
                </c:pt>
                <c:pt idx="208">
                  <c:v>388</c:v>
                </c:pt>
                <c:pt idx="209">
                  <c:v>390</c:v>
                </c:pt>
                <c:pt idx="210">
                  <c:v>392</c:v>
                </c:pt>
                <c:pt idx="211">
                  <c:v>394</c:v>
                </c:pt>
                <c:pt idx="212">
                  <c:v>396</c:v>
                </c:pt>
                <c:pt idx="213">
                  <c:v>398</c:v>
                </c:pt>
                <c:pt idx="214">
                  <c:v>400</c:v>
                </c:pt>
                <c:pt idx="215">
                  <c:v>402</c:v>
                </c:pt>
                <c:pt idx="216">
                  <c:v>404</c:v>
                </c:pt>
                <c:pt idx="217">
                  <c:v>406</c:v>
                </c:pt>
                <c:pt idx="218">
                  <c:v>409</c:v>
                </c:pt>
                <c:pt idx="219">
                  <c:v>410</c:v>
                </c:pt>
                <c:pt idx="220">
                  <c:v>413</c:v>
                </c:pt>
                <c:pt idx="221">
                  <c:v>414</c:v>
                </c:pt>
                <c:pt idx="222">
                  <c:v>416</c:v>
                </c:pt>
                <c:pt idx="223">
                  <c:v>419</c:v>
                </c:pt>
                <c:pt idx="224">
                  <c:v>421</c:v>
                </c:pt>
                <c:pt idx="225">
                  <c:v>423</c:v>
                </c:pt>
                <c:pt idx="226">
                  <c:v>425</c:v>
                </c:pt>
                <c:pt idx="227">
                  <c:v>427</c:v>
                </c:pt>
                <c:pt idx="228">
                  <c:v>429</c:v>
                </c:pt>
                <c:pt idx="229">
                  <c:v>431</c:v>
                </c:pt>
                <c:pt idx="230">
                  <c:v>433</c:v>
                </c:pt>
                <c:pt idx="231">
                  <c:v>435</c:v>
                </c:pt>
                <c:pt idx="232">
                  <c:v>437</c:v>
                </c:pt>
                <c:pt idx="233">
                  <c:v>439</c:v>
                </c:pt>
                <c:pt idx="234">
                  <c:v>441</c:v>
                </c:pt>
                <c:pt idx="235">
                  <c:v>443</c:v>
                </c:pt>
                <c:pt idx="236">
                  <c:v>446</c:v>
                </c:pt>
                <c:pt idx="237">
                  <c:v>448</c:v>
                </c:pt>
                <c:pt idx="238">
                  <c:v>450</c:v>
                </c:pt>
                <c:pt idx="239">
                  <c:v>452</c:v>
                </c:pt>
                <c:pt idx="240">
                  <c:v>454</c:v>
                </c:pt>
                <c:pt idx="241">
                  <c:v>456</c:v>
                </c:pt>
                <c:pt idx="242">
                  <c:v>458</c:v>
                </c:pt>
                <c:pt idx="243">
                  <c:v>460</c:v>
                </c:pt>
                <c:pt idx="244">
                  <c:v>462</c:v>
                </c:pt>
                <c:pt idx="245">
                  <c:v>464</c:v>
                </c:pt>
                <c:pt idx="246">
                  <c:v>467</c:v>
                </c:pt>
                <c:pt idx="247">
                  <c:v>469</c:v>
                </c:pt>
                <c:pt idx="248">
                  <c:v>472</c:v>
                </c:pt>
                <c:pt idx="249">
                  <c:v>474</c:v>
                </c:pt>
                <c:pt idx="250">
                  <c:v>476</c:v>
                </c:pt>
                <c:pt idx="251">
                  <c:v>477</c:v>
                </c:pt>
                <c:pt idx="252">
                  <c:v>480</c:v>
                </c:pt>
                <c:pt idx="253">
                  <c:v>482</c:v>
                </c:pt>
                <c:pt idx="254">
                  <c:v>484</c:v>
                </c:pt>
                <c:pt idx="255">
                  <c:v>486</c:v>
                </c:pt>
                <c:pt idx="256">
                  <c:v>488</c:v>
                </c:pt>
                <c:pt idx="257">
                  <c:v>490</c:v>
                </c:pt>
                <c:pt idx="258">
                  <c:v>492</c:v>
                </c:pt>
                <c:pt idx="259">
                  <c:v>494</c:v>
                </c:pt>
                <c:pt idx="260">
                  <c:v>496</c:v>
                </c:pt>
                <c:pt idx="261">
                  <c:v>498</c:v>
                </c:pt>
                <c:pt idx="262">
                  <c:v>500</c:v>
                </c:pt>
                <c:pt idx="263">
                  <c:v>502</c:v>
                </c:pt>
                <c:pt idx="264">
                  <c:v>504</c:v>
                </c:pt>
                <c:pt idx="265">
                  <c:v>506</c:v>
                </c:pt>
                <c:pt idx="266">
                  <c:v>508</c:v>
                </c:pt>
                <c:pt idx="267">
                  <c:v>511</c:v>
                </c:pt>
                <c:pt idx="268">
                  <c:v>512</c:v>
                </c:pt>
                <c:pt idx="269">
                  <c:v>515</c:v>
                </c:pt>
                <c:pt idx="270">
                  <c:v>517</c:v>
                </c:pt>
                <c:pt idx="271">
                  <c:v>519</c:v>
                </c:pt>
                <c:pt idx="272">
                  <c:v>521</c:v>
                </c:pt>
                <c:pt idx="273">
                  <c:v>523</c:v>
                </c:pt>
                <c:pt idx="274">
                  <c:v>525</c:v>
                </c:pt>
                <c:pt idx="275">
                  <c:v>527</c:v>
                </c:pt>
                <c:pt idx="276">
                  <c:v>529</c:v>
                </c:pt>
                <c:pt idx="277">
                  <c:v>532</c:v>
                </c:pt>
                <c:pt idx="278">
                  <c:v>533</c:v>
                </c:pt>
                <c:pt idx="279">
                  <c:v>536</c:v>
                </c:pt>
                <c:pt idx="280">
                  <c:v>538</c:v>
                </c:pt>
                <c:pt idx="281">
                  <c:v>540</c:v>
                </c:pt>
                <c:pt idx="282">
                  <c:v>542</c:v>
                </c:pt>
                <c:pt idx="283">
                  <c:v>544</c:v>
                </c:pt>
                <c:pt idx="284">
                  <c:v>546</c:v>
                </c:pt>
                <c:pt idx="285">
                  <c:v>548</c:v>
                </c:pt>
                <c:pt idx="286">
                  <c:v>550</c:v>
                </c:pt>
                <c:pt idx="287">
                  <c:v>552</c:v>
                </c:pt>
                <c:pt idx="288">
                  <c:v>554</c:v>
                </c:pt>
                <c:pt idx="289">
                  <c:v>556</c:v>
                </c:pt>
                <c:pt idx="290">
                  <c:v>558</c:v>
                </c:pt>
                <c:pt idx="291">
                  <c:v>561</c:v>
                </c:pt>
                <c:pt idx="292">
                  <c:v>563</c:v>
                </c:pt>
                <c:pt idx="293">
                  <c:v>565</c:v>
                </c:pt>
                <c:pt idx="294">
                  <c:v>567</c:v>
                </c:pt>
                <c:pt idx="295">
                  <c:v>569</c:v>
                </c:pt>
                <c:pt idx="296">
                  <c:v>571</c:v>
                </c:pt>
                <c:pt idx="297">
                  <c:v>573</c:v>
                </c:pt>
                <c:pt idx="298">
                  <c:v>576</c:v>
                </c:pt>
                <c:pt idx="299">
                  <c:v>578</c:v>
                </c:pt>
                <c:pt idx="300">
                  <c:v>580</c:v>
                </c:pt>
                <c:pt idx="301">
                  <c:v>582</c:v>
                </c:pt>
                <c:pt idx="302">
                  <c:v>584</c:v>
                </c:pt>
                <c:pt idx="303">
                  <c:v>586</c:v>
                </c:pt>
                <c:pt idx="304">
                  <c:v>588</c:v>
                </c:pt>
                <c:pt idx="305">
                  <c:v>590</c:v>
                </c:pt>
                <c:pt idx="306">
                  <c:v>593</c:v>
                </c:pt>
                <c:pt idx="307">
                  <c:v>595</c:v>
                </c:pt>
                <c:pt idx="308">
                  <c:v>597</c:v>
                </c:pt>
                <c:pt idx="309">
                  <c:v>599</c:v>
                </c:pt>
                <c:pt idx="310">
                  <c:v>601</c:v>
                </c:pt>
                <c:pt idx="311">
                  <c:v>603</c:v>
                </c:pt>
                <c:pt idx="312">
                  <c:v>605</c:v>
                </c:pt>
                <c:pt idx="313">
                  <c:v>607</c:v>
                </c:pt>
                <c:pt idx="314">
                  <c:v>609</c:v>
                </c:pt>
                <c:pt idx="315">
                  <c:v>611</c:v>
                </c:pt>
                <c:pt idx="316">
                  <c:v>613</c:v>
                </c:pt>
                <c:pt idx="317">
                  <c:v>615</c:v>
                </c:pt>
                <c:pt idx="318">
                  <c:v>617</c:v>
                </c:pt>
                <c:pt idx="319">
                  <c:v>620</c:v>
                </c:pt>
                <c:pt idx="320">
                  <c:v>622</c:v>
                </c:pt>
                <c:pt idx="321">
                  <c:v>624</c:v>
                </c:pt>
                <c:pt idx="322">
                  <c:v>626</c:v>
                </c:pt>
                <c:pt idx="323">
                  <c:v>628</c:v>
                </c:pt>
                <c:pt idx="324">
                  <c:v>630</c:v>
                </c:pt>
                <c:pt idx="325">
                  <c:v>632</c:v>
                </c:pt>
                <c:pt idx="326">
                  <c:v>634</c:v>
                </c:pt>
                <c:pt idx="327">
                  <c:v>636</c:v>
                </c:pt>
                <c:pt idx="328">
                  <c:v>638</c:v>
                </c:pt>
                <c:pt idx="329">
                  <c:v>641</c:v>
                </c:pt>
                <c:pt idx="330">
                  <c:v>643</c:v>
                </c:pt>
                <c:pt idx="331">
                  <c:v>645</c:v>
                </c:pt>
                <c:pt idx="332">
                  <c:v>646</c:v>
                </c:pt>
                <c:pt idx="333">
                  <c:v>649</c:v>
                </c:pt>
                <c:pt idx="334">
                  <c:v>651</c:v>
                </c:pt>
                <c:pt idx="335">
                  <c:v>653</c:v>
                </c:pt>
                <c:pt idx="336">
                  <c:v>655</c:v>
                </c:pt>
                <c:pt idx="337">
                  <c:v>657</c:v>
                </c:pt>
                <c:pt idx="338">
                  <c:v>659</c:v>
                </c:pt>
                <c:pt idx="339">
                  <c:v>662</c:v>
                </c:pt>
                <c:pt idx="340">
                  <c:v>664</c:v>
                </c:pt>
                <c:pt idx="341">
                  <c:v>666</c:v>
                </c:pt>
                <c:pt idx="342">
                  <c:v>668</c:v>
                </c:pt>
                <c:pt idx="343">
                  <c:v>670</c:v>
                </c:pt>
                <c:pt idx="344">
                  <c:v>672</c:v>
                </c:pt>
                <c:pt idx="345">
                  <c:v>674</c:v>
                </c:pt>
                <c:pt idx="346">
                  <c:v>676</c:v>
                </c:pt>
                <c:pt idx="347">
                  <c:v>678</c:v>
                </c:pt>
                <c:pt idx="348">
                  <c:v>680</c:v>
                </c:pt>
                <c:pt idx="349">
                  <c:v>683</c:v>
                </c:pt>
                <c:pt idx="350">
                  <c:v>685</c:v>
                </c:pt>
                <c:pt idx="351">
                  <c:v>687</c:v>
                </c:pt>
                <c:pt idx="352">
                  <c:v>689</c:v>
                </c:pt>
                <c:pt idx="353">
                  <c:v>691</c:v>
                </c:pt>
                <c:pt idx="354">
                  <c:v>693</c:v>
                </c:pt>
                <c:pt idx="355">
                  <c:v>695</c:v>
                </c:pt>
                <c:pt idx="356">
                  <c:v>697</c:v>
                </c:pt>
                <c:pt idx="357">
                  <c:v>699</c:v>
                </c:pt>
                <c:pt idx="358">
                  <c:v>702</c:v>
                </c:pt>
                <c:pt idx="359">
                  <c:v>704</c:v>
                </c:pt>
                <c:pt idx="360">
                  <c:v>706</c:v>
                </c:pt>
                <c:pt idx="361">
                  <c:v>708</c:v>
                </c:pt>
                <c:pt idx="362">
                  <c:v>710</c:v>
                </c:pt>
                <c:pt idx="363">
                  <c:v>712</c:v>
                </c:pt>
                <c:pt idx="364">
                  <c:v>714</c:v>
                </c:pt>
                <c:pt idx="365">
                  <c:v>716</c:v>
                </c:pt>
                <c:pt idx="366">
                  <c:v>718</c:v>
                </c:pt>
                <c:pt idx="367">
                  <c:v>720</c:v>
                </c:pt>
                <c:pt idx="368">
                  <c:v>723</c:v>
                </c:pt>
                <c:pt idx="369">
                  <c:v>724</c:v>
                </c:pt>
                <c:pt idx="370">
                  <c:v>727</c:v>
                </c:pt>
                <c:pt idx="371">
                  <c:v>729</c:v>
                </c:pt>
                <c:pt idx="372">
                  <c:v>731</c:v>
                </c:pt>
                <c:pt idx="373">
                  <c:v>733</c:v>
                </c:pt>
                <c:pt idx="374">
                  <c:v>735</c:v>
                </c:pt>
                <c:pt idx="375">
                  <c:v>737</c:v>
                </c:pt>
                <c:pt idx="376">
                  <c:v>739</c:v>
                </c:pt>
                <c:pt idx="377">
                  <c:v>741</c:v>
                </c:pt>
                <c:pt idx="378">
                  <c:v>743</c:v>
                </c:pt>
                <c:pt idx="379">
                  <c:v>746</c:v>
                </c:pt>
                <c:pt idx="380">
                  <c:v>748</c:v>
                </c:pt>
                <c:pt idx="381">
                  <c:v>750</c:v>
                </c:pt>
                <c:pt idx="382">
                  <c:v>752</c:v>
                </c:pt>
                <c:pt idx="383">
                  <c:v>754</c:v>
                </c:pt>
                <c:pt idx="384">
                  <c:v>756</c:v>
                </c:pt>
                <c:pt idx="385">
                  <c:v>758</c:v>
                </c:pt>
                <c:pt idx="386">
                  <c:v>761</c:v>
                </c:pt>
                <c:pt idx="387">
                  <c:v>763</c:v>
                </c:pt>
                <c:pt idx="388">
                  <c:v>765</c:v>
                </c:pt>
                <c:pt idx="389">
                  <c:v>767</c:v>
                </c:pt>
                <c:pt idx="390">
                  <c:v>769</c:v>
                </c:pt>
                <c:pt idx="391">
                  <c:v>771</c:v>
                </c:pt>
                <c:pt idx="392">
                  <c:v>773</c:v>
                </c:pt>
                <c:pt idx="393">
                  <c:v>775</c:v>
                </c:pt>
                <c:pt idx="394">
                  <c:v>777</c:v>
                </c:pt>
                <c:pt idx="395">
                  <c:v>779</c:v>
                </c:pt>
                <c:pt idx="396">
                  <c:v>781</c:v>
                </c:pt>
                <c:pt idx="397">
                  <c:v>783</c:v>
                </c:pt>
                <c:pt idx="398">
                  <c:v>785</c:v>
                </c:pt>
                <c:pt idx="399">
                  <c:v>788</c:v>
                </c:pt>
                <c:pt idx="400">
                  <c:v>789</c:v>
                </c:pt>
                <c:pt idx="401">
                  <c:v>792</c:v>
                </c:pt>
                <c:pt idx="402">
                  <c:v>794</c:v>
                </c:pt>
                <c:pt idx="403">
                  <c:v>796</c:v>
                </c:pt>
                <c:pt idx="404">
                  <c:v>798</c:v>
                </c:pt>
                <c:pt idx="405">
                  <c:v>800</c:v>
                </c:pt>
                <c:pt idx="406">
                  <c:v>802</c:v>
                </c:pt>
                <c:pt idx="407">
                  <c:v>805</c:v>
                </c:pt>
                <c:pt idx="408">
                  <c:v>807</c:v>
                </c:pt>
                <c:pt idx="409">
                  <c:v>809</c:v>
                </c:pt>
                <c:pt idx="410">
                  <c:v>811</c:v>
                </c:pt>
                <c:pt idx="411">
                  <c:v>813</c:v>
                </c:pt>
                <c:pt idx="412">
                  <c:v>815</c:v>
                </c:pt>
                <c:pt idx="413">
                  <c:v>817</c:v>
                </c:pt>
                <c:pt idx="414">
                  <c:v>819</c:v>
                </c:pt>
                <c:pt idx="415">
                  <c:v>821</c:v>
                </c:pt>
                <c:pt idx="416">
                  <c:v>823</c:v>
                </c:pt>
                <c:pt idx="417">
                  <c:v>826</c:v>
                </c:pt>
                <c:pt idx="418">
                  <c:v>828</c:v>
                </c:pt>
                <c:pt idx="419">
                  <c:v>830</c:v>
                </c:pt>
                <c:pt idx="420">
                  <c:v>832</c:v>
                </c:pt>
                <c:pt idx="421">
                  <c:v>834</c:v>
                </c:pt>
                <c:pt idx="422">
                  <c:v>836</c:v>
                </c:pt>
                <c:pt idx="423">
                  <c:v>838</c:v>
                </c:pt>
                <c:pt idx="424">
                  <c:v>840</c:v>
                </c:pt>
                <c:pt idx="425">
                  <c:v>843</c:v>
                </c:pt>
                <c:pt idx="426">
                  <c:v>845</c:v>
                </c:pt>
                <c:pt idx="427">
                  <c:v>847</c:v>
                </c:pt>
                <c:pt idx="428">
                  <c:v>849</c:v>
                </c:pt>
                <c:pt idx="429">
                  <c:v>851</c:v>
                </c:pt>
                <c:pt idx="430">
                  <c:v>853</c:v>
                </c:pt>
                <c:pt idx="431">
                  <c:v>855</c:v>
                </c:pt>
                <c:pt idx="432">
                  <c:v>857</c:v>
                </c:pt>
                <c:pt idx="433">
                  <c:v>860</c:v>
                </c:pt>
                <c:pt idx="434">
                  <c:v>862</c:v>
                </c:pt>
                <c:pt idx="435">
                  <c:v>864</c:v>
                </c:pt>
                <c:pt idx="436">
                  <c:v>866</c:v>
                </c:pt>
                <c:pt idx="437">
                  <c:v>868</c:v>
                </c:pt>
                <c:pt idx="438">
                  <c:v>870</c:v>
                </c:pt>
                <c:pt idx="439">
                  <c:v>872</c:v>
                </c:pt>
                <c:pt idx="440">
                  <c:v>874</c:v>
                </c:pt>
                <c:pt idx="441">
                  <c:v>876</c:v>
                </c:pt>
                <c:pt idx="442">
                  <c:v>878</c:v>
                </c:pt>
                <c:pt idx="443">
                  <c:v>880</c:v>
                </c:pt>
                <c:pt idx="444">
                  <c:v>882</c:v>
                </c:pt>
                <c:pt idx="445">
                  <c:v>885</c:v>
                </c:pt>
                <c:pt idx="446">
                  <c:v>887</c:v>
                </c:pt>
                <c:pt idx="447">
                  <c:v>889</c:v>
                </c:pt>
                <c:pt idx="448">
                  <c:v>891</c:v>
                </c:pt>
                <c:pt idx="449">
                  <c:v>893</c:v>
                </c:pt>
                <c:pt idx="450">
                  <c:v>895</c:v>
                </c:pt>
                <c:pt idx="451">
                  <c:v>897</c:v>
                </c:pt>
                <c:pt idx="452">
                  <c:v>900</c:v>
                </c:pt>
                <c:pt idx="453">
                  <c:v>901</c:v>
                </c:pt>
                <c:pt idx="454">
                  <c:v>904</c:v>
                </c:pt>
                <c:pt idx="455">
                  <c:v>906</c:v>
                </c:pt>
                <c:pt idx="456">
                  <c:v>908</c:v>
                </c:pt>
                <c:pt idx="457">
                  <c:v>910</c:v>
                </c:pt>
                <c:pt idx="458">
                  <c:v>912</c:v>
                </c:pt>
                <c:pt idx="459">
                  <c:v>914</c:v>
                </c:pt>
                <c:pt idx="460">
                  <c:v>916</c:v>
                </c:pt>
                <c:pt idx="461">
                  <c:v>918</c:v>
                </c:pt>
                <c:pt idx="462">
                  <c:v>919</c:v>
                </c:pt>
                <c:pt idx="463">
                  <c:v>918</c:v>
                </c:pt>
                <c:pt idx="464">
                  <c:v>918</c:v>
                </c:pt>
                <c:pt idx="465">
                  <c:v>919</c:v>
                </c:pt>
                <c:pt idx="466">
                  <c:v>918</c:v>
                </c:pt>
                <c:pt idx="467">
                  <c:v>918</c:v>
                </c:pt>
                <c:pt idx="468">
                  <c:v>918</c:v>
                </c:pt>
                <c:pt idx="469">
                  <c:v>918</c:v>
                </c:pt>
                <c:pt idx="470">
                  <c:v>918</c:v>
                </c:pt>
                <c:pt idx="471">
                  <c:v>918</c:v>
                </c:pt>
                <c:pt idx="472">
                  <c:v>918</c:v>
                </c:pt>
                <c:pt idx="473">
                  <c:v>918</c:v>
                </c:pt>
                <c:pt idx="474">
                  <c:v>918</c:v>
                </c:pt>
                <c:pt idx="475">
                  <c:v>918</c:v>
                </c:pt>
                <c:pt idx="476">
                  <c:v>918</c:v>
                </c:pt>
                <c:pt idx="477">
                  <c:v>918</c:v>
                </c:pt>
                <c:pt idx="478">
                  <c:v>918</c:v>
                </c:pt>
                <c:pt idx="479">
                  <c:v>918</c:v>
                </c:pt>
                <c:pt idx="480">
                  <c:v>918</c:v>
                </c:pt>
                <c:pt idx="481">
                  <c:v>918</c:v>
                </c:pt>
                <c:pt idx="482">
                  <c:v>918</c:v>
                </c:pt>
                <c:pt idx="483">
                  <c:v>918</c:v>
                </c:pt>
                <c:pt idx="484">
                  <c:v>918</c:v>
                </c:pt>
                <c:pt idx="485">
                  <c:v>918</c:v>
                </c:pt>
                <c:pt idx="486">
                  <c:v>918</c:v>
                </c:pt>
                <c:pt idx="487">
                  <c:v>918</c:v>
                </c:pt>
                <c:pt idx="488">
                  <c:v>917</c:v>
                </c:pt>
                <c:pt idx="489">
                  <c:v>918</c:v>
                </c:pt>
                <c:pt idx="490">
                  <c:v>918</c:v>
                </c:pt>
                <c:pt idx="491">
                  <c:v>918</c:v>
                </c:pt>
                <c:pt idx="492">
                  <c:v>917</c:v>
                </c:pt>
                <c:pt idx="493">
                  <c:v>918</c:v>
                </c:pt>
                <c:pt idx="494">
                  <c:v>918</c:v>
                </c:pt>
                <c:pt idx="495">
                  <c:v>918</c:v>
                </c:pt>
                <c:pt idx="496">
                  <c:v>918</c:v>
                </c:pt>
                <c:pt idx="497">
                  <c:v>918</c:v>
                </c:pt>
                <c:pt idx="498">
                  <c:v>917</c:v>
                </c:pt>
                <c:pt idx="499">
                  <c:v>917</c:v>
                </c:pt>
                <c:pt idx="500">
                  <c:v>917</c:v>
                </c:pt>
                <c:pt idx="501">
                  <c:v>917</c:v>
                </c:pt>
                <c:pt idx="502">
                  <c:v>917</c:v>
                </c:pt>
                <c:pt idx="503">
                  <c:v>917</c:v>
                </c:pt>
                <c:pt idx="504">
                  <c:v>917</c:v>
                </c:pt>
                <c:pt idx="505">
                  <c:v>917</c:v>
                </c:pt>
                <c:pt idx="506">
                  <c:v>917</c:v>
                </c:pt>
                <c:pt idx="507">
                  <c:v>917</c:v>
                </c:pt>
                <c:pt idx="508">
                  <c:v>917</c:v>
                </c:pt>
                <c:pt idx="509">
                  <c:v>917</c:v>
                </c:pt>
                <c:pt idx="510">
                  <c:v>917</c:v>
                </c:pt>
                <c:pt idx="511">
                  <c:v>917</c:v>
                </c:pt>
                <c:pt idx="512">
                  <c:v>917</c:v>
                </c:pt>
                <c:pt idx="513">
                  <c:v>917</c:v>
                </c:pt>
                <c:pt idx="514">
                  <c:v>917</c:v>
                </c:pt>
                <c:pt idx="515">
                  <c:v>917</c:v>
                </c:pt>
                <c:pt idx="516">
                  <c:v>917</c:v>
                </c:pt>
                <c:pt idx="517">
                  <c:v>917</c:v>
                </c:pt>
                <c:pt idx="518">
                  <c:v>917</c:v>
                </c:pt>
                <c:pt idx="519">
                  <c:v>917</c:v>
                </c:pt>
                <c:pt idx="520">
                  <c:v>917</c:v>
                </c:pt>
                <c:pt idx="521">
                  <c:v>917</c:v>
                </c:pt>
                <c:pt idx="522">
                  <c:v>917</c:v>
                </c:pt>
                <c:pt idx="523">
                  <c:v>917</c:v>
                </c:pt>
                <c:pt idx="524">
                  <c:v>917</c:v>
                </c:pt>
                <c:pt idx="525">
                  <c:v>917</c:v>
                </c:pt>
                <c:pt idx="526">
                  <c:v>917</c:v>
                </c:pt>
                <c:pt idx="527">
                  <c:v>917</c:v>
                </c:pt>
                <c:pt idx="528">
                  <c:v>917</c:v>
                </c:pt>
                <c:pt idx="529">
                  <c:v>917</c:v>
                </c:pt>
                <c:pt idx="530">
                  <c:v>917</c:v>
                </c:pt>
                <c:pt idx="531">
                  <c:v>917</c:v>
                </c:pt>
                <c:pt idx="532">
                  <c:v>917</c:v>
                </c:pt>
                <c:pt idx="533">
                  <c:v>917</c:v>
                </c:pt>
                <c:pt idx="534">
                  <c:v>917</c:v>
                </c:pt>
                <c:pt idx="535">
                  <c:v>917</c:v>
                </c:pt>
                <c:pt idx="536">
                  <c:v>917</c:v>
                </c:pt>
                <c:pt idx="537">
                  <c:v>917</c:v>
                </c:pt>
                <c:pt idx="538">
                  <c:v>917</c:v>
                </c:pt>
                <c:pt idx="539">
                  <c:v>917</c:v>
                </c:pt>
                <c:pt idx="540">
                  <c:v>917</c:v>
                </c:pt>
                <c:pt idx="541">
                  <c:v>917</c:v>
                </c:pt>
                <c:pt idx="542">
                  <c:v>917</c:v>
                </c:pt>
                <c:pt idx="543">
                  <c:v>917</c:v>
                </c:pt>
                <c:pt idx="544">
                  <c:v>917</c:v>
                </c:pt>
                <c:pt idx="545">
                  <c:v>917</c:v>
                </c:pt>
                <c:pt idx="546">
                  <c:v>917</c:v>
                </c:pt>
                <c:pt idx="547">
                  <c:v>917</c:v>
                </c:pt>
                <c:pt idx="548">
                  <c:v>917</c:v>
                </c:pt>
                <c:pt idx="549">
                  <c:v>917</c:v>
                </c:pt>
                <c:pt idx="550">
                  <c:v>917</c:v>
                </c:pt>
                <c:pt idx="551">
                  <c:v>917</c:v>
                </c:pt>
                <c:pt idx="552">
                  <c:v>917</c:v>
                </c:pt>
                <c:pt idx="553">
                  <c:v>917</c:v>
                </c:pt>
                <c:pt idx="554">
                  <c:v>917</c:v>
                </c:pt>
                <c:pt idx="555">
                  <c:v>917</c:v>
                </c:pt>
                <c:pt idx="556">
                  <c:v>917</c:v>
                </c:pt>
                <c:pt idx="557">
                  <c:v>917</c:v>
                </c:pt>
                <c:pt idx="558">
                  <c:v>917</c:v>
                </c:pt>
                <c:pt idx="559">
                  <c:v>917</c:v>
                </c:pt>
                <c:pt idx="560">
                  <c:v>917</c:v>
                </c:pt>
                <c:pt idx="561">
                  <c:v>917</c:v>
                </c:pt>
                <c:pt idx="562">
                  <c:v>917</c:v>
                </c:pt>
                <c:pt idx="563">
                  <c:v>917</c:v>
                </c:pt>
                <c:pt idx="564">
                  <c:v>917</c:v>
                </c:pt>
                <c:pt idx="565">
                  <c:v>917</c:v>
                </c:pt>
                <c:pt idx="566">
                  <c:v>917</c:v>
                </c:pt>
                <c:pt idx="567">
                  <c:v>917</c:v>
                </c:pt>
                <c:pt idx="568">
                  <c:v>917</c:v>
                </c:pt>
                <c:pt idx="569">
                  <c:v>917</c:v>
                </c:pt>
                <c:pt idx="570">
                  <c:v>917</c:v>
                </c:pt>
                <c:pt idx="571">
                  <c:v>917</c:v>
                </c:pt>
                <c:pt idx="572">
                  <c:v>917</c:v>
                </c:pt>
                <c:pt idx="573">
                  <c:v>917</c:v>
                </c:pt>
                <c:pt idx="574">
                  <c:v>917</c:v>
                </c:pt>
                <c:pt idx="575">
                  <c:v>917</c:v>
                </c:pt>
                <c:pt idx="576">
                  <c:v>917</c:v>
                </c:pt>
                <c:pt idx="577">
                  <c:v>917</c:v>
                </c:pt>
                <c:pt idx="578">
                  <c:v>917</c:v>
                </c:pt>
                <c:pt idx="579">
                  <c:v>917</c:v>
                </c:pt>
                <c:pt idx="580">
                  <c:v>917</c:v>
                </c:pt>
                <c:pt idx="581">
                  <c:v>917</c:v>
                </c:pt>
                <c:pt idx="582">
                  <c:v>917</c:v>
                </c:pt>
                <c:pt idx="583">
                  <c:v>917</c:v>
                </c:pt>
                <c:pt idx="584">
                  <c:v>917</c:v>
                </c:pt>
                <c:pt idx="585">
                  <c:v>917</c:v>
                </c:pt>
                <c:pt idx="586">
                  <c:v>917</c:v>
                </c:pt>
                <c:pt idx="587">
                  <c:v>917</c:v>
                </c:pt>
                <c:pt idx="588">
                  <c:v>917</c:v>
                </c:pt>
                <c:pt idx="589">
                  <c:v>917</c:v>
                </c:pt>
                <c:pt idx="590">
                  <c:v>917</c:v>
                </c:pt>
                <c:pt idx="591">
                  <c:v>917</c:v>
                </c:pt>
                <c:pt idx="592">
                  <c:v>917</c:v>
                </c:pt>
                <c:pt idx="593">
                  <c:v>917</c:v>
                </c:pt>
                <c:pt idx="594">
                  <c:v>917</c:v>
                </c:pt>
                <c:pt idx="595">
                  <c:v>917</c:v>
                </c:pt>
                <c:pt idx="596">
                  <c:v>917</c:v>
                </c:pt>
                <c:pt idx="597">
                  <c:v>917</c:v>
                </c:pt>
                <c:pt idx="598">
                  <c:v>917</c:v>
                </c:pt>
                <c:pt idx="599">
                  <c:v>917</c:v>
                </c:pt>
                <c:pt idx="600">
                  <c:v>917</c:v>
                </c:pt>
                <c:pt idx="601">
                  <c:v>917</c:v>
                </c:pt>
                <c:pt idx="602">
                  <c:v>917</c:v>
                </c:pt>
                <c:pt idx="603">
                  <c:v>917</c:v>
                </c:pt>
                <c:pt idx="604">
                  <c:v>917</c:v>
                </c:pt>
                <c:pt idx="605">
                  <c:v>917</c:v>
                </c:pt>
                <c:pt idx="606">
                  <c:v>917</c:v>
                </c:pt>
                <c:pt idx="607">
                  <c:v>917</c:v>
                </c:pt>
                <c:pt idx="608">
                  <c:v>917</c:v>
                </c:pt>
                <c:pt idx="609">
                  <c:v>917</c:v>
                </c:pt>
                <c:pt idx="610">
                  <c:v>917</c:v>
                </c:pt>
                <c:pt idx="611">
                  <c:v>917</c:v>
                </c:pt>
                <c:pt idx="612">
                  <c:v>917</c:v>
                </c:pt>
                <c:pt idx="613">
                  <c:v>917</c:v>
                </c:pt>
                <c:pt idx="614">
                  <c:v>917</c:v>
                </c:pt>
                <c:pt idx="615">
                  <c:v>917</c:v>
                </c:pt>
                <c:pt idx="616">
                  <c:v>917</c:v>
                </c:pt>
                <c:pt idx="617">
                  <c:v>917</c:v>
                </c:pt>
                <c:pt idx="618">
                  <c:v>917</c:v>
                </c:pt>
                <c:pt idx="619">
                  <c:v>917</c:v>
                </c:pt>
                <c:pt idx="620">
                  <c:v>917</c:v>
                </c:pt>
                <c:pt idx="621">
                  <c:v>917</c:v>
                </c:pt>
                <c:pt idx="622">
                  <c:v>917</c:v>
                </c:pt>
                <c:pt idx="623">
                  <c:v>917</c:v>
                </c:pt>
                <c:pt idx="624">
                  <c:v>917</c:v>
                </c:pt>
                <c:pt idx="625">
                  <c:v>917</c:v>
                </c:pt>
                <c:pt idx="626">
                  <c:v>917</c:v>
                </c:pt>
                <c:pt idx="627">
                  <c:v>917</c:v>
                </c:pt>
                <c:pt idx="628">
                  <c:v>917</c:v>
                </c:pt>
                <c:pt idx="629">
                  <c:v>917</c:v>
                </c:pt>
                <c:pt idx="630">
                  <c:v>917</c:v>
                </c:pt>
                <c:pt idx="631">
                  <c:v>917</c:v>
                </c:pt>
                <c:pt idx="632">
                  <c:v>917</c:v>
                </c:pt>
                <c:pt idx="633">
                  <c:v>917</c:v>
                </c:pt>
                <c:pt idx="634">
                  <c:v>917</c:v>
                </c:pt>
                <c:pt idx="635">
                  <c:v>917</c:v>
                </c:pt>
                <c:pt idx="636">
                  <c:v>917</c:v>
                </c:pt>
                <c:pt idx="637">
                  <c:v>917</c:v>
                </c:pt>
                <c:pt idx="638">
                  <c:v>917</c:v>
                </c:pt>
                <c:pt idx="639">
                  <c:v>917</c:v>
                </c:pt>
                <c:pt idx="640">
                  <c:v>917</c:v>
                </c:pt>
                <c:pt idx="641">
                  <c:v>917</c:v>
                </c:pt>
                <c:pt idx="642">
                  <c:v>915</c:v>
                </c:pt>
                <c:pt idx="643">
                  <c:v>912</c:v>
                </c:pt>
                <c:pt idx="644">
                  <c:v>909</c:v>
                </c:pt>
                <c:pt idx="645">
                  <c:v>908</c:v>
                </c:pt>
                <c:pt idx="646">
                  <c:v>905</c:v>
                </c:pt>
                <c:pt idx="647">
                  <c:v>903</c:v>
                </c:pt>
                <c:pt idx="648">
                  <c:v>901</c:v>
                </c:pt>
                <c:pt idx="649">
                  <c:v>899</c:v>
                </c:pt>
                <c:pt idx="650">
                  <c:v>896</c:v>
                </c:pt>
                <c:pt idx="651">
                  <c:v>894</c:v>
                </c:pt>
                <c:pt idx="652">
                  <c:v>892</c:v>
                </c:pt>
                <c:pt idx="653">
                  <c:v>891</c:v>
                </c:pt>
                <c:pt idx="654">
                  <c:v>888</c:v>
                </c:pt>
                <c:pt idx="655">
                  <c:v>886</c:v>
                </c:pt>
                <c:pt idx="656">
                  <c:v>884</c:v>
                </c:pt>
                <c:pt idx="657">
                  <c:v>881</c:v>
                </c:pt>
                <c:pt idx="658">
                  <c:v>879</c:v>
                </c:pt>
                <c:pt idx="659">
                  <c:v>877</c:v>
                </c:pt>
                <c:pt idx="660">
                  <c:v>875</c:v>
                </c:pt>
                <c:pt idx="661">
                  <c:v>873</c:v>
                </c:pt>
                <c:pt idx="662">
                  <c:v>871</c:v>
                </c:pt>
                <c:pt idx="663">
                  <c:v>869</c:v>
                </c:pt>
                <c:pt idx="664">
                  <c:v>867</c:v>
                </c:pt>
                <c:pt idx="665">
                  <c:v>865</c:v>
                </c:pt>
                <c:pt idx="666">
                  <c:v>863</c:v>
                </c:pt>
                <c:pt idx="667">
                  <c:v>861</c:v>
                </c:pt>
                <c:pt idx="668">
                  <c:v>859</c:v>
                </c:pt>
                <c:pt idx="669">
                  <c:v>857</c:v>
                </c:pt>
                <c:pt idx="670">
                  <c:v>854</c:v>
                </c:pt>
                <c:pt idx="671">
                  <c:v>852</c:v>
                </c:pt>
                <c:pt idx="672">
                  <c:v>850</c:v>
                </c:pt>
                <c:pt idx="673">
                  <c:v>848</c:v>
                </c:pt>
                <c:pt idx="674">
                  <c:v>846</c:v>
                </c:pt>
                <c:pt idx="675">
                  <c:v>844</c:v>
                </c:pt>
                <c:pt idx="676">
                  <c:v>841</c:v>
                </c:pt>
                <c:pt idx="677">
                  <c:v>839</c:v>
                </c:pt>
                <c:pt idx="678">
                  <c:v>837</c:v>
                </c:pt>
                <c:pt idx="679">
                  <c:v>835</c:v>
                </c:pt>
                <c:pt idx="680">
                  <c:v>833</c:v>
                </c:pt>
                <c:pt idx="681">
                  <c:v>831</c:v>
                </c:pt>
                <c:pt idx="682">
                  <c:v>829</c:v>
                </c:pt>
                <c:pt idx="683">
                  <c:v>827</c:v>
                </c:pt>
                <c:pt idx="684">
                  <c:v>825</c:v>
                </c:pt>
                <c:pt idx="685">
                  <c:v>823</c:v>
                </c:pt>
                <c:pt idx="686">
                  <c:v>820</c:v>
                </c:pt>
                <c:pt idx="687">
                  <c:v>818</c:v>
                </c:pt>
                <c:pt idx="688">
                  <c:v>816</c:v>
                </c:pt>
                <c:pt idx="689">
                  <c:v>814</c:v>
                </c:pt>
                <c:pt idx="690">
                  <c:v>812</c:v>
                </c:pt>
                <c:pt idx="691">
                  <c:v>810</c:v>
                </c:pt>
                <c:pt idx="692">
                  <c:v>808</c:v>
                </c:pt>
                <c:pt idx="693">
                  <c:v>806</c:v>
                </c:pt>
                <c:pt idx="694">
                  <c:v>804</c:v>
                </c:pt>
                <c:pt idx="695">
                  <c:v>802</c:v>
                </c:pt>
                <c:pt idx="696">
                  <c:v>799</c:v>
                </c:pt>
                <c:pt idx="697">
                  <c:v>797</c:v>
                </c:pt>
                <c:pt idx="698">
                  <c:v>795</c:v>
                </c:pt>
                <c:pt idx="699">
                  <c:v>793</c:v>
                </c:pt>
                <c:pt idx="700">
                  <c:v>791</c:v>
                </c:pt>
                <c:pt idx="701">
                  <c:v>789</c:v>
                </c:pt>
                <c:pt idx="702">
                  <c:v>787</c:v>
                </c:pt>
                <c:pt idx="703">
                  <c:v>785</c:v>
                </c:pt>
                <c:pt idx="704">
                  <c:v>783</c:v>
                </c:pt>
                <c:pt idx="705">
                  <c:v>781</c:v>
                </c:pt>
                <c:pt idx="706">
                  <c:v>778</c:v>
                </c:pt>
              </c:numCache>
            </c:numRef>
          </c:yVal>
          <c:smooth val="1"/>
        </c:ser>
        <c:ser>
          <c:idx val="1"/>
          <c:order val="1"/>
          <c:tx>
            <c:v>800 bar P (bar)</c:v>
          </c:tx>
          <c:marker>
            <c:symbol val="none"/>
          </c:marker>
          <c:xVal>
            <c:numRef>
              <c:f>'800 bar'!$I$94:$I$800</c:f>
              <c:numCache>
                <c:formatCode>General</c:formatCode>
                <c:ptCount val="707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101</c:v>
                </c:pt>
                <c:pt idx="6">
                  <c:v>121</c:v>
                </c:pt>
                <c:pt idx="7">
                  <c:v>141</c:v>
                </c:pt>
                <c:pt idx="8">
                  <c:v>161</c:v>
                </c:pt>
                <c:pt idx="9">
                  <c:v>181</c:v>
                </c:pt>
                <c:pt idx="10">
                  <c:v>201</c:v>
                </c:pt>
                <c:pt idx="11">
                  <c:v>221</c:v>
                </c:pt>
                <c:pt idx="12">
                  <c:v>241</c:v>
                </c:pt>
                <c:pt idx="13">
                  <c:v>261</c:v>
                </c:pt>
                <c:pt idx="14">
                  <c:v>281</c:v>
                </c:pt>
                <c:pt idx="15">
                  <c:v>301</c:v>
                </c:pt>
                <c:pt idx="16">
                  <c:v>321</c:v>
                </c:pt>
                <c:pt idx="17">
                  <c:v>341</c:v>
                </c:pt>
                <c:pt idx="18">
                  <c:v>361</c:v>
                </c:pt>
                <c:pt idx="19">
                  <c:v>381</c:v>
                </c:pt>
                <c:pt idx="20">
                  <c:v>401</c:v>
                </c:pt>
                <c:pt idx="21">
                  <c:v>421</c:v>
                </c:pt>
                <c:pt idx="22">
                  <c:v>441</c:v>
                </c:pt>
                <c:pt idx="23">
                  <c:v>461</c:v>
                </c:pt>
                <c:pt idx="24">
                  <c:v>481</c:v>
                </c:pt>
                <c:pt idx="25">
                  <c:v>501</c:v>
                </c:pt>
                <c:pt idx="26">
                  <c:v>521</c:v>
                </c:pt>
                <c:pt idx="27">
                  <c:v>541</c:v>
                </c:pt>
                <c:pt idx="28">
                  <c:v>561</c:v>
                </c:pt>
                <c:pt idx="29">
                  <c:v>581</c:v>
                </c:pt>
                <c:pt idx="30">
                  <c:v>601</c:v>
                </c:pt>
                <c:pt idx="31">
                  <c:v>621</c:v>
                </c:pt>
                <c:pt idx="32">
                  <c:v>641</c:v>
                </c:pt>
                <c:pt idx="33">
                  <c:v>661</c:v>
                </c:pt>
                <c:pt idx="34">
                  <c:v>681</c:v>
                </c:pt>
                <c:pt idx="35">
                  <c:v>701</c:v>
                </c:pt>
                <c:pt idx="36">
                  <c:v>721</c:v>
                </c:pt>
                <c:pt idx="37">
                  <c:v>741</c:v>
                </c:pt>
                <c:pt idx="38">
                  <c:v>761</c:v>
                </c:pt>
                <c:pt idx="39">
                  <c:v>781</c:v>
                </c:pt>
                <c:pt idx="40">
                  <c:v>801</c:v>
                </c:pt>
                <c:pt idx="41">
                  <c:v>821</c:v>
                </c:pt>
                <c:pt idx="42">
                  <c:v>841</c:v>
                </c:pt>
                <c:pt idx="43">
                  <c:v>861</c:v>
                </c:pt>
                <c:pt idx="44">
                  <c:v>881</c:v>
                </c:pt>
                <c:pt idx="45">
                  <c:v>901</c:v>
                </c:pt>
                <c:pt idx="46">
                  <c:v>921</c:v>
                </c:pt>
                <c:pt idx="47">
                  <c:v>941</c:v>
                </c:pt>
                <c:pt idx="48">
                  <c:v>961</c:v>
                </c:pt>
                <c:pt idx="49">
                  <c:v>981</c:v>
                </c:pt>
                <c:pt idx="50">
                  <c:v>1001</c:v>
                </c:pt>
                <c:pt idx="51">
                  <c:v>1021</c:v>
                </c:pt>
                <c:pt idx="52">
                  <c:v>1041</c:v>
                </c:pt>
                <c:pt idx="53">
                  <c:v>1062</c:v>
                </c:pt>
                <c:pt idx="54">
                  <c:v>1082</c:v>
                </c:pt>
                <c:pt idx="55">
                  <c:v>1102</c:v>
                </c:pt>
                <c:pt idx="56">
                  <c:v>1122</c:v>
                </c:pt>
                <c:pt idx="57">
                  <c:v>1142</c:v>
                </c:pt>
                <c:pt idx="58">
                  <c:v>1162</c:v>
                </c:pt>
                <c:pt idx="59">
                  <c:v>1182</c:v>
                </c:pt>
                <c:pt idx="60">
                  <c:v>1202</c:v>
                </c:pt>
                <c:pt idx="61">
                  <c:v>1222</c:v>
                </c:pt>
                <c:pt idx="62">
                  <c:v>1242</c:v>
                </c:pt>
                <c:pt idx="63">
                  <c:v>1262</c:v>
                </c:pt>
                <c:pt idx="64">
                  <c:v>1282</c:v>
                </c:pt>
                <c:pt idx="65">
                  <c:v>1302</c:v>
                </c:pt>
                <c:pt idx="66">
                  <c:v>1322</c:v>
                </c:pt>
                <c:pt idx="67">
                  <c:v>1342</c:v>
                </c:pt>
                <c:pt idx="68">
                  <c:v>1362</c:v>
                </c:pt>
                <c:pt idx="69">
                  <c:v>1382</c:v>
                </c:pt>
                <c:pt idx="70">
                  <c:v>1402</c:v>
                </c:pt>
                <c:pt idx="71">
                  <c:v>1422</c:v>
                </c:pt>
                <c:pt idx="72">
                  <c:v>1442</c:v>
                </c:pt>
                <c:pt idx="73">
                  <c:v>1458</c:v>
                </c:pt>
                <c:pt idx="74">
                  <c:v>1478</c:v>
                </c:pt>
                <c:pt idx="75">
                  <c:v>1498</c:v>
                </c:pt>
                <c:pt idx="76">
                  <c:v>1518</c:v>
                </c:pt>
                <c:pt idx="77">
                  <c:v>1538</c:v>
                </c:pt>
                <c:pt idx="78">
                  <c:v>1558</c:v>
                </c:pt>
                <c:pt idx="79">
                  <c:v>1578</c:v>
                </c:pt>
                <c:pt idx="80">
                  <c:v>1598</c:v>
                </c:pt>
                <c:pt idx="81">
                  <c:v>1618</c:v>
                </c:pt>
                <c:pt idx="82">
                  <c:v>1638</c:v>
                </c:pt>
                <c:pt idx="83">
                  <c:v>1658</c:v>
                </c:pt>
                <c:pt idx="84">
                  <c:v>1678</c:v>
                </c:pt>
                <c:pt idx="85">
                  <c:v>1698</c:v>
                </c:pt>
                <c:pt idx="86">
                  <c:v>1718</c:v>
                </c:pt>
                <c:pt idx="87">
                  <c:v>1738</c:v>
                </c:pt>
                <c:pt idx="88">
                  <c:v>1758</c:v>
                </c:pt>
                <c:pt idx="89">
                  <c:v>1778</c:v>
                </c:pt>
                <c:pt idx="90">
                  <c:v>1798</c:v>
                </c:pt>
                <c:pt idx="91">
                  <c:v>1818</c:v>
                </c:pt>
                <c:pt idx="92">
                  <c:v>1838</c:v>
                </c:pt>
                <c:pt idx="93">
                  <c:v>1858</c:v>
                </c:pt>
                <c:pt idx="94">
                  <c:v>1878</c:v>
                </c:pt>
                <c:pt idx="95">
                  <c:v>1898</c:v>
                </c:pt>
                <c:pt idx="96">
                  <c:v>1918</c:v>
                </c:pt>
                <c:pt idx="97">
                  <c:v>1938</c:v>
                </c:pt>
                <c:pt idx="98">
                  <c:v>1958</c:v>
                </c:pt>
                <c:pt idx="99">
                  <c:v>1978</c:v>
                </c:pt>
                <c:pt idx="100">
                  <c:v>1998</c:v>
                </c:pt>
                <c:pt idx="101">
                  <c:v>2018</c:v>
                </c:pt>
                <c:pt idx="102">
                  <c:v>2038</c:v>
                </c:pt>
                <c:pt idx="103">
                  <c:v>2058</c:v>
                </c:pt>
                <c:pt idx="104">
                  <c:v>2078</c:v>
                </c:pt>
                <c:pt idx="105">
                  <c:v>2098</c:v>
                </c:pt>
                <c:pt idx="106">
                  <c:v>2118</c:v>
                </c:pt>
                <c:pt idx="107">
                  <c:v>2138</c:v>
                </c:pt>
                <c:pt idx="108">
                  <c:v>2158</c:v>
                </c:pt>
                <c:pt idx="109">
                  <c:v>2178</c:v>
                </c:pt>
                <c:pt idx="110">
                  <c:v>2198</c:v>
                </c:pt>
                <c:pt idx="111">
                  <c:v>2219</c:v>
                </c:pt>
                <c:pt idx="112">
                  <c:v>2239</c:v>
                </c:pt>
                <c:pt idx="113">
                  <c:v>2259</c:v>
                </c:pt>
                <c:pt idx="114">
                  <c:v>2279</c:v>
                </c:pt>
                <c:pt idx="115">
                  <c:v>2299</c:v>
                </c:pt>
                <c:pt idx="116">
                  <c:v>2319</c:v>
                </c:pt>
                <c:pt idx="117">
                  <c:v>2339</c:v>
                </c:pt>
                <c:pt idx="118">
                  <c:v>2359</c:v>
                </c:pt>
                <c:pt idx="119">
                  <c:v>2379</c:v>
                </c:pt>
                <c:pt idx="120">
                  <c:v>2399</c:v>
                </c:pt>
                <c:pt idx="121">
                  <c:v>2419</c:v>
                </c:pt>
                <c:pt idx="122">
                  <c:v>2439</c:v>
                </c:pt>
                <c:pt idx="123">
                  <c:v>2459</c:v>
                </c:pt>
                <c:pt idx="124">
                  <c:v>2479</c:v>
                </c:pt>
                <c:pt idx="125">
                  <c:v>2499</c:v>
                </c:pt>
                <c:pt idx="126">
                  <c:v>2519</c:v>
                </c:pt>
                <c:pt idx="127">
                  <c:v>2539</c:v>
                </c:pt>
                <c:pt idx="128">
                  <c:v>2559</c:v>
                </c:pt>
                <c:pt idx="129">
                  <c:v>2579</c:v>
                </c:pt>
                <c:pt idx="130">
                  <c:v>2599</c:v>
                </c:pt>
                <c:pt idx="131">
                  <c:v>2619</c:v>
                </c:pt>
                <c:pt idx="132">
                  <c:v>2639</c:v>
                </c:pt>
                <c:pt idx="133">
                  <c:v>2659</c:v>
                </c:pt>
                <c:pt idx="134">
                  <c:v>2679</c:v>
                </c:pt>
                <c:pt idx="135">
                  <c:v>2699</c:v>
                </c:pt>
                <c:pt idx="136">
                  <c:v>2719</c:v>
                </c:pt>
                <c:pt idx="137">
                  <c:v>2739</c:v>
                </c:pt>
                <c:pt idx="138">
                  <c:v>2759</c:v>
                </c:pt>
                <c:pt idx="139">
                  <c:v>2779</c:v>
                </c:pt>
                <c:pt idx="140">
                  <c:v>2799</c:v>
                </c:pt>
                <c:pt idx="141">
                  <c:v>2819</c:v>
                </c:pt>
                <c:pt idx="142">
                  <c:v>2839</c:v>
                </c:pt>
                <c:pt idx="143">
                  <c:v>2859</c:v>
                </c:pt>
                <c:pt idx="144">
                  <c:v>2879</c:v>
                </c:pt>
                <c:pt idx="145">
                  <c:v>2899</c:v>
                </c:pt>
                <c:pt idx="146">
                  <c:v>2919</c:v>
                </c:pt>
                <c:pt idx="147">
                  <c:v>2939</c:v>
                </c:pt>
                <c:pt idx="148">
                  <c:v>2959</c:v>
                </c:pt>
                <c:pt idx="149">
                  <c:v>2979</c:v>
                </c:pt>
                <c:pt idx="150">
                  <c:v>2999</c:v>
                </c:pt>
                <c:pt idx="151">
                  <c:v>3019</c:v>
                </c:pt>
                <c:pt idx="152">
                  <c:v>3039</c:v>
                </c:pt>
                <c:pt idx="153">
                  <c:v>3059</c:v>
                </c:pt>
                <c:pt idx="154">
                  <c:v>3079</c:v>
                </c:pt>
                <c:pt idx="155">
                  <c:v>3100</c:v>
                </c:pt>
                <c:pt idx="156">
                  <c:v>3120</c:v>
                </c:pt>
                <c:pt idx="157">
                  <c:v>3140</c:v>
                </c:pt>
                <c:pt idx="158">
                  <c:v>3160</c:v>
                </c:pt>
                <c:pt idx="159">
                  <c:v>3180</c:v>
                </c:pt>
                <c:pt idx="160">
                  <c:v>3200</c:v>
                </c:pt>
                <c:pt idx="161">
                  <c:v>3220</c:v>
                </c:pt>
                <c:pt idx="162">
                  <c:v>3240</c:v>
                </c:pt>
                <c:pt idx="163">
                  <c:v>3260</c:v>
                </c:pt>
                <c:pt idx="164">
                  <c:v>3280</c:v>
                </c:pt>
                <c:pt idx="165">
                  <c:v>3300</c:v>
                </c:pt>
                <c:pt idx="166">
                  <c:v>3320</c:v>
                </c:pt>
                <c:pt idx="167">
                  <c:v>3340</c:v>
                </c:pt>
                <c:pt idx="168">
                  <c:v>3360</c:v>
                </c:pt>
                <c:pt idx="169">
                  <c:v>3380</c:v>
                </c:pt>
                <c:pt idx="170">
                  <c:v>3400</c:v>
                </c:pt>
                <c:pt idx="171">
                  <c:v>3420</c:v>
                </c:pt>
                <c:pt idx="172">
                  <c:v>3440</c:v>
                </c:pt>
                <c:pt idx="173">
                  <c:v>3460</c:v>
                </c:pt>
                <c:pt idx="174">
                  <c:v>3480</c:v>
                </c:pt>
                <c:pt idx="175">
                  <c:v>3500</c:v>
                </c:pt>
                <c:pt idx="176">
                  <c:v>3520</c:v>
                </c:pt>
                <c:pt idx="177">
                  <c:v>3540</c:v>
                </c:pt>
                <c:pt idx="178">
                  <c:v>3560</c:v>
                </c:pt>
                <c:pt idx="179">
                  <c:v>3580</c:v>
                </c:pt>
                <c:pt idx="180">
                  <c:v>3600</c:v>
                </c:pt>
                <c:pt idx="181">
                  <c:v>3620</c:v>
                </c:pt>
                <c:pt idx="182">
                  <c:v>3640</c:v>
                </c:pt>
                <c:pt idx="183">
                  <c:v>3660</c:v>
                </c:pt>
                <c:pt idx="184">
                  <c:v>3680</c:v>
                </c:pt>
                <c:pt idx="185">
                  <c:v>3700</c:v>
                </c:pt>
                <c:pt idx="186">
                  <c:v>3720</c:v>
                </c:pt>
                <c:pt idx="187">
                  <c:v>3740</c:v>
                </c:pt>
                <c:pt idx="188">
                  <c:v>3761</c:v>
                </c:pt>
                <c:pt idx="189">
                  <c:v>3781</c:v>
                </c:pt>
                <c:pt idx="190">
                  <c:v>3801</c:v>
                </c:pt>
                <c:pt idx="191">
                  <c:v>3821</c:v>
                </c:pt>
                <c:pt idx="192">
                  <c:v>3841</c:v>
                </c:pt>
                <c:pt idx="193">
                  <c:v>3861</c:v>
                </c:pt>
                <c:pt idx="194">
                  <c:v>3881</c:v>
                </c:pt>
                <c:pt idx="195">
                  <c:v>3901</c:v>
                </c:pt>
                <c:pt idx="196">
                  <c:v>3921</c:v>
                </c:pt>
                <c:pt idx="197">
                  <c:v>3941</c:v>
                </c:pt>
                <c:pt idx="198">
                  <c:v>3961</c:v>
                </c:pt>
                <c:pt idx="199">
                  <c:v>3981</c:v>
                </c:pt>
                <c:pt idx="200">
                  <c:v>4001</c:v>
                </c:pt>
                <c:pt idx="201">
                  <c:v>4021</c:v>
                </c:pt>
                <c:pt idx="202">
                  <c:v>4041</c:v>
                </c:pt>
                <c:pt idx="203">
                  <c:v>4061</c:v>
                </c:pt>
                <c:pt idx="204">
                  <c:v>4081</c:v>
                </c:pt>
                <c:pt idx="205">
                  <c:v>4101</c:v>
                </c:pt>
                <c:pt idx="206">
                  <c:v>4121</c:v>
                </c:pt>
                <c:pt idx="207">
                  <c:v>4141</c:v>
                </c:pt>
                <c:pt idx="208">
                  <c:v>4161</c:v>
                </c:pt>
                <c:pt idx="209">
                  <c:v>4181</c:v>
                </c:pt>
                <c:pt idx="210">
                  <c:v>4201</c:v>
                </c:pt>
                <c:pt idx="211">
                  <c:v>4221</c:v>
                </c:pt>
                <c:pt idx="212">
                  <c:v>4241</c:v>
                </c:pt>
                <c:pt idx="213">
                  <c:v>4261</c:v>
                </c:pt>
                <c:pt idx="214">
                  <c:v>4281</c:v>
                </c:pt>
                <c:pt idx="215">
                  <c:v>4301</c:v>
                </c:pt>
                <c:pt idx="216">
                  <c:v>4321</c:v>
                </c:pt>
                <c:pt idx="217">
                  <c:v>4341</c:v>
                </c:pt>
                <c:pt idx="218">
                  <c:v>4361</c:v>
                </c:pt>
                <c:pt idx="219">
                  <c:v>4381</c:v>
                </c:pt>
                <c:pt idx="220">
                  <c:v>4401</c:v>
                </c:pt>
                <c:pt idx="221">
                  <c:v>4421</c:v>
                </c:pt>
                <c:pt idx="222">
                  <c:v>4441</c:v>
                </c:pt>
                <c:pt idx="223">
                  <c:v>4461</c:v>
                </c:pt>
                <c:pt idx="224">
                  <c:v>4482</c:v>
                </c:pt>
                <c:pt idx="225">
                  <c:v>4502</c:v>
                </c:pt>
                <c:pt idx="226">
                  <c:v>4522</c:v>
                </c:pt>
                <c:pt idx="227">
                  <c:v>4542</c:v>
                </c:pt>
                <c:pt idx="228">
                  <c:v>4562</c:v>
                </c:pt>
                <c:pt idx="229">
                  <c:v>4582</c:v>
                </c:pt>
                <c:pt idx="230">
                  <c:v>4602</c:v>
                </c:pt>
                <c:pt idx="231">
                  <c:v>4622</c:v>
                </c:pt>
                <c:pt idx="232">
                  <c:v>4642</c:v>
                </c:pt>
                <c:pt idx="233">
                  <c:v>4662</c:v>
                </c:pt>
                <c:pt idx="234">
                  <c:v>4682</c:v>
                </c:pt>
                <c:pt idx="235">
                  <c:v>4702</c:v>
                </c:pt>
                <c:pt idx="236">
                  <c:v>4722</c:v>
                </c:pt>
                <c:pt idx="237">
                  <c:v>4742</c:v>
                </c:pt>
                <c:pt idx="238">
                  <c:v>4762</c:v>
                </c:pt>
                <c:pt idx="239">
                  <c:v>4782</c:v>
                </c:pt>
                <c:pt idx="240">
                  <c:v>4802</c:v>
                </c:pt>
                <c:pt idx="241">
                  <c:v>4822</c:v>
                </c:pt>
                <c:pt idx="242">
                  <c:v>4842</c:v>
                </c:pt>
                <c:pt idx="243">
                  <c:v>4862</c:v>
                </c:pt>
                <c:pt idx="244">
                  <c:v>4882</c:v>
                </c:pt>
                <c:pt idx="245">
                  <c:v>4902</c:v>
                </c:pt>
                <c:pt idx="246">
                  <c:v>4922</c:v>
                </c:pt>
                <c:pt idx="247">
                  <c:v>4942</c:v>
                </c:pt>
                <c:pt idx="248">
                  <c:v>4962</c:v>
                </c:pt>
                <c:pt idx="249">
                  <c:v>4982</c:v>
                </c:pt>
                <c:pt idx="250">
                  <c:v>5002</c:v>
                </c:pt>
                <c:pt idx="251">
                  <c:v>5022</c:v>
                </c:pt>
                <c:pt idx="252">
                  <c:v>5042</c:v>
                </c:pt>
                <c:pt idx="253">
                  <c:v>5062</c:v>
                </c:pt>
                <c:pt idx="254">
                  <c:v>5082</c:v>
                </c:pt>
                <c:pt idx="255">
                  <c:v>5102</c:v>
                </c:pt>
                <c:pt idx="256">
                  <c:v>5122</c:v>
                </c:pt>
                <c:pt idx="257">
                  <c:v>5142</c:v>
                </c:pt>
                <c:pt idx="258">
                  <c:v>5162</c:v>
                </c:pt>
                <c:pt idx="259">
                  <c:v>5182</c:v>
                </c:pt>
                <c:pt idx="260">
                  <c:v>5202</c:v>
                </c:pt>
                <c:pt idx="261">
                  <c:v>5222</c:v>
                </c:pt>
                <c:pt idx="262">
                  <c:v>5242</c:v>
                </c:pt>
                <c:pt idx="263">
                  <c:v>5262</c:v>
                </c:pt>
                <c:pt idx="264">
                  <c:v>5282</c:v>
                </c:pt>
                <c:pt idx="265">
                  <c:v>5302</c:v>
                </c:pt>
                <c:pt idx="266">
                  <c:v>5322</c:v>
                </c:pt>
                <c:pt idx="267">
                  <c:v>5342</c:v>
                </c:pt>
                <c:pt idx="268">
                  <c:v>5363</c:v>
                </c:pt>
                <c:pt idx="269">
                  <c:v>5383</c:v>
                </c:pt>
                <c:pt idx="270">
                  <c:v>5403</c:v>
                </c:pt>
                <c:pt idx="271">
                  <c:v>5423</c:v>
                </c:pt>
                <c:pt idx="272">
                  <c:v>5443</c:v>
                </c:pt>
                <c:pt idx="273">
                  <c:v>5463</c:v>
                </c:pt>
                <c:pt idx="274">
                  <c:v>5483</c:v>
                </c:pt>
                <c:pt idx="275">
                  <c:v>5503</c:v>
                </c:pt>
                <c:pt idx="276">
                  <c:v>5523</c:v>
                </c:pt>
                <c:pt idx="277">
                  <c:v>5543</c:v>
                </c:pt>
                <c:pt idx="278">
                  <c:v>5563</c:v>
                </c:pt>
                <c:pt idx="279">
                  <c:v>5583</c:v>
                </c:pt>
                <c:pt idx="280">
                  <c:v>5603</c:v>
                </c:pt>
                <c:pt idx="281">
                  <c:v>5623</c:v>
                </c:pt>
                <c:pt idx="282">
                  <c:v>5643</c:v>
                </c:pt>
                <c:pt idx="283">
                  <c:v>5663</c:v>
                </c:pt>
                <c:pt idx="284">
                  <c:v>5683</c:v>
                </c:pt>
                <c:pt idx="285">
                  <c:v>5703</c:v>
                </c:pt>
                <c:pt idx="286">
                  <c:v>5723</c:v>
                </c:pt>
                <c:pt idx="287">
                  <c:v>5743</c:v>
                </c:pt>
                <c:pt idx="288">
                  <c:v>5763</c:v>
                </c:pt>
                <c:pt idx="289">
                  <c:v>5783</c:v>
                </c:pt>
                <c:pt idx="290">
                  <c:v>5803</c:v>
                </c:pt>
                <c:pt idx="291">
                  <c:v>5823</c:v>
                </c:pt>
                <c:pt idx="292">
                  <c:v>5843</c:v>
                </c:pt>
                <c:pt idx="293">
                  <c:v>5863</c:v>
                </c:pt>
                <c:pt idx="294">
                  <c:v>5883</c:v>
                </c:pt>
                <c:pt idx="295">
                  <c:v>5903</c:v>
                </c:pt>
                <c:pt idx="296">
                  <c:v>5923</c:v>
                </c:pt>
                <c:pt idx="297">
                  <c:v>5944</c:v>
                </c:pt>
                <c:pt idx="298">
                  <c:v>5964</c:v>
                </c:pt>
                <c:pt idx="299">
                  <c:v>5984</c:v>
                </c:pt>
                <c:pt idx="300">
                  <c:v>6004</c:v>
                </c:pt>
                <c:pt idx="301">
                  <c:v>6024</c:v>
                </c:pt>
                <c:pt idx="302">
                  <c:v>6044</c:v>
                </c:pt>
                <c:pt idx="303">
                  <c:v>6064</c:v>
                </c:pt>
                <c:pt idx="304">
                  <c:v>6084</c:v>
                </c:pt>
                <c:pt idx="305">
                  <c:v>6104</c:v>
                </c:pt>
                <c:pt idx="306">
                  <c:v>6124</c:v>
                </c:pt>
                <c:pt idx="307">
                  <c:v>6144</c:v>
                </c:pt>
                <c:pt idx="308">
                  <c:v>6164</c:v>
                </c:pt>
                <c:pt idx="309">
                  <c:v>6184</c:v>
                </c:pt>
                <c:pt idx="310">
                  <c:v>6204</c:v>
                </c:pt>
                <c:pt idx="311">
                  <c:v>6224</c:v>
                </c:pt>
                <c:pt idx="312">
                  <c:v>6244</c:v>
                </c:pt>
                <c:pt idx="313">
                  <c:v>6264</c:v>
                </c:pt>
                <c:pt idx="314">
                  <c:v>6284</c:v>
                </c:pt>
                <c:pt idx="315">
                  <c:v>6304</c:v>
                </c:pt>
                <c:pt idx="316">
                  <c:v>6324</c:v>
                </c:pt>
                <c:pt idx="317">
                  <c:v>6344</c:v>
                </c:pt>
                <c:pt idx="318">
                  <c:v>6364</c:v>
                </c:pt>
                <c:pt idx="319">
                  <c:v>6384</c:v>
                </c:pt>
                <c:pt idx="320">
                  <c:v>6404</c:v>
                </c:pt>
                <c:pt idx="321">
                  <c:v>6424</c:v>
                </c:pt>
                <c:pt idx="322">
                  <c:v>6444</c:v>
                </c:pt>
                <c:pt idx="323">
                  <c:v>6464</c:v>
                </c:pt>
                <c:pt idx="324">
                  <c:v>6484</c:v>
                </c:pt>
                <c:pt idx="325">
                  <c:v>6505</c:v>
                </c:pt>
                <c:pt idx="326">
                  <c:v>6525</c:v>
                </c:pt>
                <c:pt idx="327">
                  <c:v>6545</c:v>
                </c:pt>
                <c:pt idx="328">
                  <c:v>6565</c:v>
                </c:pt>
                <c:pt idx="329">
                  <c:v>6585</c:v>
                </c:pt>
                <c:pt idx="330">
                  <c:v>6605</c:v>
                </c:pt>
                <c:pt idx="331">
                  <c:v>6625</c:v>
                </c:pt>
                <c:pt idx="332">
                  <c:v>6645</c:v>
                </c:pt>
                <c:pt idx="333">
                  <c:v>6665</c:v>
                </c:pt>
                <c:pt idx="334">
                  <c:v>6685</c:v>
                </c:pt>
                <c:pt idx="335">
                  <c:v>6705</c:v>
                </c:pt>
                <c:pt idx="336">
                  <c:v>6725</c:v>
                </c:pt>
                <c:pt idx="337">
                  <c:v>6745</c:v>
                </c:pt>
                <c:pt idx="338">
                  <c:v>6765</c:v>
                </c:pt>
                <c:pt idx="339">
                  <c:v>6785</c:v>
                </c:pt>
                <c:pt idx="340">
                  <c:v>6805</c:v>
                </c:pt>
                <c:pt idx="341">
                  <c:v>6825</c:v>
                </c:pt>
                <c:pt idx="342">
                  <c:v>6845</c:v>
                </c:pt>
                <c:pt idx="343">
                  <c:v>6865</c:v>
                </c:pt>
                <c:pt idx="344">
                  <c:v>6885</c:v>
                </c:pt>
                <c:pt idx="345">
                  <c:v>6905</c:v>
                </c:pt>
                <c:pt idx="346">
                  <c:v>6925</c:v>
                </c:pt>
                <c:pt idx="347">
                  <c:v>6945</c:v>
                </c:pt>
                <c:pt idx="348">
                  <c:v>6965</c:v>
                </c:pt>
                <c:pt idx="349">
                  <c:v>6985</c:v>
                </c:pt>
                <c:pt idx="350">
                  <c:v>7006</c:v>
                </c:pt>
                <c:pt idx="351">
                  <c:v>7026</c:v>
                </c:pt>
                <c:pt idx="352">
                  <c:v>7046</c:v>
                </c:pt>
                <c:pt idx="353">
                  <c:v>7066</c:v>
                </c:pt>
                <c:pt idx="354">
                  <c:v>7086</c:v>
                </c:pt>
                <c:pt idx="355">
                  <c:v>7106</c:v>
                </c:pt>
                <c:pt idx="356">
                  <c:v>7126</c:v>
                </c:pt>
                <c:pt idx="357">
                  <c:v>7146</c:v>
                </c:pt>
                <c:pt idx="358">
                  <c:v>7166</c:v>
                </c:pt>
                <c:pt idx="359">
                  <c:v>7186</c:v>
                </c:pt>
                <c:pt idx="360">
                  <c:v>7206</c:v>
                </c:pt>
                <c:pt idx="361">
                  <c:v>7226</c:v>
                </c:pt>
                <c:pt idx="362">
                  <c:v>7246</c:v>
                </c:pt>
                <c:pt idx="363">
                  <c:v>7266</c:v>
                </c:pt>
                <c:pt idx="364">
                  <c:v>7286</c:v>
                </c:pt>
                <c:pt idx="365">
                  <c:v>7306</c:v>
                </c:pt>
                <c:pt idx="366">
                  <c:v>7326</c:v>
                </c:pt>
                <c:pt idx="367">
                  <c:v>7346</c:v>
                </c:pt>
                <c:pt idx="368">
                  <c:v>7366</c:v>
                </c:pt>
                <c:pt idx="369">
                  <c:v>7386</c:v>
                </c:pt>
                <c:pt idx="370">
                  <c:v>7406</c:v>
                </c:pt>
                <c:pt idx="371">
                  <c:v>7427</c:v>
                </c:pt>
                <c:pt idx="372">
                  <c:v>7447</c:v>
                </c:pt>
                <c:pt idx="373">
                  <c:v>7467</c:v>
                </c:pt>
                <c:pt idx="374">
                  <c:v>7487</c:v>
                </c:pt>
                <c:pt idx="375">
                  <c:v>7507</c:v>
                </c:pt>
                <c:pt idx="376">
                  <c:v>7527</c:v>
                </c:pt>
                <c:pt idx="377">
                  <c:v>7547</c:v>
                </c:pt>
                <c:pt idx="378">
                  <c:v>7567</c:v>
                </c:pt>
                <c:pt idx="379">
                  <c:v>7587</c:v>
                </c:pt>
                <c:pt idx="380">
                  <c:v>7607</c:v>
                </c:pt>
                <c:pt idx="381">
                  <c:v>7627</c:v>
                </c:pt>
                <c:pt idx="382">
                  <c:v>7647</c:v>
                </c:pt>
                <c:pt idx="383">
                  <c:v>7667</c:v>
                </c:pt>
                <c:pt idx="384">
                  <c:v>7687</c:v>
                </c:pt>
                <c:pt idx="385">
                  <c:v>7707</c:v>
                </c:pt>
                <c:pt idx="386">
                  <c:v>7727</c:v>
                </c:pt>
                <c:pt idx="387">
                  <c:v>7747</c:v>
                </c:pt>
                <c:pt idx="388">
                  <c:v>7767</c:v>
                </c:pt>
                <c:pt idx="389">
                  <c:v>7787</c:v>
                </c:pt>
                <c:pt idx="390">
                  <c:v>7807</c:v>
                </c:pt>
                <c:pt idx="391">
                  <c:v>7827</c:v>
                </c:pt>
                <c:pt idx="392">
                  <c:v>7847</c:v>
                </c:pt>
                <c:pt idx="393">
                  <c:v>7867</c:v>
                </c:pt>
                <c:pt idx="394">
                  <c:v>7887</c:v>
                </c:pt>
                <c:pt idx="395">
                  <c:v>7908</c:v>
                </c:pt>
                <c:pt idx="396">
                  <c:v>7928</c:v>
                </c:pt>
                <c:pt idx="397">
                  <c:v>7948</c:v>
                </c:pt>
                <c:pt idx="398">
                  <c:v>7968</c:v>
                </c:pt>
                <c:pt idx="399">
                  <c:v>7988</c:v>
                </c:pt>
                <c:pt idx="400">
                  <c:v>8008</c:v>
                </c:pt>
                <c:pt idx="401">
                  <c:v>8028</c:v>
                </c:pt>
                <c:pt idx="402">
                  <c:v>8048</c:v>
                </c:pt>
                <c:pt idx="403">
                  <c:v>8068</c:v>
                </c:pt>
                <c:pt idx="404">
                  <c:v>8088</c:v>
                </c:pt>
                <c:pt idx="405">
                  <c:v>8108</c:v>
                </c:pt>
                <c:pt idx="406">
                  <c:v>8128</c:v>
                </c:pt>
                <c:pt idx="407">
                  <c:v>8148</c:v>
                </c:pt>
                <c:pt idx="408">
                  <c:v>8168</c:v>
                </c:pt>
                <c:pt idx="409">
                  <c:v>8188</c:v>
                </c:pt>
                <c:pt idx="410">
                  <c:v>8208</c:v>
                </c:pt>
                <c:pt idx="411">
                  <c:v>8228</c:v>
                </c:pt>
                <c:pt idx="412">
                  <c:v>8248</c:v>
                </c:pt>
                <c:pt idx="413">
                  <c:v>8268</c:v>
                </c:pt>
                <c:pt idx="414">
                  <c:v>8288</c:v>
                </c:pt>
                <c:pt idx="415">
                  <c:v>8308</c:v>
                </c:pt>
                <c:pt idx="416">
                  <c:v>8328</c:v>
                </c:pt>
                <c:pt idx="417">
                  <c:v>8348</c:v>
                </c:pt>
                <c:pt idx="418">
                  <c:v>8368</c:v>
                </c:pt>
                <c:pt idx="419">
                  <c:v>8388</c:v>
                </c:pt>
                <c:pt idx="420">
                  <c:v>8408</c:v>
                </c:pt>
                <c:pt idx="421">
                  <c:v>8428</c:v>
                </c:pt>
                <c:pt idx="422">
                  <c:v>8449</c:v>
                </c:pt>
                <c:pt idx="423">
                  <c:v>8469</c:v>
                </c:pt>
                <c:pt idx="424">
                  <c:v>8489</c:v>
                </c:pt>
                <c:pt idx="425">
                  <c:v>8509</c:v>
                </c:pt>
                <c:pt idx="426">
                  <c:v>8529</c:v>
                </c:pt>
                <c:pt idx="427">
                  <c:v>8549</c:v>
                </c:pt>
                <c:pt idx="428">
                  <c:v>8569</c:v>
                </c:pt>
                <c:pt idx="429">
                  <c:v>8589</c:v>
                </c:pt>
                <c:pt idx="430">
                  <c:v>8609</c:v>
                </c:pt>
                <c:pt idx="431">
                  <c:v>8629</c:v>
                </c:pt>
                <c:pt idx="432">
                  <c:v>8649</c:v>
                </c:pt>
                <c:pt idx="433">
                  <c:v>8669</c:v>
                </c:pt>
                <c:pt idx="434">
                  <c:v>8689</c:v>
                </c:pt>
                <c:pt idx="435">
                  <c:v>8709</c:v>
                </c:pt>
                <c:pt idx="436">
                  <c:v>8729</c:v>
                </c:pt>
                <c:pt idx="437">
                  <c:v>8749</c:v>
                </c:pt>
                <c:pt idx="438">
                  <c:v>8769</c:v>
                </c:pt>
                <c:pt idx="439">
                  <c:v>8789</c:v>
                </c:pt>
                <c:pt idx="440">
                  <c:v>8809</c:v>
                </c:pt>
                <c:pt idx="441">
                  <c:v>8829</c:v>
                </c:pt>
                <c:pt idx="442">
                  <c:v>8849</c:v>
                </c:pt>
                <c:pt idx="443">
                  <c:v>8869</c:v>
                </c:pt>
                <c:pt idx="444">
                  <c:v>8889</c:v>
                </c:pt>
                <c:pt idx="445">
                  <c:v>8910</c:v>
                </c:pt>
                <c:pt idx="446">
                  <c:v>8930</c:v>
                </c:pt>
                <c:pt idx="447">
                  <c:v>8950</c:v>
                </c:pt>
                <c:pt idx="448">
                  <c:v>8970</c:v>
                </c:pt>
                <c:pt idx="449">
                  <c:v>8990</c:v>
                </c:pt>
                <c:pt idx="450">
                  <c:v>9010</c:v>
                </c:pt>
                <c:pt idx="451">
                  <c:v>9030</c:v>
                </c:pt>
                <c:pt idx="452">
                  <c:v>9050</c:v>
                </c:pt>
                <c:pt idx="453">
                  <c:v>9070</c:v>
                </c:pt>
                <c:pt idx="454">
                  <c:v>9090</c:v>
                </c:pt>
                <c:pt idx="455">
                  <c:v>9110</c:v>
                </c:pt>
                <c:pt idx="456">
                  <c:v>9130</c:v>
                </c:pt>
                <c:pt idx="457">
                  <c:v>9150</c:v>
                </c:pt>
                <c:pt idx="458">
                  <c:v>9170</c:v>
                </c:pt>
                <c:pt idx="459">
                  <c:v>9190</c:v>
                </c:pt>
                <c:pt idx="460">
                  <c:v>9210</c:v>
                </c:pt>
                <c:pt idx="461">
                  <c:v>9230</c:v>
                </c:pt>
                <c:pt idx="462">
                  <c:v>9250</c:v>
                </c:pt>
                <c:pt idx="463">
                  <c:v>9270</c:v>
                </c:pt>
                <c:pt idx="464">
                  <c:v>9290</c:v>
                </c:pt>
                <c:pt idx="465">
                  <c:v>9310</c:v>
                </c:pt>
                <c:pt idx="466">
                  <c:v>9330</c:v>
                </c:pt>
                <c:pt idx="467">
                  <c:v>9350</c:v>
                </c:pt>
                <c:pt idx="468">
                  <c:v>9370</c:v>
                </c:pt>
                <c:pt idx="469">
                  <c:v>9390</c:v>
                </c:pt>
                <c:pt idx="470">
                  <c:v>9410</c:v>
                </c:pt>
                <c:pt idx="471">
                  <c:v>9430</c:v>
                </c:pt>
                <c:pt idx="472">
                  <c:v>9450</c:v>
                </c:pt>
                <c:pt idx="473">
                  <c:v>9471</c:v>
                </c:pt>
                <c:pt idx="474">
                  <c:v>9491</c:v>
                </c:pt>
                <c:pt idx="475">
                  <c:v>9511</c:v>
                </c:pt>
                <c:pt idx="476">
                  <c:v>9531</c:v>
                </c:pt>
                <c:pt idx="477">
                  <c:v>9551</c:v>
                </c:pt>
                <c:pt idx="478">
                  <c:v>9571</c:v>
                </c:pt>
                <c:pt idx="479">
                  <c:v>9591</c:v>
                </c:pt>
                <c:pt idx="480">
                  <c:v>9611</c:v>
                </c:pt>
                <c:pt idx="481">
                  <c:v>9631</c:v>
                </c:pt>
                <c:pt idx="482">
                  <c:v>9651</c:v>
                </c:pt>
                <c:pt idx="483">
                  <c:v>9671</c:v>
                </c:pt>
                <c:pt idx="484">
                  <c:v>9691</c:v>
                </c:pt>
                <c:pt idx="485">
                  <c:v>9711</c:v>
                </c:pt>
                <c:pt idx="486">
                  <c:v>9731</c:v>
                </c:pt>
                <c:pt idx="487">
                  <c:v>9751</c:v>
                </c:pt>
                <c:pt idx="488">
                  <c:v>9771</c:v>
                </c:pt>
                <c:pt idx="489">
                  <c:v>9791</c:v>
                </c:pt>
                <c:pt idx="490">
                  <c:v>9811</c:v>
                </c:pt>
                <c:pt idx="491">
                  <c:v>9831</c:v>
                </c:pt>
                <c:pt idx="492">
                  <c:v>9851</c:v>
                </c:pt>
                <c:pt idx="493">
                  <c:v>9871</c:v>
                </c:pt>
                <c:pt idx="494">
                  <c:v>9891</c:v>
                </c:pt>
                <c:pt idx="495">
                  <c:v>9912</c:v>
                </c:pt>
                <c:pt idx="496">
                  <c:v>9932</c:v>
                </c:pt>
                <c:pt idx="497">
                  <c:v>9952</c:v>
                </c:pt>
                <c:pt idx="498">
                  <c:v>9972</c:v>
                </c:pt>
                <c:pt idx="499">
                  <c:v>9992</c:v>
                </c:pt>
                <c:pt idx="500">
                  <c:v>10012</c:v>
                </c:pt>
                <c:pt idx="501">
                  <c:v>10032</c:v>
                </c:pt>
                <c:pt idx="502">
                  <c:v>10052</c:v>
                </c:pt>
                <c:pt idx="503">
                  <c:v>10072</c:v>
                </c:pt>
                <c:pt idx="504">
                  <c:v>10092</c:v>
                </c:pt>
                <c:pt idx="505">
                  <c:v>10112</c:v>
                </c:pt>
                <c:pt idx="506">
                  <c:v>10132</c:v>
                </c:pt>
                <c:pt idx="507">
                  <c:v>10152</c:v>
                </c:pt>
                <c:pt idx="508">
                  <c:v>10172</c:v>
                </c:pt>
                <c:pt idx="509">
                  <c:v>10192</c:v>
                </c:pt>
                <c:pt idx="510">
                  <c:v>10212</c:v>
                </c:pt>
                <c:pt idx="511">
                  <c:v>10232</c:v>
                </c:pt>
                <c:pt idx="512">
                  <c:v>10252</c:v>
                </c:pt>
                <c:pt idx="513">
                  <c:v>10272</c:v>
                </c:pt>
                <c:pt idx="514">
                  <c:v>10292</c:v>
                </c:pt>
                <c:pt idx="515">
                  <c:v>10313</c:v>
                </c:pt>
                <c:pt idx="516">
                  <c:v>10333</c:v>
                </c:pt>
                <c:pt idx="517">
                  <c:v>10353</c:v>
                </c:pt>
                <c:pt idx="518">
                  <c:v>10373</c:v>
                </c:pt>
                <c:pt idx="519">
                  <c:v>10393</c:v>
                </c:pt>
                <c:pt idx="520">
                  <c:v>10413</c:v>
                </c:pt>
                <c:pt idx="521">
                  <c:v>10433</c:v>
                </c:pt>
                <c:pt idx="522">
                  <c:v>10453</c:v>
                </c:pt>
                <c:pt idx="523">
                  <c:v>10473</c:v>
                </c:pt>
                <c:pt idx="524">
                  <c:v>10493</c:v>
                </c:pt>
                <c:pt idx="525">
                  <c:v>10513</c:v>
                </c:pt>
                <c:pt idx="526">
                  <c:v>10533</c:v>
                </c:pt>
                <c:pt idx="527">
                  <c:v>10553</c:v>
                </c:pt>
                <c:pt idx="528">
                  <c:v>10573</c:v>
                </c:pt>
                <c:pt idx="529">
                  <c:v>10593</c:v>
                </c:pt>
                <c:pt idx="530">
                  <c:v>10613</c:v>
                </c:pt>
                <c:pt idx="531">
                  <c:v>10633</c:v>
                </c:pt>
                <c:pt idx="532">
                  <c:v>10653</c:v>
                </c:pt>
                <c:pt idx="533">
                  <c:v>10673</c:v>
                </c:pt>
                <c:pt idx="534">
                  <c:v>10693</c:v>
                </c:pt>
                <c:pt idx="535">
                  <c:v>10713</c:v>
                </c:pt>
                <c:pt idx="536">
                  <c:v>10733</c:v>
                </c:pt>
                <c:pt idx="537">
                  <c:v>10753</c:v>
                </c:pt>
                <c:pt idx="538">
                  <c:v>10773</c:v>
                </c:pt>
                <c:pt idx="539">
                  <c:v>10793</c:v>
                </c:pt>
                <c:pt idx="540">
                  <c:v>10813</c:v>
                </c:pt>
                <c:pt idx="541">
                  <c:v>10834</c:v>
                </c:pt>
                <c:pt idx="542">
                  <c:v>10854</c:v>
                </c:pt>
                <c:pt idx="543">
                  <c:v>10874</c:v>
                </c:pt>
                <c:pt idx="544">
                  <c:v>10894</c:v>
                </c:pt>
                <c:pt idx="545">
                  <c:v>10914</c:v>
                </c:pt>
                <c:pt idx="546">
                  <c:v>10934</c:v>
                </c:pt>
                <c:pt idx="547">
                  <c:v>10954</c:v>
                </c:pt>
                <c:pt idx="548">
                  <c:v>10974</c:v>
                </c:pt>
                <c:pt idx="549">
                  <c:v>10994</c:v>
                </c:pt>
                <c:pt idx="550">
                  <c:v>11014</c:v>
                </c:pt>
                <c:pt idx="551">
                  <c:v>11034</c:v>
                </c:pt>
                <c:pt idx="552">
                  <c:v>11054</c:v>
                </c:pt>
                <c:pt idx="553">
                  <c:v>11074</c:v>
                </c:pt>
                <c:pt idx="554">
                  <c:v>11094</c:v>
                </c:pt>
                <c:pt idx="555">
                  <c:v>11114</c:v>
                </c:pt>
                <c:pt idx="556">
                  <c:v>11134</c:v>
                </c:pt>
                <c:pt idx="557">
                  <c:v>11154</c:v>
                </c:pt>
                <c:pt idx="558">
                  <c:v>11174</c:v>
                </c:pt>
                <c:pt idx="559">
                  <c:v>11194</c:v>
                </c:pt>
                <c:pt idx="560">
                  <c:v>11214</c:v>
                </c:pt>
                <c:pt idx="561">
                  <c:v>11234</c:v>
                </c:pt>
                <c:pt idx="562">
                  <c:v>11254</c:v>
                </c:pt>
                <c:pt idx="563">
                  <c:v>11274</c:v>
                </c:pt>
                <c:pt idx="564">
                  <c:v>11294</c:v>
                </c:pt>
                <c:pt idx="565">
                  <c:v>11314</c:v>
                </c:pt>
                <c:pt idx="566">
                  <c:v>11335</c:v>
                </c:pt>
                <c:pt idx="567">
                  <c:v>11355</c:v>
                </c:pt>
                <c:pt idx="568">
                  <c:v>11375</c:v>
                </c:pt>
                <c:pt idx="569">
                  <c:v>11395</c:v>
                </c:pt>
                <c:pt idx="570">
                  <c:v>11415</c:v>
                </c:pt>
                <c:pt idx="571">
                  <c:v>11435</c:v>
                </c:pt>
                <c:pt idx="572">
                  <c:v>11455</c:v>
                </c:pt>
                <c:pt idx="573">
                  <c:v>11475</c:v>
                </c:pt>
                <c:pt idx="574">
                  <c:v>11495</c:v>
                </c:pt>
                <c:pt idx="575">
                  <c:v>11515</c:v>
                </c:pt>
                <c:pt idx="576">
                  <c:v>11535</c:v>
                </c:pt>
                <c:pt idx="577">
                  <c:v>11555</c:v>
                </c:pt>
                <c:pt idx="578">
                  <c:v>11575</c:v>
                </c:pt>
                <c:pt idx="579">
                  <c:v>11595</c:v>
                </c:pt>
                <c:pt idx="580">
                  <c:v>11615</c:v>
                </c:pt>
                <c:pt idx="581">
                  <c:v>11635</c:v>
                </c:pt>
                <c:pt idx="582">
                  <c:v>11655</c:v>
                </c:pt>
                <c:pt idx="583">
                  <c:v>11675</c:v>
                </c:pt>
                <c:pt idx="584">
                  <c:v>11695</c:v>
                </c:pt>
                <c:pt idx="585">
                  <c:v>11716</c:v>
                </c:pt>
                <c:pt idx="586">
                  <c:v>11736</c:v>
                </c:pt>
                <c:pt idx="587">
                  <c:v>11756</c:v>
                </c:pt>
                <c:pt idx="588">
                  <c:v>11776</c:v>
                </c:pt>
                <c:pt idx="589">
                  <c:v>11796</c:v>
                </c:pt>
                <c:pt idx="590">
                  <c:v>11816</c:v>
                </c:pt>
                <c:pt idx="591">
                  <c:v>11836</c:v>
                </c:pt>
                <c:pt idx="592">
                  <c:v>11856</c:v>
                </c:pt>
                <c:pt idx="593">
                  <c:v>11876</c:v>
                </c:pt>
                <c:pt idx="594">
                  <c:v>11896</c:v>
                </c:pt>
                <c:pt idx="595">
                  <c:v>11916</c:v>
                </c:pt>
                <c:pt idx="596">
                  <c:v>11936</c:v>
                </c:pt>
                <c:pt idx="597">
                  <c:v>11956</c:v>
                </c:pt>
                <c:pt idx="598">
                  <c:v>11976</c:v>
                </c:pt>
                <c:pt idx="599">
                  <c:v>11996</c:v>
                </c:pt>
                <c:pt idx="600">
                  <c:v>12016</c:v>
                </c:pt>
                <c:pt idx="601">
                  <c:v>12036</c:v>
                </c:pt>
                <c:pt idx="602">
                  <c:v>12056</c:v>
                </c:pt>
                <c:pt idx="603">
                  <c:v>12076</c:v>
                </c:pt>
                <c:pt idx="604">
                  <c:v>12096</c:v>
                </c:pt>
                <c:pt idx="605">
                  <c:v>12116</c:v>
                </c:pt>
                <c:pt idx="606">
                  <c:v>12136</c:v>
                </c:pt>
                <c:pt idx="607">
                  <c:v>12156</c:v>
                </c:pt>
                <c:pt idx="608">
                  <c:v>12176</c:v>
                </c:pt>
                <c:pt idx="609">
                  <c:v>12197</c:v>
                </c:pt>
                <c:pt idx="610">
                  <c:v>12217</c:v>
                </c:pt>
                <c:pt idx="611">
                  <c:v>12237</c:v>
                </c:pt>
                <c:pt idx="612">
                  <c:v>12257</c:v>
                </c:pt>
                <c:pt idx="613">
                  <c:v>12277</c:v>
                </c:pt>
                <c:pt idx="614">
                  <c:v>12297</c:v>
                </c:pt>
                <c:pt idx="615">
                  <c:v>12317</c:v>
                </c:pt>
                <c:pt idx="616">
                  <c:v>12337</c:v>
                </c:pt>
                <c:pt idx="617">
                  <c:v>12357</c:v>
                </c:pt>
                <c:pt idx="618">
                  <c:v>12377</c:v>
                </c:pt>
                <c:pt idx="619">
                  <c:v>12397</c:v>
                </c:pt>
                <c:pt idx="620">
                  <c:v>12417</c:v>
                </c:pt>
                <c:pt idx="621">
                  <c:v>12437</c:v>
                </c:pt>
                <c:pt idx="622">
                  <c:v>12457</c:v>
                </c:pt>
                <c:pt idx="623">
                  <c:v>12477</c:v>
                </c:pt>
                <c:pt idx="624">
                  <c:v>12497</c:v>
                </c:pt>
                <c:pt idx="625">
                  <c:v>12517</c:v>
                </c:pt>
                <c:pt idx="626">
                  <c:v>12537</c:v>
                </c:pt>
                <c:pt idx="627">
                  <c:v>12557</c:v>
                </c:pt>
                <c:pt idx="628">
                  <c:v>12577</c:v>
                </c:pt>
                <c:pt idx="629">
                  <c:v>12597</c:v>
                </c:pt>
                <c:pt idx="630">
                  <c:v>12618</c:v>
                </c:pt>
                <c:pt idx="631">
                  <c:v>12638</c:v>
                </c:pt>
                <c:pt idx="632">
                  <c:v>12658</c:v>
                </c:pt>
                <c:pt idx="633">
                  <c:v>12678</c:v>
                </c:pt>
                <c:pt idx="634">
                  <c:v>12698</c:v>
                </c:pt>
                <c:pt idx="635">
                  <c:v>12718</c:v>
                </c:pt>
                <c:pt idx="636">
                  <c:v>12738</c:v>
                </c:pt>
                <c:pt idx="637">
                  <c:v>12758</c:v>
                </c:pt>
                <c:pt idx="638">
                  <c:v>12778</c:v>
                </c:pt>
                <c:pt idx="639">
                  <c:v>12798</c:v>
                </c:pt>
                <c:pt idx="640">
                  <c:v>12818</c:v>
                </c:pt>
                <c:pt idx="641">
                  <c:v>12838</c:v>
                </c:pt>
                <c:pt idx="642">
                  <c:v>12858</c:v>
                </c:pt>
                <c:pt idx="643">
                  <c:v>12878</c:v>
                </c:pt>
                <c:pt idx="644">
                  <c:v>12899</c:v>
                </c:pt>
                <c:pt idx="645">
                  <c:v>12919</c:v>
                </c:pt>
                <c:pt idx="646">
                  <c:v>12939</c:v>
                </c:pt>
                <c:pt idx="647">
                  <c:v>12959</c:v>
                </c:pt>
                <c:pt idx="648">
                  <c:v>12979</c:v>
                </c:pt>
                <c:pt idx="649">
                  <c:v>12999</c:v>
                </c:pt>
                <c:pt idx="650">
                  <c:v>13019</c:v>
                </c:pt>
                <c:pt idx="651">
                  <c:v>13039</c:v>
                </c:pt>
                <c:pt idx="652">
                  <c:v>13059</c:v>
                </c:pt>
                <c:pt idx="653">
                  <c:v>13079</c:v>
                </c:pt>
                <c:pt idx="654">
                  <c:v>13099</c:v>
                </c:pt>
                <c:pt idx="655">
                  <c:v>13119</c:v>
                </c:pt>
                <c:pt idx="656">
                  <c:v>13139</c:v>
                </c:pt>
                <c:pt idx="657">
                  <c:v>13159</c:v>
                </c:pt>
                <c:pt idx="658">
                  <c:v>13179</c:v>
                </c:pt>
                <c:pt idx="659">
                  <c:v>13199</c:v>
                </c:pt>
                <c:pt idx="660">
                  <c:v>13220</c:v>
                </c:pt>
                <c:pt idx="661">
                  <c:v>13240</c:v>
                </c:pt>
                <c:pt idx="662">
                  <c:v>13260</c:v>
                </c:pt>
                <c:pt idx="663">
                  <c:v>13280</c:v>
                </c:pt>
                <c:pt idx="664">
                  <c:v>13300</c:v>
                </c:pt>
                <c:pt idx="665">
                  <c:v>13320</c:v>
                </c:pt>
                <c:pt idx="666">
                  <c:v>13340</c:v>
                </c:pt>
                <c:pt idx="667">
                  <c:v>13360</c:v>
                </c:pt>
                <c:pt idx="668">
                  <c:v>13380</c:v>
                </c:pt>
                <c:pt idx="669">
                  <c:v>13400</c:v>
                </c:pt>
                <c:pt idx="670">
                  <c:v>13420</c:v>
                </c:pt>
                <c:pt idx="671">
                  <c:v>13440</c:v>
                </c:pt>
                <c:pt idx="672">
                  <c:v>13460</c:v>
                </c:pt>
                <c:pt idx="673">
                  <c:v>13480</c:v>
                </c:pt>
                <c:pt idx="674">
                  <c:v>13500</c:v>
                </c:pt>
                <c:pt idx="675">
                  <c:v>13520</c:v>
                </c:pt>
                <c:pt idx="676">
                  <c:v>13540</c:v>
                </c:pt>
                <c:pt idx="677">
                  <c:v>13560</c:v>
                </c:pt>
                <c:pt idx="678">
                  <c:v>13580</c:v>
                </c:pt>
                <c:pt idx="679">
                  <c:v>13600</c:v>
                </c:pt>
                <c:pt idx="680">
                  <c:v>13620</c:v>
                </c:pt>
                <c:pt idx="681">
                  <c:v>13640</c:v>
                </c:pt>
                <c:pt idx="682">
                  <c:v>13661</c:v>
                </c:pt>
                <c:pt idx="683">
                  <c:v>13681</c:v>
                </c:pt>
                <c:pt idx="684">
                  <c:v>13701</c:v>
                </c:pt>
                <c:pt idx="685">
                  <c:v>13721</c:v>
                </c:pt>
                <c:pt idx="686">
                  <c:v>13741</c:v>
                </c:pt>
                <c:pt idx="687">
                  <c:v>13761</c:v>
                </c:pt>
                <c:pt idx="688">
                  <c:v>13781</c:v>
                </c:pt>
                <c:pt idx="689">
                  <c:v>13801</c:v>
                </c:pt>
                <c:pt idx="690">
                  <c:v>13821</c:v>
                </c:pt>
                <c:pt idx="691">
                  <c:v>13841</c:v>
                </c:pt>
                <c:pt idx="692">
                  <c:v>13861</c:v>
                </c:pt>
                <c:pt idx="693">
                  <c:v>13881</c:v>
                </c:pt>
                <c:pt idx="694">
                  <c:v>13901</c:v>
                </c:pt>
                <c:pt idx="695">
                  <c:v>13921</c:v>
                </c:pt>
                <c:pt idx="696">
                  <c:v>13941</c:v>
                </c:pt>
                <c:pt idx="697">
                  <c:v>13961</c:v>
                </c:pt>
                <c:pt idx="698">
                  <c:v>13982</c:v>
                </c:pt>
                <c:pt idx="699">
                  <c:v>14002</c:v>
                </c:pt>
                <c:pt idx="700">
                  <c:v>14022</c:v>
                </c:pt>
                <c:pt idx="701">
                  <c:v>14042</c:v>
                </c:pt>
                <c:pt idx="702">
                  <c:v>14062</c:v>
                </c:pt>
                <c:pt idx="703">
                  <c:v>14082</c:v>
                </c:pt>
                <c:pt idx="704">
                  <c:v>14102</c:v>
                </c:pt>
                <c:pt idx="705">
                  <c:v>14122</c:v>
                </c:pt>
                <c:pt idx="706">
                  <c:v>14142</c:v>
                </c:pt>
              </c:numCache>
            </c:numRef>
          </c:xVal>
          <c:yVal>
            <c:numRef>
              <c:f>'800 bar'!$L$94:$L$800</c:f>
              <c:numCache>
                <c:formatCode>General</c:formatCode>
                <c:ptCount val="707"/>
                <c:pt idx="0">
                  <c:v>306</c:v>
                </c:pt>
                <c:pt idx="1">
                  <c:v>345</c:v>
                </c:pt>
                <c:pt idx="2">
                  <c:v>364</c:v>
                </c:pt>
                <c:pt idx="3">
                  <c:v>409</c:v>
                </c:pt>
                <c:pt idx="4">
                  <c:v>404</c:v>
                </c:pt>
                <c:pt idx="5">
                  <c:v>400</c:v>
                </c:pt>
                <c:pt idx="6">
                  <c:v>397</c:v>
                </c:pt>
                <c:pt idx="7">
                  <c:v>396</c:v>
                </c:pt>
                <c:pt idx="8">
                  <c:v>388</c:v>
                </c:pt>
                <c:pt idx="9">
                  <c:v>388</c:v>
                </c:pt>
                <c:pt idx="10">
                  <c:v>386</c:v>
                </c:pt>
                <c:pt idx="11">
                  <c:v>386</c:v>
                </c:pt>
                <c:pt idx="12">
                  <c:v>385</c:v>
                </c:pt>
                <c:pt idx="13">
                  <c:v>385</c:v>
                </c:pt>
                <c:pt idx="14">
                  <c:v>384</c:v>
                </c:pt>
                <c:pt idx="15">
                  <c:v>384</c:v>
                </c:pt>
                <c:pt idx="16">
                  <c:v>383</c:v>
                </c:pt>
                <c:pt idx="17">
                  <c:v>383</c:v>
                </c:pt>
                <c:pt idx="18">
                  <c:v>383</c:v>
                </c:pt>
                <c:pt idx="19">
                  <c:v>381</c:v>
                </c:pt>
                <c:pt idx="20">
                  <c:v>381</c:v>
                </c:pt>
                <c:pt idx="21">
                  <c:v>381</c:v>
                </c:pt>
                <c:pt idx="22">
                  <c:v>380</c:v>
                </c:pt>
                <c:pt idx="23">
                  <c:v>380</c:v>
                </c:pt>
                <c:pt idx="24">
                  <c:v>380</c:v>
                </c:pt>
                <c:pt idx="25">
                  <c:v>380</c:v>
                </c:pt>
                <c:pt idx="26">
                  <c:v>379</c:v>
                </c:pt>
                <c:pt idx="27">
                  <c:v>380</c:v>
                </c:pt>
                <c:pt idx="28">
                  <c:v>380</c:v>
                </c:pt>
                <c:pt idx="29">
                  <c:v>380</c:v>
                </c:pt>
                <c:pt idx="30">
                  <c:v>380</c:v>
                </c:pt>
                <c:pt idx="31">
                  <c:v>382</c:v>
                </c:pt>
                <c:pt idx="32">
                  <c:v>382</c:v>
                </c:pt>
                <c:pt idx="33">
                  <c:v>383</c:v>
                </c:pt>
                <c:pt idx="34">
                  <c:v>382</c:v>
                </c:pt>
                <c:pt idx="35">
                  <c:v>383</c:v>
                </c:pt>
                <c:pt idx="36">
                  <c:v>384</c:v>
                </c:pt>
                <c:pt idx="37">
                  <c:v>384</c:v>
                </c:pt>
                <c:pt idx="38">
                  <c:v>386</c:v>
                </c:pt>
                <c:pt idx="39">
                  <c:v>385</c:v>
                </c:pt>
                <c:pt idx="40">
                  <c:v>387</c:v>
                </c:pt>
                <c:pt idx="41">
                  <c:v>387</c:v>
                </c:pt>
                <c:pt idx="42">
                  <c:v>388</c:v>
                </c:pt>
                <c:pt idx="43">
                  <c:v>388</c:v>
                </c:pt>
                <c:pt idx="44">
                  <c:v>388</c:v>
                </c:pt>
                <c:pt idx="45">
                  <c:v>388</c:v>
                </c:pt>
                <c:pt idx="46">
                  <c:v>389</c:v>
                </c:pt>
                <c:pt idx="47">
                  <c:v>391</c:v>
                </c:pt>
                <c:pt idx="48">
                  <c:v>391</c:v>
                </c:pt>
                <c:pt idx="49">
                  <c:v>392</c:v>
                </c:pt>
                <c:pt idx="50">
                  <c:v>392</c:v>
                </c:pt>
                <c:pt idx="51">
                  <c:v>392</c:v>
                </c:pt>
                <c:pt idx="52">
                  <c:v>392</c:v>
                </c:pt>
                <c:pt idx="53">
                  <c:v>392</c:v>
                </c:pt>
                <c:pt idx="54">
                  <c:v>392</c:v>
                </c:pt>
                <c:pt idx="55">
                  <c:v>392</c:v>
                </c:pt>
                <c:pt idx="56">
                  <c:v>392</c:v>
                </c:pt>
                <c:pt idx="57">
                  <c:v>394</c:v>
                </c:pt>
                <c:pt idx="58">
                  <c:v>393</c:v>
                </c:pt>
                <c:pt idx="59">
                  <c:v>395</c:v>
                </c:pt>
                <c:pt idx="60">
                  <c:v>394</c:v>
                </c:pt>
                <c:pt idx="61">
                  <c:v>395</c:v>
                </c:pt>
                <c:pt idx="62">
                  <c:v>396</c:v>
                </c:pt>
                <c:pt idx="63">
                  <c:v>396</c:v>
                </c:pt>
                <c:pt idx="64">
                  <c:v>396</c:v>
                </c:pt>
                <c:pt idx="65">
                  <c:v>397</c:v>
                </c:pt>
                <c:pt idx="66">
                  <c:v>398</c:v>
                </c:pt>
                <c:pt idx="67">
                  <c:v>400</c:v>
                </c:pt>
                <c:pt idx="68">
                  <c:v>401</c:v>
                </c:pt>
                <c:pt idx="69">
                  <c:v>404</c:v>
                </c:pt>
                <c:pt idx="70">
                  <c:v>408</c:v>
                </c:pt>
                <c:pt idx="71">
                  <c:v>410</c:v>
                </c:pt>
                <c:pt idx="72">
                  <c:v>412</c:v>
                </c:pt>
                <c:pt idx="73">
                  <c:v>416</c:v>
                </c:pt>
                <c:pt idx="74">
                  <c:v>417</c:v>
                </c:pt>
                <c:pt idx="75">
                  <c:v>420</c:v>
                </c:pt>
                <c:pt idx="76">
                  <c:v>422</c:v>
                </c:pt>
                <c:pt idx="77">
                  <c:v>425</c:v>
                </c:pt>
                <c:pt idx="78">
                  <c:v>426</c:v>
                </c:pt>
                <c:pt idx="79">
                  <c:v>428</c:v>
                </c:pt>
                <c:pt idx="80">
                  <c:v>429</c:v>
                </c:pt>
                <c:pt idx="81">
                  <c:v>432</c:v>
                </c:pt>
                <c:pt idx="82">
                  <c:v>433</c:v>
                </c:pt>
                <c:pt idx="83">
                  <c:v>436</c:v>
                </c:pt>
                <c:pt idx="84">
                  <c:v>437</c:v>
                </c:pt>
                <c:pt idx="85">
                  <c:v>440</c:v>
                </c:pt>
                <c:pt idx="86">
                  <c:v>441</c:v>
                </c:pt>
                <c:pt idx="87">
                  <c:v>443</c:v>
                </c:pt>
                <c:pt idx="88">
                  <c:v>445</c:v>
                </c:pt>
                <c:pt idx="89">
                  <c:v>445</c:v>
                </c:pt>
                <c:pt idx="90">
                  <c:v>448</c:v>
                </c:pt>
                <c:pt idx="91">
                  <c:v>449</c:v>
                </c:pt>
                <c:pt idx="92">
                  <c:v>451</c:v>
                </c:pt>
                <c:pt idx="93">
                  <c:v>453</c:v>
                </c:pt>
                <c:pt idx="94">
                  <c:v>455</c:v>
                </c:pt>
                <c:pt idx="95">
                  <c:v>457</c:v>
                </c:pt>
                <c:pt idx="96">
                  <c:v>458</c:v>
                </c:pt>
                <c:pt idx="97">
                  <c:v>459</c:v>
                </c:pt>
                <c:pt idx="98">
                  <c:v>461</c:v>
                </c:pt>
                <c:pt idx="99">
                  <c:v>463</c:v>
                </c:pt>
                <c:pt idx="100">
                  <c:v>465</c:v>
                </c:pt>
                <c:pt idx="101">
                  <c:v>465</c:v>
                </c:pt>
                <c:pt idx="102">
                  <c:v>466</c:v>
                </c:pt>
                <c:pt idx="103">
                  <c:v>468</c:v>
                </c:pt>
                <c:pt idx="104">
                  <c:v>469</c:v>
                </c:pt>
                <c:pt idx="105">
                  <c:v>471</c:v>
                </c:pt>
                <c:pt idx="106">
                  <c:v>473</c:v>
                </c:pt>
                <c:pt idx="107">
                  <c:v>474</c:v>
                </c:pt>
                <c:pt idx="108">
                  <c:v>475</c:v>
                </c:pt>
                <c:pt idx="109">
                  <c:v>478</c:v>
                </c:pt>
                <c:pt idx="110">
                  <c:v>478</c:v>
                </c:pt>
                <c:pt idx="111">
                  <c:v>480</c:v>
                </c:pt>
                <c:pt idx="112">
                  <c:v>481</c:v>
                </c:pt>
                <c:pt idx="113">
                  <c:v>482</c:v>
                </c:pt>
                <c:pt idx="114">
                  <c:v>484</c:v>
                </c:pt>
                <c:pt idx="115">
                  <c:v>485</c:v>
                </c:pt>
                <c:pt idx="116">
                  <c:v>486</c:v>
                </c:pt>
                <c:pt idx="117">
                  <c:v>486</c:v>
                </c:pt>
                <c:pt idx="118">
                  <c:v>488</c:v>
                </c:pt>
                <c:pt idx="119">
                  <c:v>490</c:v>
                </c:pt>
                <c:pt idx="120">
                  <c:v>491</c:v>
                </c:pt>
                <c:pt idx="121">
                  <c:v>493</c:v>
                </c:pt>
                <c:pt idx="122">
                  <c:v>494</c:v>
                </c:pt>
                <c:pt idx="123">
                  <c:v>495</c:v>
                </c:pt>
                <c:pt idx="124">
                  <c:v>497</c:v>
                </c:pt>
                <c:pt idx="125">
                  <c:v>498</c:v>
                </c:pt>
                <c:pt idx="126">
                  <c:v>499</c:v>
                </c:pt>
                <c:pt idx="127">
                  <c:v>499</c:v>
                </c:pt>
                <c:pt idx="128">
                  <c:v>502</c:v>
                </c:pt>
                <c:pt idx="129">
                  <c:v>502</c:v>
                </c:pt>
                <c:pt idx="130">
                  <c:v>505</c:v>
                </c:pt>
                <c:pt idx="131">
                  <c:v>506</c:v>
                </c:pt>
                <c:pt idx="132">
                  <c:v>506</c:v>
                </c:pt>
                <c:pt idx="133">
                  <c:v>507</c:v>
                </c:pt>
                <c:pt idx="134">
                  <c:v>509</c:v>
                </c:pt>
                <c:pt idx="135">
                  <c:v>510</c:v>
                </c:pt>
                <c:pt idx="136">
                  <c:v>510</c:v>
                </c:pt>
                <c:pt idx="137">
                  <c:v>512</c:v>
                </c:pt>
                <c:pt idx="138">
                  <c:v>514</c:v>
                </c:pt>
                <c:pt idx="139">
                  <c:v>515</c:v>
                </c:pt>
                <c:pt idx="140">
                  <c:v>516</c:v>
                </c:pt>
                <c:pt idx="141">
                  <c:v>518</c:v>
                </c:pt>
                <c:pt idx="142">
                  <c:v>519</c:v>
                </c:pt>
                <c:pt idx="143">
                  <c:v>519</c:v>
                </c:pt>
                <c:pt idx="144">
                  <c:v>521</c:v>
                </c:pt>
                <c:pt idx="145">
                  <c:v>522</c:v>
                </c:pt>
                <c:pt idx="146">
                  <c:v>522</c:v>
                </c:pt>
                <c:pt idx="147">
                  <c:v>523</c:v>
                </c:pt>
                <c:pt idx="148">
                  <c:v>526</c:v>
                </c:pt>
                <c:pt idx="149">
                  <c:v>527</c:v>
                </c:pt>
                <c:pt idx="150">
                  <c:v>527</c:v>
                </c:pt>
                <c:pt idx="151">
                  <c:v>528</c:v>
                </c:pt>
                <c:pt idx="152">
                  <c:v>530</c:v>
                </c:pt>
                <c:pt idx="153">
                  <c:v>531</c:v>
                </c:pt>
                <c:pt idx="154">
                  <c:v>531</c:v>
                </c:pt>
                <c:pt idx="155">
                  <c:v>533</c:v>
                </c:pt>
                <c:pt idx="156">
                  <c:v>534</c:v>
                </c:pt>
                <c:pt idx="157">
                  <c:v>535</c:v>
                </c:pt>
                <c:pt idx="158">
                  <c:v>536</c:v>
                </c:pt>
                <c:pt idx="159">
                  <c:v>538</c:v>
                </c:pt>
                <c:pt idx="160">
                  <c:v>539</c:v>
                </c:pt>
                <c:pt idx="161">
                  <c:v>540</c:v>
                </c:pt>
                <c:pt idx="162">
                  <c:v>541</c:v>
                </c:pt>
                <c:pt idx="163">
                  <c:v>542</c:v>
                </c:pt>
                <c:pt idx="164">
                  <c:v>543</c:v>
                </c:pt>
                <c:pt idx="165">
                  <c:v>545</c:v>
                </c:pt>
                <c:pt idx="166">
                  <c:v>546</c:v>
                </c:pt>
                <c:pt idx="167">
                  <c:v>547</c:v>
                </c:pt>
                <c:pt idx="168">
                  <c:v>547</c:v>
                </c:pt>
                <c:pt idx="169">
                  <c:v>548</c:v>
                </c:pt>
                <c:pt idx="170">
                  <c:v>551</c:v>
                </c:pt>
                <c:pt idx="171">
                  <c:v>551</c:v>
                </c:pt>
                <c:pt idx="172">
                  <c:v>551</c:v>
                </c:pt>
                <c:pt idx="173">
                  <c:v>553</c:v>
                </c:pt>
                <c:pt idx="174">
                  <c:v>555</c:v>
                </c:pt>
                <c:pt idx="175">
                  <c:v>555</c:v>
                </c:pt>
                <c:pt idx="176">
                  <c:v>556</c:v>
                </c:pt>
                <c:pt idx="177">
                  <c:v>556</c:v>
                </c:pt>
                <c:pt idx="178">
                  <c:v>558</c:v>
                </c:pt>
                <c:pt idx="179">
                  <c:v>559</c:v>
                </c:pt>
                <c:pt idx="180">
                  <c:v>561</c:v>
                </c:pt>
                <c:pt idx="181">
                  <c:v>561</c:v>
                </c:pt>
                <c:pt idx="182">
                  <c:v>563</c:v>
                </c:pt>
                <c:pt idx="183">
                  <c:v>563</c:v>
                </c:pt>
                <c:pt idx="184">
                  <c:v>564</c:v>
                </c:pt>
                <c:pt idx="185">
                  <c:v>565</c:v>
                </c:pt>
                <c:pt idx="186">
                  <c:v>567</c:v>
                </c:pt>
                <c:pt idx="187">
                  <c:v>568</c:v>
                </c:pt>
                <c:pt idx="188">
                  <c:v>568</c:v>
                </c:pt>
                <c:pt idx="189">
                  <c:v>570</c:v>
                </c:pt>
                <c:pt idx="190">
                  <c:v>571</c:v>
                </c:pt>
                <c:pt idx="191">
                  <c:v>572</c:v>
                </c:pt>
                <c:pt idx="192">
                  <c:v>572</c:v>
                </c:pt>
                <c:pt idx="193">
                  <c:v>572</c:v>
                </c:pt>
                <c:pt idx="194">
                  <c:v>575</c:v>
                </c:pt>
                <c:pt idx="195">
                  <c:v>576</c:v>
                </c:pt>
                <c:pt idx="196">
                  <c:v>576</c:v>
                </c:pt>
                <c:pt idx="197">
                  <c:v>578</c:v>
                </c:pt>
                <c:pt idx="198">
                  <c:v>579</c:v>
                </c:pt>
                <c:pt idx="199">
                  <c:v>579</c:v>
                </c:pt>
                <c:pt idx="200">
                  <c:v>580</c:v>
                </c:pt>
                <c:pt idx="201">
                  <c:v>580</c:v>
                </c:pt>
                <c:pt idx="202">
                  <c:v>583</c:v>
                </c:pt>
                <c:pt idx="203">
                  <c:v>583</c:v>
                </c:pt>
                <c:pt idx="204">
                  <c:v>584</c:v>
                </c:pt>
                <c:pt idx="205">
                  <c:v>585</c:v>
                </c:pt>
                <c:pt idx="206">
                  <c:v>587</c:v>
                </c:pt>
                <c:pt idx="207">
                  <c:v>588</c:v>
                </c:pt>
                <c:pt idx="208">
                  <c:v>588</c:v>
                </c:pt>
                <c:pt idx="209">
                  <c:v>588</c:v>
                </c:pt>
                <c:pt idx="210">
                  <c:v>591</c:v>
                </c:pt>
                <c:pt idx="211">
                  <c:v>592</c:v>
                </c:pt>
                <c:pt idx="212">
                  <c:v>592</c:v>
                </c:pt>
                <c:pt idx="213">
                  <c:v>593</c:v>
                </c:pt>
                <c:pt idx="214">
                  <c:v>595</c:v>
                </c:pt>
                <c:pt idx="215">
                  <c:v>596</c:v>
                </c:pt>
                <c:pt idx="216">
                  <c:v>596</c:v>
                </c:pt>
                <c:pt idx="217">
                  <c:v>597</c:v>
                </c:pt>
                <c:pt idx="218">
                  <c:v>599</c:v>
                </c:pt>
                <c:pt idx="219">
                  <c:v>600</c:v>
                </c:pt>
                <c:pt idx="220">
                  <c:v>600</c:v>
                </c:pt>
                <c:pt idx="221">
                  <c:v>600</c:v>
                </c:pt>
                <c:pt idx="222">
                  <c:v>602</c:v>
                </c:pt>
                <c:pt idx="223">
                  <c:v>603</c:v>
                </c:pt>
                <c:pt idx="224">
                  <c:v>604</c:v>
                </c:pt>
                <c:pt idx="225">
                  <c:v>604</c:v>
                </c:pt>
                <c:pt idx="226">
                  <c:v>605</c:v>
                </c:pt>
                <c:pt idx="227">
                  <c:v>606</c:v>
                </c:pt>
                <c:pt idx="228">
                  <c:v>608</c:v>
                </c:pt>
                <c:pt idx="229">
                  <c:v>608</c:v>
                </c:pt>
                <c:pt idx="230">
                  <c:v>609</c:v>
                </c:pt>
                <c:pt idx="231">
                  <c:v>610</c:v>
                </c:pt>
                <c:pt idx="232">
                  <c:v>611</c:v>
                </c:pt>
                <c:pt idx="233">
                  <c:v>612</c:v>
                </c:pt>
                <c:pt idx="234">
                  <c:v>612</c:v>
                </c:pt>
                <c:pt idx="235">
                  <c:v>614</c:v>
                </c:pt>
                <c:pt idx="236">
                  <c:v>616</c:v>
                </c:pt>
                <c:pt idx="237">
                  <c:v>616</c:v>
                </c:pt>
                <c:pt idx="238">
                  <c:v>617</c:v>
                </c:pt>
                <c:pt idx="239">
                  <c:v>617</c:v>
                </c:pt>
                <c:pt idx="240">
                  <c:v>619</c:v>
                </c:pt>
                <c:pt idx="241">
                  <c:v>620</c:v>
                </c:pt>
                <c:pt idx="242">
                  <c:v>620</c:v>
                </c:pt>
                <c:pt idx="243">
                  <c:v>621</c:v>
                </c:pt>
                <c:pt idx="244">
                  <c:v>622</c:v>
                </c:pt>
                <c:pt idx="245">
                  <c:v>624</c:v>
                </c:pt>
                <c:pt idx="246">
                  <c:v>625</c:v>
                </c:pt>
                <c:pt idx="247">
                  <c:v>625</c:v>
                </c:pt>
                <c:pt idx="248">
                  <c:v>626</c:v>
                </c:pt>
                <c:pt idx="249">
                  <c:v>627</c:v>
                </c:pt>
                <c:pt idx="250">
                  <c:v>628</c:v>
                </c:pt>
                <c:pt idx="251">
                  <c:v>628</c:v>
                </c:pt>
                <c:pt idx="252">
                  <c:v>629</c:v>
                </c:pt>
                <c:pt idx="253">
                  <c:v>631</c:v>
                </c:pt>
                <c:pt idx="254">
                  <c:v>631</c:v>
                </c:pt>
                <c:pt idx="255">
                  <c:v>632</c:v>
                </c:pt>
                <c:pt idx="256">
                  <c:v>633</c:v>
                </c:pt>
                <c:pt idx="257">
                  <c:v>635</c:v>
                </c:pt>
                <c:pt idx="258">
                  <c:v>634</c:v>
                </c:pt>
                <c:pt idx="259">
                  <c:v>635</c:v>
                </c:pt>
                <c:pt idx="260">
                  <c:v>637</c:v>
                </c:pt>
                <c:pt idx="261">
                  <c:v>637</c:v>
                </c:pt>
                <c:pt idx="262">
                  <c:v>638</c:v>
                </c:pt>
                <c:pt idx="263">
                  <c:v>639</c:v>
                </c:pt>
                <c:pt idx="264">
                  <c:v>641</c:v>
                </c:pt>
                <c:pt idx="265">
                  <c:v>641</c:v>
                </c:pt>
                <c:pt idx="266">
                  <c:v>641</c:v>
                </c:pt>
                <c:pt idx="267">
                  <c:v>642</c:v>
                </c:pt>
                <c:pt idx="268">
                  <c:v>643</c:v>
                </c:pt>
                <c:pt idx="269">
                  <c:v>645</c:v>
                </c:pt>
                <c:pt idx="270">
                  <c:v>645</c:v>
                </c:pt>
                <c:pt idx="271">
                  <c:v>645</c:v>
                </c:pt>
                <c:pt idx="272">
                  <c:v>647</c:v>
                </c:pt>
                <c:pt idx="273">
                  <c:v>648</c:v>
                </c:pt>
                <c:pt idx="274">
                  <c:v>649</c:v>
                </c:pt>
                <c:pt idx="275">
                  <c:v>649</c:v>
                </c:pt>
                <c:pt idx="276">
                  <c:v>652</c:v>
                </c:pt>
                <c:pt idx="277">
                  <c:v>653</c:v>
                </c:pt>
                <c:pt idx="278">
                  <c:v>653</c:v>
                </c:pt>
                <c:pt idx="279">
                  <c:v>653</c:v>
                </c:pt>
                <c:pt idx="280">
                  <c:v>653</c:v>
                </c:pt>
                <c:pt idx="281">
                  <c:v>655</c:v>
                </c:pt>
                <c:pt idx="282">
                  <c:v>657</c:v>
                </c:pt>
                <c:pt idx="283">
                  <c:v>657</c:v>
                </c:pt>
                <c:pt idx="284">
                  <c:v>657</c:v>
                </c:pt>
                <c:pt idx="285">
                  <c:v>658</c:v>
                </c:pt>
                <c:pt idx="286">
                  <c:v>658</c:v>
                </c:pt>
                <c:pt idx="287">
                  <c:v>660</c:v>
                </c:pt>
                <c:pt idx="288">
                  <c:v>661</c:v>
                </c:pt>
                <c:pt idx="289">
                  <c:v>661</c:v>
                </c:pt>
                <c:pt idx="290">
                  <c:v>662</c:v>
                </c:pt>
                <c:pt idx="291">
                  <c:v>663</c:v>
                </c:pt>
                <c:pt idx="292">
                  <c:v>664</c:v>
                </c:pt>
                <c:pt idx="293">
                  <c:v>665</c:v>
                </c:pt>
                <c:pt idx="294">
                  <c:v>665</c:v>
                </c:pt>
                <c:pt idx="295">
                  <c:v>666</c:v>
                </c:pt>
                <c:pt idx="296">
                  <c:v>667</c:v>
                </c:pt>
                <c:pt idx="297">
                  <c:v>669</c:v>
                </c:pt>
                <c:pt idx="298">
                  <c:v>669</c:v>
                </c:pt>
                <c:pt idx="299">
                  <c:v>669</c:v>
                </c:pt>
                <c:pt idx="300">
                  <c:v>671</c:v>
                </c:pt>
                <c:pt idx="301">
                  <c:v>671</c:v>
                </c:pt>
                <c:pt idx="302">
                  <c:v>673</c:v>
                </c:pt>
                <c:pt idx="303">
                  <c:v>673</c:v>
                </c:pt>
                <c:pt idx="304">
                  <c:v>675</c:v>
                </c:pt>
                <c:pt idx="305">
                  <c:v>675</c:v>
                </c:pt>
                <c:pt idx="306">
                  <c:v>677</c:v>
                </c:pt>
                <c:pt idx="307">
                  <c:v>677</c:v>
                </c:pt>
                <c:pt idx="308">
                  <c:v>678</c:v>
                </c:pt>
                <c:pt idx="309">
                  <c:v>678</c:v>
                </c:pt>
                <c:pt idx="310">
                  <c:v>679</c:v>
                </c:pt>
                <c:pt idx="311">
                  <c:v>681</c:v>
                </c:pt>
                <c:pt idx="312">
                  <c:v>681</c:v>
                </c:pt>
                <c:pt idx="313">
                  <c:v>682</c:v>
                </c:pt>
                <c:pt idx="314">
                  <c:v>682</c:v>
                </c:pt>
                <c:pt idx="315">
                  <c:v>683</c:v>
                </c:pt>
                <c:pt idx="316">
                  <c:v>685</c:v>
                </c:pt>
                <c:pt idx="317">
                  <c:v>686</c:v>
                </c:pt>
                <c:pt idx="318">
                  <c:v>686</c:v>
                </c:pt>
                <c:pt idx="319">
                  <c:v>686</c:v>
                </c:pt>
                <c:pt idx="320">
                  <c:v>687</c:v>
                </c:pt>
                <c:pt idx="321">
                  <c:v>687</c:v>
                </c:pt>
                <c:pt idx="322">
                  <c:v>689</c:v>
                </c:pt>
                <c:pt idx="323">
                  <c:v>690</c:v>
                </c:pt>
                <c:pt idx="324">
                  <c:v>690</c:v>
                </c:pt>
                <c:pt idx="325">
                  <c:v>690</c:v>
                </c:pt>
                <c:pt idx="326">
                  <c:v>691</c:v>
                </c:pt>
                <c:pt idx="327">
                  <c:v>692</c:v>
                </c:pt>
                <c:pt idx="328">
                  <c:v>694</c:v>
                </c:pt>
                <c:pt idx="329">
                  <c:v>694</c:v>
                </c:pt>
                <c:pt idx="330">
                  <c:v>694</c:v>
                </c:pt>
                <c:pt idx="331">
                  <c:v>695</c:v>
                </c:pt>
                <c:pt idx="332">
                  <c:v>697</c:v>
                </c:pt>
                <c:pt idx="333">
                  <c:v>698</c:v>
                </c:pt>
                <c:pt idx="334">
                  <c:v>698</c:v>
                </c:pt>
                <c:pt idx="335">
                  <c:v>698</c:v>
                </c:pt>
                <c:pt idx="336">
                  <c:v>700</c:v>
                </c:pt>
                <c:pt idx="337">
                  <c:v>702</c:v>
                </c:pt>
                <c:pt idx="338">
                  <c:v>702</c:v>
                </c:pt>
                <c:pt idx="339">
                  <c:v>702</c:v>
                </c:pt>
                <c:pt idx="340">
                  <c:v>702</c:v>
                </c:pt>
                <c:pt idx="341">
                  <c:v>704</c:v>
                </c:pt>
                <c:pt idx="342">
                  <c:v>704</c:v>
                </c:pt>
                <c:pt idx="343">
                  <c:v>705</c:v>
                </c:pt>
                <c:pt idx="344">
                  <c:v>706</c:v>
                </c:pt>
                <c:pt idx="345">
                  <c:v>707</c:v>
                </c:pt>
                <c:pt idx="346">
                  <c:v>707</c:v>
                </c:pt>
                <c:pt idx="347">
                  <c:v>707</c:v>
                </c:pt>
                <c:pt idx="348">
                  <c:v>710</c:v>
                </c:pt>
                <c:pt idx="349">
                  <c:v>710</c:v>
                </c:pt>
                <c:pt idx="350">
                  <c:v>710</c:v>
                </c:pt>
                <c:pt idx="351">
                  <c:v>711</c:v>
                </c:pt>
                <c:pt idx="352">
                  <c:v>711</c:v>
                </c:pt>
                <c:pt idx="353">
                  <c:v>713</c:v>
                </c:pt>
                <c:pt idx="354">
                  <c:v>714</c:v>
                </c:pt>
                <c:pt idx="355">
                  <c:v>714</c:v>
                </c:pt>
                <c:pt idx="356">
                  <c:v>715</c:v>
                </c:pt>
                <c:pt idx="357">
                  <c:v>716</c:v>
                </c:pt>
                <c:pt idx="358">
                  <c:v>718</c:v>
                </c:pt>
                <c:pt idx="359">
                  <c:v>718</c:v>
                </c:pt>
                <c:pt idx="360">
                  <c:v>718</c:v>
                </c:pt>
                <c:pt idx="361">
                  <c:v>718</c:v>
                </c:pt>
                <c:pt idx="362">
                  <c:v>720</c:v>
                </c:pt>
                <c:pt idx="363">
                  <c:v>722</c:v>
                </c:pt>
                <c:pt idx="364">
                  <c:v>722</c:v>
                </c:pt>
                <c:pt idx="365">
                  <c:v>722</c:v>
                </c:pt>
                <c:pt idx="366">
                  <c:v>723</c:v>
                </c:pt>
                <c:pt idx="367">
                  <c:v>723</c:v>
                </c:pt>
                <c:pt idx="368">
                  <c:v>725</c:v>
                </c:pt>
                <c:pt idx="369">
                  <c:v>725</c:v>
                </c:pt>
                <c:pt idx="370">
                  <c:v>727</c:v>
                </c:pt>
                <c:pt idx="371">
                  <c:v>727</c:v>
                </c:pt>
                <c:pt idx="372">
                  <c:v>727</c:v>
                </c:pt>
                <c:pt idx="373">
                  <c:v>729</c:v>
                </c:pt>
                <c:pt idx="374">
                  <c:v>729</c:v>
                </c:pt>
                <c:pt idx="375">
                  <c:v>730</c:v>
                </c:pt>
                <c:pt idx="376">
                  <c:v>731</c:v>
                </c:pt>
                <c:pt idx="377">
                  <c:v>731</c:v>
                </c:pt>
                <c:pt idx="378">
                  <c:v>732</c:v>
                </c:pt>
                <c:pt idx="379">
                  <c:v>734</c:v>
                </c:pt>
                <c:pt idx="380">
                  <c:v>734</c:v>
                </c:pt>
                <c:pt idx="381">
                  <c:v>735</c:v>
                </c:pt>
                <c:pt idx="382">
                  <c:v>735</c:v>
                </c:pt>
                <c:pt idx="383">
                  <c:v>736</c:v>
                </c:pt>
                <c:pt idx="384">
                  <c:v>737</c:v>
                </c:pt>
                <c:pt idx="385">
                  <c:v>738</c:v>
                </c:pt>
                <c:pt idx="386">
                  <c:v>739</c:v>
                </c:pt>
                <c:pt idx="387">
                  <c:v>739</c:v>
                </c:pt>
                <c:pt idx="388">
                  <c:v>739</c:v>
                </c:pt>
                <c:pt idx="389">
                  <c:v>740</c:v>
                </c:pt>
                <c:pt idx="390">
                  <c:v>741</c:v>
                </c:pt>
                <c:pt idx="391">
                  <c:v>743</c:v>
                </c:pt>
                <c:pt idx="392">
                  <c:v>743</c:v>
                </c:pt>
                <c:pt idx="393">
                  <c:v>743</c:v>
                </c:pt>
                <c:pt idx="394">
                  <c:v>745</c:v>
                </c:pt>
                <c:pt idx="395">
                  <c:v>746</c:v>
                </c:pt>
                <c:pt idx="396">
                  <c:v>746</c:v>
                </c:pt>
                <c:pt idx="397">
                  <c:v>747</c:v>
                </c:pt>
                <c:pt idx="398">
                  <c:v>748</c:v>
                </c:pt>
                <c:pt idx="399">
                  <c:v>748</c:v>
                </c:pt>
                <c:pt idx="400">
                  <c:v>748</c:v>
                </c:pt>
                <c:pt idx="401">
                  <c:v>750</c:v>
                </c:pt>
                <c:pt idx="402">
                  <c:v>751</c:v>
                </c:pt>
                <c:pt idx="403">
                  <c:v>751</c:v>
                </c:pt>
                <c:pt idx="404">
                  <c:v>751</c:v>
                </c:pt>
                <c:pt idx="405">
                  <c:v>752</c:v>
                </c:pt>
                <c:pt idx="406">
                  <c:v>753</c:v>
                </c:pt>
                <c:pt idx="407">
                  <c:v>755</c:v>
                </c:pt>
                <c:pt idx="408">
                  <c:v>755</c:v>
                </c:pt>
                <c:pt idx="409">
                  <c:v>755</c:v>
                </c:pt>
                <c:pt idx="410">
                  <c:v>756</c:v>
                </c:pt>
                <c:pt idx="411">
                  <c:v>757</c:v>
                </c:pt>
                <c:pt idx="412">
                  <c:v>759</c:v>
                </c:pt>
                <c:pt idx="413">
                  <c:v>759</c:v>
                </c:pt>
                <c:pt idx="414">
                  <c:v>759</c:v>
                </c:pt>
                <c:pt idx="415">
                  <c:v>760</c:v>
                </c:pt>
                <c:pt idx="416">
                  <c:v>761</c:v>
                </c:pt>
                <c:pt idx="417">
                  <c:v>761</c:v>
                </c:pt>
                <c:pt idx="418">
                  <c:v>762</c:v>
                </c:pt>
                <c:pt idx="419">
                  <c:v>763</c:v>
                </c:pt>
                <c:pt idx="420">
                  <c:v>764</c:v>
                </c:pt>
                <c:pt idx="421">
                  <c:v>764</c:v>
                </c:pt>
                <c:pt idx="422">
                  <c:v>766</c:v>
                </c:pt>
                <c:pt idx="423">
                  <c:v>766</c:v>
                </c:pt>
                <c:pt idx="424">
                  <c:v>767</c:v>
                </c:pt>
                <c:pt idx="425">
                  <c:v>767</c:v>
                </c:pt>
                <c:pt idx="426">
                  <c:v>768</c:v>
                </c:pt>
                <c:pt idx="427">
                  <c:v>769</c:v>
                </c:pt>
                <c:pt idx="428">
                  <c:v>770</c:v>
                </c:pt>
                <c:pt idx="429">
                  <c:v>771</c:v>
                </c:pt>
                <c:pt idx="430">
                  <c:v>771</c:v>
                </c:pt>
                <c:pt idx="431">
                  <c:v>772</c:v>
                </c:pt>
                <c:pt idx="432">
                  <c:v>771</c:v>
                </c:pt>
                <c:pt idx="433">
                  <c:v>773</c:v>
                </c:pt>
                <c:pt idx="434">
                  <c:v>775</c:v>
                </c:pt>
                <c:pt idx="435">
                  <c:v>776</c:v>
                </c:pt>
                <c:pt idx="436">
                  <c:v>776</c:v>
                </c:pt>
                <c:pt idx="437">
                  <c:v>776</c:v>
                </c:pt>
                <c:pt idx="438">
                  <c:v>776</c:v>
                </c:pt>
                <c:pt idx="439">
                  <c:v>777</c:v>
                </c:pt>
                <c:pt idx="440">
                  <c:v>778</c:v>
                </c:pt>
                <c:pt idx="441">
                  <c:v>780</c:v>
                </c:pt>
                <c:pt idx="442">
                  <c:v>780</c:v>
                </c:pt>
                <c:pt idx="443">
                  <c:v>780</c:v>
                </c:pt>
                <c:pt idx="444">
                  <c:v>781</c:v>
                </c:pt>
                <c:pt idx="445">
                  <c:v>783</c:v>
                </c:pt>
                <c:pt idx="446">
                  <c:v>784</c:v>
                </c:pt>
                <c:pt idx="447">
                  <c:v>784</c:v>
                </c:pt>
                <c:pt idx="448">
                  <c:v>784</c:v>
                </c:pt>
                <c:pt idx="449">
                  <c:v>784</c:v>
                </c:pt>
                <c:pt idx="450">
                  <c:v>787</c:v>
                </c:pt>
                <c:pt idx="451">
                  <c:v>786</c:v>
                </c:pt>
                <c:pt idx="452">
                  <c:v>787</c:v>
                </c:pt>
                <c:pt idx="453">
                  <c:v>788</c:v>
                </c:pt>
                <c:pt idx="454">
                  <c:v>788</c:v>
                </c:pt>
                <c:pt idx="455">
                  <c:v>790</c:v>
                </c:pt>
                <c:pt idx="456">
                  <c:v>790</c:v>
                </c:pt>
                <c:pt idx="457">
                  <c:v>791</c:v>
                </c:pt>
                <c:pt idx="458">
                  <c:v>792</c:v>
                </c:pt>
                <c:pt idx="459">
                  <c:v>792</c:v>
                </c:pt>
                <c:pt idx="460">
                  <c:v>792</c:v>
                </c:pt>
                <c:pt idx="461">
                  <c:v>794</c:v>
                </c:pt>
                <c:pt idx="462">
                  <c:v>792</c:v>
                </c:pt>
                <c:pt idx="463">
                  <c:v>793</c:v>
                </c:pt>
                <c:pt idx="464">
                  <c:v>792</c:v>
                </c:pt>
                <c:pt idx="465">
                  <c:v>792</c:v>
                </c:pt>
                <c:pt idx="466">
                  <c:v>792</c:v>
                </c:pt>
                <c:pt idx="467">
                  <c:v>792</c:v>
                </c:pt>
                <c:pt idx="468">
                  <c:v>793</c:v>
                </c:pt>
                <c:pt idx="469">
                  <c:v>792</c:v>
                </c:pt>
                <c:pt idx="470">
                  <c:v>793</c:v>
                </c:pt>
                <c:pt idx="471">
                  <c:v>792</c:v>
                </c:pt>
                <c:pt idx="472">
                  <c:v>793</c:v>
                </c:pt>
                <c:pt idx="473">
                  <c:v>793</c:v>
                </c:pt>
                <c:pt idx="474">
                  <c:v>793</c:v>
                </c:pt>
                <c:pt idx="475">
                  <c:v>793</c:v>
                </c:pt>
                <c:pt idx="476">
                  <c:v>792</c:v>
                </c:pt>
                <c:pt idx="477">
                  <c:v>792</c:v>
                </c:pt>
                <c:pt idx="478">
                  <c:v>793</c:v>
                </c:pt>
                <c:pt idx="479">
                  <c:v>793</c:v>
                </c:pt>
                <c:pt idx="480">
                  <c:v>793</c:v>
                </c:pt>
                <c:pt idx="481">
                  <c:v>793</c:v>
                </c:pt>
                <c:pt idx="482">
                  <c:v>793</c:v>
                </c:pt>
                <c:pt idx="483">
                  <c:v>793</c:v>
                </c:pt>
                <c:pt idx="484">
                  <c:v>793</c:v>
                </c:pt>
                <c:pt idx="485">
                  <c:v>794</c:v>
                </c:pt>
                <c:pt idx="486">
                  <c:v>792</c:v>
                </c:pt>
                <c:pt idx="487">
                  <c:v>793</c:v>
                </c:pt>
                <c:pt idx="488">
                  <c:v>793</c:v>
                </c:pt>
                <c:pt idx="489">
                  <c:v>794</c:v>
                </c:pt>
                <c:pt idx="490">
                  <c:v>794</c:v>
                </c:pt>
                <c:pt idx="491">
                  <c:v>794</c:v>
                </c:pt>
                <c:pt idx="492">
                  <c:v>793</c:v>
                </c:pt>
                <c:pt idx="493">
                  <c:v>794</c:v>
                </c:pt>
                <c:pt idx="494">
                  <c:v>793</c:v>
                </c:pt>
                <c:pt idx="495">
                  <c:v>793</c:v>
                </c:pt>
                <c:pt idx="496">
                  <c:v>793</c:v>
                </c:pt>
                <c:pt idx="497">
                  <c:v>793</c:v>
                </c:pt>
                <c:pt idx="498">
                  <c:v>793</c:v>
                </c:pt>
                <c:pt idx="499">
                  <c:v>794</c:v>
                </c:pt>
                <c:pt idx="500">
                  <c:v>793</c:v>
                </c:pt>
                <c:pt idx="501">
                  <c:v>792</c:v>
                </c:pt>
                <c:pt idx="502">
                  <c:v>792</c:v>
                </c:pt>
                <c:pt idx="503">
                  <c:v>792</c:v>
                </c:pt>
                <c:pt idx="504">
                  <c:v>792</c:v>
                </c:pt>
                <c:pt idx="505">
                  <c:v>793</c:v>
                </c:pt>
                <c:pt idx="506">
                  <c:v>792</c:v>
                </c:pt>
                <c:pt idx="507">
                  <c:v>793</c:v>
                </c:pt>
                <c:pt idx="508">
                  <c:v>792</c:v>
                </c:pt>
                <c:pt idx="509">
                  <c:v>792</c:v>
                </c:pt>
                <c:pt idx="510">
                  <c:v>793</c:v>
                </c:pt>
                <c:pt idx="511">
                  <c:v>792</c:v>
                </c:pt>
                <c:pt idx="512">
                  <c:v>792</c:v>
                </c:pt>
                <c:pt idx="513">
                  <c:v>792</c:v>
                </c:pt>
                <c:pt idx="514">
                  <c:v>792</c:v>
                </c:pt>
                <c:pt idx="515">
                  <c:v>792</c:v>
                </c:pt>
                <c:pt idx="516">
                  <c:v>792</c:v>
                </c:pt>
                <c:pt idx="517">
                  <c:v>792</c:v>
                </c:pt>
                <c:pt idx="518">
                  <c:v>792</c:v>
                </c:pt>
                <c:pt idx="519">
                  <c:v>792</c:v>
                </c:pt>
                <c:pt idx="520">
                  <c:v>792</c:v>
                </c:pt>
                <c:pt idx="521">
                  <c:v>792</c:v>
                </c:pt>
                <c:pt idx="522">
                  <c:v>792</c:v>
                </c:pt>
                <c:pt idx="523">
                  <c:v>792</c:v>
                </c:pt>
                <c:pt idx="524">
                  <c:v>792</c:v>
                </c:pt>
                <c:pt idx="525">
                  <c:v>792</c:v>
                </c:pt>
                <c:pt idx="526">
                  <c:v>792</c:v>
                </c:pt>
                <c:pt idx="527">
                  <c:v>792</c:v>
                </c:pt>
                <c:pt idx="528">
                  <c:v>792</c:v>
                </c:pt>
                <c:pt idx="529">
                  <c:v>792</c:v>
                </c:pt>
                <c:pt idx="530">
                  <c:v>792</c:v>
                </c:pt>
                <c:pt idx="531">
                  <c:v>792</c:v>
                </c:pt>
                <c:pt idx="532">
                  <c:v>791</c:v>
                </c:pt>
                <c:pt idx="533">
                  <c:v>791</c:v>
                </c:pt>
                <c:pt idx="534">
                  <c:v>791</c:v>
                </c:pt>
                <c:pt idx="535">
                  <c:v>792</c:v>
                </c:pt>
                <c:pt idx="536">
                  <c:v>791</c:v>
                </c:pt>
                <c:pt idx="537">
                  <c:v>792</c:v>
                </c:pt>
                <c:pt idx="538">
                  <c:v>792</c:v>
                </c:pt>
                <c:pt idx="539">
                  <c:v>791</c:v>
                </c:pt>
                <c:pt idx="540">
                  <c:v>791</c:v>
                </c:pt>
                <c:pt idx="541">
                  <c:v>791</c:v>
                </c:pt>
                <c:pt idx="542">
                  <c:v>790</c:v>
                </c:pt>
                <c:pt idx="543">
                  <c:v>790</c:v>
                </c:pt>
                <c:pt idx="544">
                  <c:v>791</c:v>
                </c:pt>
                <c:pt idx="545">
                  <c:v>791</c:v>
                </c:pt>
                <c:pt idx="546">
                  <c:v>791</c:v>
                </c:pt>
                <c:pt idx="547">
                  <c:v>790</c:v>
                </c:pt>
                <c:pt idx="548">
                  <c:v>790</c:v>
                </c:pt>
                <c:pt idx="549">
                  <c:v>789</c:v>
                </c:pt>
                <c:pt idx="550">
                  <c:v>789</c:v>
                </c:pt>
                <c:pt idx="551">
                  <c:v>789</c:v>
                </c:pt>
                <c:pt idx="552">
                  <c:v>790</c:v>
                </c:pt>
                <c:pt idx="553">
                  <c:v>789</c:v>
                </c:pt>
                <c:pt idx="554">
                  <c:v>789</c:v>
                </c:pt>
                <c:pt idx="555">
                  <c:v>789</c:v>
                </c:pt>
                <c:pt idx="556">
                  <c:v>789</c:v>
                </c:pt>
                <c:pt idx="557">
                  <c:v>790</c:v>
                </c:pt>
                <c:pt idx="558">
                  <c:v>788</c:v>
                </c:pt>
                <c:pt idx="559">
                  <c:v>788</c:v>
                </c:pt>
                <c:pt idx="560">
                  <c:v>788</c:v>
                </c:pt>
                <c:pt idx="561">
                  <c:v>789</c:v>
                </c:pt>
                <c:pt idx="562">
                  <c:v>789</c:v>
                </c:pt>
                <c:pt idx="563">
                  <c:v>789</c:v>
                </c:pt>
                <c:pt idx="564">
                  <c:v>788</c:v>
                </c:pt>
                <c:pt idx="565">
                  <c:v>788</c:v>
                </c:pt>
                <c:pt idx="566">
                  <c:v>788</c:v>
                </c:pt>
                <c:pt idx="567">
                  <c:v>788</c:v>
                </c:pt>
                <c:pt idx="568">
                  <c:v>788</c:v>
                </c:pt>
                <c:pt idx="569">
                  <c:v>788</c:v>
                </c:pt>
                <c:pt idx="570">
                  <c:v>788</c:v>
                </c:pt>
                <c:pt idx="571">
                  <c:v>788</c:v>
                </c:pt>
                <c:pt idx="572">
                  <c:v>788</c:v>
                </c:pt>
                <c:pt idx="573">
                  <c:v>788</c:v>
                </c:pt>
                <c:pt idx="574">
                  <c:v>788</c:v>
                </c:pt>
                <c:pt idx="575">
                  <c:v>788</c:v>
                </c:pt>
                <c:pt idx="576">
                  <c:v>788</c:v>
                </c:pt>
                <c:pt idx="577">
                  <c:v>788</c:v>
                </c:pt>
                <c:pt idx="578">
                  <c:v>787</c:v>
                </c:pt>
                <c:pt idx="579">
                  <c:v>787</c:v>
                </c:pt>
                <c:pt idx="580">
                  <c:v>787</c:v>
                </c:pt>
                <c:pt idx="581">
                  <c:v>787</c:v>
                </c:pt>
                <c:pt idx="582">
                  <c:v>788</c:v>
                </c:pt>
                <c:pt idx="583">
                  <c:v>788</c:v>
                </c:pt>
                <c:pt idx="584">
                  <c:v>787</c:v>
                </c:pt>
                <c:pt idx="585">
                  <c:v>787</c:v>
                </c:pt>
                <c:pt idx="586">
                  <c:v>787</c:v>
                </c:pt>
                <c:pt idx="587">
                  <c:v>787</c:v>
                </c:pt>
                <c:pt idx="588">
                  <c:v>787</c:v>
                </c:pt>
                <c:pt idx="589">
                  <c:v>787</c:v>
                </c:pt>
                <c:pt idx="590">
                  <c:v>786</c:v>
                </c:pt>
                <c:pt idx="591">
                  <c:v>785</c:v>
                </c:pt>
                <c:pt idx="592">
                  <c:v>785</c:v>
                </c:pt>
                <c:pt idx="593">
                  <c:v>786</c:v>
                </c:pt>
                <c:pt idx="594">
                  <c:v>785</c:v>
                </c:pt>
                <c:pt idx="595">
                  <c:v>786</c:v>
                </c:pt>
                <c:pt idx="596">
                  <c:v>786</c:v>
                </c:pt>
                <c:pt idx="597">
                  <c:v>786</c:v>
                </c:pt>
                <c:pt idx="598">
                  <c:v>785</c:v>
                </c:pt>
                <c:pt idx="599">
                  <c:v>785</c:v>
                </c:pt>
                <c:pt idx="600">
                  <c:v>785</c:v>
                </c:pt>
                <c:pt idx="601">
                  <c:v>786</c:v>
                </c:pt>
                <c:pt idx="602">
                  <c:v>785</c:v>
                </c:pt>
                <c:pt idx="603">
                  <c:v>785</c:v>
                </c:pt>
                <c:pt idx="604">
                  <c:v>785</c:v>
                </c:pt>
                <c:pt idx="605">
                  <c:v>784</c:v>
                </c:pt>
                <c:pt idx="606">
                  <c:v>784</c:v>
                </c:pt>
                <c:pt idx="607">
                  <c:v>785</c:v>
                </c:pt>
                <c:pt idx="608">
                  <c:v>785</c:v>
                </c:pt>
                <c:pt idx="609">
                  <c:v>784</c:v>
                </c:pt>
                <c:pt idx="610">
                  <c:v>784</c:v>
                </c:pt>
                <c:pt idx="611">
                  <c:v>784</c:v>
                </c:pt>
                <c:pt idx="612">
                  <c:v>784</c:v>
                </c:pt>
                <c:pt idx="613">
                  <c:v>784</c:v>
                </c:pt>
                <c:pt idx="614">
                  <c:v>784</c:v>
                </c:pt>
                <c:pt idx="615">
                  <c:v>784</c:v>
                </c:pt>
                <c:pt idx="616">
                  <c:v>784</c:v>
                </c:pt>
                <c:pt idx="617">
                  <c:v>784</c:v>
                </c:pt>
                <c:pt idx="618">
                  <c:v>784</c:v>
                </c:pt>
                <c:pt idx="619">
                  <c:v>784</c:v>
                </c:pt>
                <c:pt idx="620">
                  <c:v>783</c:v>
                </c:pt>
                <c:pt idx="621">
                  <c:v>784</c:v>
                </c:pt>
                <c:pt idx="622">
                  <c:v>784</c:v>
                </c:pt>
                <c:pt idx="623">
                  <c:v>783</c:v>
                </c:pt>
                <c:pt idx="624">
                  <c:v>784</c:v>
                </c:pt>
                <c:pt idx="625">
                  <c:v>783</c:v>
                </c:pt>
                <c:pt idx="626">
                  <c:v>783</c:v>
                </c:pt>
                <c:pt idx="627">
                  <c:v>784</c:v>
                </c:pt>
                <c:pt idx="628">
                  <c:v>783</c:v>
                </c:pt>
                <c:pt idx="629">
                  <c:v>783</c:v>
                </c:pt>
                <c:pt idx="630">
                  <c:v>784</c:v>
                </c:pt>
                <c:pt idx="631">
                  <c:v>783</c:v>
                </c:pt>
                <c:pt idx="632">
                  <c:v>784</c:v>
                </c:pt>
                <c:pt idx="633">
                  <c:v>782</c:v>
                </c:pt>
                <c:pt idx="634">
                  <c:v>784</c:v>
                </c:pt>
                <c:pt idx="635">
                  <c:v>783</c:v>
                </c:pt>
                <c:pt idx="636">
                  <c:v>781</c:v>
                </c:pt>
                <c:pt idx="637">
                  <c:v>782</c:v>
                </c:pt>
                <c:pt idx="638">
                  <c:v>782</c:v>
                </c:pt>
                <c:pt idx="639">
                  <c:v>782</c:v>
                </c:pt>
                <c:pt idx="640">
                  <c:v>782</c:v>
                </c:pt>
                <c:pt idx="641">
                  <c:v>781</c:v>
                </c:pt>
                <c:pt idx="642">
                  <c:v>779</c:v>
                </c:pt>
                <c:pt idx="643">
                  <c:v>780</c:v>
                </c:pt>
                <c:pt idx="644">
                  <c:v>779</c:v>
                </c:pt>
                <c:pt idx="645">
                  <c:v>778</c:v>
                </c:pt>
                <c:pt idx="646">
                  <c:v>776</c:v>
                </c:pt>
                <c:pt idx="647">
                  <c:v>776</c:v>
                </c:pt>
                <c:pt idx="648">
                  <c:v>776</c:v>
                </c:pt>
                <c:pt idx="649">
                  <c:v>775</c:v>
                </c:pt>
                <c:pt idx="650">
                  <c:v>774</c:v>
                </c:pt>
                <c:pt idx="651">
                  <c:v>773</c:v>
                </c:pt>
                <c:pt idx="652">
                  <c:v>772</c:v>
                </c:pt>
                <c:pt idx="653">
                  <c:v>772</c:v>
                </c:pt>
                <c:pt idx="654">
                  <c:v>771</c:v>
                </c:pt>
                <c:pt idx="655">
                  <c:v>770</c:v>
                </c:pt>
                <c:pt idx="656">
                  <c:v>770</c:v>
                </c:pt>
                <c:pt idx="657">
                  <c:v>769</c:v>
                </c:pt>
                <c:pt idx="658">
                  <c:v>768</c:v>
                </c:pt>
                <c:pt idx="659">
                  <c:v>767</c:v>
                </c:pt>
                <c:pt idx="660">
                  <c:v>766</c:v>
                </c:pt>
                <c:pt idx="661">
                  <c:v>765</c:v>
                </c:pt>
                <c:pt idx="662">
                  <c:v>764</c:v>
                </c:pt>
                <c:pt idx="663">
                  <c:v>764</c:v>
                </c:pt>
                <c:pt idx="664">
                  <c:v>763</c:v>
                </c:pt>
                <c:pt idx="665">
                  <c:v>763</c:v>
                </c:pt>
                <c:pt idx="666">
                  <c:v>762</c:v>
                </c:pt>
                <c:pt idx="667">
                  <c:v>760</c:v>
                </c:pt>
                <c:pt idx="668">
                  <c:v>759</c:v>
                </c:pt>
                <c:pt idx="669">
                  <c:v>759</c:v>
                </c:pt>
                <c:pt idx="670">
                  <c:v>759</c:v>
                </c:pt>
                <c:pt idx="671">
                  <c:v>757</c:v>
                </c:pt>
                <c:pt idx="672">
                  <c:v>755</c:v>
                </c:pt>
                <c:pt idx="673">
                  <c:v>755</c:v>
                </c:pt>
                <c:pt idx="674">
                  <c:v>755</c:v>
                </c:pt>
                <c:pt idx="675">
                  <c:v>754</c:v>
                </c:pt>
                <c:pt idx="676">
                  <c:v>753</c:v>
                </c:pt>
                <c:pt idx="677">
                  <c:v>752</c:v>
                </c:pt>
                <c:pt idx="678">
                  <c:v>751</c:v>
                </c:pt>
                <c:pt idx="679">
                  <c:v>751</c:v>
                </c:pt>
                <c:pt idx="680">
                  <c:v>750</c:v>
                </c:pt>
                <c:pt idx="681">
                  <c:v>749</c:v>
                </c:pt>
                <c:pt idx="682">
                  <c:v>747</c:v>
                </c:pt>
                <c:pt idx="683">
                  <c:v>747</c:v>
                </c:pt>
                <c:pt idx="684">
                  <c:v>747</c:v>
                </c:pt>
                <c:pt idx="685">
                  <c:v>746</c:v>
                </c:pt>
                <c:pt idx="686">
                  <c:v>745</c:v>
                </c:pt>
                <c:pt idx="687">
                  <c:v>744</c:v>
                </c:pt>
                <c:pt idx="688">
                  <c:v>743</c:v>
                </c:pt>
                <c:pt idx="689">
                  <c:v>743</c:v>
                </c:pt>
                <c:pt idx="690">
                  <c:v>741</c:v>
                </c:pt>
                <c:pt idx="691">
                  <c:v>741</c:v>
                </c:pt>
                <c:pt idx="692">
                  <c:v>740</c:v>
                </c:pt>
                <c:pt idx="693">
                  <c:v>739</c:v>
                </c:pt>
                <c:pt idx="694">
                  <c:v>739</c:v>
                </c:pt>
                <c:pt idx="695">
                  <c:v>737</c:v>
                </c:pt>
                <c:pt idx="696">
                  <c:v>736</c:v>
                </c:pt>
                <c:pt idx="697">
                  <c:v>735</c:v>
                </c:pt>
                <c:pt idx="698">
                  <c:v>735</c:v>
                </c:pt>
                <c:pt idx="699">
                  <c:v>734</c:v>
                </c:pt>
                <c:pt idx="700">
                  <c:v>734</c:v>
                </c:pt>
                <c:pt idx="701">
                  <c:v>732</c:v>
                </c:pt>
                <c:pt idx="702">
                  <c:v>731</c:v>
                </c:pt>
                <c:pt idx="703">
                  <c:v>731</c:v>
                </c:pt>
                <c:pt idx="704">
                  <c:v>730</c:v>
                </c:pt>
                <c:pt idx="705">
                  <c:v>729</c:v>
                </c:pt>
                <c:pt idx="706">
                  <c:v>728</c:v>
                </c:pt>
              </c:numCache>
            </c:numRef>
          </c:yVal>
          <c:smooth val="1"/>
        </c:ser>
        <c:ser>
          <c:idx val="2"/>
          <c:order val="2"/>
          <c:tx>
            <c:v>1043 bar T(°C)</c:v>
          </c:tx>
          <c:marker>
            <c:symbol val="none"/>
          </c:marker>
          <c:xVal>
            <c:numRef>
              <c:f>'1043 bar'!$I$111:$I$800</c:f>
              <c:numCache>
                <c:formatCode>General</c:formatCode>
                <c:ptCount val="69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78</c:v>
                </c:pt>
                <c:pt idx="5">
                  <c:v>98</c:v>
                </c:pt>
                <c:pt idx="6">
                  <c:v>118</c:v>
                </c:pt>
                <c:pt idx="7">
                  <c:v>138</c:v>
                </c:pt>
                <c:pt idx="8">
                  <c:v>158</c:v>
                </c:pt>
                <c:pt idx="9">
                  <c:v>178</c:v>
                </c:pt>
                <c:pt idx="10">
                  <c:v>198</c:v>
                </c:pt>
                <c:pt idx="11">
                  <c:v>218</c:v>
                </c:pt>
                <c:pt idx="12">
                  <c:v>238</c:v>
                </c:pt>
                <c:pt idx="13">
                  <c:v>258</c:v>
                </c:pt>
                <c:pt idx="14">
                  <c:v>278</c:v>
                </c:pt>
                <c:pt idx="15">
                  <c:v>298</c:v>
                </c:pt>
                <c:pt idx="16">
                  <c:v>318</c:v>
                </c:pt>
                <c:pt idx="17">
                  <c:v>338</c:v>
                </c:pt>
                <c:pt idx="18">
                  <c:v>358</c:v>
                </c:pt>
                <c:pt idx="19">
                  <c:v>378</c:v>
                </c:pt>
                <c:pt idx="20">
                  <c:v>398</c:v>
                </c:pt>
                <c:pt idx="21">
                  <c:v>418</c:v>
                </c:pt>
                <c:pt idx="22">
                  <c:v>438</c:v>
                </c:pt>
                <c:pt idx="23">
                  <c:v>458</c:v>
                </c:pt>
                <c:pt idx="24">
                  <c:v>478</c:v>
                </c:pt>
                <c:pt idx="25">
                  <c:v>498</c:v>
                </c:pt>
                <c:pt idx="26">
                  <c:v>518</c:v>
                </c:pt>
                <c:pt idx="27">
                  <c:v>538</c:v>
                </c:pt>
                <c:pt idx="28">
                  <c:v>558</c:v>
                </c:pt>
                <c:pt idx="29">
                  <c:v>578</c:v>
                </c:pt>
                <c:pt idx="30">
                  <c:v>598</c:v>
                </c:pt>
                <c:pt idx="31">
                  <c:v>618</c:v>
                </c:pt>
                <c:pt idx="32">
                  <c:v>638</c:v>
                </c:pt>
                <c:pt idx="33">
                  <c:v>658</c:v>
                </c:pt>
                <c:pt idx="34">
                  <c:v>678</c:v>
                </c:pt>
                <c:pt idx="35">
                  <c:v>698</c:v>
                </c:pt>
                <c:pt idx="36">
                  <c:v>718</c:v>
                </c:pt>
                <c:pt idx="37">
                  <c:v>738</c:v>
                </c:pt>
                <c:pt idx="38">
                  <c:v>758</c:v>
                </c:pt>
                <c:pt idx="39">
                  <c:v>778</c:v>
                </c:pt>
                <c:pt idx="40">
                  <c:v>798</c:v>
                </c:pt>
                <c:pt idx="41">
                  <c:v>818</c:v>
                </c:pt>
                <c:pt idx="42">
                  <c:v>838</c:v>
                </c:pt>
                <c:pt idx="43">
                  <c:v>858</c:v>
                </c:pt>
                <c:pt idx="44">
                  <c:v>878</c:v>
                </c:pt>
                <c:pt idx="45">
                  <c:v>898</c:v>
                </c:pt>
                <c:pt idx="46">
                  <c:v>918</c:v>
                </c:pt>
                <c:pt idx="47">
                  <c:v>938</c:v>
                </c:pt>
                <c:pt idx="48">
                  <c:v>958</c:v>
                </c:pt>
                <c:pt idx="49">
                  <c:v>979</c:v>
                </c:pt>
                <c:pt idx="50">
                  <c:v>999</c:v>
                </c:pt>
                <c:pt idx="51">
                  <c:v>1019</c:v>
                </c:pt>
                <c:pt idx="52">
                  <c:v>1039</c:v>
                </c:pt>
                <c:pt idx="53">
                  <c:v>1059</c:v>
                </c:pt>
                <c:pt idx="54">
                  <c:v>1079</c:v>
                </c:pt>
                <c:pt idx="55">
                  <c:v>1099</c:v>
                </c:pt>
                <c:pt idx="56">
                  <c:v>1119</c:v>
                </c:pt>
                <c:pt idx="57">
                  <c:v>1139</c:v>
                </c:pt>
                <c:pt idx="58">
                  <c:v>1159</c:v>
                </c:pt>
                <c:pt idx="59">
                  <c:v>1179</c:v>
                </c:pt>
                <c:pt idx="60">
                  <c:v>1199</c:v>
                </c:pt>
                <c:pt idx="61">
                  <c:v>1219</c:v>
                </c:pt>
                <c:pt idx="62">
                  <c:v>1239</c:v>
                </c:pt>
                <c:pt idx="63">
                  <c:v>1259</c:v>
                </c:pt>
                <c:pt idx="64">
                  <c:v>1279</c:v>
                </c:pt>
                <c:pt idx="65">
                  <c:v>1299</c:v>
                </c:pt>
                <c:pt idx="66">
                  <c:v>1319</c:v>
                </c:pt>
                <c:pt idx="67">
                  <c:v>1339</c:v>
                </c:pt>
                <c:pt idx="68">
                  <c:v>1359</c:v>
                </c:pt>
                <c:pt idx="69">
                  <c:v>1379</c:v>
                </c:pt>
                <c:pt idx="70">
                  <c:v>1399</c:v>
                </c:pt>
                <c:pt idx="71">
                  <c:v>1417</c:v>
                </c:pt>
                <c:pt idx="72">
                  <c:v>1436</c:v>
                </c:pt>
                <c:pt idx="73">
                  <c:v>1456</c:v>
                </c:pt>
                <c:pt idx="74">
                  <c:v>1474</c:v>
                </c:pt>
                <c:pt idx="75">
                  <c:v>1494</c:v>
                </c:pt>
                <c:pt idx="76">
                  <c:v>1514</c:v>
                </c:pt>
                <c:pt idx="77">
                  <c:v>1534</c:v>
                </c:pt>
                <c:pt idx="78">
                  <c:v>1554</c:v>
                </c:pt>
                <c:pt idx="79">
                  <c:v>1574</c:v>
                </c:pt>
                <c:pt idx="80">
                  <c:v>1594</c:v>
                </c:pt>
                <c:pt idx="81">
                  <c:v>1614</c:v>
                </c:pt>
                <c:pt idx="82">
                  <c:v>1634</c:v>
                </c:pt>
                <c:pt idx="83">
                  <c:v>1654</c:v>
                </c:pt>
                <c:pt idx="84">
                  <c:v>1674</c:v>
                </c:pt>
                <c:pt idx="85">
                  <c:v>1694</c:v>
                </c:pt>
                <c:pt idx="86">
                  <c:v>1714</c:v>
                </c:pt>
                <c:pt idx="87">
                  <c:v>1734</c:v>
                </c:pt>
                <c:pt idx="88">
                  <c:v>1754</c:v>
                </c:pt>
                <c:pt idx="89">
                  <c:v>1774</c:v>
                </c:pt>
                <c:pt idx="90">
                  <c:v>1794</c:v>
                </c:pt>
                <c:pt idx="91">
                  <c:v>1814</c:v>
                </c:pt>
                <c:pt idx="92">
                  <c:v>1834</c:v>
                </c:pt>
                <c:pt idx="93">
                  <c:v>1854</c:v>
                </c:pt>
                <c:pt idx="94">
                  <c:v>1874</c:v>
                </c:pt>
                <c:pt idx="95">
                  <c:v>1894</c:v>
                </c:pt>
                <c:pt idx="96">
                  <c:v>1914</c:v>
                </c:pt>
                <c:pt idx="97">
                  <c:v>1934</c:v>
                </c:pt>
                <c:pt idx="98">
                  <c:v>1954</c:v>
                </c:pt>
                <c:pt idx="99">
                  <c:v>1974</c:v>
                </c:pt>
                <c:pt idx="100">
                  <c:v>1994</c:v>
                </c:pt>
                <c:pt idx="101">
                  <c:v>2014</c:v>
                </c:pt>
                <c:pt idx="102">
                  <c:v>2034</c:v>
                </c:pt>
                <c:pt idx="103">
                  <c:v>2054</c:v>
                </c:pt>
                <c:pt idx="104">
                  <c:v>2074</c:v>
                </c:pt>
                <c:pt idx="105">
                  <c:v>2094</c:v>
                </c:pt>
                <c:pt idx="106">
                  <c:v>2114</c:v>
                </c:pt>
                <c:pt idx="107">
                  <c:v>2134</c:v>
                </c:pt>
                <c:pt idx="108">
                  <c:v>2154</c:v>
                </c:pt>
                <c:pt idx="109">
                  <c:v>2174</c:v>
                </c:pt>
                <c:pt idx="110">
                  <c:v>2194</c:v>
                </c:pt>
                <c:pt idx="111">
                  <c:v>2215</c:v>
                </c:pt>
                <c:pt idx="112">
                  <c:v>2235</c:v>
                </c:pt>
                <c:pt idx="113">
                  <c:v>2255</c:v>
                </c:pt>
                <c:pt idx="114">
                  <c:v>2275</c:v>
                </c:pt>
                <c:pt idx="115">
                  <c:v>2295</c:v>
                </c:pt>
                <c:pt idx="116">
                  <c:v>2315</c:v>
                </c:pt>
                <c:pt idx="117">
                  <c:v>2335</c:v>
                </c:pt>
                <c:pt idx="118">
                  <c:v>2355</c:v>
                </c:pt>
                <c:pt idx="119">
                  <c:v>2375</c:v>
                </c:pt>
                <c:pt idx="120">
                  <c:v>2395</c:v>
                </c:pt>
                <c:pt idx="121">
                  <c:v>2415</c:v>
                </c:pt>
                <c:pt idx="122">
                  <c:v>2435</c:v>
                </c:pt>
                <c:pt idx="123">
                  <c:v>2455</c:v>
                </c:pt>
                <c:pt idx="124">
                  <c:v>2475</c:v>
                </c:pt>
                <c:pt idx="125">
                  <c:v>2495</c:v>
                </c:pt>
                <c:pt idx="126">
                  <c:v>2515</c:v>
                </c:pt>
                <c:pt idx="127">
                  <c:v>2535</c:v>
                </c:pt>
                <c:pt idx="128">
                  <c:v>2555</c:v>
                </c:pt>
                <c:pt idx="129">
                  <c:v>2575</c:v>
                </c:pt>
                <c:pt idx="130">
                  <c:v>2595</c:v>
                </c:pt>
                <c:pt idx="131">
                  <c:v>2615</c:v>
                </c:pt>
                <c:pt idx="132">
                  <c:v>2635</c:v>
                </c:pt>
                <c:pt idx="133">
                  <c:v>2655</c:v>
                </c:pt>
                <c:pt idx="134">
                  <c:v>2675</c:v>
                </c:pt>
                <c:pt idx="135">
                  <c:v>2695</c:v>
                </c:pt>
                <c:pt idx="136">
                  <c:v>2715</c:v>
                </c:pt>
                <c:pt idx="137">
                  <c:v>2735</c:v>
                </c:pt>
                <c:pt idx="138">
                  <c:v>2755</c:v>
                </c:pt>
                <c:pt idx="139">
                  <c:v>2775</c:v>
                </c:pt>
                <c:pt idx="140">
                  <c:v>2795</c:v>
                </c:pt>
                <c:pt idx="141">
                  <c:v>2815</c:v>
                </c:pt>
                <c:pt idx="142">
                  <c:v>2835</c:v>
                </c:pt>
                <c:pt idx="143">
                  <c:v>2855</c:v>
                </c:pt>
                <c:pt idx="144">
                  <c:v>2875</c:v>
                </c:pt>
                <c:pt idx="145">
                  <c:v>2895</c:v>
                </c:pt>
                <c:pt idx="146">
                  <c:v>2915</c:v>
                </c:pt>
                <c:pt idx="147">
                  <c:v>2935</c:v>
                </c:pt>
                <c:pt idx="148">
                  <c:v>2955</c:v>
                </c:pt>
                <c:pt idx="149">
                  <c:v>2976</c:v>
                </c:pt>
                <c:pt idx="150">
                  <c:v>2996</c:v>
                </c:pt>
                <c:pt idx="151">
                  <c:v>3016</c:v>
                </c:pt>
                <c:pt idx="152">
                  <c:v>3036</c:v>
                </c:pt>
                <c:pt idx="153">
                  <c:v>3056</c:v>
                </c:pt>
                <c:pt idx="154">
                  <c:v>3076</c:v>
                </c:pt>
                <c:pt idx="155">
                  <c:v>3096</c:v>
                </c:pt>
                <c:pt idx="156">
                  <c:v>3116</c:v>
                </c:pt>
                <c:pt idx="157">
                  <c:v>3136</c:v>
                </c:pt>
                <c:pt idx="158">
                  <c:v>3156</c:v>
                </c:pt>
                <c:pt idx="159">
                  <c:v>3176</c:v>
                </c:pt>
                <c:pt idx="160">
                  <c:v>3196</c:v>
                </c:pt>
                <c:pt idx="161">
                  <c:v>3216</c:v>
                </c:pt>
                <c:pt idx="162">
                  <c:v>3236</c:v>
                </c:pt>
                <c:pt idx="163">
                  <c:v>3256</c:v>
                </c:pt>
                <c:pt idx="164">
                  <c:v>3276</c:v>
                </c:pt>
                <c:pt idx="165">
                  <c:v>3296</c:v>
                </c:pt>
                <c:pt idx="166">
                  <c:v>3316</c:v>
                </c:pt>
                <c:pt idx="167">
                  <c:v>3336</c:v>
                </c:pt>
                <c:pt idx="168">
                  <c:v>3356</c:v>
                </c:pt>
                <c:pt idx="169">
                  <c:v>3376</c:v>
                </c:pt>
                <c:pt idx="170">
                  <c:v>3396</c:v>
                </c:pt>
                <c:pt idx="171">
                  <c:v>3416</c:v>
                </c:pt>
                <c:pt idx="172">
                  <c:v>3436</c:v>
                </c:pt>
                <c:pt idx="173">
                  <c:v>3457</c:v>
                </c:pt>
                <c:pt idx="174">
                  <c:v>3477</c:v>
                </c:pt>
                <c:pt idx="175">
                  <c:v>3497</c:v>
                </c:pt>
                <c:pt idx="176">
                  <c:v>3517</c:v>
                </c:pt>
                <c:pt idx="177">
                  <c:v>3537</c:v>
                </c:pt>
                <c:pt idx="178">
                  <c:v>3557</c:v>
                </c:pt>
                <c:pt idx="179">
                  <c:v>3577</c:v>
                </c:pt>
                <c:pt idx="180">
                  <c:v>3597</c:v>
                </c:pt>
                <c:pt idx="181">
                  <c:v>3617</c:v>
                </c:pt>
                <c:pt idx="182">
                  <c:v>3637</c:v>
                </c:pt>
                <c:pt idx="183">
                  <c:v>3657</c:v>
                </c:pt>
                <c:pt idx="184">
                  <c:v>3677</c:v>
                </c:pt>
                <c:pt idx="185">
                  <c:v>3697</c:v>
                </c:pt>
                <c:pt idx="186">
                  <c:v>3717</c:v>
                </c:pt>
                <c:pt idx="187">
                  <c:v>3737</c:v>
                </c:pt>
                <c:pt idx="188">
                  <c:v>3757</c:v>
                </c:pt>
                <c:pt idx="189">
                  <c:v>3777</c:v>
                </c:pt>
                <c:pt idx="190">
                  <c:v>3797</c:v>
                </c:pt>
                <c:pt idx="191">
                  <c:v>3817</c:v>
                </c:pt>
                <c:pt idx="192">
                  <c:v>3837</c:v>
                </c:pt>
                <c:pt idx="193">
                  <c:v>3857</c:v>
                </c:pt>
                <c:pt idx="194">
                  <c:v>3877</c:v>
                </c:pt>
                <c:pt idx="195">
                  <c:v>3897</c:v>
                </c:pt>
                <c:pt idx="196">
                  <c:v>3917</c:v>
                </c:pt>
                <c:pt idx="197">
                  <c:v>3937</c:v>
                </c:pt>
                <c:pt idx="198">
                  <c:v>3957</c:v>
                </c:pt>
                <c:pt idx="199">
                  <c:v>3977</c:v>
                </c:pt>
                <c:pt idx="200">
                  <c:v>3997</c:v>
                </c:pt>
                <c:pt idx="201">
                  <c:v>4017</c:v>
                </c:pt>
                <c:pt idx="202">
                  <c:v>4037</c:v>
                </c:pt>
                <c:pt idx="203">
                  <c:v>4057</c:v>
                </c:pt>
                <c:pt idx="204">
                  <c:v>4078</c:v>
                </c:pt>
                <c:pt idx="205">
                  <c:v>4098</c:v>
                </c:pt>
                <c:pt idx="206">
                  <c:v>4118</c:v>
                </c:pt>
                <c:pt idx="207">
                  <c:v>4138</c:v>
                </c:pt>
                <c:pt idx="208">
                  <c:v>4158</c:v>
                </c:pt>
                <c:pt idx="209">
                  <c:v>4178</c:v>
                </c:pt>
                <c:pt idx="210">
                  <c:v>4198</c:v>
                </c:pt>
                <c:pt idx="211">
                  <c:v>4218</c:v>
                </c:pt>
                <c:pt idx="212">
                  <c:v>4238</c:v>
                </c:pt>
                <c:pt idx="213">
                  <c:v>4258</c:v>
                </c:pt>
                <c:pt idx="214">
                  <c:v>4278</c:v>
                </c:pt>
                <c:pt idx="215">
                  <c:v>4298</c:v>
                </c:pt>
                <c:pt idx="216">
                  <c:v>4318</c:v>
                </c:pt>
                <c:pt idx="217">
                  <c:v>4338</c:v>
                </c:pt>
                <c:pt idx="218">
                  <c:v>4358</c:v>
                </c:pt>
                <c:pt idx="219">
                  <c:v>4378</c:v>
                </c:pt>
                <c:pt idx="220">
                  <c:v>4398</c:v>
                </c:pt>
                <c:pt idx="221">
                  <c:v>4418</c:v>
                </c:pt>
                <c:pt idx="222">
                  <c:v>4438</c:v>
                </c:pt>
                <c:pt idx="223">
                  <c:v>4458</c:v>
                </c:pt>
                <c:pt idx="224">
                  <c:v>4478</c:v>
                </c:pt>
                <c:pt idx="225">
                  <c:v>4498</c:v>
                </c:pt>
                <c:pt idx="226">
                  <c:v>4518</c:v>
                </c:pt>
                <c:pt idx="227">
                  <c:v>4538</c:v>
                </c:pt>
                <c:pt idx="228">
                  <c:v>4558</c:v>
                </c:pt>
                <c:pt idx="229">
                  <c:v>4578</c:v>
                </c:pt>
                <c:pt idx="230">
                  <c:v>4598</c:v>
                </c:pt>
                <c:pt idx="231">
                  <c:v>4618</c:v>
                </c:pt>
                <c:pt idx="232">
                  <c:v>4638</c:v>
                </c:pt>
                <c:pt idx="233">
                  <c:v>4658</c:v>
                </c:pt>
                <c:pt idx="234">
                  <c:v>4678</c:v>
                </c:pt>
                <c:pt idx="235">
                  <c:v>4698</c:v>
                </c:pt>
                <c:pt idx="236">
                  <c:v>4718</c:v>
                </c:pt>
                <c:pt idx="237">
                  <c:v>4738</c:v>
                </c:pt>
                <c:pt idx="238">
                  <c:v>4758</c:v>
                </c:pt>
                <c:pt idx="239">
                  <c:v>4778</c:v>
                </c:pt>
                <c:pt idx="240">
                  <c:v>4798</c:v>
                </c:pt>
                <c:pt idx="241">
                  <c:v>4819</c:v>
                </c:pt>
                <c:pt idx="242">
                  <c:v>4839</c:v>
                </c:pt>
                <c:pt idx="243">
                  <c:v>4859</c:v>
                </c:pt>
                <c:pt idx="244">
                  <c:v>4879</c:v>
                </c:pt>
                <c:pt idx="245">
                  <c:v>4899</c:v>
                </c:pt>
                <c:pt idx="246">
                  <c:v>4919</c:v>
                </c:pt>
                <c:pt idx="247">
                  <c:v>4939</c:v>
                </c:pt>
                <c:pt idx="248">
                  <c:v>4959</c:v>
                </c:pt>
                <c:pt idx="249">
                  <c:v>4979</c:v>
                </c:pt>
                <c:pt idx="250">
                  <c:v>4999</c:v>
                </c:pt>
                <c:pt idx="251">
                  <c:v>5019</c:v>
                </c:pt>
                <c:pt idx="252">
                  <c:v>5039</c:v>
                </c:pt>
                <c:pt idx="253">
                  <c:v>5059</c:v>
                </c:pt>
                <c:pt idx="254">
                  <c:v>5079</c:v>
                </c:pt>
                <c:pt idx="255">
                  <c:v>5099</c:v>
                </c:pt>
                <c:pt idx="256">
                  <c:v>5119</c:v>
                </c:pt>
                <c:pt idx="257">
                  <c:v>5139</c:v>
                </c:pt>
                <c:pt idx="258">
                  <c:v>5159</c:v>
                </c:pt>
                <c:pt idx="259">
                  <c:v>5179</c:v>
                </c:pt>
                <c:pt idx="260">
                  <c:v>5199</c:v>
                </c:pt>
                <c:pt idx="261">
                  <c:v>5219</c:v>
                </c:pt>
                <c:pt idx="262">
                  <c:v>5239</c:v>
                </c:pt>
                <c:pt idx="263">
                  <c:v>5259</c:v>
                </c:pt>
                <c:pt idx="264">
                  <c:v>5279</c:v>
                </c:pt>
                <c:pt idx="265">
                  <c:v>5299</c:v>
                </c:pt>
                <c:pt idx="266">
                  <c:v>5320</c:v>
                </c:pt>
                <c:pt idx="267">
                  <c:v>5340</c:v>
                </c:pt>
                <c:pt idx="268">
                  <c:v>5360</c:v>
                </c:pt>
                <c:pt idx="269">
                  <c:v>5380</c:v>
                </c:pt>
                <c:pt idx="270">
                  <c:v>5400</c:v>
                </c:pt>
                <c:pt idx="271">
                  <c:v>5420</c:v>
                </c:pt>
                <c:pt idx="272">
                  <c:v>5440</c:v>
                </c:pt>
                <c:pt idx="273">
                  <c:v>5460</c:v>
                </c:pt>
                <c:pt idx="274">
                  <c:v>5480</c:v>
                </c:pt>
                <c:pt idx="275">
                  <c:v>5500</c:v>
                </c:pt>
                <c:pt idx="276">
                  <c:v>5520</c:v>
                </c:pt>
                <c:pt idx="277">
                  <c:v>5540</c:v>
                </c:pt>
                <c:pt idx="278">
                  <c:v>5560</c:v>
                </c:pt>
                <c:pt idx="279">
                  <c:v>5580</c:v>
                </c:pt>
                <c:pt idx="280">
                  <c:v>5600</c:v>
                </c:pt>
                <c:pt idx="281">
                  <c:v>5620</c:v>
                </c:pt>
                <c:pt idx="282">
                  <c:v>5640</c:v>
                </c:pt>
                <c:pt idx="283">
                  <c:v>5660</c:v>
                </c:pt>
                <c:pt idx="284">
                  <c:v>5680</c:v>
                </c:pt>
                <c:pt idx="285">
                  <c:v>5700</c:v>
                </c:pt>
                <c:pt idx="286">
                  <c:v>5720</c:v>
                </c:pt>
                <c:pt idx="287">
                  <c:v>5740</c:v>
                </c:pt>
                <c:pt idx="288">
                  <c:v>5760</c:v>
                </c:pt>
                <c:pt idx="289">
                  <c:v>5780</c:v>
                </c:pt>
                <c:pt idx="290">
                  <c:v>5800</c:v>
                </c:pt>
                <c:pt idx="291">
                  <c:v>5821</c:v>
                </c:pt>
                <c:pt idx="292">
                  <c:v>5841</c:v>
                </c:pt>
                <c:pt idx="293">
                  <c:v>5861</c:v>
                </c:pt>
                <c:pt idx="294">
                  <c:v>5881</c:v>
                </c:pt>
                <c:pt idx="295">
                  <c:v>5901</c:v>
                </c:pt>
                <c:pt idx="296">
                  <c:v>5921</c:v>
                </c:pt>
                <c:pt idx="297">
                  <c:v>5941</c:v>
                </c:pt>
                <c:pt idx="298">
                  <c:v>5961</c:v>
                </c:pt>
                <c:pt idx="299">
                  <c:v>5981</c:v>
                </c:pt>
                <c:pt idx="300">
                  <c:v>6001</c:v>
                </c:pt>
                <c:pt idx="301">
                  <c:v>6021</c:v>
                </c:pt>
                <c:pt idx="302">
                  <c:v>6041</c:v>
                </c:pt>
                <c:pt idx="303">
                  <c:v>6061</c:v>
                </c:pt>
                <c:pt idx="304">
                  <c:v>6081</c:v>
                </c:pt>
                <c:pt idx="305">
                  <c:v>6101</c:v>
                </c:pt>
                <c:pt idx="306">
                  <c:v>6121</c:v>
                </c:pt>
                <c:pt idx="307">
                  <c:v>6141</c:v>
                </c:pt>
                <c:pt idx="308">
                  <c:v>6161</c:v>
                </c:pt>
                <c:pt idx="309">
                  <c:v>6181</c:v>
                </c:pt>
                <c:pt idx="310">
                  <c:v>6201</c:v>
                </c:pt>
                <c:pt idx="311">
                  <c:v>6221</c:v>
                </c:pt>
                <c:pt idx="312">
                  <c:v>6241</c:v>
                </c:pt>
                <c:pt idx="313">
                  <c:v>6261</c:v>
                </c:pt>
                <c:pt idx="314">
                  <c:v>6281</c:v>
                </c:pt>
                <c:pt idx="315">
                  <c:v>6301</c:v>
                </c:pt>
                <c:pt idx="316">
                  <c:v>6321</c:v>
                </c:pt>
                <c:pt idx="317">
                  <c:v>6341</c:v>
                </c:pt>
                <c:pt idx="318">
                  <c:v>6362</c:v>
                </c:pt>
                <c:pt idx="319">
                  <c:v>6382</c:v>
                </c:pt>
                <c:pt idx="320">
                  <c:v>6402</c:v>
                </c:pt>
                <c:pt idx="321">
                  <c:v>6422</c:v>
                </c:pt>
                <c:pt idx="322">
                  <c:v>6442</c:v>
                </c:pt>
                <c:pt idx="323">
                  <c:v>6462</c:v>
                </c:pt>
                <c:pt idx="324">
                  <c:v>6482</c:v>
                </c:pt>
                <c:pt idx="325">
                  <c:v>6502</c:v>
                </c:pt>
                <c:pt idx="326">
                  <c:v>6522</c:v>
                </c:pt>
                <c:pt idx="327">
                  <c:v>6542</c:v>
                </c:pt>
                <c:pt idx="328">
                  <c:v>6562</c:v>
                </c:pt>
                <c:pt idx="329">
                  <c:v>6582</c:v>
                </c:pt>
                <c:pt idx="330">
                  <c:v>6602</c:v>
                </c:pt>
                <c:pt idx="331">
                  <c:v>6622</c:v>
                </c:pt>
                <c:pt idx="332">
                  <c:v>6642</c:v>
                </c:pt>
                <c:pt idx="333">
                  <c:v>6662</c:v>
                </c:pt>
                <c:pt idx="334">
                  <c:v>6682</c:v>
                </c:pt>
                <c:pt idx="335">
                  <c:v>6702</c:v>
                </c:pt>
                <c:pt idx="336">
                  <c:v>6722</c:v>
                </c:pt>
                <c:pt idx="337">
                  <c:v>6742</c:v>
                </c:pt>
                <c:pt idx="338">
                  <c:v>6762</c:v>
                </c:pt>
                <c:pt idx="339">
                  <c:v>6782</c:v>
                </c:pt>
                <c:pt idx="340">
                  <c:v>6802</c:v>
                </c:pt>
                <c:pt idx="341">
                  <c:v>6822</c:v>
                </c:pt>
                <c:pt idx="342">
                  <c:v>6842</c:v>
                </c:pt>
                <c:pt idx="343">
                  <c:v>6862</c:v>
                </c:pt>
                <c:pt idx="344">
                  <c:v>6882</c:v>
                </c:pt>
                <c:pt idx="345">
                  <c:v>6902</c:v>
                </c:pt>
                <c:pt idx="346">
                  <c:v>6922</c:v>
                </c:pt>
                <c:pt idx="347">
                  <c:v>6942</c:v>
                </c:pt>
                <c:pt idx="348">
                  <c:v>6962</c:v>
                </c:pt>
                <c:pt idx="349">
                  <c:v>6982</c:v>
                </c:pt>
                <c:pt idx="350">
                  <c:v>7002</c:v>
                </c:pt>
                <c:pt idx="351">
                  <c:v>7022</c:v>
                </c:pt>
                <c:pt idx="352">
                  <c:v>7043</c:v>
                </c:pt>
                <c:pt idx="353">
                  <c:v>7063</c:v>
                </c:pt>
                <c:pt idx="354">
                  <c:v>7083</c:v>
                </c:pt>
                <c:pt idx="355">
                  <c:v>7103</c:v>
                </c:pt>
                <c:pt idx="356">
                  <c:v>7123</c:v>
                </c:pt>
                <c:pt idx="357">
                  <c:v>7143</c:v>
                </c:pt>
                <c:pt idx="358">
                  <c:v>7163</c:v>
                </c:pt>
                <c:pt idx="359">
                  <c:v>7183</c:v>
                </c:pt>
                <c:pt idx="360">
                  <c:v>7203</c:v>
                </c:pt>
                <c:pt idx="361">
                  <c:v>7223</c:v>
                </c:pt>
                <c:pt idx="362">
                  <c:v>7243</c:v>
                </c:pt>
                <c:pt idx="363">
                  <c:v>7263</c:v>
                </c:pt>
                <c:pt idx="364">
                  <c:v>7283</c:v>
                </c:pt>
                <c:pt idx="365">
                  <c:v>7303</c:v>
                </c:pt>
                <c:pt idx="366">
                  <c:v>7323</c:v>
                </c:pt>
                <c:pt idx="367">
                  <c:v>7343</c:v>
                </c:pt>
                <c:pt idx="368">
                  <c:v>7363</c:v>
                </c:pt>
                <c:pt idx="369">
                  <c:v>7383</c:v>
                </c:pt>
                <c:pt idx="370">
                  <c:v>7403</c:v>
                </c:pt>
                <c:pt idx="371">
                  <c:v>7424</c:v>
                </c:pt>
                <c:pt idx="372">
                  <c:v>7444</c:v>
                </c:pt>
                <c:pt idx="373">
                  <c:v>7464</c:v>
                </c:pt>
                <c:pt idx="374">
                  <c:v>7484</c:v>
                </c:pt>
                <c:pt idx="375">
                  <c:v>7504</c:v>
                </c:pt>
                <c:pt idx="376">
                  <c:v>7524</c:v>
                </c:pt>
                <c:pt idx="377">
                  <c:v>7544</c:v>
                </c:pt>
                <c:pt idx="378">
                  <c:v>7564</c:v>
                </c:pt>
                <c:pt idx="379">
                  <c:v>7584</c:v>
                </c:pt>
                <c:pt idx="380">
                  <c:v>7604</c:v>
                </c:pt>
                <c:pt idx="381">
                  <c:v>7624</c:v>
                </c:pt>
                <c:pt idx="382">
                  <c:v>7644</c:v>
                </c:pt>
                <c:pt idx="383">
                  <c:v>7664</c:v>
                </c:pt>
                <c:pt idx="384">
                  <c:v>7684</c:v>
                </c:pt>
                <c:pt idx="385">
                  <c:v>7704</c:v>
                </c:pt>
                <c:pt idx="386">
                  <c:v>7724</c:v>
                </c:pt>
                <c:pt idx="387">
                  <c:v>7744</c:v>
                </c:pt>
                <c:pt idx="388">
                  <c:v>7764</c:v>
                </c:pt>
                <c:pt idx="389">
                  <c:v>7784</c:v>
                </c:pt>
                <c:pt idx="390">
                  <c:v>7804</c:v>
                </c:pt>
                <c:pt idx="391">
                  <c:v>7824</c:v>
                </c:pt>
                <c:pt idx="392">
                  <c:v>7845</c:v>
                </c:pt>
                <c:pt idx="393">
                  <c:v>7865</c:v>
                </c:pt>
                <c:pt idx="394">
                  <c:v>7885</c:v>
                </c:pt>
                <c:pt idx="395">
                  <c:v>7905</c:v>
                </c:pt>
                <c:pt idx="396">
                  <c:v>7925</c:v>
                </c:pt>
                <c:pt idx="397">
                  <c:v>7945</c:v>
                </c:pt>
                <c:pt idx="398">
                  <c:v>7965</c:v>
                </c:pt>
                <c:pt idx="399">
                  <c:v>7985</c:v>
                </c:pt>
                <c:pt idx="400">
                  <c:v>8005</c:v>
                </c:pt>
                <c:pt idx="401">
                  <c:v>8025</c:v>
                </c:pt>
                <c:pt idx="402">
                  <c:v>8045</c:v>
                </c:pt>
                <c:pt idx="403">
                  <c:v>8065</c:v>
                </c:pt>
                <c:pt idx="404">
                  <c:v>8085</c:v>
                </c:pt>
                <c:pt idx="405">
                  <c:v>8105</c:v>
                </c:pt>
                <c:pt idx="406">
                  <c:v>8125</c:v>
                </c:pt>
                <c:pt idx="407">
                  <c:v>8145</c:v>
                </c:pt>
                <c:pt idx="408">
                  <c:v>8165</c:v>
                </c:pt>
                <c:pt idx="409">
                  <c:v>8185</c:v>
                </c:pt>
                <c:pt idx="410">
                  <c:v>8205</c:v>
                </c:pt>
                <c:pt idx="411">
                  <c:v>8225</c:v>
                </c:pt>
                <c:pt idx="412">
                  <c:v>8246</c:v>
                </c:pt>
                <c:pt idx="413">
                  <c:v>8266</c:v>
                </c:pt>
                <c:pt idx="414">
                  <c:v>8286</c:v>
                </c:pt>
                <c:pt idx="415">
                  <c:v>8306</c:v>
                </c:pt>
                <c:pt idx="416">
                  <c:v>8326</c:v>
                </c:pt>
                <c:pt idx="417">
                  <c:v>8346</c:v>
                </c:pt>
                <c:pt idx="418">
                  <c:v>8366</c:v>
                </c:pt>
                <c:pt idx="419">
                  <c:v>8386</c:v>
                </c:pt>
                <c:pt idx="420">
                  <c:v>8406</c:v>
                </c:pt>
                <c:pt idx="421">
                  <c:v>8426</c:v>
                </c:pt>
                <c:pt idx="422">
                  <c:v>8446</c:v>
                </c:pt>
                <c:pt idx="423">
                  <c:v>8466</c:v>
                </c:pt>
                <c:pt idx="424">
                  <c:v>8486</c:v>
                </c:pt>
                <c:pt idx="425">
                  <c:v>8506</c:v>
                </c:pt>
                <c:pt idx="426">
                  <c:v>8526</c:v>
                </c:pt>
                <c:pt idx="427">
                  <c:v>8546</c:v>
                </c:pt>
                <c:pt idx="428">
                  <c:v>8566</c:v>
                </c:pt>
                <c:pt idx="429">
                  <c:v>8586</c:v>
                </c:pt>
                <c:pt idx="430">
                  <c:v>8606</c:v>
                </c:pt>
                <c:pt idx="431">
                  <c:v>8626</c:v>
                </c:pt>
                <c:pt idx="432">
                  <c:v>8646</c:v>
                </c:pt>
                <c:pt idx="433">
                  <c:v>8666</c:v>
                </c:pt>
                <c:pt idx="434">
                  <c:v>8686</c:v>
                </c:pt>
                <c:pt idx="435">
                  <c:v>8706</c:v>
                </c:pt>
                <c:pt idx="436">
                  <c:v>8726</c:v>
                </c:pt>
                <c:pt idx="437">
                  <c:v>8746</c:v>
                </c:pt>
                <c:pt idx="438">
                  <c:v>8766</c:v>
                </c:pt>
                <c:pt idx="439">
                  <c:v>8786</c:v>
                </c:pt>
                <c:pt idx="440">
                  <c:v>8807</c:v>
                </c:pt>
                <c:pt idx="441">
                  <c:v>8827</c:v>
                </c:pt>
                <c:pt idx="442">
                  <c:v>8847</c:v>
                </c:pt>
                <c:pt idx="443">
                  <c:v>8867</c:v>
                </c:pt>
                <c:pt idx="444">
                  <c:v>8887</c:v>
                </c:pt>
                <c:pt idx="445">
                  <c:v>8907</c:v>
                </c:pt>
                <c:pt idx="446">
                  <c:v>8927</c:v>
                </c:pt>
                <c:pt idx="447">
                  <c:v>8947</c:v>
                </c:pt>
                <c:pt idx="448">
                  <c:v>8967</c:v>
                </c:pt>
                <c:pt idx="449">
                  <c:v>8987</c:v>
                </c:pt>
                <c:pt idx="450">
                  <c:v>9007</c:v>
                </c:pt>
                <c:pt idx="451">
                  <c:v>9027</c:v>
                </c:pt>
                <c:pt idx="452">
                  <c:v>9047</c:v>
                </c:pt>
                <c:pt idx="453">
                  <c:v>9067</c:v>
                </c:pt>
                <c:pt idx="454">
                  <c:v>9087</c:v>
                </c:pt>
                <c:pt idx="455">
                  <c:v>9107</c:v>
                </c:pt>
                <c:pt idx="456">
                  <c:v>9127</c:v>
                </c:pt>
                <c:pt idx="457">
                  <c:v>9147</c:v>
                </c:pt>
                <c:pt idx="458">
                  <c:v>9167</c:v>
                </c:pt>
                <c:pt idx="459">
                  <c:v>9187</c:v>
                </c:pt>
                <c:pt idx="460">
                  <c:v>9207</c:v>
                </c:pt>
                <c:pt idx="461">
                  <c:v>9227</c:v>
                </c:pt>
                <c:pt idx="462">
                  <c:v>9247</c:v>
                </c:pt>
                <c:pt idx="463">
                  <c:v>9267</c:v>
                </c:pt>
                <c:pt idx="464">
                  <c:v>9287</c:v>
                </c:pt>
                <c:pt idx="465">
                  <c:v>9307</c:v>
                </c:pt>
                <c:pt idx="466">
                  <c:v>9327</c:v>
                </c:pt>
                <c:pt idx="467">
                  <c:v>9348</c:v>
                </c:pt>
                <c:pt idx="468">
                  <c:v>9368</c:v>
                </c:pt>
                <c:pt idx="469">
                  <c:v>9388</c:v>
                </c:pt>
                <c:pt idx="470">
                  <c:v>9408</c:v>
                </c:pt>
                <c:pt idx="471">
                  <c:v>9428</c:v>
                </c:pt>
                <c:pt idx="472">
                  <c:v>9448</c:v>
                </c:pt>
                <c:pt idx="473">
                  <c:v>9468</c:v>
                </c:pt>
                <c:pt idx="474">
                  <c:v>9488</c:v>
                </c:pt>
                <c:pt idx="475">
                  <c:v>9508</c:v>
                </c:pt>
                <c:pt idx="476">
                  <c:v>9528</c:v>
                </c:pt>
                <c:pt idx="477">
                  <c:v>9548</c:v>
                </c:pt>
                <c:pt idx="478">
                  <c:v>9568</c:v>
                </c:pt>
                <c:pt idx="479">
                  <c:v>9588</c:v>
                </c:pt>
                <c:pt idx="480">
                  <c:v>9608</c:v>
                </c:pt>
                <c:pt idx="481">
                  <c:v>9628</c:v>
                </c:pt>
                <c:pt idx="482">
                  <c:v>9648</c:v>
                </c:pt>
                <c:pt idx="483">
                  <c:v>9668</c:v>
                </c:pt>
                <c:pt idx="484">
                  <c:v>9688</c:v>
                </c:pt>
                <c:pt idx="485">
                  <c:v>9708</c:v>
                </c:pt>
                <c:pt idx="486">
                  <c:v>9728</c:v>
                </c:pt>
                <c:pt idx="487">
                  <c:v>9748</c:v>
                </c:pt>
                <c:pt idx="488">
                  <c:v>9768</c:v>
                </c:pt>
                <c:pt idx="489">
                  <c:v>9789</c:v>
                </c:pt>
                <c:pt idx="490">
                  <c:v>9809</c:v>
                </c:pt>
                <c:pt idx="491">
                  <c:v>9829</c:v>
                </c:pt>
                <c:pt idx="492">
                  <c:v>9849</c:v>
                </c:pt>
                <c:pt idx="493">
                  <c:v>9869</c:v>
                </c:pt>
                <c:pt idx="494">
                  <c:v>9889</c:v>
                </c:pt>
                <c:pt idx="495">
                  <c:v>9909</c:v>
                </c:pt>
                <c:pt idx="496">
                  <c:v>9929</c:v>
                </c:pt>
                <c:pt idx="497">
                  <c:v>9949</c:v>
                </c:pt>
                <c:pt idx="498">
                  <c:v>9969</c:v>
                </c:pt>
                <c:pt idx="499">
                  <c:v>9989</c:v>
                </c:pt>
                <c:pt idx="500">
                  <c:v>10009</c:v>
                </c:pt>
                <c:pt idx="501">
                  <c:v>10029</c:v>
                </c:pt>
                <c:pt idx="502">
                  <c:v>10049</c:v>
                </c:pt>
                <c:pt idx="503">
                  <c:v>10069</c:v>
                </c:pt>
                <c:pt idx="504">
                  <c:v>10089</c:v>
                </c:pt>
                <c:pt idx="505">
                  <c:v>10109</c:v>
                </c:pt>
                <c:pt idx="506">
                  <c:v>10129</c:v>
                </c:pt>
                <c:pt idx="507">
                  <c:v>10150</c:v>
                </c:pt>
                <c:pt idx="508">
                  <c:v>10170</c:v>
                </c:pt>
                <c:pt idx="509">
                  <c:v>10190</c:v>
                </c:pt>
                <c:pt idx="510">
                  <c:v>10210</c:v>
                </c:pt>
                <c:pt idx="511">
                  <c:v>10230</c:v>
                </c:pt>
                <c:pt idx="512">
                  <c:v>10250</c:v>
                </c:pt>
                <c:pt idx="513">
                  <c:v>10270</c:v>
                </c:pt>
                <c:pt idx="514">
                  <c:v>10290</c:v>
                </c:pt>
                <c:pt idx="515">
                  <c:v>10310</c:v>
                </c:pt>
                <c:pt idx="516">
                  <c:v>10330</c:v>
                </c:pt>
                <c:pt idx="517">
                  <c:v>10350</c:v>
                </c:pt>
                <c:pt idx="518">
                  <c:v>10370</c:v>
                </c:pt>
                <c:pt idx="519">
                  <c:v>10390</c:v>
                </c:pt>
                <c:pt idx="520">
                  <c:v>10410</c:v>
                </c:pt>
                <c:pt idx="521">
                  <c:v>10430</c:v>
                </c:pt>
                <c:pt idx="522">
                  <c:v>10450</c:v>
                </c:pt>
                <c:pt idx="523">
                  <c:v>10470</c:v>
                </c:pt>
                <c:pt idx="524">
                  <c:v>10490</c:v>
                </c:pt>
                <c:pt idx="525">
                  <c:v>10510</c:v>
                </c:pt>
                <c:pt idx="526">
                  <c:v>10530</c:v>
                </c:pt>
                <c:pt idx="527">
                  <c:v>10551</c:v>
                </c:pt>
                <c:pt idx="528">
                  <c:v>10571</c:v>
                </c:pt>
                <c:pt idx="529">
                  <c:v>10591</c:v>
                </c:pt>
                <c:pt idx="530">
                  <c:v>10611</c:v>
                </c:pt>
                <c:pt idx="531">
                  <c:v>10631</c:v>
                </c:pt>
                <c:pt idx="532">
                  <c:v>10651</c:v>
                </c:pt>
                <c:pt idx="533">
                  <c:v>10671</c:v>
                </c:pt>
                <c:pt idx="534">
                  <c:v>10691</c:v>
                </c:pt>
                <c:pt idx="535">
                  <c:v>10711</c:v>
                </c:pt>
                <c:pt idx="536">
                  <c:v>10731</c:v>
                </c:pt>
                <c:pt idx="537">
                  <c:v>10751</c:v>
                </c:pt>
                <c:pt idx="538">
                  <c:v>10771</c:v>
                </c:pt>
                <c:pt idx="539">
                  <c:v>10791</c:v>
                </c:pt>
                <c:pt idx="540">
                  <c:v>10811</c:v>
                </c:pt>
                <c:pt idx="541">
                  <c:v>10831</c:v>
                </c:pt>
                <c:pt idx="542">
                  <c:v>10851</c:v>
                </c:pt>
                <c:pt idx="543">
                  <c:v>10871</c:v>
                </c:pt>
                <c:pt idx="544">
                  <c:v>10891</c:v>
                </c:pt>
                <c:pt idx="545">
                  <c:v>10911</c:v>
                </c:pt>
                <c:pt idx="546">
                  <c:v>10931</c:v>
                </c:pt>
                <c:pt idx="547">
                  <c:v>10951</c:v>
                </c:pt>
                <c:pt idx="548">
                  <c:v>10971</c:v>
                </c:pt>
                <c:pt idx="549">
                  <c:v>10991</c:v>
                </c:pt>
                <c:pt idx="550">
                  <c:v>11012</c:v>
                </c:pt>
                <c:pt idx="551">
                  <c:v>11032</c:v>
                </c:pt>
                <c:pt idx="552">
                  <c:v>11052</c:v>
                </c:pt>
                <c:pt idx="553">
                  <c:v>11072</c:v>
                </c:pt>
                <c:pt idx="554">
                  <c:v>11092</c:v>
                </c:pt>
                <c:pt idx="555">
                  <c:v>11112</c:v>
                </c:pt>
                <c:pt idx="556">
                  <c:v>11132</c:v>
                </c:pt>
                <c:pt idx="557">
                  <c:v>11152</c:v>
                </c:pt>
                <c:pt idx="558">
                  <c:v>11172</c:v>
                </c:pt>
                <c:pt idx="559">
                  <c:v>11192</c:v>
                </c:pt>
                <c:pt idx="560">
                  <c:v>11212</c:v>
                </c:pt>
                <c:pt idx="561">
                  <c:v>11232</c:v>
                </c:pt>
                <c:pt idx="562">
                  <c:v>11252</c:v>
                </c:pt>
                <c:pt idx="563">
                  <c:v>11272</c:v>
                </c:pt>
                <c:pt idx="564">
                  <c:v>11292</c:v>
                </c:pt>
                <c:pt idx="565">
                  <c:v>11312</c:v>
                </c:pt>
                <c:pt idx="566">
                  <c:v>11332</c:v>
                </c:pt>
                <c:pt idx="567">
                  <c:v>11352</c:v>
                </c:pt>
                <c:pt idx="568">
                  <c:v>11373</c:v>
                </c:pt>
                <c:pt idx="569">
                  <c:v>11393</c:v>
                </c:pt>
                <c:pt idx="570">
                  <c:v>11413</c:v>
                </c:pt>
                <c:pt idx="571">
                  <c:v>11433</c:v>
                </c:pt>
                <c:pt idx="572">
                  <c:v>11453</c:v>
                </c:pt>
                <c:pt idx="573">
                  <c:v>11473</c:v>
                </c:pt>
                <c:pt idx="574">
                  <c:v>11493</c:v>
                </c:pt>
                <c:pt idx="575">
                  <c:v>11513</c:v>
                </c:pt>
                <c:pt idx="576">
                  <c:v>11533</c:v>
                </c:pt>
                <c:pt idx="577">
                  <c:v>11553</c:v>
                </c:pt>
                <c:pt idx="578">
                  <c:v>11573</c:v>
                </c:pt>
                <c:pt idx="579">
                  <c:v>11593</c:v>
                </c:pt>
                <c:pt idx="580">
                  <c:v>11613</c:v>
                </c:pt>
                <c:pt idx="581">
                  <c:v>11633</c:v>
                </c:pt>
                <c:pt idx="582">
                  <c:v>11653</c:v>
                </c:pt>
                <c:pt idx="583">
                  <c:v>11673</c:v>
                </c:pt>
                <c:pt idx="584">
                  <c:v>11693</c:v>
                </c:pt>
                <c:pt idx="585">
                  <c:v>11713</c:v>
                </c:pt>
                <c:pt idx="586">
                  <c:v>11733</c:v>
                </c:pt>
                <c:pt idx="587">
                  <c:v>11753</c:v>
                </c:pt>
                <c:pt idx="588">
                  <c:v>11773</c:v>
                </c:pt>
                <c:pt idx="589">
                  <c:v>11793</c:v>
                </c:pt>
                <c:pt idx="590">
                  <c:v>11813</c:v>
                </c:pt>
                <c:pt idx="591">
                  <c:v>11833</c:v>
                </c:pt>
                <c:pt idx="592">
                  <c:v>11853</c:v>
                </c:pt>
                <c:pt idx="593">
                  <c:v>11873</c:v>
                </c:pt>
                <c:pt idx="594">
                  <c:v>11893</c:v>
                </c:pt>
                <c:pt idx="595">
                  <c:v>11913</c:v>
                </c:pt>
                <c:pt idx="596">
                  <c:v>11933</c:v>
                </c:pt>
                <c:pt idx="597">
                  <c:v>11954</c:v>
                </c:pt>
                <c:pt idx="598">
                  <c:v>11974</c:v>
                </c:pt>
                <c:pt idx="599">
                  <c:v>11994</c:v>
                </c:pt>
                <c:pt idx="600">
                  <c:v>12014</c:v>
                </c:pt>
                <c:pt idx="601">
                  <c:v>12034</c:v>
                </c:pt>
                <c:pt idx="602">
                  <c:v>12054</c:v>
                </c:pt>
                <c:pt idx="603">
                  <c:v>12074</c:v>
                </c:pt>
                <c:pt idx="604">
                  <c:v>12094</c:v>
                </c:pt>
                <c:pt idx="605">
                  <c:v>12114</c:v>
                </c:pt>
                <c:pt idx="606">
                  <c:v>12134</c:v>
                </c:pt>
                <c:pt idx="607">
                  <c:v>12154</c:v>
                </c:pt>
                <c:pt idx="608">
                  <c:v>12174</c:v>
                </c:pt>
                <c:pt idx="609">
                  <c:v>12194</c:v>
                </c:pt>
                <c:pt idx="610">
                  <c:v>12214</c:v>
                </c:pt>
                <c:pt idx="611">
                  <c:v>12234</c:v>
                </c:pt>
                <c:pt idx="612">
                  <c:v>12254</c:v>
                </c:pt>
                <c:pt idx="613">
                  <c:v>12274</c:v>
                </c:pt>
                <c:pt idx="614">
                  <c:v>12294</c:v>
                </c:pt>
                <c:pt idx="615">
                  <c:v>12314</c:v>
                </c:pt>
                <c:pt idx="616">
                  <c:v>12334</c:v>
                </c:pt>
                <c:pt idx="617">
                  <c:v>12355</c:v>
                </c:pt>
                <c:pt idx="618">
                  <c:v>12375</c:v>
                </c:pt>
                <c:pt idx="619">
                  <c:v>12395</c:v>
                </c:pt>
                <c:pt idx="620">
                  <c:v>12415</c:v>
                </c:pt>
                <c:pt idx="621">
                  <c:v>12435</c:v>
                </c:pt>
                <c:pt idx="622">
                  <c:v>12455</c:v>
                </c:pt>
                <c:pt idx="623">
                  <c:v>12475</c:v>
                </c:pt>
                <c:pt idx="624">
                  <c:v>12495</c:v>
                </c:pt>
                <c:pt idx="625">
                  <c:v>12515</c:v>
                </c:pt>
                <c:pt idx="626">
                  <c:v>12535</c:v>
                </c:pt>
                <c:pt idx="627">
                  <c:v>12555</c:v>
                </c:pt>
                <c:pt idx="628">
                  <c:v>12575</c:v>
                </c:pt>
                <c:pt idx="629">
                  <c:v>12595</c:v>
                </c:pt>
                <c:pt idx="630">
                  <c:v>12615</c:v>
                </c:pt>
                <c:pt idx="631">
                  <c:v>12635</c:v>
                </c:pt>
                <c:pt idx="632">
                  <c:v>12655</c:v>
                </c:pt>
                <c:pt idx="633">
                  <c:v>12675</c:v>
                </c:pt>
                <c:pt idx="634">
                  <c:v>12695</c:v>
                </c:pt>
                <c:pt idx="635">
                  <c:v>12715</c:v>
                </c:pt>
                <c:pt idx="636">
                  <c:v>12735</c:v>
                </c:pt>
                <c:pt idx="637">
                  <c:v>12755</c:v>
                </c:pt>
                <c:pt idx="638">
                  <c:v>12776</c:v>
                </c:pt>
                <c:pt idx="639">
                  <c:v>12796</c:v>
                </c:pt>
                <c:pt idx="640">
                  <c:v>12816</c:v>
                </c:pt>
                <c:pt idx="641">
                  <c:v>12836</c:v>
                </c:pt>
                <c:pt idx="642">
                  <c:v>12856</c:v>
                </c:pt>
                <c:pt idx="643">
                  <c:v>12876</c:v>
                </c:pt>
                <c:pt idx="644">
                  <c:v>12896</c:v>
                </c:pt>
                <c:pt idx="645">
                  <c:v>12916</c:v>
                </c:pt>
                <c:pt idx="646">
                  <c:v>12936</c:v>
                </c:pt>
                <c:pt idx="647">
                  <c:v>12956</c:v>
                </c:pt>
                <c:pt idx="648">
                  <c:v>12976</c:v>
                </c:pt>
                <c:pt idx="649">
                  <c:v>12996</c:v>
                </c:pt>
                <c:pt idx="650">
                  <c:v>13016</c:v>
                </c:pt>
                <c:pt idx="651">
                  <c:v>13036</c:v>
                </c:pt>
                <c:pt idx="652">
                  <c:v>13056</c:v>
                </c:pt>
                <c:pt idx="653">
                  <c:v>13076</c:v>
                </c:pt>
                <c:pt idx="654">
                  <c:v>13096</c:v>
                </c:pt>
                <c:pt idx="655">
                  <c:v>13116</c:v>
                </c:pt>
                <c:pt idx="656">
                  <c:v>13136</c:v>
                </c:pt>
                <c:pt idx="657">
                  <c:v>13156</c:v>
                </c:pt>
                <c:pt idx="658">
                  <c:v>13177</c:v>
                </c:pt>
                <c:pt idx="659">
                  <c:v>13197</c:v>
                </c:pt>
                <c:pt idx="660">
                  <c:v>13217</c:v>
                </c:pt>
                <c:pt idx="661">
                  <c:v>13237</c:v>
                </c:pt>
                <c:pt idx="662">
                  <c:v>13257</c:v>
                </c:pt>
                <c:pt idx="663">
                  <c:v>13277</c:v>
                </c:pt>
                <c:pt idx="664">
                  <c:v>13297</c:v>
                </c:pt>
                <c:pt idx="665">
                  <c:v>13317</c:v>
                </c:pt>
                <c:pt idx="666">
                  <c:v>13337</c:v>
                </c:pt>
                <c:pt idx="667">
                  <c:v>13357</c:v>
                </c:pt>
                <c:pt idx="668">
                  <c:v>13377</c:v>
                </c:pt>
                <c:pt idx="669">
                  <c:v>13397</c:v>
                </c:pt>
                <c:pt idx="670">
                  <c:v>13417</c:v>
                </c:pt>
                <c:pt idx="671">
                  <c:v>13437</c:v>
                </c:pt>
                <c:pt idx="672">
                  <c:v>13457</c:v>
                </c:pt>
                <c:pt idx="673">
                  <c:v>13478</c:v>
                </c:pt>
                <c:pt idx="674">
                  <c:v>13498</c:v>
                </c:pt>
                <c:pt idx="675">
                  <c:v>13518</c:v>
                </c:pt>
                <c:pt idx="676">
                  <c:v>13538</c:v>
                </c:pt>
                <c:pt idx="677">
                  <c:v>13558</c:v>
                </c:pt>
                <c:pt idx="678">
                  <c:v>13578</c:v>
                </c:pt>
                <c:pt idx="679">
                  <c:v>13598</c:v>
                </c:pt>
                <c:pt idx="680">
                  <c:v>13618</c:v>
                </c:pt>
                <c:pt idx="681">
                  <c:v>13638</c:v>
                </c:pt>
                <c:pt idx="682">
                  <c:v>13658</c:v>
                </c:pt>
                <c:pt idx="683">
                  <c:v>13678</c:v>
                </c:pt>
                <c:pt idx="684">
                  <c:v>13698</c:v>
                </c:pt>
                <c:pt idx="685">
                  <c:v>13718</c:v>
                </c:pt>
                <c:pt idx="686">
                  <c:v>13738</c:v>
                </c:pt>
                <c:pt idx="687">
                  <c:v>13758</c:v>
                </c:pt>
                <c:pt idx="688">
                  <c:v>13778</c:v>
                </c:pt>
                <c:pt idx="689">
                  <c:v>13798</c:v>
                </c:pt>
              </c:numCache>
            </c:numRef>
          </c:xVal>
          <c:yVal>
            <c:numRef>
              <c:f>'1043 bar'!$K$111:$K$800</c:f>
              <c:numCache>
                <c:formatCode>0</c:formatCode>
                <c:ptCount val="690"/>
                <c:pt idx="0">
                  <c:v>28.515240904621439</c:v>
                </c:pt>
                <c:pt idx="1">
                  <c:v>32.448377581120944</c:v>
                </c:pt>
                <c:pt idx="2">
                  <c:v>35.398230088495581</c:v>
                </c:pt>
                <c:pt idx="3">
                  <c:v>37.364798426745331</c:v>
                </c:pt>
                <c:pt idx="4">
                  <c:v>32.448377581120944</c:v>
                </c:pt>
                <c:pt idx="5">
                  <c:v>32.448377581120944</c:v>
                </c:pt>
                <c:pt idx="6">
                  <c:v>32.448377581120944</c:v>
                </c:pt>
                <c:pt idx="7">
                  <c:v>31.465093411996069</c:v>
                </c:pt>
                <c:pt idx="8">
                  <c:v>31.465093411996069</c:v>
                </c:pt>
                <c:pt idx="9">
                  <c:v>31.465093411996069</c:v>
                </c:pt>
                <c:pt idx="10">
                  <c:v>31.465093411996069</c:v>
                </c:pt>
                <c:pt idx="11">
                  <c:v>30.481809242871194</c:v>
                </c:pt>
                <c:pt idx="12">
                  <c:v>30.481809242871194</c:v>
                </c:pt>
                <c:pt idx="13">
                  <c:v>30.481809242871194</c:v>
                </c:pt>
                <c:pt idx="14">
                  <c:v>29.498525073746315</c:v>
                </c:pt>
                <c:pt idx="15">
                  <c:v>28.515240904621439</c:v>
                </c:pt>
                <c:pt idx="16">
                  <c:v>28.515240904621439</c:v>
                </c:pt>
                <c:pt idx="17">
                  <c:v>28.515240904621439</c:v>
                </c:pt>
                <c:pt idx="18">
                  <c:v>28.515240904621439</c:v>
                </c:pt>
                <c:pt idx="19">
                  <c:v>27.531956735496561</c:v>
                </c:pt>
                <c:pt idx="20">
                  <c:v>27.531956735496561</c:v>
                </c:pt>
                <c:pt idx="21">
                  <c:v>26.548672566371685</c:v>
                </c:pt>
                <c:pt idx="22">
                  <c:v>26.548672566371685</c:v>
                </c:pt>
                <c:pt idx="23">
                  <c:v>26.548672566371685</c:v>
                </c:pt>
                <c:pt idx="24">
                  <c:v>27.531956735496561</c:v>
                </c:pt>
                <c:pt idx="25">
                  <c:v>27.531956735496561</c:v>
                </c:pt>
                <c:pt idx="26">
                  <c:v>28.515240904621439</c:v>
                </c:pt>
                <c:pt idx="27">
                  <c:v>29.498525073746315</c:v>
                </c:pt>
                <c:pt idx="28">
                  <c:v>30.481809242871194</c:v>
                </c:pt>
                <c:pt idx="29">
                  <c:v>30.481809242871194</c:v>
                </c:pt>
                <c:pt idx="30">
                  <c:v>31.465093411996069</c:v>
                </c:pt>
                <c:pt idx="31">
                  <c:v>32.448377581120944</c:v>
                </c:pt>
                <c:pt idx="32">
                  <c:v>33.431661750245823</c:v>
                </c:pt>
                <c:pt idx="33">
                  <c:v>34.414945919370702</c:v>
                </c:pt>
                <c:pt idx="34">
                  <c:v>35.398230088495581</c:v>
                </c:pt>
                <c:pt idx="35">
                  <c:v>36.381514257620452</c:v>
                </c:pt>
                <c:pt idx="36">
                  <c:v>37.364798426745331</c:v>
                </c:pt>
                <c:pt idx="37">
                  <c:v>37.364798426745331</c:v>
                </c:pt>
                <c:pt idx="38">
                  <c:v>38.34808259587021</c:v>
                </c:pt>
                <c:pt idx="39">
                  <c:v>39.331366764995089</c:v>
                </c:pt>
                <c:pt idx="40">
                  <c:v>39.331366764995089</c:v>
                </c:pt>
                <c:pt idx="41">
                  <c:v>40.314650934119967</c:v>
                </c:pt>
                <c:pt idx="42">
                  <c:v>40.314650934119967</c:v>
                </c:pt>
                <c:pt idx="43">
                  <c:v>41.297935103244839</c:v>
                </c:pt>
                <c:pt idx="44">
                  <c:v>42.281219272369718</c:v>
                </c:pt>
                <c:pt idx="45">
                  <c:v>42.281219272369718</c:v>
                </c:pt>
                <c:pt idx="46">
                  <c:v>43.264503441494597</c:v>
                </c:pt>
                <c:pt idx="47">
                  <c:v>43.264503441494597</c:v>
                </c:pt>
                <c:pt idx="48">
                  <c:v>44.247787610619476</c:v>
                </c:pt>
                <c:pt idx="49">
                  <c:v>44.247787610619476</c:v>
                </c:pt>
                <c:pt idx="50">
                  <c:v>45.231071779744347</c:v>
                </c:pt>
                <c:pt idx="51">
                  <c:v>46.214355948869226</c:v>
                </c:pt>
                <c:pt idx="52">
                  <c:v>46.214355948869226</c:v>
                </c:pt>
                <c:pt idx="53">
                  <c:v>46.214355948869226</c:v>
                </c:pt>
                <c:pt idx="54">
                  <c:v>47.197640117994105</c:v>
                </c:pt>
                <c:pt idx="55">
                  <c:v>47.197640117994105</c:v>
                </c:pt>
                <c:pt idx="56">
                  <c:v>48.180924287118984</c:v>
                </c:pt>
                <c:pt idx="57">
                  <c:v>48.180924287118984</c:v>
                </c:pt>
                <c:pt idx="58">
                  <c:v>49.164208456243863</c:v>
                </c:pt>
                <c:pt idx="59">
                  <c:v>49.164208456243863</c:v>
                </c:pt>
                <c:pt idx="60">
                  <c:v>50.147492625368734</c:v>
                </c:pt>
                <c:pt idx="61">
                  <c:v>50.147492625368734</c:v>
                </c:pt>
                <c:pt idx="62">
                  <c:v>50.147492625368734</c:v>
                </c:pt>
                <c:pt idx="63">
                  <c:v>51.130776794493613</c:v>
                </c:pt>
                <c:pt idx="64">
                  <c:v>51.130776794493613</c:v>
                </c:pt>
                <c:pt idx="65">
                  <c:v>52.114060963618492</c:v>
                </c:pt>
                <c:pt idx="66">
                  <c:v>53.097345132743371</c:v>
                </c:pt>
                <c:pt idx="67">
                  <c:v>54.080629301868242</c:v>
                </c:pt>
                <c:pt idx="68">
                  <c:v>56.047197640118</c:v>
                </c:pt>
                <c:pt idx="69">
                  <c:v>59.980334316617508</c:v>
                </c:pt>
                <c:pt idx="70">
                  <c:v>63.913470993117016</c:v>
                </c:pt>
                <c:pt idx="71">
                  <c:v>68.829891838741403</c:v>
                </c:pt>
                <c:pt idx="72">
                  <c:v>73.74631268436579</c:v>
                </c:pt>
                <c:pt idx="73">
                  <c:v>77.679449360865291</c:v>
                </c:pt>
                <c:pt idx="74">
                  <c:v>82.595870206489678</c:v>
                </c:pt>
                <c:pt idx="75">
                  <c:v>85.545722713864322</c:v>
                </c:pt>
                <c:pt idx="76">
                  <c:v>90.462143559488695</c:v>
                </c:pt>
                <c:pt idx="77">
                  <c:v>94.39528023598821</c:v>
                </c:pt>
                <c:pt idx="78">
                  <c:v>97.345132743362839</c:v>
                </c:pt>
                <c:pt idx="79">
                  <c:v>101.27826941986235</c:v>
                </c:pt>
                <c:pt idx="80">
                  <c:v>104.22812192723698</c:v>
                </c:pt>
                <c:pt idx="81">
                  <c:v>108.16125860373648</c:v>
                </c:pt>
                <c:pt idx="82">
                  <c:v>111.11111111111113</c:v>
                </c:pt>
                <c:pt idx="83">
                  <c:v>115.04424778761063</c:v>
                </c:pt>
                <c:pt idx="84">
                  <c:v>117.99410029498526</c:v>
                </c:pt>
                <c:pt idx="85">
                  <c:v>120.94395280235989</c:v>
                </c:pt>
                <c:pt idx="86">
                  <c:v>122.91052114060965</c:v>
                </c:pt>
                <c:pt idx="87">
                  <c:v>126.84365781710916</c:v>
                </c:pt>
                <c:pt idx="88">
                  <c:v>129.79351032448378</c:v>
                </c:pt>
                <c:pt idx="89">
                  <c:v>132.74336283185841</c:v>
                </c:pt>
                <c:pt idx="90">
                  <c:v>135.69321533923306</c:v>
                </c:pt>
                <c:pt idx="91">
                  <c:v>138.64306784660769</c:v>
                </c:pt>
                <c:pt idx="92">
                  <c:v>141.59292035398232</c:v>
                </c:pt>
                <c:pt idx="93">
                  <c:v>144.54277286135695</c:v>
                </c:pt>
                <c:pt idx="94">
                  <c:v>146.50934119960669</c:v>
                </c:pt>
                <c:pt idx="95">
                  <c:v>149.45919370698132</c:v>
                </c:pt>
                <c:pt idx="96">
                  <c:v>151.4257620452311</c:v>
                </c:pt>
                <c:pt idx="97">
                  <c:v>153.39233038348084</c:v>
                </c:pt>
                <c:pt idx="98">
                  <c:v>155.35889872173058</c:v>
                </c:pt>
                <c:pt idx="99">
                  <c:v>158.30875122910521</c:v>
                </c:pt>
                <c:pt idx="100">
                  <c:v>160.27531956735498</c:v>
                </c:pt>
                <c:pt idx="101">
                  <c:v>162.24188790560473</c:v>
                </c:pt>
                <c:pt idx="102">
                  <c:v>164.2084562438545</c:v>
                </c:pt>
                <c:pt idx="103">
                  <c:v>167.15830875122913</c:v>
                </c:pt>
                <c:pt idx="104">
                  <c:v>169.12487708947887</c:v>
                </c:pt>
                <c:pt idx="105">
                  <c:v>171.09144542772864</c:v>
                </c:pt>
                <c:pt idx="106">
                  <c:v>173.05801376597839</c:v>
                </c:pt>
                <c:pt idx="107">
                  <c:v>175.02458210422813</c:v>
                </c:pt>
                <c:pt idx="108">
                  <c:v>176.9911504424779</c:v>
                </c:pt>
                <c:pt idx="109">
                  <c:v>178.95771878072765</c:v>
                </c:pt>
                <c:pt idx="110">
                  <c:v>181.90757128810228</c:v>
                </c:pt>
                <c:pt idx="111">
                  <c:v>183.87413962635205</c:v>
                </c:pt>
                <c:pt idx="112">
                  <c:v>185.84070796460179</c:v>
                </c:pt>
                <c:pt idx="113">
                  <c:v>187.80727630285153</c:v>
                </c:pt>
                <c:pt idx="114">
                  <c:v>190.75712881022616</c:v>
                </c:pt>
                <c:pt idx="115">
                  <c:v>192.72369714847594</c:v>
                </c:pt>
                <c:pt idx="116">
                  <c:v>194.69026548672568</c:v>
                </c:pt>
                <c:pt idx="117">
                  <c:v>196.65683382497545</c:v>
                </c:pt>
                <c:pt idx="118">
                  <c:v>198.62340216322519</c:v>
                </c:pt>
                <c:pt idx="119">
                  <c:v>201.57325467059982</c:v>
                </c:pt>
                <c:pt idx="120">
                  <c:v>203.53982300884957</c:v>
                </c:pt>
                <c:pt idx="121">
                  <c:v>205.50639134709934</c:v>
                </c:pt>
                <c:pt idx="122">
                  <c:v>207.47295968534908</c:v>
                </c:pt>
                <c:pt idx="123">
                  <c:v>210.42281219272371</c:v>
                </c:pt>
                <c:pt idx="124">
                  <c:v>212.38938053097348</c:v>
                </c:pt>
                <c:pt idx="125">
                  <c:v>214.35594886922323</c:v>
                </c:pt>
                <c:pt idx="126">
                  <c:v>216.32251720747297</c:v>
                </c:pt>
                <c:pt idx="127">
                  <c:v>218.28908554572274</c:v>
                </c:pt>
                <c:pt idx="128">
                  <c:v>220.25565388397249</c:v>
                </c:pt>
                <c:pt idx="129">
                  <c:v>223.20550639134711</c:v>
                </c:pt>
                <c:pt idx="130">
                  <c:v>225.17207472959689</c:v>
                </c:pt>
                <c:pt idx="131">
                  <c:v>227.13864306784663</c:v>
                </c:pt>
                <c:pt idx="132">
                  <c:v>230.08849557522126</c:v>
                </c:pt>
                <c:pt idx="133">
                  <c:v>232.055063913471</c:v>
                </c:pt>
                <c:pt idx="134">
                  <c:v>234.02163225172077</c:v>
                </c:pt>
                <c:pt idx="135">
                  <c:v>236.9714847590954</c:v>
                </c:pt>
                <c:pt idx="136">
                  <c:v>238.93805309734515</c:v>
                </c:pt>
                <c:pt idx="137">
                  <c:v>240.90462143559492</c:v>
                </c:pt>
                <c:pt idx="138">
                  <c:v>242.87118977384466</c:v>
                </c:pt>
                <c:pt idx="139">
                  <c:v>244.83775811209441</c:v>
                </c:pt>
                <c:pt idx="140">
                  <c:v>246.80432645034418</c:v>
                </c:pt>
                <c:pt idx="141">
                  <c:v>248.77089478859392</c:v>
                </c:pt>
                <c:pt idx="142">
                  <c:v>251.72074729596855</c:v>
                </c:pt>
                <c:pt idx="143">
                  <c:v>253.68731563421832</c:v>
                </c:pt>
                <c:pt idx="144">
                  <c:v>255.65388397246807</c:v>
                </c:pt>
                <c:pt idx="145">
                  <c:v>258.60373647984272</c:v>
                </c:pt>
                <c:pt idx="146">
                  <c:v>260.57030481809244</c:v>
                </c:pt>
                <c:pt idx="147">
                  <c:v>262.53687315634221</c:v>
                </c:pt>
                <c:pt idx="148">
                  <c:v>264.50344149459198</c:v>
                </c:pt>
                <c:pt idx="149">
                  <c:v>266.4700098328417</c:v>
                </c:pt>
                <c:pt idx="150">
                  <c:v>268.43657817109147</c:v>
                </c:pt>
                <c:pt idx="151">
                  <c:v>271.38643067846613</c:v>
                </c:pt>
                <c:pt idx="152">
                  <c:v>273.35299901671584</c:v>
                </c:pt>
                <c:pt idx="153">
                  <c:v>275.31956735496561</c:v>
                </c:pt>
                <c:pt idx="154">
                  <c:v>277.28613569321539</c:v>
                </c:pt>
                <c:pt idx="155">
                  <c:v>279.2527040314651</c:v>
                </c:pt>
                <c:pt idx="156">
                  <c:v>281.21927236971487</c:v>
                </c:pt>
                <c:pt idx="157">
                  <c:v>283.18584070796464</c:v>
                </c:pt>
                <c:pt idx="158">
                  <c:v>286.13569321533924</c:v>
                </c:pt>
                <c:pt idx="159">
                  <c:v>288.10226155358902</c:v>
                </c:pt>
                <c:pt idx="160">
                  <c:v>290.06882989183879</c:v>
                </c:pt>
                <c:pt idx="161">
                  <c:v>292.0353982300885</c:v>
                </c:pt>
                <c:pt idx="162">
                  <c:v>294.00196656833828</c:v>
                </c:pt>
                <c:pt idx="163">
                  <c:v>295.96853490658805</c:v>
                </c:pt>
                <c:pt idx="164">
                  <c:v>297.93510324483776</c:v>
                </c:pt>
                <c:pt idx="165">
                  <c:v>300.88495575221242</c:v>
                </c:pt>
                <c:pt idx="166">
                  <c:v>302.85152409046219</c:v>
                </c:pt>
                <c:pt idx="167">
                  <c:v>304.81809242871191</c:v>
                </c:pt>
                <c:pt idx="168">
                  <c:v>306.78466076696168</c:v>
                </c:pt>
                <c:pt idx="169">
                  <c:v>308.75122910521145</c:v>
                </c:pt>
                <c:pt idx="170">
                  <c:v>310.71779744346117</c:v>
                </c:pt>
                <c:pt idx="171">
                  <c:v>313.66764995083582</c:v>
                </c:pt>
                <c:pt idx="172">
                  <c:v>315.6342182890856</c:v>
                </c:pt>
                <c:pt idx="173">
                  <c:v>317.60078662733531</c:v>
                </c:pt>
                <c:pt idx="174">
                  <c:v>319.56735496558508</c:v>
                </c:pt>
                <c:pt idx="175">
                  <c:v>321.53392330383485</c:v>
                </c:pt>
                <c:pt idx="176">
                  <c:v>323.50049164208457</c:v>
                </c:pt>
                <c:pt idx="177">
                  <c:v>325.46705998033434</c:v>
                </c:pt>
                <c:pt idx="178">
                  <c:v>327.43362831858411</c:v>
                </c:pt>
                <c:pt idx="179">
                  <c:v>329.40019665683388</c:v>
                </c:pt>
                <c:pt idx="180">
                  <c:v>331.3667649950836</c:v>
                </c:pt>
                <c:pt idx="181">
                  <c:v>334.31661750245826</c:v>
                </c:pt>
                <c:pt idx="182">
                  <c:v>336.28318584070797</c:v>
                </c:pt>
                <c:pt idx="183">
                  <c:v>338.24975417895774</c:v>
                </c:pt>
                <c:pt idx="184">
                  <c:v>340.21632251720752</c:v>
                </c:pt>
                <c:pt idx="185">
                  <c:v>343.16617502458212</c:v>
                </c:pt>
                <c:pt idx="186">
                  <c:v>345.13274336283189</c:v>
                </c:pt>
                <c:pt idx="187">
                  <c:v>347.09931170108166</c:v>
                </c:pt>
                <c:pt idx="188">
                  <c:v>349.06588003933138</c:v>
                </c:pt>
                <c:pt idx="189">
                  <c:v>351.03244837758115</c:v>
                </c:pt>
                <c:pt idx="190">
                  <c:v>352.99901671583092</c:v>
                </c:pt>
                <c:pt idx="191">
                  <c:v>354.96558505408069</c:v>
                </c:pt>
                <c:pt idx="192">
                  <c:v>357.91543756145529</c:v>
                </c:pt>
                <c:pt idx="193">
                  <c:v>359.88200589970506</c:v>
                </c:pt>
                <c:pt idx="194">
                  <c:v>362.83185840707966</c:v>
                </c:pt>
                <c:pt idx="195">
                  <c:v>364.79842674532944</c:v>
                </c:pt>
                <c:pt idx="196">
                  <c:v>367.74827925270409</c:v>
                </c:pt>
                <c:pt idx="197">
                  <c:v>369.71484759095381</c:v>
                </c:pt>
                <c:pt idx="198">
                  <c:v>371.68141592920358</c:v>
                </c:pt>
                <c:pt idx="199">
                  <c:v>373.64798426745335</c:v>
                </c:pt>
                <c:pt idx="200">
                  <c:v>375.61455260570307</c:v>
                </c:pt>
                <c:pt idx="201">
                  <c:v>377.58112094395284</c:v>
                </c:pt>
                <c:pt idx="202">
                  <c:v>379.54768928220261</c:v>
                </c:pt>
                <c:pt idx="203">
                  <c:v>381.51425762045233</c:v>
                </c:pt>
                <c:pt idx="204">
                  <c:v>383.4808259587021</c:v>
                </c:pt>
                <c:pt idx="205">
                  <c:v>385.44739429695187</c:v>
                </c:pt>
                <c:pt idx="206">
                  <c:v>387.41396263520159</c:v>
                </c:pt>
                <c:pt idx="207">
                  <c:v>389.38053097345136</c:v>
                </c:pt>
                <c:pt idx="208">
                  <c:v>391.34709931170113</c:v>
                </c:pt>
                <c:pt idx="209">
                  <c:v>394.29695181907573</c:v>
                </c:pt>
                <c:pt idx="210">
                  <c:v>396.2635201573255</c:v>
                </c:pt>
                <c:pt idx="211">
                  <c:v>398.23008849557527</c:v>
                </c:pt>
                <c:pt idx="212">
                  <c:v>401.17994100294987</c:v>
                </c:pt>
                <c:pt idx="213">
                  <c:v>403.14650934119965</c:v>
                </c:pt>
                <c:pt idx="214">
                  <c:v>405.11307767944942</c:v>
                </c:pt>
                <c:pt idx="215">
                  <c:v>407.07964601769913</c:v>
                </c:pt>
                <c:pt idx="216">
                  <c:v>409.0462143559489</c:v>
                </c:pt>
                <c:pt idx="217">
                  <c:v>411.01278269419868</c:v>
                </c:pt>
                <c:pt idx="218">
                  <c:v>412.97935103244839</c:v>
                </c:pt>
                <c:pt idx="219">
                  <c:v>414.94591937069816</c:v>
                </c:pt>
                <c:pt idx="220">
                  <c:v>416.91248770894794</c:v>
                </c:pt>
                <c:pt idx="221">
                  <c:v>419.86234021632254</c:v>
                </c:pt>
                <c:pt idx="222">
                  <c:v>421.82890855457231</c:v>
                </c:pt>
                <c:pt idx="223">
                  <c:v>423.79547689282208</c:v>
                </c:pt>
                <c:pt idx="224">
                  <c:v>425.7620452310718</c:v>
                </c:pt>
                <c:pt idx="225">
                  <c:v>428.71189773844645</c:v>
                </c:pt>
                <c:pt idx="226">
                  <c:v>430.67846607669622</c:v>
                </c:pt>
                <c:pt idx="227">
                  <c:v>432.64503441494594</c:v>
                </c:pt>
                <c:pt idx="228">
                  <c:v>434.61160275319571</c:v>
                </c:pt>
                <c:pt idx="229">
                  <c:v>436.57817109144548</c:v>
                </c:pt>
                <c:pt idx="230">
                  <c:v>438.5447394296952</c:v>
                </c:pt>
                <c:pt idx="231">
                  <c:v>440.51130776794497</c:v>
                </c:pt>
                <c:pt idx="232">
                  <c:v>443.46116027531963</c:v>
                </c:pt>
                <c:pt idx="233">
                  <c:v>445.42772861356934</c:v>
                </c:pt>
                <c:pt idx="234">
                  <c:v>447.39429695181911</c:v>
                </c:pt>
                <c:pt idx="235">
                  <c:v>449.36086529006889</c:v>
                </c:pt>
                <c:pt idx="236">
                  <c:v>451.3274336283186</c:v>
                </c:pt>
                <c:pt idx="237">
                  <c:v>453.29400196656837</c:v>
                </c:pt>
                <c:pt idx="238">
                  <c:v>456.24385447394303</c:v>
                </c:pt>
                <c:pt idx="239">
                  <c:v>458.21042281219275</c:v>
                </c:pt>
                <c:pt idx="240">
                  <c:v>460.17699115044252</c:v>
                </c:pt>
                <c:pt idx="241">
                  <c:v>462.14355948869229</c:v>
                </c:pt>
                <c:pt idx="242">
                  <c:v>464.110127826942</c:v>
                </c:pt>
                <c:pt idx="243">
                  <c:v>466.07669616519178</c:v>
                </c:pt>
                <c:pt idx="244">
                  <c:v>469.02654867256643</c:v>
                </c:pt>
                <c:pt idx="245">
                  <c:v>470.99311701081615</c:v>
                </c:pt>
                <c:pt idx="246">
                  <c:v>472.95968534906592</c:v>
                </c:pt>
                <c:pt idx="247">
                  <c:v>474.92625368731569</c:v>
                </c:pt>
                <c:pt idx="248">
                  <c:v>476.89282202556541</c:v>
                </c:pt>
                <c:pt idx="249">
                  <c:v>479.84267453294007</c:v>
                </c:pt>
                <c:pt idx="250">
                  <c:v>481.80924287118984</c:v>
                </c:pt>
                <c:pt idx="251">
                  <c:v>483.77581120943955</c:v>
                </c:pt>
                <c:pt idx="252">
                  <c:v>485.74237954768932</c:v>
                </c:pt>
                <c:pt idx="253">
                  <c:v>487.7089478859391</c:v>
                </c:pt>
                <c:pt idx="254">
                  <c:v>489.67551622418881</c:v>
                </c:pt>
                <c:pt idx="255">
                  <c:v>492.62536873156347</c:v>
                </c:pt>
                <c:pt idx="256">
                  <c:v>494.59193706981324</c:v>
                </c:pt>
                <c:pt idx="257">
                  <c:v>496.55850540806296</c:v>
                </c:pt>
                <c:pt idx="258">
                  <c:v>498.52507374631273</c:v>
                </c:pt>
                <c:pt idx="259">
                  <c:v>500.4916420845625</c:v>
                </c:pt>
                <c:pt idx="260">
                  <c:v>502.45821042281221</c:v>
                </c:pt>
                <c:pt idx="261">
                  <c:v>504.42477876106199</c:v>
                </c:pt>
                <c:pt idx="262">
                  <c:v>506.39134709931176</c:v>
                </c:pt>
                <c:pt idx="263">
                  <c:v>508.35791543756153</c:v>
                </c:pt>
                <c:pt idx="264">
                  <c:v>511.30776794493613</c:v>
                </c:pt>
                <c:pt idx="265">
                  <c:v>513.2743362831859</c:v>
                </c:pt>
                <c:pt idx="266">
                  <c:v>515.24090462143567</c:v>
                </c:pt>
                <c:pt idx="267">
                  <c:v>517.20747295968545</c:v>
                </c:pt>
                <c:pt idx="268">
                  <c:v>519.1740412979351</c:v>
                </c:pt>
                <c:pt idx="269">
                  <c:v>521.14060963618488</c:v>
                </c:pt>
                <c:pt idx="270">
                  <c:v>523.10717797443465</c:v>
                </c:pt>
                <c:pt idx="271">
                  <c:v>525.07374631268442</c:v>
                </c:pt>
                <c:pt idx="272">
                  <c:v>528.02359882005908</c:v>
                </c:pt>
                <c:pt idx="273">
                  <c:v>529.99016715830885</c:v>
                </c:pt>
                <c:pt idx="274">
                  <c:v>531.95673549655851</c:v>
                </c:pt>
                <c:pt idx="275">
                  <c:v>533.92330383480828</c:v>
                </c:pt>
                <c:pt idx="276">
                  <c:v>535.88987217305805</c:v>
                </c:pt>
                <c:pt idx="277">
                  <c:v>538.83972468043271</c:v>
                </c:pt>
                <c:pt idx="278">
                  <c:v>540.80629301868248</c:v>
                </c:pt>
                <c:pt idx="279">
                  <c:v>541.78957718780737</c:v>
                </c:pt>
                <c:pt idx="280">
                  <c:v>544.73942969518191</c:v>
                </c:pt>
                <c:pt idx="281">
                  <c:v>546.70599803343168</c:v>
                </c:pt>
                <c:pt idx="282">
                  <c:v>548.67256637168146</c:v>
                </c:pt>
                <c:pt idx="283">
                  <c:v>551.62241887905611</c:v>
                </c:pt>
                <c:pt idx="284">
                  <c:v>553.58898721730588</c:v>
                </c:pt>
                <c:pt idx="285">
                  <c:v>555.55555555555566</c:v>
                </c:pt>
                <c:pt idx="286">
                  <c:v>557.52212389380531</c:v>
                </c:pt>
                <c:pt idx="287">
                  <c:v>559.48869223205509</c:v>
                </c:pt>
                <c:pt idx="288">
                  <c:v>561.45526057030486</c:v>
                </c:pt>
                <c:pt idx="289">
                  <c:v>563.42182890855463</c:v>
                </c:pt>
                <c:pt idx="290">
                  <c:v>566.37168141592929</c:v>
                </c:pt>
                <c:pt idx="291">
                  <c:v>568.33824975417906</c:v>
                </c:pt>
                <c:pt idx="292">
                  <c:v>570.30481809242872</c:v>
                </c:pt>
                <c:pt idx="293">
                  <c:v>572.27138643067849</c:v>
                </c:pt>
                <c:pt idx="294">
                  <c:v>575.22123893805315</c:v>
                </c:pt>
                <c:pt idx="295">
                  <c:v>577.18780727630292</c:v>
                </c:pt>
                <c:pt idx="296">
                  <c:v>579.15437561455269</c:v>
                </c:pt>
                <c:pt idx="297">
                  <c:v>581.12094395280246</c:v>
                </c:pt>
                <c:pt idx="298">
                  <c:v>583.08751229105212</c:v>
                </c:pt>
                <c:pt idx="299">
                  <c:v>585.05408062930189</c:v>
                </c:pt>
                <c:pt idx="300">
                  <c:v>588.00393313667655</c:v>
                </c:pt>
                <c:pt idx="301">
                  <c:v>589.97050147492632</c:v>
                </c:pt>
                <c:pt idx="302">
                  <c:v>591.93706981317609</c:v>
                </c:pt>
                <c:pt idx="303">
                  <c:v>592.92035398230098</c:v>
                </c:pt>
                <c:pt idx="304">
                  <c:v>595.87020648967552</c:v>
                </c:pt>
                <c:pt idx="305">
                  <c:v>597.8367748279253</c:v>
                </c:pt>
                <c:pt idx="306">
                  <c:v>599.80334316617507</c:v>
                </c:pt>
                <c:pt idx="307">
                  <c:v>601.76991150442484</c:v>
                </c:pt>
                <c:pt idx="308">
                  <c:v>604.7197640117995</c:v>
                </c:pt>
                <c:pt idx="309">
                  <c:v>606.68633235004927</c:v>
                </c:pt>
                <c:pt idx="310">
                  <c:v>608.65290068829893</c:v>
                </c:pt>
                <c:pt idx="311">
                  <c:v>610.6194690265487</c:v>
                </c:pt>
                <c:pt idx="312">
                  <c:v>612.58603736479847</c:v>
                </c:pt>
                <c:pt idx="313">
                  <c:v>615.53588987217313</c:v>
                </c:pt>
                <c:pt idx="314">
                  <c:v>617.5024582104229</c:v>
                </c:pt>
                <c:pt idx="315">
                  <c:v>619.46902654867267</c:v>
                </c:pt>
                <c:pt idx="316">
                  <c:v>621.43559488692233</c:v>
                </c:pt>
                <c:pt idx="317">
                  <c:v>624.38544739429699</c:v>
                </c:pt>
                <c:pt idx="318">
                  <c:v>626.35201573254676</c:v>
                </c:pt>
                <c:pt idx="319">
                  <c:v>627.33529990167165</c:v>
                </c:pt>
                <c:pt idx="320">
                  <c:v>630.2851524090463</c:v>
                </c:pt>
                <c:pt idx="321">
                  <c:v>632.25172074729608</c:v>
                </c:pt>
                <c:pt idx="322">
                  <c:v>634.21828908554573</c:v>
                </c:pt>
                <c:pt idx="323">
                  <c:v>636.18485742379551</c:v>
                </c:pt>
                <c:pt idx="324">
                  <c:v>638.15142576204528</c:v>
                </c:pt>
                <c:pt idx="325">
                  <c:v>640.11799410029505</c:v>
                </c:pt>
                <c:pt idx="326">
                  <c:v>643.06784660766971</c:v>
                </c:pt>
                <c:pt idx="327">
                  <c:v>645.03441494591948</c:v>
                </c:pt>
                <c:pt idx="328">
                  <c:v>647.00098328416914</c:v>
                </c:pt>
                <c:pt idx="329">
                  <c:v>648.96755162241891</c:v>
                </c:pt>
                <c:pt idx="330">
                  <c:v>650.93411996066868</c:v>
                </c:pt>
                <c:pt idx="331">
                  <c:v>652.90068829891845</c:v>
                </c:pt>
                <c:pt idx="332">
                  <c:v>654.86725663716823</c:v>
                </c:pt>
                <c:pt idx="333">
                  <c:v>657.81710914454288</c:v>
                </c:pt>
                <c:pt idx="334">
                  <c:v>659.78367748279254</c:v>
                </c:pt>
                <c:pt idx="335">
                  <c:v>661.75024582104231</c:v>
                </c:pt>
                <c:pt idx="336">
                  <c:v>663.71681415929208</c:v>
                </c:pt>
                <c:pt idx="337">
                  <c:v>666.66666666666674</c:v>
                </c:pt>
                <c:pt idx="338">
                  <c:v>668.63323500491651</c:v>
                </c:pt>
                <c:pt idx="339">
                  <c:v>670.59980334316629</c:v>
                </c:pt>
                <c:pt idx="340">
                  <c:v>672.56637168141594</c:v>
                </c:pt>
                <c:pt idx="341">
                  <c:v>674.53294001966572</c:v>
                </c:pt>
                <c:pt idx="342">
                  <c:v>676.49950835791549</c:v>
                </c:pt>
                <c:pt idx="343">
                  <c:v>678.46607669616526</c:v>
                </c:pt>
                <c:pt idx="344">
                  <c:v>680.43264503441503</c:v>
                </c:pt>
                <c:pt idx="345">
                  <c:v>682.3992133726648</c:v>
                </c:pt>
                <c:pt idx="346">
                  <c:v>685.34906588003935</c:v>
                </c:pt>
                <c:pt idx="347">
                  <c:v>687.31563421828912</c:v>
                </c:pt>
                <c:pt idx="348">
                  <c:v>688.29891838741401</c:v>
                </c:pt>
                <c:pt idx="349">
                  <c:v>691.24877089478866</c:v>
                </c:pt>
                <c:pt idx="350">
                  <c:v>693.21533923303843</c:v>
                </c:pt>
                <c:pt idx="351">
                  <c:v>695.18190757128821</c:v>
                </c:pt>
                <c:pt idx="352">
                  <c:v>697.14847590953798</c:v>
                </c:pt>
                <c:pt idx="353">
                  <c:v>700.09832841691252</c:v>
                </c:pt>
                <c:pt idx="354">
                  <c:v>702.06489675516229</c:v>
                </c:pt>
                <c:pt idx="355">
                  <c:v>704.03146509341207</c:v>
                </c:pt>
                <c:pt idx="356">
                  <c:v>705.99803343166184</c:v>
                </c:pt>
                <c:pt idx="357">
                  <c:v>707.96460176991161</c:v>
                </c:pt>
                <c:pt idx="358">
                  <c:v>709.93117010816138</c:v>
                </c:pt>
                <c:pt idx="359">
                  <c:v>710.91445427728615</c:v>
                </c:pt>
                <c:pt idx="360">
                  <c:v>713.86430678466081</c:v>
                </c:pt>
                <c:pt idx="361">
                  <c:v>715.83087512291058</c:v>
                </c:pt>
                <c:pt idx="362">
                  <c:v>718.78072763028524</c:v>
                </c:pt>
                <c:pt idx="363">
                  <c:v>720.74729596853501</c:v>
                </c:pt>
                <c:pt idx="364">
                  <c:v>722.71386430678479</c:v>
                </c:pt>
                <c:pt idx="365">
                  <c:v>724.68043264503444</c:v>
                </c:pt>
                <c:pt idx="366">
                  <c:v>727.6302851524091</c:v>
                </c:pt>
                <c:pt idx="367">
                  <c:v>728.61356932153399</c:v>
                </c:pt>
                <c:pt idx="368">
                  <c:v>731.56342182890864</c:v>
                </c:pt>
                <c:pt idx="369">
                  <c:v>733.52999016715842</c:v>
                </c:pt>
                <c:pt idx="370">
                  <c:v>735.49655850540819</c:v>
                </c:pt>
                <c:pt idx="371">
                  <c:v>737.46312684365785</c:v>
                </c:pt>
                <c:pt idx="372">
                  <c:v>740.4129793510325</c:v>
                </c:pt>
                <c:pt idx="373">
                  <c:v>742.37954768928228</c:v>
                </c:pt>
                <c:pt idx="374">
                  <c:v>744.34611602753205</c:v>
                </c:pt>
                <c:pt idx="375">
                  <c:v>746.31268436578182</c:v>
                </c:pt>
                <c:pt idx="376">
                  <c:v>748.27925270403159</c:v>
                </c:pt>
                <c:pt idx="377">
                  <c:v>750.24582104228125</c:v>
                </c:pt>
                <c:pt idx="378">
                  <c:v>752.21238938053102</c:v>
                </c:pt>
                <c:pt idx="379">
                  <c:v>755.16224188790568</c:v>
                </c:pt>
                <c:pt idx="380">
                  <c:v>757.12881022615545</c:v>
                </c:pt>
                <c:pt idx="381">
                  <c:v>759.09537856440522</c:v>
                </c:pt>
                <c:pt idx="382">
                  <c:v>761.061946902655</c:v>
                </c:pt>
                <c:pt idx="383">
                  <c:v>763.02851524090465</c:v>
                </c:pt>
                <c:pt idx="384">
                  <c:v>764.99508357915443</c:v>
                </c:pt>
                <c:pt idx="385">
                  <c:v>767.94493608652908</c:v>
                </c:pt>
                <c:pt idx="386">
                  <c:v>769.91150442477885</c:v>
                </c:pt>
                <c:pt idx="387">
                  <c:v>771.87807276302863</c:v>
                </c:pt>
                <c:pt idx="388">
                  <c:v>773.8446411012784</c:v>
                </c:pt>
                <c:pt idx="389">
                  <c:v>775.81120943952806</c:v>
                </c:pt>
                <c:pt idx="390">
                  <c:v>777.77777777777783</c:v>
                </c:pt>
                <c:pt idx="391">
                  <c:v>779.7443461160276</c:v>
                </c:pt>
                <c:pt idx="392">
                  <c:v>781.71091445427737</c:v>
                </c:pt>
                <c:pt idx="393">
                  <c:v>784.66076696165203</c:v>
                </c:pt>
                <c:pt idx="394">
                  <c:v>786.6273352999018</c:v>
                </c:pt>
                <c:pt idx="395">
                  <c:v>788.59390363815146</c:v>
                </c:pt>
                <c:pt idx="396">
                  <c:v>790.56047197640123</c:v>
                </c:pt>
                <c:pt idx="397">
                  <c:v>792.527040314651</c:v>
                </c:pt>
                <c:pt idx="398">
                  <c:v>794.49360865290078</c:v>
                </c:pt>
                <c:pt idx="399">
                  <c:v>796.46017699115055</c:v>
                </c:pt>
                <c:pt idx="400">
                  <c:v>798.42674532940032</c:v>
                </c:pt>
                <c:pt idx="401">
                  <c:v>801.37659783677486</c:v>
                </c:pt>
                <c:pt idx="402">
                  <c:v>803.34316617502463</c:v>
                </c:pt>
                <c:pt idx="403">
                  <c:v>805.30973451327441</c:v>
                </c:pt>
                <c:pt idx="404">
                  <c:v>807.27630285152418</c:v>
                </c:pt>
                <c:pt idx="405">
                  <c:v>809.24287118977395</c:v>
                </c:pt>
                <c:pt idx="406">
                  <c:v>811.20943952802372</c:v>
                </c:pt>
                <c:pt idx="407">
                  <c:v>814.15929203539827</c:v>
                </c:pt>
                <c:pt idx="408">
                  <c:v>816.12586037364804</c:v>
                </c:pt>
                <c:pt idx="409">
                  <c:v>818.09242871189781</c:v>
                </c:pt>
                <c:pt idx="410">
                  <c:v>820.05899705014758</c:v>
                </c:pt>
                <c:pt idx="411">
                  <c:v>822.02556538839735</c:v>
                </c:pt>
                <c:pt idx="412">
                  <c:v>823.99213372664713</c:v>
                </c:pt>
                <c:pt idx="413">
                  <c:v>825.95870206489678</c:v>
                </c:pt>
                <c:pt idx="414">
                  <c:v>827.92527040314656</c:v>
                </c:pt>
                <c:pt idx="415">
                  <c:v>830.87512291052121</c:v>
                </c:pt>
                <c:pt idx="416">
                  <c:v>832.84169124877099</c:v>
                </c:pt>
                <c:pt idx="417">
                  <c:v>834.80825958702076</c:v>
                </c:pt>
                <c:pt idx="418">
                  <c:v>836.77482792527053</c:v>
                </c:pt>
                <c:pt idx="419">
                  <c:v>838.74139626352019</c:v>
                </c:pt>
                <c:pt idx="420">
                  <c:v>840.70796460176996</c:v>
                </c:pt>
                <c:pt idx="421">
                  <c:v>842.67453294001973</c:v>
                </c:pt>
                <c:pt idx="422">
                  <c:v>844.6411012782695</c:v>
                </c:pt>
                <c:pt idx="423">
                  <c:v>846.60766961651927</c:v>
                </c:pt>
                <c:pt idx="424">
                  <c:v>848.57423795476905</c:v>
                </c:pt>
                <c:pt idx="425">
                  <c:v>851.52409046214359</c:v>
                </c:pt>
                <c:pt idx="426">
                  <c:v>853.49065880039336</c:v>
                </c:pt>
                <c:pt idx="427">
                  <c:v>855.45722713864313</c:v>
                </c:pt>
                <c:pt idx="428">
                  <c:v>857.42379547689291</c:v>
                </c:pt>
                <c:pt idx="429">
                  <c:v>859.39036381514268</c:v>
                </c:pt>
                <c:pt idx="430">
                  <c:v>861.35693215339245</c:v>
                </c:pt>
                <c:pt idx="431">
                  <c:v>864.30678466076699</c:v>
                </c:pt>
                <c:pt idx="432">
                  <c:v>866.27335299901677</c:v>
                </c:pt>
                <c:pt idx="433">
                  <c:v>868.23992133726654</c:v>
                </c:pt>
                <c:pt idx="434">
                  <c:v>870.20648967551631</c:v>
                </c:pt>
                <c:pt idx="435">
                  <c:v>872.17305801376608</c:v>
                </c:pt>
                <c:pt idx="436">
                  <c:v>875.12291052114074</c:v>
                </c:pt>
                <c:pt idx="437">
                  <c:v>877.0894788593904</c:v>
                </c:pt>
                <c:pt idx="438">
                  <c:v>879.05604719764017</c:v>
                </c:pt>
                <c:pt idx="439">
                  <c:v>881.02261553588994</c:v>
                </c:pt>
                <c:pt idx="440">
                  <c:v>882.98918387413971</c:v>
                </c:pt>
                <c:pt idx="441">
                  <c:v>884.95575221238948</c:v>
                </c:pt>
                <c:pt idx="442">
                  <c:v>887.90560471976414</c:v>
                </c:pt>
                <c:pt idx="443">
                  <c:v>889.8721730580138</c:v>
                </c:pt>
                <c:pt idx="444">
                  <c:v>891.83874139626357</c:v>
                </c:pt>
                <c:pt idx="445">
                  <c:v>893.80530973451334</c:v>
                </c:pt>
                <c:pt idx="446">
                  <c:v>895.77187807276312</c:v>
                </c:pt>
                <c:pt idx="447">
                  <c:v>897.73844641101289</c:v>
                </c:pt>
                <c:pt idx="448">
                  <c:v>899.70501474926266</c:v>
                </c:pt>
                <c:pt idx="449">
                  <c:v>902.6548672566372</c:v>
                </c:pt>
                <c:pt idx="450">
                  <c:v>904.62143559488698</c:v>
                </c:pt>
                <c:pt idx="451">
                  <c:v>906.58800393313675</c:v>
                </c:pt>
                <c:pt idx="452">
                  <c:v>908.55457227138652</c:v>
                </c:pt>
                <c:pt idx="453">
                  <c:v>910.52114060963629</c:v>
                </c:pt>
                <c:pt idx="454">
                  <c:v>913.47099311701095</c:v>
                </c:pt>
                <c:pt idx="455">
                  <c:v>915.43756145526061</c:v>
                </c:pt>
                <c:pt idx="456">
                  <c:v>917.40412979351038</c:v>
                </c:pt>
                <c:pt idx="457">
                  <c:v>919.37069813176015</c:v>
                </c:pt>
                <c:pt idx="458">
                  <c:v>921.33726647000992</c:v>
                </c:pt>
                <c:pt idx="459">
                  <c:v>922.32055063913481</c:v>
                </c:pt>
                <c:pt idx="460">
                  <c:v>921.33726647000992</c:v>
                </c:pt>
                <c:pt idx="461">
                  <c:v>921.33726647000992</c:v>
                </c:pt>
                <c:pt idx="462">
                  <c:v>921.33726647000992</c:v>
                </c:pt>
                <c:pt idx="463">
                  <c:v>921.33726647000992</c:v>
                </c:pt>
                <c:pt idx="464">
                  <c:v>921.33726647000992</c:v>
                </c:pt>
                <c:pt idx="465">
                  <c:v>921.33726647000992</c:v>
                </c:pt>
                <c:pt idx="466">
                  <c:v>920.35398230088504</c:v>
                </c:pt>
                <c:pt idx="467">
                  <c:v>920.35398230088504</c:v>
                </c:pt>
                <c:pt idx="468">
                  <c:v>920.35398230088504</c:v>
                </c:pt>
                <c:pt idx="469">
                  <c:v>920.35398230088504</c:v>
                </c:pt>
                <c:pt idx="470">
                  <c:v>920.35398230088504</c:v>
                </c:pt>
                <c:pt idx="471">
                  <c:v>920.35398230088504</c:v>
                </c:pt>
                <c:pt idx="472">
                  <c:v>920.35398230088504</c:v>
                </c:pt>
                <c:pt idx="473">
                  <c:v>920.35398230088504</c:v>
                </c:pt>
                <c:pt idx="474">
                  <c:v>920.35398230088504</c:v>
                </c:pt>
                <c:pt idx="475">
                  <c:v>920.35398230088504</c:v>
                </c:pt>
                <c:pt idx="476">
                  <c:v>920.35398230088504</c:v>
                </c:pt>
                <c:pt idx="477">
                  <c:v>920.35398230088504</c:v>
                </c:pt>
                <c:pt idx="478">
                  <c:v>920.35398230088504</c:v>
                </c:pt>
                <c:pt idx="479">
                  <c:v>920.35398230088504</c:v>
                </c:pt>
                <c:pt idx="480">
                  <c:v>920.35398230088504</c:v>
                </c:pt>
                <c:pt idx="481">
                  <c:v>920.35398230088504</c:v>
                </c:pt>
                <c:pt idx="482">
                  <c:v>920.35398230088504</c:v>
                </c:pt>
                <c:pt idx="483">
                  <c:v>920.35398230088504</c:v>
                </c:pt>
                <c:pt idx="484">
                  <c:v>920.35398230088504</c:v>
                </c:pt>
                <c:pt idx="485">
                  <c:v>920.35398230088504</c:v>
                </c:pt>
                <c:pt idx="486">
                  <c:v>920.35398230088504</c:v>
                </c:pt>
                <c:pt idx="487">
                  <c:v>920.35398230088504</c:v>
                </c:pt>
                <c:pt idx="488">
                  <c:v>920.35398230088504</c:v>
                </c:pt>
                <c:pt idx="489">
                  <c:v>920.35398230088504</c:v>
                </c:pt>
                <c:pt idx="490">
                  <c:v>920.35398230088504</c:v>
                </c:pt>
                <c:pt idx="491">
                  <c:v>920.35398230088504</c:v>
                </c:pt>
                <c:pt idx="492">
                  <c:v>920.35398230088504</c:v>
                </c:pt>
                <c:pt idx="493">
                  <c:v>920.35398230088504</c:v>
                </c:pt>
                <c:pt idx="494">
                  <c:v>920.35398230088504</c:v>
                </c:pt>
                <c:pt idx="495">
                  <c:v>920.35398230088504</c:v>
                </c:pt>
                <c:pt idx="496">
                  <c:v>920.35398230088504</c:v>
                </c:pt>
                <c:pt idx="497">
                  <c:v>920.35398230088504</c:v>
                </c:pt>
                <c:pt idx="498">
                  <c:v>920.35398230088504</c:v>
                </c:pt>
                <c:pt idx="499">
                  <c:v>920.35398230088504</c:v>
                </c:pt>
                <c:pt idx="500">
                  <c:v>920.35398230088504</c:v>
                </c:pt>
                <c:pt idx="501">
                  <c:v>920.35398230088504</c:v>
                </c:pt>
                <c:pt idx="502">
                  <c:v>920.35398230088504</c:v>
                </c:pt>
                <c:pt idx="503">
                  <c:v>920.35398230088504</c:v>
                </c:pt>
                <c:pt idx="504">
                  <c:v>920.35398230088504</c:v>
                </c:pt>
                <c:pt idx="505">
                  <c:v>920.35398230088504</c:v>
                </c:pt>
                <c:pt idx="506">
                  <c:v>920.35398230088504</c:v>
                </c:pt>
                <c:pt idx="507">
                  <c:v>920.35398230088504</c:v>
                </c:pt>
                <c:pt idx="508">
                  <c:v>920.35398230088504</c:v>
                </c:pt>
                <c:pt idx="509">
                  <c:v>920.35398230088504</c:v>
                </c:pt>
                <c:pt idx="510">
                  <c:v>920.35398230088504</c:v>
                </c:pt>
                <c:pt idx="511">
                  <c:v>920.35398230088504</c:v>
                </c:pt>
                <c:pt idx="512">
                  <c:v>920.35398230088504</c:v>
                </c:pt>
                <c:pt idx="513">
                  <c:v>920.35398230088504</c:v>
                </c:pt>
                <c:pt idx="514">
                  <c:v>920.35398230088504</c:v>
                </c:pt>
                <c:pt idx="515">
                  <c:v>920.35398230088504</c:v>
                </c:pt>
                <c:pt idx="516">
                  <c:v>920.35398230088504</c:v>
                </c:pt>
                <c:pt idx="517">
                  <c:v>920.35398230088504</c:v>
                </c:pt>
                <c:pt idx="518">
                  <c:v>920.35398230088504</c:v>
                </c:pt>
                <c:pt idx="519">
                  <c:v>920.35398230088504</c:v>
                </c:pt>
                <c:pt idx="520">
                  <c:v>920.35398230088504</c:v>
                </c:pt>
                <c:pt idx="521">
                  <c:v>920.35398230088504</c:v>
                </c:pt>
                <c:pt idx="522">
                  <c:v>920.35398230088504</c:v>
                </c:pt>
                <c:pt idx="523">
                  <c:v>920.35398230088504</c:v>
                </c:pt>
                <c:pt idx="524">
                  <c:v>920.35398230088504</c:v>
                </c:pt>
                <c:pt idx="525">
                  <c:v>920.35398230088504</c:v>
                </c:pt>
                <c:pt idx="526">
                  <c:v>920.35398230088504</c:v>
                </c:pt>
                <c:pt idx="527">
                  <c:v>920.35398230088504</c:v>
                </c:pt>
                <c:pt idx="528">
                  <c:v>920.35398230088504</c:v>
                </c:pt>
                <c:pt idx="529">
                  <c:v>920.35398230088504</c:v>
                </c:pt>
                <c:pt idx="530">
                  <c:v>920.35398230088504</c:v>
                </c:pt>
                <c:pt idx="531">
                  <c:v>920.35398230088504</c:v>
                </c:pt>
                <c:pt idx="532">
                  <c:v>920.35398230088504</c:v>
                </c:pt>
                <c:pt idx="533">
                  <c:v>920.35398230088504</c:v>
                </c:pt>
                <c:pt idx="534">
                  <c:v>920.35398230088504</c:v>
                </c:pt>
                <c:pt idx="535">
                  <c:v>920.35398230088504</c:v>
                </c:pt>
                <c:pt idx="536">
                  <c:v>920.35398230088504</c:v>
                </c:pt>
                <c:pt idx="537">
                  <c:v>920.35398230088504</c:v>
                </c:pt>
                <c:pt idx="538">
                  <c:v>920.35398230088504</c:v>
                </c:pt>
                <c:pt idx="539">
                  <c:v>920.35398230088504</c:v>
                </c:pt>
                <c:pt idx="540">
                  <c:v>920.35398230088504</c:v>
                </c:pt>
                <c:pt idx="541">
                  <c:v>920.35398230088504</c:v>
                </c:pt>
                <c:pt idx="542">
                  <c:v>920.35398230088504</c:v>
                </c:pt>
                <c:pt idx="543">
                  <c:v>920.35398230088504</c:v>
                </c:pt>
                <c:pt idx="544">
                  <c:v>920.35398230088504</c:v>
                </c:pt>
                <c:pt idx="545">
                  <c:v>920.35398230088504</c:v>
                </c:pt>
                <c:pt idx="546">
                  <c:v>920.35398230088504</c:v>
                </c:pt>
                <c:pt idx="547">
                  <c:v>920.35398230088504</c:v>
                </c:pt>
                <c:pt idx="548">
                  <c:v>920.35398230088504</c:v>
                </c:pt>
                <c:pt idx="549">
                  <c:v>920.35398230088504</c:v>
                </c:pt>
                <c:pt idx="550">
                  <c:v>920.35398230088504</c:v>
                </c:pt>
                <c:pt idx="551">
                  <c:v>920.35398230088504</c:v>
                </c:pt>
                <c:pt idx="552">
                  <c:v>920.35398230088504</c:v>
                </c:pt>
                <c:pt idx="553">
                  <c:v>920.35398230088504</c:v>
                </c:pt>
                <c:pt idx="554">
                  <c:v>920.35398230088504</c:v>
                </c:pt>
                <c:pt idx="555">
                  <c:v>920.35398230088504</c:v>
                </c:pt>
                <c:pt idx="556">
                  <c:v>920.35398230088504</c:v>
                </c:pt>
                <c:pt idx="557">
                  <c:v>920.35398230088504</c:v>
                </c:pt>
                <c:pt idx="558">
                  <c:v>920.35398230088504</c:v>
                </c:pt>
                <c:pt idx="559">
                  <c:v>920.35398230088504</c:v>
                </c:pt>
                <c:pt idx="560">
                  <c:v>920.35398230088504</c:v>
                </c:pt>
                <c:pt idx="561">
                  <c:v>920.35398230088504</c:v>
                </c:pt>
                <c:pt idx="562">
                  <c:v>920.35398230088504</c:v>
                </c:pt>
                <c:pt idx="563">
                  <c:v>920.35398230088504</c:v>
                </c:pt>
                <c:pt idx="564">
                  <c:v>920.35398230088504</c:v>
                </c:pt>
                <c:pt idx="565">
                  <c:v>920.35398230088504</c:v>
                </c:pt>
                <c:pt idx="566">
                  <c:v>920.35398230088504</c:v>
                </c:pt>
                <c:pt idx="567">
                  <c:v>920.35398230088504</c:v>
                </c:pt>
                <c:pt idx="568">
                  <c:v>920.35398230088504</c:v>
                </c:pt>
                <c:pt idx="569">
                  <c:v>920.35398230088504</c:v>
                </c:pt>
                <c:pt idx="570">
                  <c:v>920.35398230088504</c:v>
                </c:pt>
                <c:pt idx="571">
                  <c:v>920.35398230088504</c:v>
                </c:pt>
                <c:pt idx="572">
                  <c:v>920.35398230088504</c:v>
                </c:pt>
                <c:pt idx="573">
                  <c:v>920.35398230088504</c:v>
                </c:pt>
                <c:pt idx="574">
                  <c:v>920.35398230088504</c:v>
                </c:pt>
                <c:pt idx="575">
                  <c:v>920.35398230088504</c:v>
                </c:pt>
                <c:pt idx="576">
                  <c:v>920.35398230088504</c:v>
                </c:pt>
                <c:pt idx="577">
                  <c:v>920.35398230088504</c:v>
                </c:pt>
                <c:pt idx="578">
                  <c:v>920.35398230088504</c:v>
                </c:pt>
                <c:pt idx="579">
                  <c:v>920.35398230088504</c:v>
                </c:pt>
                <c:pt idx="580">
                  <c:v>920.35398230088504</c:v>
                </c:pt>
                <c:pt idx="581">
                  <c:v>920.35398230088504</c:v>
                </c:pt>
                <c:pt idx="582">
                  <c:v>920.35398230088504</c:v>
                </c:pt>
                <c:pt idx="583">
                  <c:v>920.35398230088504</c:v>
                </c:pt>
                <c:pt idx="584">
                  <c:v>920.35398230088504</c:v>
                </c:pt>
                <c:pt idx="585">
                  <c:v>920.35398230088504</c:v>
                </c:pt>
                <c:pt idx="586">
                  <c:v>920.35398230088504</c:v>
                </c:pt>
                <c:pt idx="587">
                  <c:v>920.35398230088504</c:v>
                </c:pt>
                <c:pt idx="588">
                  <c:v>920.35398230088504</c:v>
                </c:pt>
                <c:pt idx="589">
                  <c:v>920.35398230088504</c:v>
                </c:pt>
                <c:pt idx="590">
                  <c:v>920.35398230088504</c:v>
                </c:pt>
                <c:pt idx="591">
                  <c:v>920.35398230088504</c:v>
                </c:pt>
                <c:pt idx="592">
                  <c:v>920.35398230088504</c:v>
                </c:pt>
                <c:pt idx="593">
                  <c:v>920.35398230088504</c:v>
                </c:pt>
                <c:pt idx="594">
                  <c:v>920.35398230088504</c:v>
                </c:pt>
                <c:pt idx="595">
                  <c:v>920.35398230088504</c:v>
                </c:pt>
                <c:pt idx="596">
                  <c:v>920.35398230088504</c:v>
                </c:pt>
                <c:pt idx="597">
                  <c:v>920.35398230088504</c:v>
                </c:pt>
                <c:pt idx="598">
                  <c:v>920.35398230088504</c:v>
                </c:pt>
                <c:pt idx="599">
                  <c:v>920.35398230088504</c:v>
                </c:pt>
                <c:pt idx="600">
                  <c:v>920.35398230088504</c:v>
                </c:pt>
                <c:pt idx="601">
                  <c:v>920.35398230088504</c:v>
                </c:pt>
                <c:pt idx="602">
                  <c:v>920.35398230088504</c:v>
                </c:pt>
                <c:pt idx="603">
                  <c:v>920.35398230088504</c:v>
                </c:pt>
                <c:pt idx="604">
                  <c:v>920.35398230088504</c:v>
                </c:pt>
                <c:pt idx="605">
                  <c:v>920.35398230088504</c:v>
                </c:pt>
                <c:pt idx="606">
                  <c:v>920.35398230088504</c:v>
                </c:pt>
                <c:pt idx="607">
                  <c:v>920.35398230088504</c:v>
                </c:pt>
                <c:pt idx="608">
                  <c:v>920.35398230088504</c:v>
                </c:pt>
                <c:pt idx="609">
                  <c:v>920.35398230088504</c:v>
                </c:pt>
                <c:pt idx="610">
                  <c:v>920.35398230088504</c:v>
                </c:pt>
                <c:pt idx="611">
                  <c:v>920.35398230088504</c:v>
                </c:pt>
                <c:pt idx="612">
                  <c:v>920.35398230088504</c:v>
                </c:pt>
                <c:pt idx="613">
                  <c:v>920.35398230088504</c:v>
                </c:pt>
                <c:pt idx="614">
                  <c:v>920.35398230088504</c:v>
                </c:pt>
                <c:pt idx="615">
                  <c:v>920.35398230088504</c:v>
                </c:pt>
                <c:pt idx="616">
                  <c:v>920.35398230088504</c:v>
                </c:pt>
                <c:pt idx="617">
                  <c:v>919.37069813176015</c:v>
                </c:pt>
                <c:pt idx="618">
                  <c:v>920.35398230088504</c:v>
                </c:pt>
                <c:pt idx="619">
                  <c:v>919.37069813176015</c:v>
                </c:pt>
                <c:pt idx="620">
                  <c:v>920.35398230088504</c:v>
                </c:pt>
                <c:pt idx="621">
                  <c:v>920.35398230088504</c:v>
                </c:pt>
                <c:pt idx="622">
                  <c:v>920.35398230088504</c:v>
                </c:pt>
                <c:pt idx="623">
                  <c:v>919.37069813176015</c:v>
                </c:pt>
                <c:pt idx="624">
                  <c:v>920.35398230088504</c:v>
                </c:pt>
                <c:pt idx="625">
                  <c:v>920.35398230088504</c:v>
                </c:pt>
                <c:pt idx="626">
                  <c:v>920.35398230088504</c:v>
                </c:pt>
                <c:pt idx="627">
                  <c:v>920.35398230088504</c:v>
                </c:pt>
                <c:pt idx="628">
                  <c:v>920.35398230088504</c:v>
                </c:pt>
                <c:pt idx="629">
                  <c:v>920.35398230088504</c:v>
                </c:pt>
                <c:pt idx="630">
                  <c:v>920.35398230088504</c:v>
                </c:pt>
                <c:pt idx="631">
                  <c:v>920.35398230088504</c:v>
                </c:pt>
                <c:pt idx="632">
                  <c:v>920.35398230088504</c:v>
                </c:pt>
                <c:pt idx="633">
                  <c:v>920.35398230088504</c:v>
                </c:pt>
                <c:pt idx="634">
                  <c:v>920.35398230088504</c:v>
                </c:pt>
                <c:pt idx="635">
                  <c:v>920.35398230088504</c:v>
                </c:pt>
                <c:pt idx="636">
                  <c:v>920.35398230088504</c:v>
                </c:pt>
                <c:pt idx="637">
                  <c:v>920.35398230088504</c:v>
                </c:pt>
                <c:pt idx="638">
                  <c:v>919.37069813176015</c:v>
                </c:pt>
                <c:pt idx="639">
                  <c:v>916.42084562438549</c:v>
                </c:pt>
                <c:pt idx="640">
                  <c:v>914.45427728613583</c:v>
                </c:pt>
                <c:pt idx="641">
                  <c:v>912.48770894788606</c:v>
                </c:pt>
                <c:pt idx="642">
                  <c:v>909.5378564405114</c:v>
                </c:pt>
                <c:pt idx="643">
                  <c:v>907.57128810226163</c:v>
                </c:pt>
                <c:pt idx="644">
                  <c:v>905.60471976401186</c:v>
                </c:pt>
                <c:pt idx="645">
                  <c:v>903.63815142576209</c:v>
                </c:pt>
                <c:pt idx="646">
                  <c:v>900.68829891838755</c:v>
                </c:pt>
                <c:pt idx="647">
                  <c:v>898.72173058013777</c:v>
                </c:pt>
                <c:pt idx="648">
                  <c:v>896.755162241888</c:v>
                </c:pt>
                <c:pt idx="649">
                  <c:v>894.78859390363823</c:v>
                </c:pt>
                <c:pt idx="650">
                  <c:v>892.82202556538846</c:v>
                </c:pt>
                <c:pt idx="651">
                  <c:v>890.85545722713869</c:v>
                </c:pt>
                <c:pt idx="652">
                  <c:v>887.90560471976414</c:v>
                </c:pt>
                <c:pt idx="653">
                  <c:v>885.93903638151437</c:v>
                </c:pt>
                <c:pt idx="654">
                  <c:v>883.9724680432646</c:v>
                </c:pt>
                <c:pt idx="655">
                  <c:v>882.00589970501483</c:v>
                </c:pt>
                <c:pt idx="656">
                  <c:v>880.03933136676505</c:v>
                </c:pt>
                <c:pt idx="657">
                  <c:v>878.07276302851528</c:v>
                </c:pt>
                <c:pt idx="658">
                  <c:v>876.10619469026562</c:v>
                </c:pt>
                <c:pt idx="659">
                  <c:v>873.15634218289097</c:v>
                </c:pt>
                <c:pt idx="660">
                  <c:v>871.18977384464119</c:v>
                </c:pt>
                <c:pt idx="661">
                  <c:v>869.22320550639142</c:v>
                </c:pt>
                <c:pt idx="662">
                  <c:v>867.25663716814165</c:v>
                </c:pt>
                <c:pt idx="663">
                  <c:v>865.29006882989188</c:v>
                </c:pt>
                <c:pt idx="664">
                  <c:v>863.32350049164222</c:v>
                </c:pt>
                <c:pt idx="665">
                  <c:v>861.35693215339245</c:v>
                </c:pt>
                <c:pt idx="666">
                  <c:v>859.39036381514268</c:v>
                </c:pt>
                <c:pt idx="667">
                  <c:v>856.44051130776802</c:v>
                </c:pt>
                <c:pt idx="668">
                  <c:v>855.45722713864313</c:v>
                </c:pt>
                <c:pt idx="669">
                  <c:v>852.50737463126848</c:v>
                </c:pt>
                <c:pt idx="670">
                  <c:v>850.54080629301882</c:v>
                </c:pt>
                <c:pt idx="671">
                  <c:v>848.57423795476905</c:v>
                </c:pt>
                <c:pt idx="672">
                  <c:v>846.60766961651927</c:v>
                </c:pt>
                <c:pt idx="673">
                  <c:v>844.6411012782695</c:v>
                </c:pt>
                <c:pt idx="674">
                  <c:v>841.69124877089484</c:v>
                </c:pt>
                <c:pt idx="675">
                  <c:v>839.72468043264507</c:v>
                </c:pt>
                <c:pt idx="676">
                  <c:v>837.75811209439541</c:v>
                </c:pt>
                <c:pt idx="677">
                  <c:v>835.79154375614564</c:v>
                </c:pt>
                <c:pt idx="678">
                  <c:v>833.82497541789587</c:v>
                </c:pt>
                <c:pt idx="679">
                  <c:v>831.8584070796461</c:v>
                </c:pt>
                <c:pt idx="680">
                  <c:v>829.89183874139633</c:v>
                </c:pt>
                <c:pt idx="681">
                  <c:v>827.92527040314656</c:v>
                </c:pt>
                <c:pt idx="682">
                  <c:v>824.97541789577201</c:v>
                </c:pt>
                <c:pt idx="683">
                  <c:v>823.00884955752224</c:v>
                </c:pt>
                <c:pt idx="684">
                  <c:v>821.04228121927247</c:v>
                </c:pt>
                <c:pt idx="685">
                  <c:v>819.0757128810227</c:v>
                </c:pt>
                <c:pt idx="686">
                  <c:v>816.12586037364804</c:v>
                </c:pt>
                <c:pt idx="687">
                  <c:v>814.15929203539827</c:v>
                </c:pt>
                <c:pt idx="688">
                  <c:v>812.19272369714861</c:v>
                </c:pt>
                <c:pt idx="689">
                  <c:v>810.22615535889884</c:v>
                </c:pt>
              </c:numCache>
            </c:numRef>
          </c:yVal>
          <c:smooth val="1"/>
        </c:ser>
        <c:ser>
          <c:idx val="3"/>
          <c:order val="3"/>
          <c:tx>
            <c:v>1043 bar P(bars)</c:v>
          </c:tx>
          <c:marker>
            <c:symbol val="none"/>
          </c:marker>
          <c:xVal>
            <c:numRef>
              <c:f>'1043 bar'!$I$111:$I$800</c:f>
              <c:numCache>
                <c:formatCode>General</c:formatCode>
                <c:ptCount val="69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78</c:v>
                </c:pt>
                <c:pt idx="5">
                  <c:v>98</c:v>
                </c:pt>
                <c:pt idx="6">
                  <c:v>118</c:v>
                </c:pt>
                <c:pt idx="7">
                  <c:v>138</c:v>
                </c:pt>
                <c:pt idx="8">
                  <c:v>158</c:v>
                </c:pt>
                <c:pt idx="9">
                  <c:v>178</c:v>
                </c:pt>
                <c:pt idx="10">
                  <c:v>198</c:v>
                </c:pt>
                <c:pt idx="11">
                  <c:v>218</c:v>
                </c:pt>
                <c:pt idx="12">
                  <c:v>238</c:v>
                </c:pt>
                <c:pt idx="13">
                  <c:v>258</c:v>
                </c:pt>
                <c:pt idx="14">
                  <c:v>278</c:v>
                </c:pt>
                <c:pt idx="15">
                  <c:v>298</c:v>
                </c:pt>
                <c:pt idx="16">
                  <c:v>318</c:v>
                </c:pt>
                <c:pt idx="17">
                  <c:v>338</c:v>
                </c:pt>
                <c:pt idx="18">
                  <c:v>358</c:v>
                </c:pt>
                <c:pt idx="19">
                  <c:v>378</c:v>
                </c:pt>
                <c:pt idx="20">
                  <c:v>398</c:v>
                </c:pt>
                <c:pt idx="21">
                  <c:v>418</c:v>
                </c:pt>
                <c:pt idx="22">
                  <c:v>438</c:v>
                </c:pt>
                <c:pt idx="23">
                  <c:v>458</c:v>
                </c:pt>
                <c:pt idx="24">
                  <c:v>478</c:v>
                </c:pt>
                <c:pt idx="25">
                  <c:v>498</c:v>
                </c:pt>
                <c:pt idx="26">
                  <c:v>518</c:v>
                </c:pt>
                <c:pt idx="27">
                  <c:v>538</c:v>
                </c:pt>
                <c:pt idx="28">
                  <c:v>558</c:v>
                </c:pt>
                <c:pt idx="29">
                  <c:v>578</c:v>
                </c:pt>
                <c:pt idx="30">
                  <c:v>598</c:v>
                </c:pt>
                <c:pt idx="31">
                  <c:v>618</c:v>
                </c:pt>
                <c:pt idx="32">
                  <c:v>638</c:v>
                </c:pt>
                <c:pt idx="33">
                  <c:v>658</c:v>
                </c:pt>
                <c:pt idx="34">
                  <c:v>678</c:v>
                </c:pt>
                <c:pt idx="35">
                  <c:v>698</c:v>
                </c:pt>
                <c:pt idx="36">
                  <c:v>718</c:v>
                </c:pt>
                <c:pt idx="37">
                  <c:v>738</c:v>
                </c:pt>
                <c:pt idx="38">
                  <c:v>758</c:v>
                </c:pt>
                <c:pt idx="39">
                  <c:v>778</c:v>
                </c:pt>
                <c:pt idx="40">
                  <c:v>798</c:v>
                </c:pt>
                <c:pt idx="41">
                  <c:v>818</c:v>
                </c:pt>
                <c:pt idx="42">
                  <c:v>838</c:v>
                </c:pt>
                <c:pt idx="43">
                  <c:v>858</c:v>
                </c:pt>
                <c:pt idx="44">
                  <c:v>878</c:v>
                </c:pt>
                <c:pt idx="45">
                  <c:v>898</c:v>
                </c:pt>
                <c:pt idx="46">
                  <c:v>918</c:v>
                </c:pt>
                <c:pt idx="47">
                  <c:v>938</c:v>
                </c:pt>
                <c:pt idx="48">
                  <c:v>958</c:v>
                </c:pt>
                <c:pt idx="49">
                  <c:v>979</c:v>
                </c:pt>
                <c:pt idx="50">
                  <c:v>999</c:v>
                </c:pt>
                <c:pt idx="51">
                  <c:v>1019</c:v>
                </c:pt>
                <c:pt idx="52">
                  <c:v>1039</c:v>
                </c:pt>
                <c:pt idx="53">
                  <c:v>1059</c:v>
                </c:pt>
                <c:pt idx="54">
                  <c:v>1079</c:v>
                </c:pt>
                <c:pt idx="55">
                  <c:v>1099</c:v>
                </c:pt>
                <c:pt idx="56">
                  <c:v>1119</c:v>
                </c:pt>
                <c:pt idx="57">
                  <c:v>1139</c:v>
                </c:pt>
                <c:pt idx="58">
                  <c:v>1159</c:v>
                </c:pt>
                <c:pt idx="59">
                  <c:v>1179</c:v>
                </c:pt>
                <c:pt idx="60">
                  <c:v>1199</c:v>
                </c:pt>
                <c:pt idx="61">
                  <c:v>1219</c:v>
                </c:pt>
                <c:pt idx="62">
                  <c:v>1239</c:v>
                </c:pt>
                <c:pt idx="63">
                  <c:v>1259</c:v>
                </c:pt>
                <c:pt idx="64">
                  <c:v>1279</c:v>
                </c:pt>
                <c:pt idx="65">
                  <c:v>1299</c:v>
                </c:pt>
                <c:pt idx="66">
                  <c:v>1319</c:v>
                </c:pt>
                <c:pt idx="67">
                  <c:v>1339</c:v>
                </c:pt>
                <c:pt idx="68">
                  <c:v>1359</c:v>
                </c:pt>
                <c:pt idx="69">
                  <c:v>1379</c:v>
                </c:pt>
                <c:pt idx="70">
                  <c:v>1399</c:v>
                </c:pt>
                <c:pt idx="71">
                  <c:v>1417</c:v>
                </c:pt>
                <c:pt idx="72">
                  <c:v>1436</c:v>
                </c:pt>
                <c:pt idx="73">
                  <c:v>1456</c:v>
                </c:pt>
                <c:pt idx="74">
                  <c:v>1474</c:v>
                </c:pt>
                <c:pt idx="75">
                  <c:v>1494</c:v>
                </c:pt>
                <c:pt idx="76">
                  <c:v>1514</c:v>
                </c:pt>
                <c:pt idx="77">
                  <c:v>1534</c:v>
                </c:pt>
                <c:pt idx="78">
                  <c:v>1554</c:v>
                </c:pt>
                <c:pt idx="79">
                  <c:v>1574</c:v>
                </c:pt>
                <c:pt idx="80">
                  <c:v>1594</c:v>
                </c:pt>
                <c:pt idx="81">
                  <c:v>1614</c:v>
                </c:pt>
                <c:pt idx="82">
                  <c:v>1634</c:v>
                </c:pt>
                <c:pt idx="83">
                  <c:v>1654</c:v>
                </c:pt>
                <c:pt idx="84">
                  <c:v>1674</c:v>
                </c:pt>
                <c:pt idx="85">
                  <c:v>1694</c:v>
                </c:pt>
                <c:pt idx="86">
                  <c:v>1714</c:v>
                </c:pt>
                <c:pt idx="87">
                  <c:v>1734</c:v>
                </c:pt>
                <c:pt idx="88">
                  <c:v>1754</c:v>
                </c:pt>
                <c:pt idx="89">
                  <c:v>1774</c:v>
                </c:pt>
                <c:pt idx="90">
                  <c:v>1794</c:v>
                </c:pt>
                <c:pt idx="91">
                  <c:v>1814</c:v>
                </c:pt>
                <c:pt idx="92">
                  <c:v>1834</c:v>
                </c:pt>
                <c:pt idx="93">
                  <c:v>1854</c:v>
                </c:pt>
                <c:pt idx="94">
                  <c:v>1874</c:v>
                </c:pt>
                <c:pt idx="95">
                  <c:v>1894</c:v>
                </c:pt>
                <c:pt idx="96">
                  <c:v>1914</c:v>
                </c:pt>
                <c:pt idx="97">
                  <c:v>1934</c:v>
                </c:pt>
                <c:pt idx="98">
                  <c:v>1954</c:v>
                </c:pt>
                <c:pt idx="99">
                  <c:v>1974</c:v>
                </c:pt>
                <c:pt idx="100">
                  <c:v>1994</c:v>
                </c:pt>
                <c:pt idx="101">
                  <c:v>2014</c:v>
                </c:pt>
                <c:pt idx="102">
                  <c:v>2034</c:v>
                </c:pt>
                <c:pt idx="103">
                  <c:v>2054</c:v>
                </c:pt>
                <c:pt idx="104">
                  <c:v>2074</c:v>
                </c:pt>
                <c:pt idx="105">
                  <c:v>2094</c:v>
                </c:pt>
                <c:pt idx="106">
                  <c:v>2114</c:v>
                </c:pt>
                <c:pt idx="107">
                  <c:v>2134</c:v>
                </c:pt>
                <c:pt idx="108">
                  <c:v>2154</c:v>
                </c:pt>
                <c:pt idx="109">
                  <c:v>2174</c:v>
                </c:pt>
                <c:pt idx="110">
                  <c:v>2194</c:v>
                </c:pt>
                <c:pt idx="111">
                  <c:v>2215</c:v>
                </c:pt>
                <c:pt idx="112">
                  <c:v>2235</c:v>
                </c:pt>
                <c:pt idx="113">
                  <c:v>2255</c:v>
                </c:pt>
                <c:pt idx="114">
                  <c:v>2275</c:v>
                </c:pt>
                <c:pt idx="115">
                  <c:v>2295</c:v>
                </c:pt>
                <c:pt idx="116">
                  <c:v>2315</c:v>
                </c:pt>
                <c:pt idx="117">
                  <c:v>2335</c:v>
                </c:pt>
                <c:pt idx="118">
                  <c:v>2355</c:v>
                </c:pt>
                <c:pt idx="119">
                  <c:v>2375</c:v>
                </c:pt>
                <c:pt idx="120">
                  <c:v>2395</c:v>
                </c:pt>
                <c:pt idx="121">
                  <c:v>2415</c:v>
                </c:pt>
                <c:pt idx="122">
                  <c:v>2435</c:v>
                </c:pt>
                <c:pt idx="123">
                  <c:v>2455</c:v>
                </c:pt>
                <c:pt idx="124">
                  <c:v>2475</c:v>
                </c:pt>
                <c:pt idx="125">
                  <c:v>2495</c:v>
                </c:pt>
                <c:pt idx="126">
                  <c:v>2515</c:v>
                </c:pt>
                <c:pt idx="127">
                  <c:v>2535</c:v>
                </c:pt>
                <c:pt idx="128">
                  <c:v>2555</c:v>
                </c:pt>
                <c:pt idx="129">
                  <c:v>2575</c:v>
                </c:pt>
                <c:pt idx="130">
                  <c:v>2595</c:v>
                </c:pt>
                <c:pt idx="131">
                  <c:v>2615</c:v>
                </c:pt>
                <c:pt idx="132">
                  <c:v>2635</c:v>
                </c:pt>
                <c:pt idx="133">
                  <c:v>2655</c:v>
                </c:pt>
                <c:pt idx="134">
                  <c:v>2675</c:v>
                </c:pt>
                <c:pt idx="135">
                  <c:v>2695</c:v>
                </c:pt>
                <c:pt idx="136">
                  <c:v>2715</c:v>
                </c:pt>
                <c:pt idx="137">
                  <c:v>2735</c:v>
                </c:pt>
                <c:pt idx="138">
                  <c:v>2755</c:v>
                </c:pt>
                <c:pt idx="139">
                  <c:v>2775</c:v>
                </c:pt>
                <c:pt idx="140">
                  <c:v>2795</c:v>
                </c:pt>
                <c:pt idx="141">
                  <c:v>2815</c:v>
                </c:pt>
                <c:pt idx="142">
                  <c:v>2835</c:v>
                </c:pt>
                <c:pt idx="143">
                  <c:v>2855</c:v>
                </c:pt>
                <c:pt idx="144">
                  <c:v>2875</c:v>
                </c:pt>
                <c:pt idx="145">
                  <c:v>2895</c:v>
                </c:pt>
                <c:pt idx="146">
                  <c:v>2915</c:v>
                </c:pt>
                <c:pt idx="147">
                  <c:v>2935</c:v>
                </c:pt>
                <c:pt idx="148">
                  <c:v>2955</c:v>
                </c:pt>
                <c:pt idx="149">
                  <c:v>2976</c:v>
                </c:pt>
                <c:pt idx="150">
                  <c:v>2996</c:v>
                </c:pt>
                <c:pt idx="151">
                  <c:v>3016</c:v>
                </c:pt>
                <c:pt idx="152">
                  <c:v>3036</c:v>
                </c:pt>
                <c:pt idx="153">
                  <c:v>3056</c:v>
                </c:pt>
                <c:pt idx="154">
                  <c:v>3076</c:v>
                </c:pt>
                <c:pt idx="155">
                  <c:v>3096</c:v>
                </c:pt>
                <c:pt idx="156">
                  <c:v>3116</c:v>
                </c:pt>
                <c:pt idx="157">
                  <c:v>3136</c:v>
                </c:pt>
                <c:pt idx="158">
                  <c:v>3156</c:v>
                </c:pt>
                <c:pt idx="159">
                  <c:v>3176</c:v>
                </c:pt>
                <c:pt idx="160">
                  <c:v>3196</c:v>
                </c:pt>
                <c:pt idx="161">
                  <c:v>3216</c:v>
                </c:pt>
                <c:pt idx="162">
                  <c:v>3236</c:v>
                </c:pt>
                <c:pt idx="163">
                  <c:v>3256</c:v>
                </c:pt>
                <c:pt idx="164">
                  <c:v>3276</c:v>
                </c:pt>
                <c:pt idx="165">
                  <c:v>3296</c:v>
                </c:pt>
                <c:pt idx="166">
                  <c:v>3316</c:v>
                </c:pt>
                <c:pt idx="167">
                  <c:v>3336</c:v>
                </c:pt>
                <c:pt idx="168">
                  <c:v>3356</c:v>
                </c:pt>
                <c:pt idx="169">
                  <c:v>3376</c:v>
                </c:pt>
                <c:pt idx="170">
                  <c:v>3396</c:v>
                </c:pt>
                <c:pt idx="171">
                  <c:v>3416</c:v>
                </c:pt>
                <c:pt idx="172">
                  <c:v>3436</c:v>
                </c:pt>
                <c:pt idx="173">
                  <c:v>3457</c:v>
                </c:pt>
                <c:pt idx="174">
                  <c:v>3477</c:v>
                </c:pt>
                <c:pt idx="175">
                  <c:v>3497</c:v>
                </c:pt>
                <c:pt idx="176">
                  <c:v>3517</c:v>
                </c:pt>
                <c:pt idx="177">
                  <c:v>3537</c:v>
                </c:pt>
                <c:pt idx="178">
                  <c:v>3557</c:v>
                </c:pt>
                <c:pt idx="179">
                  <c:v>3577</c:v>
                </c:pt>
                <c:pt idx="180">
                  <c:v>3597</c:v>
                </c:pt>
                <c:pt idx="181">
                  <c:v>3617</c:v>
                </c:pt>
                <c:pt idx="182">
                  <c:v>3637</c:v>
                </c:pt>
                <c:pt idx="183">
                  <c:v>3657</c:v>
                </c:pt>
                <c:pt idx="184">
                  <c:v>3677</c:v>
                </c:pt>
                <c:pt idx="185">
                  <c:v>3697</c:v>
                </c:pt>
                <c:pt idx="186">
                  <c:v>3717</c:v>
                </c:pt>
                <c:pt idx="187">
                  <c:v>3737</c:v>
                </c:pt>
                <c:pt idx="188">
                  <c:v>3757</c:v>
                </c:pt>
                <c:pt idx="189">
                  <c:v>3777</c:v>
                </c:pt>
                <c:pt idx="190">
                  <c:v>3797</c:v>
                </c:pt>
                <c:pt idx="191">
                  <c:v>3817</c:v>
                </c:pt>
                <c:pt idx="192">
                  <c:v>3837</c:v>
                </c:pt>
                <c:pt idx="193">
                  <c:v>3857</c:v>
                </c:pt>
                <c:pt idx="194">
                  <c:v>3877</c:v>
                </c:pt>
                <c:pt idx="195">
                  <c:v>3897</c:v>
                </c:pt>
                <c:pt idx="196">
                  <c:v>3917</c:v>
                </c:pt>
                <c:pt idx="197">
                  <c:v>3937</c:v>
                </c:pt>
                <c:pt idx="198">
                  <c:v>3957</c:v>
                </c:pt>
                <c:pt idx="199">
                  <c:v>3977</c:v>
                </c:pt>
                <c:pt idx="200">
                  <c:v>3997</c:v>
                </c:pt>
                <c:pt idx="201">
                  <c:v>4017</c:v>
                </c:pt>
                <c:pt idx="202">
                  <c:v>4037</c:v>
                </c:pt>
                <c:pt idx="203">
                  <c:v>4057</c:v>
                </c:pt>
                <c:pt idx="204">
                  <c:v>4078</c:v>
                </c:pt>
                <c:pt idx="205">
                  <c:v>4098</c:v>
                </c:pt>
                <c:pt idx="206">
                  <c:v>4118</c:v>
                </c:pt>
                <c:pt idx="207">
                  <c:v>4138</c:v>
                </c:pt>
                <c:pt idx="208">
                  <c:v>4158</c:v>
                </c:pt>
                <c:pt idx="209">
                  <c:v>4178</c:v>
                </c:pt>
                <c:pt idx="210">
                  <c:v>4198</c:v>
                </c:pt>
                <c:pt idx="211">
                  <c:v>4218</c:v>
                </c:pt>
                <c:pt idx="212">
                  <c:v>4238</c:v>
                </c:pt>
                <c:pt idx="213">
                  <c:v>4258</c:v>
                </c:pt>
                <c:pt idx="214">
                  <c:v>4278</c:v>
                </c:pt>
                <c:pt idx="215">
                  <c:v>4298</c:v>
                </c:pt>
                <c:pt idx="216">
                  <c:v>4318</c:v>
                </c:pt>
                <c:pt idx="217">
                  <c:v>4338</c:v>
                </c:pt>
                <c:pt idx="218">
                  <c:v>4358</c:v>
                </c:pt>
                <c:pt idx="219">
                  <c:v>4378</c:v>
                </c:pt>
                <c:pt idx="220">
                  <c:v>4398</c:v>
                </c:pt>
                <c:pt idx="221">
                  <c:v>4418</c:v>
                </c:pt>
                <c:pt idx="222">
                  <c:v>4438</c:v>
                </c:pt>
                <c:pt idx="223">
                  <c:v>4458</c:v>
                </c:pt>
                <c:pt idx="224">
                  <c:v>4478</c:v>
                </c:pt>
                <c:pt idx="225">
                  <c:v>4498</c:v>
                </c:pt>
                <c:pt idx="226">
                  <c:v>4518</c:v>
                </c:pt>
                <c:pt idx="227">
                  <c:v>4538</c:v>
                </c:pt>
                <c:pt idx="228">
                  <c:v>4558</c:v>
                </c:pt>
                <c:pt idx="229">
                  <c:v>4578</c:v>
                </c:pt>
                <c:pt idx="230">
                  <c:v>4598</c:v>
                </c:pt>
                <c:pt idx="231">
                  <c:v>4618</c:v>
                </c:pt>
                <c:pt idx="232">
                  <c:v>4638</c:v>
                </c:pt>
                <c:pt idx="233">
                  <c:v>4658</c:v>
                </c:pt>
                <c:pt idx="234">
                  <c:v>4678</c:v>
                </c:pt>
                <c:pt idx="235">
                  <c:v>4698</c:v>
                </c:pt>
                <c:pt idx="236">
                  <c:v>4718</c:v>
                </c:pt>
                <c:pt idx="237">
                  <c:v>4738</c:v>
                </c:pt>
                <c:pt idx="238">
                  <c:v>4758</c:v>
                </c:pt>
                <c:pt idx="239">
                  <c:v>4778</c:v>
                </c:pt>
                <c:pt idx="240">
                  <c:v>4798</c:v>
                </c:pt>
                <c:pt idx="241">
                  <c:v>4819</c:v>
                </c:pt>
                <c:pt idx="242">
                  <c:v>4839</c:v>
                </c:pt>
                <c:pt idx="243">
                  <c:v>4859</c:v>
                </c:pt>
                <c:pt idx="244">
                  <c:v>4879</c:v>
                </c:pt>
                <c:pt idx="245">
                  <c:v>4899</c:v>
                </c:pt>
                <c:pt idx="246">
                  <c:v>4919</c:v>
                </c:pt>
                <c:pt idx="247">
                  <c:v>4939</c:v>
                </c:pt>
                <c:pt idx="248">
                  <c:v>4959</c:v>
                </c:pt>
                <c:pt idx="249">
                  <c:v>4979</c:v>
                </c:pt>
                <c:pt idx="250">
                  <c:v>4999</c:v>
                </c:pt>
                <c:pt idx="251">
                  <c:v>5019</c:v>
                </c:pt>
                <c:pt idx="252">
                  <c:v>5039</c:v>
                </c:pt>
                <c:pt idx="253">
                  <c:v>5059</c:v>
                </c:pt>
                <c:pt idx="254">
                  <c:v>5079</c:v>
                </c:pt>
                <c:pt idx="255">
                  <c:v>5099</c:v>
                </c:pt>
                <c:pt idx="256">
                  <c:v>5119</c:v>
                </c:pt>
                <c:pt idx="257">
                  <c:v>5139</c:v>
                </c:pt>
                <c:pt idx="258">
                  <c:v>5159</c:v>
                </c:pt>
                <c:pt idx="259">
                  <c:v>5179</c:v>
                </c:pt>
                <c:pt idx="260">
                  <c:v>5199</c:v>
                </c:pt>
                <c:pt idx="261">
                  <c:v>5219</c:v>
                </c:pt>
                <c:pt idx="262">
                  <c:v>5239</c:v>
                </c:pt>
                <c:pt idx="263">
                  <c:v>5259</c:v>
                </c:pt>
                <c:pt idx="264">
                  <c:v>5279</c:v>
                </c:pt>
                <c:pt idx="265">
                  <c:v>5299</c:v>
                </c:pt>
                <c:pt idx="266">
                  <c:v>5320</c:v>
                </c:pt>
                <c:pt idx="267">
                  <c:v>5340</c:v>
                </c:pt>
                <c:pt idx="268">
                  <c:v>5360</c:v>
                </c:pt>
                <c:pt idx="269">
                  <c:v>5380</c:v>
                </c:pt>
                <c:pt idx="270">
                  <c:v>5400</c:v>
                </c:pt>
                <c:pt idx="271">
                  <c:v>5420</c:v>
                </c:pt>
                <c:pt idx="272">
                  <c:v>5440</c:v>
                </c:pt>
                <c:pt idx="273">
                  <c:v>5460</c:v>
                </c:pt>
                <c:pt idx="274">
                  <c:v>5480</c:v>
                </c:pt>
                <c:pt idx="275">
                  <c:v>5500</c:v>
                </c:pt>
                <c:pt idx="276">
                  <c:v>5520</c:v>
                </c:pt>
                <c:pt idx="277">
                  <c:v>5540</c:v>
                </c:pt>
                <c:pt idx="278">
                  <c:v>5560</c:v>
                </c:pt>
                <c:pt idx="279">
                  <c:v>5580</c:v>
                </c:pt>
                <c:pt idx="280">
                  <c:v>5600</c:v>
                </c:pt>
                <c:pt idx="281">
                  <c:v>5620</c:v>
                </c:pt>
                <c:pt idx="282">
                  <c:v>5640</c:v>
                </c:pt>
                <c:pt idx="283">
                  <c:v>5660</c:v>
                </c:pt>
                <c:pt idx="284">
                  <c:v>5680</c:v>
                </c:pt>
                <c:pt idx="285">
                  <c:v>5700</c:v>
                </c:pt>
                <c:pt idx="286">
                  <c:v>5720</c:v>
                </c:pt>
                <c:pt idx="287">
                  <c:v>5740</c:v>
                </c:pt>
                <c:pt idx="288">
                  <c:v>5760</c:v>
                </c:pt>
                <c:pt idx="289">
                  <c:v>5780</c:v>
                </c:pt>
                <c:pt idx="290">
                  <c:v>5800</c:v>
                </c:pt>
                <c:pt idx="291">
                  <c:v>5821</c:v>
                </c:pt>
                <c:pt idx="292">
                  <c:v>5841</c:v>
                </c:pt>
                <c:pt idx="293">
                  <c:v>5861</c:v>
                </c:pt>
                <c:pt idx="294">
                  <c:v>5881</c:v>
                </c:pt>
                <c:pt idx="295">
                  <c:v>5901</c:v>
                </c:pt>
                <c:pt idx="296">
                  <c:v>5921</c:v>
                </c:pt>
                <c:pt idx="297">
                  <c:v>5941</c:v>
                </c:pt>
                <c:pt idx="298">
                  <c:v>5961</c:v>
                </c:pt>
                <c:pt idx="299">
                  <c:v>5981</c:v>
                </c:pt>
                <c:pt idx="300">
                  <c:v>6001</c:v>
                </c:pt>
                <c:pt idx="301">
                  <c:v>6021</c:v>
                </c:pt>
                <c:pt idx="302">
                  <c:v>6041</c:v>
                </c:pt>
                <c:pt idx="303">
                  <c:v>6061</c:v>
                </c:pt>
                <c:pt idx="304">
                  <c:v>6081</c:v>
                </c:pt>
                <c:pt idx="305">
                  <c:v>6101</c:v>
                </c:pt>
                <c:pt idx="306">
                  <c:v>6121</c:v>
                </c:pt>
                <c:pt idx="307">
                  <c:v>6141</c:v>
                </c:pt>
                <c:pt idx="308">
                  <c:v>6161</c:v>
                </c:pt>
                <c:pt idx="309">
                  <c:v>6181</c:v>
                </c:pt>
                <c:pt idx="310">
                  <c:v>6201</c:v>
                </c:pt>
                <c:pt idx="311">
                  <c:v>6221</c:v>
                </c:pt>
                <c:pt idx="312">
                  <c:v>6241</c:v>
                </c:pt>
                <c:pt idx="313">
                  <c:v>6261</c:v>
                </c:pt>
                <c:pt idx="314">
                  <c:v>6281</c:v>
                </c:pt>
                <c:pt idx="315">
                  <c:v>6301</c:v>
                </c:pt>
                <c:pt idx="316">
                  <c:v>6321</c:v>
                </c:pt>
                <c:pt idx="317">
                  <c:v>6341</c:v>
                </c:pt>
                <c:pt idx="318">
                  <c:v>6362</c:v>
                </c:pt>
                <c:pt idx="319">
                  <c:v>6382</c:v>
                </c:pt>
                <c:pt idx="320">
                  <c:v>6402</c:v>
                </c:pt>
                <c:pt idx="321">
                  <c:v>6422</c:v>
                </c:pt>
                <c:pt idx="322">
                  <c:v>6442</c:v>
                </c:pt>
                <c:pt idx="323">
                  <c:v>6462</c:v>
                </c:pt>
                <c:pt idx="324">
                  <c:v>6482</c:v>
                </c:pt>
                <c:pt idx="325">
                  <c:v>6502</c:v>
                </c:pt>
                <c:pt idx="326">
                  <c:v>6522</c:v>
                </c:pt>
                <c:pt idx="327">
                  <c:v>6542</c:v>
                </c:pt>
                <c:pt idx="328">
                  <c:v>6562</c:v>
                </c:pt>
                <c:pt idx="329">
                  <c:v>6582</c:v>
                </c:pt>
                <c:pt idx="330">
                  <c:v>6602</c:v>
                </c:pt>
                <c:pt idx="331">
                  <c:v>6622</c:v>
                </c:pt>
                <c:pt idx="332">
                  <c:v>6642</c:v>
                </c:pt>
                <c:pt idx="333">
                  <c:v>6662</c:v>
                </c:pt>
                <c:pt idx="334">
                  <c:v>6682</c:v>
                </c:pt>
                <c:pt idx="335">
                  <c:v>6702</c:v>
                </c:pt>
                <c:pt idx="336">
                  <c:v>6722</c:v>
                </c:pt>
                <c:pt idx="337">
                  <c:v>6742</c:v>
                </c:pt>
                <c:pt idx="338">
                  <c:v>6762</c:v>
                </c:pt>
                <c:pt idx="339">
                  <c:v>6782</c:v>
                </c:pt>
                <c:pt idx="340">
                  <c:v>6802</c:v>
                </c:pt>
                <c:pt idx="341">
                  <c:v>6822</c:v>
                </c:pt>
                <c:pt idx="342">
                  <c:v>6842</c:v>
                </c:pt>
                <c:pt idx="343">
                  <c:v>6862</c:v>
                </c:pt>
                <c:pt idx="344">
                  <c:v>6882</c:v>
                </c:pt>
                <c:pt idx="345">
                  <c:v>6902</c:v>
                </c:pt>
                <c:pt idx="346">
                  <c:v>6922</c:v>
                </c:pt>
                <c:pt idx="347">
                  <c:v>6942</c:v>
                </c:pt>
                <c:pt idx="348">
                  <c:v>6962</c:v>
                </c:pt>
                <c:pt idx="349">
                  <c:v>6982</c:v>
                </c:pt>
                <c:pt idx="350">
                  <c:v>7002</c:v>
                </c:pt>
                <c:pt idx="351">
                  <c:v>7022</c:v>
                </c:pt>
                <c:pt idx="352">
                  <c:v>7043</c:v>
                </c:pt>
                <c:pt idx="353">
                  <c:v>7063</c:v>
                </c:pt>
                <c:pt idx="354">
                  <c:v>7083</c:v>
                </c:pt>
                <c:pt idx="355">
                  <c:v>7103</c:v>
                </c:pt>
                <c:pt idx="356">
                  <c:v>7123</c:v>
                </c:pt>
                <c:pt idx="357">
                  <c:v>7143</c:v>
                </c:pt>
                <c:pt idx="358">
                  <c:v>7163</c:v>
                </c:pt>
                <c:pt idx="359">
                  <c:v>7183</c:v>
                </c:pt>
                <c:pt idx="360">
                  <c:v>7203</c:v>
                </c:pt>
                <c:pt idx="361">
                  <c:v>7223</c:v>
                </c:pt>
                <c:pt idx="362">
                  <c:v>7243</c:v>
                </c:pt>
                <c:pt idx="363">
                  <c:v>7263</c:v>
                </c:pt>
                <c:pt idx="364">
                  <c:v>7283</c:v>
                </c:pt>
                <c:pt idx="365">
                  <c:v>7303</c:v>
                </c:pt>
                <c:pt idx="366">
                  <c:v>7323</c:v>
                </c:pt>
                <c:pt idx="367">
                  <c:v>7343</c:v>
                </c:pt>
                <c:pt idx="368">
                  <c:v>7363</c:v>
                </c:pt>
                <c:pt idx="369">
                  <c:v>7383</c:v>
                </c:pt>
                <c:pt idx="370">
                  <c:v>7403</c:v>
                </c:pt>
                <c:pt idx="371">
                  <c:v>7424</c:v>
                </c:pt>
                <c:pt idx="372">
                  <c:v>7444</c:v>
                </c:pt>
                <c:pt idx="373">
                  <c:v>7464</c:v>
                </c:pt>
                <c:pt idx="374">
                  <c:v>7484</c:v>
                </c:pt>
                <c:pt idx="375">
                  <c:v>7504</c:v>
                </c:pt>
                <c:pt idx="376">
                  <c:v>7524</c:v>
                </c:pt>
                <c:pt idx="377">
                  <c:v>7544</c:v>
                </c:pt>
                <c:pt idx="378">
                  <c:v>7564</c:v>
                </c:pt>
                <c:pt idx="379">
                  <c:v>7584</c:v>
                </c:pt>
                <c:pt idx="380">
                  <c:v>7604</c:v>
                </c:pt>
                <c:pt idx="381">
                  <c:v>7624</c:v>
                </c:pt>
                <c:pt idx="382">
                  <c:v>7644</c:v>
                </c:pt>
                <c:pt idx="383">
                  <c:v>7664</c:v>
                </c:pt>
                <c:pt idx="384">
                  <c:v>7684</c:v>
                </c:pt>
                <c:pt idx="385">
                  <c:v>7704</c:v>
                </c:pt>
                <c:pt idx="386">
                  <c:v>7724</c:v>
                </c:pt>
                <c:pt idx="387">
                  <c:v>7744</c:v>
                </c:pt>
                <c:pt idx="388">
                  <c:v>7764</c:v>
                </c:pt>
                <c:pt idx="389">
                  <c:v>7784</c:v>
                </c:pt>
                <c:pt idx="390">
                  <c:v>7804</c:v>
                </c:pt>
                <c:pt idx="391">
                  <c:v>7824</c:v>
                </c:pt>
                <c:pt idx="392">
                  <c:v>7845</c:v>
                </c:pt>
                <c:pt idx="393">
                  <c:v>7865</c:v>
                </c:pt>
                <c:pt idx="394">
                  <c:v>7885</c:v>
                </c:pt>
                <c:pt idx="395">
                  <c:v>7905</c:v>
                </c:pt>
                <c:pt idx="396">
                  <c:v>7925</c:v>
                </c:pt>
                <c:pt idx="397">
                  <c:v>7945</c:v>
                </c:pt>
                <c:pt idx="398">
                  <c:v>7965</c:v>
                </c:pt>
                <c:pt idx="399">
                  <c:v>7985</c:v>
                </c:pt>
                <c:pt idx="400">
                  <c:v>8005</c:v>
                </c:pt>
                <c:pt idx="401">
                  <c:v>8025</c:v>
                </c:pt>
                <c:pt idx="402">
                  <c:v>8045</c:v>
                </c:pt>
                <c:pt idx="403">
                  <c:v>8065</c:v>
                </c:pt>
                <c:pt idx="404">
                  <c:v>8085</c:v>
                </c:pt>
                <c:pt idx="405">
                  <c:v>8105</c:v>
                </c:pt>
                <c:pt idx="406">
                  <c:v>8125</c:v>
                </c:pt>
                <c:pt idx="407">
                  <c:v>8145</c:v>
                </c:pt>
                <c:pt idx="408">
                  <c:v>8165</c:v>
                </c:pt>
                <c:pt idx="409">
                  <c:v>8185</c:v>
                </c:pt>
                <c:pt idx="410">
                  <c:v>8205</c:v>
                </c:pt>
                <c:pt idx="411">
                  <c:v>8225</c:v>
                </c:pt>
                <c:pt idx="412">
                  <c:v>8246</c:v>
                </c:pt>
                <c:pt idx="413">
                  <c:v>8266</c:v>
                </c:pt>
                <c:pt idx="414">
                  <c:v>8286</c:v>
                </c:pt>
                <c:pt idx="415">
                  <c:v>8306</c:v>
                </c:pt>
                <c:pt idx="416">
                  <c:v>8326</c:v>
                </c:pt>
                <c:pt idx="417">
                  <c:v>8346</c:v>
                </c:pt>
                <c:pt idx="418">
                  <c:v>8366</c:v>
                </c:pt>
                <c:pt idx="419">
                  <c:v>8386</c:v>
                </c:pt>
                <c:pt idx="420">
                  <c:v>8406</c:v>
                </c:pt>
                <c:pt idx="421">
                  <c:v>8426</c:v>
                </c:pt>
                <c:pt idx="422">
                  <c:v>8446</c:v>
                </c:pt>
                <c:pt idx="423">
                  <c:v>8466</c:v>
                </c:pt>
                <c:pt idx="424">
                  <c:v>8486</c:v>
                </c:pt>
                <c:pt idx="425">
                  <c:v>8506</c:v>
                </c:pt>
                <c:pt idx="426">
                  <c:v>8526</c:v>
                </c:pt>
                <c:pt idx="427">
                  <c:v>8546</c:v>
                </c:pt>
                <c:pt idx="428">
                  <c:v>8566</c:v>
                </c:pt>
                <c:pt idx="429">
                  <c:v>8586</c:v>
                </c:pt>
                <c:pt idx="430">
                  <c:v>8606</c:v>
                </c:pt>
                <c:pt idx="431">
                  <c:v>8626</c:v>
                </c:pt>
                <c:pt idx="432">
                  <c:v>8646</c:v>
                </c:pt>
                <c:pt idx="433">
                  <c:v>8666</c:v>
                </c:pt>
                <c:pt idx="434">
                  <c:v>8686</c:v>
                </c:pt>
                <c:pt idx="435">
                  <c:v>8706</c:v>
                </c:pt>
                <c:pt idx="436">
                  <c:v>8726</c:v>
                </c:pt>
                <c:pt idx="437">
                  <c:v>8746</c:v>
                </c:pt>
                <c:pt idx="438">
                  <c:v>8766</c:v>
                </c:pt>
                <c:pt idx="439">
                  <c:v>8786</c:v>
                </c:pt>
                <c:pt idx="440">
                  <c:v>8807</c:v>
                </c:pt>
                <c:pt idx="441">
                  <c:v>8827</c:v>
                </c:pt>
                <c:pt idx="442">
                  <c:v>8847</c:v>
                </c:pt>
                <c:pt idx="443">
                  <c:v>8867</c:v>
                </c:pt>
                <c:pt idx="444">
                  <c:v>8887</c:v>
                </c:pt>
                <c:pt idx="445">
                  <c:v>8907</c:v>
                </c:pt>
                <c:pt idx="446">
                  <c:v>8927</c:v>
                </c:pt>
                <c:pt idx="447">
                  <c:v>8947</c:v>
                </c:pt>
                <c:pt idx="448">
                  <c:v>8967</c:v>
                </c:pt>
                <c:pt idx="449">
                  <c:v>8987</c:v>
                </c:pt>
                <c:pt idx="450">
                  <c:v>9007</c:v>
                </c:pt>
                <c:pt idx="451">
                  <c:v>9027</c:v>
                </c:pt>
                <c:pt idx="452">
                  <c:v>9047</c:v>
                </c:pt>
                <c:pt idx="453">
                  <c:v>9067</c:v>
                </c:pt>
                <c:pt idx="454">
                  <c:v>9087</c:v>
                </c:pt>
                <c:pt idx="455">
                  <c:v>9107</c:v>
                </c:pt>
                <c:pt idx="456">
                  <c:v>9127</c:v>
                </c:pt>
                <c:pt idx="457">
                  <c:v>9147</c:v>
                </c:pt>
                <c:pt idx="458">
                  <c:v>9167</c:v>
                </c:pt>
                <c:pt idx="459">
                  <c:v>9187</c:v>
                </c:pt>
                <c:pt idx="460">
                  <c:v>9207</c:v>
                </c:pt>
                <c:pt idx="461">
                  <c:v>9227</c:v>
                </c:pt>
                <c:pt idx="462">
                  <c:v>9247</c:v>
                </c:pt>
                <c:pt idx="463">
                  <c:v>9267</c:v>
                </c:pt>
                <c:pt idx="464">
                  <c:v>9287</c:v>
                </c:pt>
                <c:pt idx="465">
                  <c:v>9307</c:v>
                </c:pt>
                <c:pt idx="466">
                  <c:v>9327</c:v>
                </c:pt>
                <c:pt idx="467">
                  <c:v>9348</c:v>
                </c:pt>
                <c:pt idx="468">
                  <c:v>9368</c:v>
                </c:pt>
                <c:pt idx="469">
                  <c:v>9388</c:v>
                </c:pt>
                <c:pt idx="470">
                  <c:v>9408</c:v>
                </c:pt>
                <c:pt idx="471">
                  <c:v>9428</c:v>
                </c:pt>
                <c:pt idx="472">
                  <c:v>9448</c:v>
                </c:pt>
                <c:pt idx="473">
                  <c:v>9468</c:v>
                </c:pt>
                <c:pt idx="474">
                  <c:v>9488</c:v>
                </c:pt>
                <c:pt idx="475">
                  <c:v>9508</c:v>
                </c:pt>
                <c:pt idx="476">
                  <c:v>9528</c:v>
                </c:pt>
                <c:pt idx="477">
                  <c:v>9548</c:v>
                </c:pt>
                <c:pt idx="478">
                  <c:v>9568</c:v>
                </c:pt>
                <c:pt idx="479">
                  <c:v>9588</c:v>
                </c:pt>
                <c:pt idx="480">
                  <c:v>9608</c:v>
                </c:pt>
                <c:pt idx="481">
                  <c:v>9628</c:v>
                </c:pt>
                <c:pt idx="482">
                  <c:v>9648</c:v>
                </c:pt>
                <c:pt idx="483">
                  <c:v>9668</c:v>
                </c:pt>
                <c:pt idx="484">
                  <c:v>9688</c:v>
                </c:pt>
                <c:pt idx="485">
                  <c:v>9708</c:v>
                </c:pt>
                <c:pt idx="486">
                  <c:v>9728</c:v>
                </c:pt>
                <c:pt idx="487">
                  <c:v>9748</c:v>
                </c:pt>
                <c:pt idx="488">
                  <c:v>9768</c:v>
                </c:pt>
                <c:pt idx="489">
                  <c:v>9789</c:v>
                </c:pt>
                <c:pt idx="490">
                  <c:v>9809</c:v>
                </c:pt>
                <c:pt idx="491">
                  <c:v>9829</c:v>
                </c:pt>
                <c:pt idx="492">
                  <c:v>9849</c:v>
                </c:pt>
                <c:pt idx="493">
                  <c:v>9869</c:v>
                </c:pt>
                <c:pt idx="494">
                  <c:v>9889</c:v>
                </c:pt>
                <c:pt idx="495">
                  <c:v>9909</c:v>
                </c:pt>
                <c:pt idx="496">
                  <c:v>9929</c:v>
                </c:pt>
                <c:pt idx="497">
                  <c:v>9949</c:v>
                </c:pt>
                <c:pt idx="498">
                  <c:v>9969</c:v>
                </c:pt>
                <c:pt idx="499">
                  <c:v>9989</c:v>
                </c:pt>
                <c:pt idx="500">
                  <c:v>10009</c:v>
                </c:pt>
                <c:pt idx="501">
                  <c:v>10029</c:v>
                </c:pt>
                <c:pt idx="502">
                  <c:v>10049</c:v>
                </c:pt>
                <c:pt idx="503">
                  <c:v>10069</c:v>
                </c:pt>
                <c:pt idx="504">
                  <c:v>10089</c:v>
                </c:pt>
                <c:pt idx="505">
                  <c:v>10109</c:v>
                </c:pt>
                <c:pt idx="506">
                  <c:v>10129</c:v>
                </c:pt>
                <c:pt idx="507">
                  <c:v>10150</c:v>
                </c:pt>
                <c:pt idx="508">
                  <c:v>10170</c:v>
                </c:pt>
                <c:pt idx="509">
                  <c:v>10190</c:v>
                </c:pt>
                <c:pt idx="510">
                  <c:v>10210</c:v>
                </c:pt>
                <c:pt idx="511">
                  <c:v>10230</c:v>
                </c:pt>
                <c:pt idx="512">
                  <c:v>10250</c:v>
                </c:pt>
                <c:pt idx="513">
                  <c:v>10270</c:v>
                </c:pt>
                <c:pt idx="514">
                  <c:v>10290</c:v>
                </c:pt>
                <c:pt idx="515">
                  <c:v>10310</c:v>
                </c:pt>
                <c:pt idx="516">
                  <c:v>10330</c:v>
                </c:pt>
                <c:pt idx="517">
                  <c:v>10350</c:v>
                </c:pt>
                <c:pt idx="518">
                  <c:v>10370</c:v>
                </c:pt>
                <c:pt idx="519">
                  <c:v>10390</c:v>
                </c:pt>
                <c:pt idx="520">
                  <c:v>10410</c:v>
                </c:pt>
                <c:pt idx="521">
                  <c:v>10430</c:v>
                </c:pt>
                <c:pt idx="522">
                  <c:v>10450</c:v>
                </c:pt>
                <c:pt idx="523">
                  <c:v>10470</c:v>
                </c:pt>
                <c:pt idx="524">
                  <c:v>10490</c:v>
                </c:pt>
                <c:pt idx="525">
                  <c:v>10510</c:v>
                </c:pt>
                <c:pt idx="526">
                  <c:v>10530</c:v>
                </c:pt>
                <c:pt idx="527">
                  <c:v>10551</c:v>
                </c:pt>
                <c:pt idx="528">
                  <c:v>10571</c:v>
                </c:pt>
                <c:pt idx="529">
                  <c:v>10591</c:v>
                </c:pt>
                <c:pt idx="530">
                  <c:v>10611</c:v>
                </c:pt>
                <c:pt idx="531">
                  <c:v>10631</c:v>
                </c:pt>
                <c:pt idx="532">
                  <c:v>10651</c:v>
                </c:pt>
                <c:pt idx="533">
                  <c:v>10671</c:v>
                </c:pt>
                <c:pt idx="534">
                  <c:v>10691</c:v>
                </c:pt>
                <c:pt idx="535">
                  <c:v>10711</c:v>
                </c:pt>
                <c:pt idx="536">
                  <c:v>10731</c:v>
                </c:pt>
                <c:pt idx="537">
                  <c:v>10751</c:v>
                </c:pt>
                <c:pt idx="538">
                  <c:v>10771</c:v>
                </c:pt>
                <c:pt idx="539">
                  <c:v>10791</c:v>
                </c:pt>
                <c:pt idx="540">
                  <c:v>10811</c:v>
                </c:pt>
                <c:pt idx="541">
                  <c:v>10831</c:v>
                </c:pt>
                <c:pt idx="542">
                  <c:v>10851</c:v>
                </c:pt>
                <c:pt idx="543">
                  <c:v>10871</c:v>
                </c:pt>
                <c:pt idx="544">
                  <c:v>10891</c:v>
                </c:pt>
                <c:pt idx="545">
                  <c:v>10911</c:v>
                </c:pt>
                <c:pt idx="546">
                  <c:v>10931</c:v>
                </c:pt>
                <c:pt idx="547">
                  <c:v>10951</c:v>
                </c:pt>
                <c:pt idx="548">
                  <c:v>10971</c:v>
                </c:pt>
                <c:pt idx="549">
                  <c:v>10991</c:v>
                </c:pt>
                <c:pt idx="550">
                  <c:v>11012</c:v>
                </c:pt>
                <c:pt idx="551">
                  <c:v>11032</c:v>
                </c:pt>
                <c:pt idx="552">
                  <c:v>11052</c:v>
                </c:pt>
                <c:pt idx="553">
                  <c:v>11072</c:v>
                </c:pt>
                <c:pt idx="554">
                  <c:v>11092</c:v>
                </c:pt>
                <c:pt idx="555">
                  <c:v>11112</c:v>
                </c:pt>
                <c:pt idx="556">
                  <c:v>11132</c:v>
                </c:pt>
                <c:pt idx="557">
                  <c:v>11152</c:v>
                </c:pt>
                <c:pt idx="558">
                  <c:v>11172</c:v>
                </c:pt>
                <c:pt idx="559">
                  <c:v>11192</c:v>
                </c:pt>
                <c:pt idx="560">
                  <c:v>11212</c:v>
                </c:pt>
                <c:pt idx="561">
                  <c:v>11232</c:v>
                </c:pt>
                <c:pt idx="562">
                  <c:v>11252</c:v>
                </c:pt>
                <c:pt idx="563">
                  <c:v>11272</c:v>
                </c:pt>
                <c:pt idx="564">
                  <c:v>11292</c:v>
                </c:pt>
                <c:pt idx="565">
                  <c:v>11312</c:v>
                </c:pt>
                <c:pt idx="566">
                  <c:v>11332</c:v>
                </c:pt>
                <c:pt idx="567">
                  <c:v>11352</c:v>
                </c:pt>
                <c:pt idx="568">
                  <c:v>11373</c:v>
                </c:pt>
                <c:pt idx="569">
                  <c:v>11393</c:v>
                </c:pt>
                <c:pt idx="570">
                  <c:v>11413</c:v>
                </c:pt>
                <c:pt idx="571">
                  <c:v>11433</c:v>
                </c:pt>
                <c:pt idx="572">
                  <c:v>11453</c:v>
                </c:pt>
                <c:pt idx="573">
                  <c:v>11473</c:v>
                </c:pt>
                <c:pt idx="574">
                  <c:v>11493</c:v>
                </c:pt>
                <c:pt idx="575">
                  <c:v>11513</c:v>
                </c:pt>
                <c:pt idx="576">
                  <c:v>11533</c:v>
                </c:pt>
                <c:pt idx="577">
                  <c:v>11553</c:v>
                </c:pt>
                <c:pt idx="578">
                  <c:v>11573</c:v>
                </c:pt>
                <c:pt idx="579">
                  <c:v>11593</c:v>
                </c:pt>
                <c:pt idx="580">
                  <c:v>11613</c:v>
                </c:pt>
                <c:pt idx="581">
                  <c:v>11633</c:v>
                </c:pt>
                <c:pt idx="582">
                  <c:v>11653</c:v>
                </c:pt>
                <c:pt idx="583">
                  <c:v>11673</c:v>
                </c:pt>
                <c:pt idx="584">
                  <c:v>11693</c:v>
                </c:pt>
                <c:pt idx="585">
                  <c:v>11713</c:v>
                </c:pt>
                <c:pt idx="586">
                  <c:v>11733</c:v>
                </c:pt>
                <c:pt idx="587">
                  <c:v>11753</c:v>
                </c:pt>
                <c:pt idx="588">
                  <c:v>11773</c:v>
                </c:pt>
                <c:pt idx="589">
                  <c:v>11793</c:v>
                </c:pt>
                <c:pt idx="590">
                  <c:v>11813</c:v>
                </c:pt>
                <c:pt idx="591">
                  <c:v>11833</c:v>
                </c:pt>
                <c:pt idx="592">
                  <c:v>11853</c:v>
                </c:pt>
                <c:pt idx="593">
                  <c:v>11873</c:v>
                </c:pt>
                <c:pt idx="594">
                  <c:v>11893</c:v>
                </c:pt>
                <c:pt idx="595">
                  <c:v>11913</c:v>
                </c:pt>
                <c:pt idx="596">
                  <c:v>11933</c:v>
                </c:pt>
                <c:pt idx="597">
                  <c:v>11954</c:v>
                </c:pt>
                <c:pt idx="598">
                  <c:v>11974</c:v>
                </c:pt>
                <c:pt idx="599">
                  <c:v>11994</c:v>
                </c:pt>
                <c:pt idx="600">
                  <c:v>12014</c:v>
                </c:pt>
                <c:pt idx="601">
                  <c:v>12034</c:v>
                </c:pt>
                <c:pt idx="602">
                  <c:v>12054</c:v>
                </c:pt>
                <c:pt idx="603">
                  <c:v>12074</c:v>
                </c:pt>
                <c:pt idx="604">
                  <c:v>12094</c:v>
                </c:pt>
                <c:pt idx="605">
                  <c:v>12114</c:v>
                </c:pt>
                <c:pt idx="606">
                  <c:v>12134</c:v>
                </c:pt>
                <c:pt idx="607">
                  <c:v>12154</c:v>
                </c:pt>
                <c:pt idx="608">
                  <c:v>12174</c:v>
                </c:pt>
                <c:pt idx="609">
                  <c:v>12194</c:v>
                </c:pt>
                <c:pt idx="610">
                  <c:v>12214</c:v>
                </c:pt>
                <c:pt idx="611">
                  <c:v>12234</c:v>
                </c:pt>
                <c:pt idx="612">
                  <c:v>12254</c:v>
                </c:pt>
                <c:pt idx="613">
                  <c:v>12274</c:v>
                </c:pt>
                <c:pt idx="614">
                  <c:v>12294</c:v>
                </c:pt>
                <c:pt idx="615">
                  <c:v>12314</c:v>
                </c:pt>
                <c:pt idx="616">
                  <c:v>12334</c:v>
                </c:pt>
                <c:pt idx="617">
                  <c:v>12355</c:v>
                </c:pt>
                <c:pt idx="618">
                  <c:v>12375</c:v>
                </c:pt>
                <c:pt idx="619">
                  <c:v>12395</c:v>
                </c:pt>
                <c:pt idx="620">
                  <c:v>12415</c:v>
                </c:pt>
                <c:pt idx="621">
                  <c:v>12435</c:v>
                </c:pt>
                <c:pt idx="622">
                  <c:v>12455</c:v>
                </c:pt>
                <c:pt idx="623">
                  <c:v>12475</c:v>
                </c:pt>
                <c:pt idx="624">
                  <c:v>12495</c:v>
                </c:pt>
                <c:pt idx="625">
                  <c:v>12515</c:v>
                </c:pt>
                <c:pt idx="626">
                  <c:v>12535</c:v>
                </c:pt>
                <c:pt idx="627">
                  <c:v>12555</c:v>
                </c:pt>
                <c:pt idx="628">
                  <c:v>12575</c:v>
                </c:pt>
                <c:pt idx="629">
                  <c:v>12595</c:v>
                </c:pt>
                <c:pt idx="630">
                  <c:v>12615</c:v>
                </c:pt>
                <c:pt idx="631">
                  <c:v>12635</c:v>
                </c:pt>
                <c:pt idx="632">
                  <c:v>12655</c:v>
                </c:pt>
                <c:pt idx="633">
                  <c:v>12675</c:v>
                </c:pt>
                <c:pt idx="634">
                  <c:v>12695</c:v>
                </c:pt>
                <c:pt idx="635">
                  <c:v>12715</c:v>
                </c:pt>
                <c:pt idx="636">
                  <c:v>12735</c:v>
                </c:pt>
                <c:pt idx="637">
                  <c:v>12755</c:v>
                </c:pt>
                <c:pt idx="638">
                  <c:v>12776</c:v>
                </c:pt>
                <c:pt idx="639">
                  <c:v>12796</c:v>
                </c:pt>
                <c:pt idx="640">
                  <c:v>12816</c:v>
                </c:pt>
                <c:pt idx="641">
                  <c:v>12836</c:v>
                </c:pt>
                <c:pt idx="642">
                  <c:v>12856</c:v>
                </c:pt>
                <c:pt idx="643">
                  <c:v>12876</c:v>
                </c:pt>
                <c:pt idx="644">
                  <c:v>12896</c:v>
                </c:pt>
                <c:pt idx="645">
                  <c:v>12916</c:v>
                </c:pt>
                <c:pt idx="646">
                  <c:v>12936</c:v>
                </c:pt>
                <c:pt idx="647">
                  <c:v>12956</c:v>
                </c:pt>
                <c:pt idx="648">
                  <c:v>12976</c:v>
                </c:pt>
                <c:pt idx="649">
                  <c:v>12996</c:v>
                </c:pt>
                <c:pt idx="650">
                  <c:v>13016</c:v>
                </c:pt>
                <c:pt idx="651">
                  <c:v>13036</c:v>
                </c:pt>
                <c:pt idx="652">
                  <c:v>13056</c:v>
                </c:pt>
                <c:pt idx="653">
                  <c:v>13076</c:v>
                </c:pt>
                <c:pt idx="654">
                  <c:v>13096</c:v>
                </c:pt>
                <c:pt idx="655">
                  <c:v>13116</c:v>
                </c:pt>
                <c:pt idx="656">
                  <c:v>13136</c:v>
                </c:pt>
                <c:pt idx="657">
                  <c:v>13156</c:v>
                </c:pt>
                <c:pt idx="658">
                  <c:v>13177</c:v>
                </c:pt>
                <c:pt idx="659">
                  <c:v>13197</c:v>
                </c:pt>
                <c:pt idx="660">
                  <c:v>13217</c:v>
                </c:pt>
                <c:pt idx="661">
                  <c:v>13237</c:v>
                </c:pt>
                <c:pt idx="662">
                  <c:v>13257</c:v>
                </c:pt>
                <c:pt idx="663">
                  <c:v>13277</c:v>
                </c:pt>
                <c:pt idx="664">
                  <c:v>13297</c:v>
                </c:pt>
                <c:pt idx="665">
                  <c:v>13317</c:v>
                </c:pt>
                <c:pt idx="666">
                  <c:v>13337</c:v>
                </c:pt>
                <c:pt idx="667">
                  <c:v>13357</c:v>
                </c:pt>
                <c:pt idx="668">
                  <c:v>13377</c:v>
                </c:pt>
                <c:pt idx="669">
                  <c:v>13397</c:v>
                </c:pt>
                <c:pt idx="670">
                  <c:v>13417</c:v>
                </c:pt>
                <c:pt idx="671">
                  <c:v>13437</c:v>
                </c:pt>
                <c:pt idx="672">
                  <c:v>13457</c:v>
                </c:pt>
                <c:pt idx="673">
                  <c:v>13478</c:v>
                </c:pt>
                <c:pt idx="674">
                  <c:v>13498</c:v>
                </c:pt>
                <c:pt idx="675">
                  <c:v>13518</c:v>
                </c:pt>
                <c:pt idx="676">
                  <c:v>13538</c:v>
                </c:pt>
                <c:pt idx="677">
                  <c:v>13558</c:v>
                </c:pt>
                <c:pt idx="678">
                  <c:v>13578</c:v>
                </c:pt>
                <c:pt idx="679">
                  <c:v>13598</c:v>
                </c:pt>
                <c:pt idx="680">
                  <c:v>13618</c:v>
                </c:pt>
                <c:pt idx="681">
                  <c:v>13638</c:v>
                </c:pt>
                <c:pt idx="682">
                  <c:v>13658</c:v>
                </c:pt>
                <c:pt idx="683">
                  <c:v>13678</c:v>
                </c:pt>
                <c:pt idx="684">
                  <c:v>13698</c:v>
                </c:pt>
                <c:pt idx="685">
                  <c:v>13718</c:v>
                </c:pt>
                <c:pt idx="686">
                  <c:v>13738</c:v>
                </c:pt>
                <c:pt idx="687">
                  <c:v>13758</c:v>
                </c:pt>
                <c:pt idx="688">
                  <c:v>13778</c:v>
                </c:pt>
                <c:pt idx="689">
                  <c:v>13798</c:v>
                </c:pt>
              </c:numCache>
            </c:numRef>
          </c:xVal>
          <c:yVal>
            <c:numRef>
              <c:f>'1043 bar'!$L$111:$L$800</c:f>
              <c:numCache>
                <c:formatCode>General</c:formatCode>
                <c:ptCount val="690"/>
                <c:pt idx="0">
                  <c:v>343</c:v>
                </c:pt>
                <c:pt idx="1">
                  <c:v>405</c:v>
                </c:pt>
                <c:pt idx="2">
                  <c:v>468</c:v>
                </c:pt>
                <c:pt idx="3">
                  <c:v>490</c:v>
                </c:pt>
                <c:pt idx="4">
                  <c:v>483</c:v>
                </c:pt>
                <c:pt idx="5">
                  <c:v>481</c:v>
                </c:pt>
                <c:pt idx="6">
                  <c:v>478</c:v>
                </c:pt>
                <c:pt idx="7">
                  <c:v>477</c:v>
                </c:pt>
                <c:pt idx="8">
                  <c:v>476</c:v>
                </c:pt>
                <c:pt idx="9">
                  <c:v>474</c:v>
                </c:pt>
                <c:pt idx="10">
                  <c:v>474</c:v>
                </c:pt>
                <c:pt idx="11">
                  <c:v>473</c:v>
                </c:pt>
                <c:pt idx="12">
                  <c:v>472</c:v>
                </c:pt>
                <c:pt idx="13">
                  <c:v>471</c:v>
                </c:pt>
                <c:pt idx="14">
                  <c:v>470</c:v>
                </c:pt>
                <c:pt idx="15">
                  <c:v>469</c:v>
                </c:pt>
                <c:pt idx="16">
                  <c:v>469</c:v>
                </c:pt>
                <c:pt idx="17">
                  <c:v>468</c:v>
                </c:pt>
                <c:pt idx="18">
                  <c:v>468</c:v>
                </c:pt>
                <c:pt idx="19">
                  <c:v>466</c:v>
                </c:pt>
                <c:pt idx="20">
                  <c:v>466</c:v>
                </c:pt>
                <c:pt idx="21">
                  <c:v>466</c:v>
                </c:pt>
                <c:pt idx="22">
                  <c:v>466</c:v>
                </c:pt>
                <c:pt idx="23">
                  <c:v>467</c:v>
                </c:pt>
                <c:pt idx="24">
                  <c:v>466</c:v>
                </c:pt>
                <c:pt idx="25">
                  <c:v>468</c:v>
                </c:pt>
                <c:pt idx="26">
                  <c:v>468</c:v>
                </c:pt>
                <c:pt idx="27">
                  <c:v>469</c:v>
                </c:pt>
                <c:pt idx="28">
                  <c:v>469</c:v>
                </c:pt>
                <c:pt idx="29">
                  <c:v>470</c:v>
                </c:pt>
                <c:pt idx="30">
                  <c:v>472</c:v>
                </c:pt>
                <c:pt idx="31">
                  <c:v>472</c:v>
                </c:pt>
                <c:pt idx="32">
                  <c:v>472</c:v>
                </c:pt>
                <c:pt idx="33">
                  <c:v>473</c:v>
                </c:pt>
                <c:pt idx="34">
                  <c:v>474</c:v>
                </c:pt>
                <c:pt idx="35">
                  <c:v>474</c:v>
                </c:pt>
                <c:pt idx="36">
                  <c:v>474</c:v>
                </c:pt>
                <c:pt idx="37">
                  <c:v>474</c:v>
                </c:pt>
                <c:pt idx="38">
                  <c:v>476</c:v>
                </c:pt>
                <c:pt idx="39">
                  <c:v>477</c:v>
                </c:pt>
                <c:pt idx="40">
                  <c:v>476</c:v>
                </c:pt>
                <c:pt idx="41">
                  <c:v>477</c:v>
                </c:pt>
                <c:pt idx="42">
                  <c:v>477</c:v>
                </c:pt>
                <c:pt idx="43">
                  <c:v>477</c:v>
                </c:pt>
                <c:pt idx="44">
                  <c:v>478</c:v>
                </c:pt>
                <c:pt idx="45">
                  <c:v>478</c:v>
                </c:pt>
                <c:pt idx="46">
                  <c:v>478</c:v>
                </c:pt>
                <c:pt idx="47">
                  <c:v>478</c:v>
                </c:pt>
                <c:pt idx="48">
                  <c:v>479</c:v>
                </c:pt>
                <c:pt idx="49">
                  <c:v>478</c:v>
                </c:pt>
                <c:pt idx="50">
                  <c:v>481</c:v>
                </c:pt>
                <c:pt idx="51">
                  <c:v>480</c:v>
                </c:pt>
                <c:pt idx="52">
                  <c:v>481</c:v>
                </c:pt>
                <c:pt idx="53">
                  <c:v>482</c:v>
                </c:pt>
                <c:pt idx="54">
                  <c:v>481</c:v>
                </c:pt>
                <c:pt idx="55">
                  <c:v>482</c:v>
                </c:pt>
                <c:pt idx="56">
                  <c:v>482</c:v>
                </c:pt>
                <c:pt idx="57">
                  <c:v>482</c:v>
                </c:pt>
                <c:pt idx="58">
                  <c:v>482</c:v>
                </c:pt>
                <c:pt idx="59">
                  <c:v>483</c:v>
                </c:pt>
                <c:pt idx="60">
                  <c:v>483</c:v>
                </c:pt>
                <c:pt idx="61">
                  <c:v>484</c:v>
                </c:pt>
                <c:pt idx="62">
                  <c:v>485</c:v>
                </c:pt>
                <c:pt idx="63">
                  <c:v>484</c:v>
                </c:pt>
                <c:pt idx="64">
                  <c:v>485</c:v>
                </c:pt>
                <c:pt idx="65">
                  <c:v>486</c:v>
                </c:pt>
                <c:pt idx="66">
                  <c:v>487</c:v>
                </c:pt>
                <c:pt idx="67">
                  <c:v>490</c:v>
                </c:pt>
                <c:pt idx="68">
                  <c:v>493</c:v>
                </c:pt>
                <c:pt idx="69">
                  <c:v>497</c:v>
                </c:pt>
                <c:pt idx="70">
                  <c:v>502</c:v>
                </c:pt>
                <c:pt idx="71">
                  <c:v>506</c:v>
                </c:pt>
                <c:pt idx="72">
                  <c:v>508</c:v>
                </c:pt>
                <c:pt idx="73">
                  <c:v>512</c:v>
                </c:pt>
                <c:pt idx="74">
                  <c:v>514</c:v>
                </c:pt>
                <c:pt idx="75">
                  <c:v>519</c:v>
                </c:pt>
                <c:pt idx="76">
                  <c:v>522</c:v>
                </c:pt>
                <c:pt idx="77">
                  <c:v>522</c:v>
                </c:pt>
                <c:pt idx="78">
                  <c:v>527</c:v>
                </c:pt>
                <c:pt idx="79">
                  <c:v>529</c:v>
                </c:pt>
                <c:pt idx="80">
                  <c:v>531</c:v>
                </c:pt>
                <c:pt idx="81">
                  <c:v>535</c:v>
                </c:pt>
                <c:pt idx="82">
                  <c:v>536</c:v>
                </c:pt>
                <c:pt idx="83">
                  <c:v>539</c:v>
                </c:pt>
                <c:pt idx="84">
                  <c:v>542</c:v>
                </c:pt>
                <c:pt idx="85">
                  <c:v>543</c:v>
                </c:pt>
                <c:pt idx="86">
                  <c:v>547</c:v>
                </c:pt>
                <c:pt idx="87">
                  <c:v>548</c:v>
                </c:pt>
                <c:pt idx="88">
                  <c:v>551</c:v>
                </c:pt>
                <c:pt idx="89">
                  <c:v>552</c:v>
                </c:pt>
                <c:pt idx="90">
                  <c:v>555</c:v>
                </c:pt>
                <c:pt idx="91">
                  <c:v>557</c:v>
                </c:pt>
                <c:pt idx="92">
                  <c:v>559</c:v>
                </c:pt>
                <c:pt idx="93">
                  <c:v>563</c:v>
                </c:pt>
                <c:pt idx="94">
                  <c:v>564</c:v>
                </c:pt>
                <c:pt idx="95">
                  <c:v>566</c:v>
                </c:pt>
                <c:pt idx="96">
                  <c:v>567</c:v>
                </c:pt>
                <c:pt idx="97">
                  <c:v>571</c:v>
                </c:pt>
                <c:pt idx="98">
                  <c:v>572</c:v>
                </c:pt>
                <c:pt idx="99">
                  <c:v>575</c:v>
                </c:pt>
                <c:pt idx="100">
                  <c:v>576</c:v>
                </c:pt>
                <c:pt idx="101">
                  <c:v>579</c:v>
                </c:pt>
                <c:pt idx="102">
                  <c:v>580</c:v>
                </c:pt>
                <c:pt idx="103">
                  <c:v>582</c:v>
                </c:pt>
                <c:pt idx="104">
                  <c:v>584</c:v>
                </c:pt>
                <c:pt idx="105">
                  <c:v>587</c:v>
                </c:pt>
                <c:pt idx="106">
                  <c:v>588</c:v>
                </c:pt>
                <c:pt idx="107">
                  <c:v>592</c:v>
                </c:pt>
                <c:pt idx="108">
                  <c:v>592</c:v>
                </c:pt>
                <c:pt idx="109">
                  <c:v>593</c:v>
                </c:pt>
                <c:pt idx="110">
                  <c:v>596</c:v>
                </c:pt>
                <c:pt idx="111">
                  <c:v>598</c:v>
                </c:pt>
                <c:pt idx="112">
                  <c:v>600</c:v>
                </c:pt>
                <c:pt idx="113">
                  <c:v>601</c:v>
                </c:pt>
                <c:pt idx="114">
                  <c:v>603</c:v>
                </c:pt>
                <c:pt idx="115">
                  <c:v>604</c:v>
                </c:pt>
                <c:pt idx="116">
                  <c:v>607</c:v>
                </c:pt>
                <c:pt idx="117">
                  <c:v>609</c:v>
                </c:pt>
                <c:pt idx="118">
                  <c:v>609</c:v>
                </c:pt>
                <c:pt idx="119">
                  <c:v>612</c:v>
                </c:pt>
                <c:pt idx="120">
                  <c:v>613</c:v>
                </c:pt>
                <c:pt idx="121">
                  <c:v>616</c:v>
                </c:pt>
                <c:pt idx="122">
                  <c:v>616</c:v>
                </c:pt>
                <c:pt idx="123">
                  <c:v>619</c:v>
                </c:pt>
                <c:pt idx="124">
                  <c:v>621</c:v>
                </c:pt>
                <c:pt idx="125">
                  <c:v>622</c:v>
                </c:pt>
                <c:pt idx="126">
                  <c:v>624</c:v>
                </c:pt>
                <c:pt idx="127">
                  <c:v>625</c:v>
                </c:pt>
                <c:pt idx="128">
                  <c:v>626</c:v>
                </c:pt>
                <c:pt idx="129">
                  <c:v>628</c:v>
                </c:pt>
                <c:pt idx="130">
                  <c:v>631</c:v>
                </c:pt>
                <c:pt idx="131">
                  <c:v>633</c:v>
                </c:pt>
                <c:pt idx="132">
                  <c:v>633</c:v>
                </c:pt>
                <c:pt idx="133">
                  <c:v>636</c:v>
                </c:pt>
                <c:pt idx="134">
                  <c:v>637</c:v>
                </c:pt>
                <c:pt idx="135">
                  <c:v>640</c:v>
                </c:pt>
                <c:pt idx="136">
                  <c:v>641</c:v>
                </c:pt>
                <c:pt idx="137">
                  <c:v>642</c:v>
                </c:pt>
                <c:pt idx="138">
                  <c:v>643</c:v>
                </c:pt>
                <c:pt idx="139">
                  <c:v>645</c:v>
                </c:pt>
                <c:pt idx="140">
                  <c:v>646</c:v>
                </c:pt>
                <c:pt idx="141">
                  <c:v>649</c:v>
                </c:pt>
                <c:pt idx="142">
                  <c:v>650</c:v>
                </c:pt>
                <c:pt idx="143">
                  <c:v>653</c:v>
                </c:pt>
                <c:pt idx="144">
                  <c:v>654</c:v>
                </c:pt>
                <c:pt idx="145">
                  <c:v>654</c:v>
                </c:pt>
                <c:pt idx="146">
                  <c:v>656</c:v>
                </c:pt>
                <c:pt idx="147">
                  <c:v>658</c:v>
                </c:pt>
                <c:pt idx="148">
                  <c:v>659</c:v>
                </c:pt>
                <c:pt idx="149">
                  <c:v>661</c:v>
                </c:pt>
                <c:pt idx="150">
                  <c:v>662</c:v>
                </c:pt>
                <c:pt idx="151">
                  <c:v>664</c:v>
                </c:pt>
                <c:pt idx="152">
                  <c:v>666</c:v>
                </c:pt>
                <c:pt idx="153">
                  <c:v>667</c:v>
                </c:pt>
                <c:pt idx="154">
                  <c:v>670</c:v>
                </c:pt>
                <c:pt idx="155">
                  <c:v>670</c:v>
                </c:pt>
                <c:pt idx="156">
                  <c:v>672</c:v>
                </c:pt>
                <c:pt idx="157">
                  <c:v>674</c:v>
                </c:pt>
                <c:pt idx="158">
                  <c:v>674</c:v>
                </c:pt>
                <c:pt idx="159">
                  <c:v>677</c:v>
                </c:pt>
                <c:pt idx="160">
                  <c:v>678</c:v>
                </c:pt>
                <c:pt idx="161">
                  <c:v>679</c:v>
                </c:pt>
                <c:pt idx="162">
                  <c:v>682</c:v>
                </c:pt>
                <c:pt idx="163">
                  <c:v>683</c:v>
                </c:pt>
                <c:pt idx="164">
                  <c:v>684</c:v>
                </c:pt>
                <c:pt idx="165">
                  <c:v>684</c:v>
                </c:pt>
                <c:pt idx="166">
                  <c:v>687</c:v>
                </c:pt>
                <c:pt idx="167">
                  <c:v>688</c:v>
                </c:pt>
                <c:pt idx="168">
                  <c:v>690</c:v>
                </c:pt>
                <c:pt idx="169">
                  <c:v>691</c:v>
                </c:pt>
                <c:pt idx="170">
                  <c:v>693</c:v>
                </c:pt>
                <c:pt idx="171">
                  <c:v>694</c:v>
                </c:pt>
                <c:pt idx="172">
                  <c:v>695</c:v>
                </c:pt>
                <c:pt idx="173">
                  <c:v>698</c:v>
                </c:pt>
                <c:pt idx="174">
                  <c:v>699</c:v>
                </c:pt>
                <c:pt idx="175">
                  <c:v>701</c:v>
                </c:pt>
                <c:pt idx="176">
                  <c:v>702</c:v>
                </c:pt>
                <c:pt idx="177">
                  <c:v>702</c:v>
                </c:pt>
                <c:pt idx="178">
                  <c:v>704</c:v>
                </c:pt>
                <c:pt idx="179">
                  <c:v>706</c:v>
                </c:pt>
                <c:pt idx="180">
                  <c:v>707</c:v>
                </c:pt>
                <c:pt idx="181">
                  <c:v>709</c:v>
                </c:pt>
                <c:pt idx="182">
                  <c:v>710</c:v>
                </c:pt>
                <c:pt idx="183">
                  <c:v>711</c:v>
                </c:pt>
                <c:pt idx="184">
                  <c:v>713</c:v>
                </c:pt>
                <c:pt idx="185">
                  <c:v>714</c:v>
                </c:pt>
                <c:pt idx="186">
                  <c:v>716</c:v>
                </c:pt>
                <c:pt idx="187">
                  <c:v>718</c:v>
                </c:pt>
                <c:pt idx="188">
                  <c:v>719</c:v>
                </c:pt>
                <c:pt idx="189">
                  <c:v>719</c:v>
                </c:pt>
                <c:pt idx="190">
                  <c:v>722</c:v>
                </c:pt>
                <c:pt idx="191">
                  <c:v>723</c:v>
                </c:pt>
                <c:pt idx="192">
                  <c:v>724</c:v>
                </c:pt>
                <c:pt idx="193">
                  <c:v>727</c:v>
                </c:pt>
                <c:pt idx="194">
                  <c:v>727</c:v>
                </c:pt>
                <c:pt idx="195">
                  <c:v>729</c:v>
                </c:pt>
                <c:pt idx="196">
                  <c:v>731</c:v>
                </c:pt>
                <c:pt idx="197">
                  <c:v>732</c:v>
                </c:pt>
                <c:pt idx="198">
                  <c:v>733</c:v>
                </c:pt>
                <c:pt idx="199">
                  <c:v>735</c:v>
                </c:pt>
                <c:pt idx="200">
                  <c:v>735</c:v>
                </c:pt>
                <c:pt idx="201">
                  <c:v>737</c:v>
                </c:pt>
                <c:pt idx="202">
                  <c:v>739</c:v>
                </c:pt>
                <c:pt idx="203">
                  <c:v>739</c:v>
                </c:pt>
                <c:pt idx="204">
                  <c:v>742</c:v>
                </c:pt>
                <c:pt idx="205">
                  <c:v>743</c:v>
                </c:pt>
                <c:pt idx="206">
                  <c:v>744</c:v>
                </c:pt>
                <c:pt idx="207">
                  <c:v>746</c:v>
                </c:pt>
                <c:pt idx="208">
                  <c:v>747</c:v>
                </c:pt>
                <c:pt idx="209">
                  <c:v>748</c:v>
                </c:pt>
                <c:pt idx="210">
                  <c:v>750</c:v>
                </c:pt>
                <c:pt idx="211">
                  <c:v>752</c:v>
                </c:pt>
                <c:pt idx="212">
                  <c:v>752</c:v>
                </c:pt>
                <c:pt idx="213">
                  <c:v>755</c:v>
                </c:pt>
                <c:pt idx="214">
                  <c:v>756</c:v>
                </c:pt>
                <c:pt idx="215">
                  <c:v>755</c:v>
                </c:pt>
                <c:pt idx="216">
                  <c:v>758</c:v>
                </c:pt>
                <c:pt idx="217">
                  <c:v>759</c:v>
                </c:pt>
                <c:pt idx="218">
                  <c:v>759</c:v>
                </c:pt>
                <c:pt idx="219">
                  <c:v>763</c:v>
                </c:pt>
                <c:pt idx="220">
                  <c:v>763</c:v>
                </c:pt>
                <c:pt idx="221">
                  <c:v>765</c:v>
                </c:pt>
                <c:pt idx="222">
                  <c:v>766</c:v>
                </c:pt>
                <c:pt idx="223">
                  <c:v>767</c:v>
                </c:pt>
                <c:pt idx="224">
                  <c:v>769</c:v>
                </c:pt>
                <c:pt idx="225">
                  <c:v>771</c:v>
                </c:pt>
                <c:pt idx="226">
                  <c:v>772</c:v>
                </c:pt>
                <c:pt idx="227">
                  <c:v>772</c:v>
                </c:pt>
                <c:pt idx="228">
                  <c:v>775</c:v>
                </c:pt>
                <c:pt idx="229">
                  <c:v>776</c:v>
                </c:pt>
                <c:pt idx="230">
                  <c:v>776</c:v>
                </c:pt>
                <c:pt idx="231">
                  <c:v>777</c:v>
                </c:pt>
                <c:pt idx="232">
                  <c:v>780</c:v>
                </c:pt>
                <c:pt idx="233">
                  <c:v>780</c:v>
                </c:pt>
                <c:pt idx="234">
                  <c:v>781</c:v>
                </c:pt>
                <c:pt idx="235">
                  <c:v>783</c:v>
                </c:pt>
                <c:pt idx="236">
                  <c:v>784</c:v>
                </c:pt>
                <c:pt idx="237">
                  <c:v>784</c:v>
                </c:pt>
                <c:pt idx="238">
                  <c:v>787</c:v>
                </c:pt>
                <c:pt idx="239">
                  <c:v>788</c:v>
                </c:pt>
                <c:pt idx="240">
                  <c:v>788</c:v>
                </c:pt>
                <c:pt idx="241">
                  <c:v>791</c:v>
                </c:pt>
                <c:pt idx="242">
                  <c:v>791</c:v>
                </c:pt>
                <c:pt idx="243">
                  <c:v>793</c:v>
                </c:pt>
                <c:pt idx="244">
                  <c:v>795</c:v>
                </c:pt>
                <c:pt idx="245">
                  <c:v>796</c:v>
                </c:pt>
                <c:pt idx="246">
                  <c:v>796</c:v>
                </c:pt>
                <c:pt idx="247">
                  <c:v>797</c:v>
                </c:pt>
                <c:pt idx="248">
                  <c:v>800</c:v>
                </c:pt>
                <c:pt idx="249">
                  <c:v>800</c:v>
                </c:pt>
                <c:pt idx="250">
                  <c:v>801</c:v>
                </c:pt>
                <c:pt idx="251">
                  <c:v>804</c:v>
                </c:pt>
                <c:pt idx="252">
                  <c:v>804</c:v>
                </c:pt>
                <c:pt idx="253">
                  <c:v>804</c:v>
                </c:pt>
                <c:pt idx="254">
                  <c:v>808</c:v>
                </c:pt>
                <c:pt idx="255">
                  <c:v>809</c:v>
                </c:pt>
                <c:pt idx="256">
                  <c:v>809</c:v>
                </c:pt>
                <c:pt idx="257">
                  <c:v>809</c:v>
                </c:pt>
                <c:pt idx="258">
                  <c:v>812</c:v>
                </c:pt>
                <c:pt idx="259">
                  <c:v>813</c:v>
                </c:pt>
                <c:pt idx="260">
                  <c:v>815</c:v>
                </c:pt>
                <c:pt idx="261">
                  <c:v>816</c:v>
                </c:pt>
                <c:pt idx="262">
                  <c:v>816</c:v>
                </c:pt>
                <c:pt idx="263">
                  <c:v>817</c:v>
                </c:pt>
                <c:pt idx="264">
                  <c:v>819</c:v>
                </c:pt>
                <c:pt idx="265">
                  <c:v>821</c:v>
                </c:pt>
                <c:pt idx="266">
                  <c:v>821</c:v>
                </c:pt>
                <c:pt idx="267">
                  <c:v>823</c:v>
                </c:pt>
                <c:pt idx="268">
                  <c:v>824</c:v>
                </c:pt>
                <c:pt idx="269">
                  <c:v>825</c:v>
                </c:pt>
                <c:pt idx="270">
                  <c:v>825</c:v>
                </c:pt>
                <c:pt idx="271">
                  <c:v>828</c:v>
                </c:pt>
                <c:pt idx="272">
                  <c:v>829</c:v>
                </c:pt>
                <c:pt idx="273">
                  <c:v>831</c:v>
                </c:pt>
                <c:pt idx="274">
                  <c:v>832</c:v>
                </c:pt>
                <c:pt idx="275">
                  <c:v>832</c:v>
                </c:pt>
                <c:pt idx="276">
                  <c:v>835</c:v>
                </c:pt>
                <c:pt idx="277">
                  <c:v>836</c:v>
                </c:pt>
                <c:pt idx="278">
                  <c:v>837</c:v>
                </c:pt>
                <c:pt idx="279">
                  <c:v>837</c:v>
                </c:pt>
                <c:pt idx="280">
                  <c:v>840</c:v>
                </c:pt>
                <c:pt idx="281">
                  <c:v>841</c:v>
                </c:pt>
                <c:pt idx="282">
                  <c:v>842</c:v>
                </c:pt>
                <c:pt idx="283">
                  <c:v>842</c:v>
                </c:pt>
                <c:pt idx="284">
                  <c:v>844</c:v>
                </c:pt>
                <c:pt idx="285">
                  <c:v>845</c:v>
                </c:pt>
                <c:pt idx="286">
                  <c:v>846</c:v>
                </c:pt>
                <c:pt idx="287">
                  <c:v>848</c:v>
                </c:pt>
                <c:pt idx="288">
                  <c:v>849</c:v>
                </c:pt>
                <c:pt idx="289">
                  <c:v>850</c:v>
                </c:pt>
                <c:pt idx="290">
                  <c:v>851</c:v>
                </c:pt>
                <c:pt idx="291">
                  <c:v>853</c:v>
                </c:pt>
                <c:pt idx="292">
                  <c:v>853</c:v>
                </c:pt>
                <c:pt idx="293">
                  <c:v>854</c:v>
                </c:pt>
                <c:pt idx="294">
                  <c:v>856</c:v>
                </c:pt>
                <c:pt idx="295">
                  <c:v>857</c:v>
                </c:pt>
                <c:pt idx="296">
                  <c:v>858</c:v>
                </c:pt>
                <c:pt idx="297">
                  <c:v>860</c:v>
                </c:pt>
                <c:pt idx="298">
                  <c:v>861</c:v>
                </c:pt>
                <c:pt idx="299">
                  <c:v>862</c:v>
                </c:pt>
                <c:pt idx="300">
                  <c:v>863</c:v>
                </c:pt>
                <c:pt idx="301">
                  <c:v>864</c:v>
                </c:pt>
                <c:pt idx="302">
                  <c:v>866</c:v>
                </c:pt>
                <c:pt idx="303">
                  <c:v>865</c:v>
                </c:pt>
                <c:pt idx="304">
                  <c:v>869</c:v>
                </c:pt>
                <c:pt idx="305">
                  <c:v>870</c:v>
                </c:pt>
                <c:pt idx="306">
                  <c:v>870</c:v>
                </c:pt>
                <c:pt idx="307">
                  <c:v>870</c:v>
                </c:pt>
                <c:pt idx="308">
                  <c:v>874</c:v>
                </c:pt>
                <c:pt idx="309">
                  <c:v>874</c:v>
                </c:pt>
                <c:pt idx="310">
                  <c:v>875</c:v>
                </c:pt>
                <c:pt idx="311">
                  <c:v>877</c:v>
                </c:pt>
                <c:pt idx="312">
                  <c:v>878</c:v>
                </c:pt>
                <c:pt idx="313">
                  <c:v>878</c:v>
                </c:pt>
                <c:pt idx="314">
                  <c:v>881</c:v>
                </c:pt>
                <c:pt idx="315">
                  <c:v>881</c:v>
                </c:pt>
                <c:pt idx="316">
                  <c:v>883</c:v>
                </c:pt>
                <c:pt idx="317">
                  <c:v>883</c:v>
                </c:pt>
                <c:pt idx="318">
                  <c:v>884</c:v>
                </c:pt>
                <c:pt idx="319">
                  <c:v>885</c:v>
                </c:pt>
                <c:pt idx="320">
                  <c:v>887</c:v>
                </c:pt>
                <c:pt idx="321">
                  <c:v>887</c:v>
                </c:pt>
                <c:pt idx="322">
                  <c:v>890</c:v>
                </c:pt>
                <c:pt idx="323">
                  <c:v>890</c:v>
                </c:pt>
                <c:pt idx="324">
                  <c:v>890</c:v>
                </c:pt>
                <c:pt idx="325">
                  <c:v>893</c:v>
                </c:pt>
                <c:pt idx="326">
                  <c:v>894</c:v>
                </c:pt>
                <c:pt idx="327">
                  <c:v>894</c:v>
                </c:pt>
                <c:pt idx="328">
                  <c:v>895</c:v>
                </c:pt>
                <c:pt idx="329">
                  <c:v>897</c:v>
                </c:pt>
                <c:pt idx="330">
                  <c:v>898</c:v>
                </c:pt>
                <c:pt idx="331">
                  <c:v>898</c:v>
                </c:pt>
                <c:pt idx="332">
                  <c:v>902</c:v>
                </c:pt>
                <c:pt idx="333">
                  <c:v>902</c:v>
                </c:pt>
                <c:pt idx="334">
                  <c:v>902</c:v>
                </c:pt>
                <c:pt idx="335">
                  <c:v>903</c:v>
                </c:pt>
                <c:pt idx="336">
                  <c:v>906</c:v>
                </c:pt>
                <c:pt idx="337">
                  <c:v>906</c:v>
                </c:pt>
                <c:pt idx="338">
                  <c:v>908</c:v>
                </c:pt>
                <c:pt idx="339">
                  <c:v>908</c:v>
                </c:pt>
                <c:pt idx="340">
                  <c:v>910</c:v>
                </c:pt>
                <c:pt idx="341">
                  <c:v>911</c:v>
                </c:pt>
                <c:pt idx="342">
                  <c:v>913</c:v>
                </c:pt>
                <c:pt idx="343">
                  <c:v>914</c:v>
                </c:pt>
                <c:pt idx="344">
                  <c:v>914</c:v>
                </c:pt>
                <c:pt idx="345">
                  <c:v>915</c:v>
                </c:pt>
                <c:pt idx="346">
                  <c:v>918</c:v>
                </c:pt>
                <c:pt idx="347">
                  <c:v>918</c:v>
                </c:pt>
                <c:pt idx="348">
                  <c:v>919</c:v>
                </c:pt>
                <c:pt idx="349">
                  <c:v>921</c:v>
                </c:pt>
                <c:pt idx="350">
                  <c:v>922</c:v>
                </c:pt>
                <c:pt idx="351">
                  <c:v>923</c:v>
                </c:pt>
                <c:pt idx="352">
                  <c:v>923</c:v>
                </c:pt>
                <c:pt idx="353">
                  <c:v>925</c:v>
                </c:pt>
                <c:pt idx="354">
                  <c:v>927</c:v>
                </c:pt>
                <c:pt idx="355">
                  <c:v>927</c:v>
                </c:pt>
                <c:pt idx="356">
                  <c:v>928</c:v>
                </c:pt>
                <c:pt idx="357">
                  <c:v>930</c:v>
                </c:pt>
                <c:pt idx="358">
                  <c:v>930</c:v>
                </c:pt>
                <c:pt idx="359">
                  <c:v>931</c:v>
                </c:pt>
                <c:pt idx="360">
                  <c:v>932</c:v>
                </c:pt>
                <c:pt idx="361">
                  <c:v>934</c:v>
                </c:pt>
                <c:pt idx="362">
                  <c:v>935</c:v>
                </c:pt>
                <c:pt idx="363">
                  <c:v>935</c:v>
                </c:pt>
                <c:pt idx="364">
                  <c:v>938</c:v>
                </c:pt>
                <c:pt idx="365">
                  <c:v>939</c:v>
                </c:pt>
                <c:pt idx="366">
                  <c:v>939</c:v>
                </c:pt>
                <c:pt idx="367">
                  <c:v>940</c:v>
                </c:pt>
                <c:pt idx="368">
                  <c:v>942</c:v>
                </c:pt>
                <c:pt idx="369">
                  <c:v>943</c:v>
                </c:pt>
                <c:pt idx="370">
                  <c:v>944</c:v>
                </c:pt>
                <c:pt idx="371">
                  <c:v>945</c:v>
                </c:pt>
                <c:pt idx="372">
                  <c:v>947</c:v>
                </c:pt>
                <c:pt idx="373">
                  <c:v>947</c:v>
                </c:pt>
                <c:pt idx="374">
                  <c:v>949</c:v>
                </c:pt>
                <c:pt idx="375">
                  <c:v>949</c:v>
                </c:pt>
                <c:pt idx="376">
                  <c:v>951</c:v>
                </c:pt>
                <c:pt idx="377">
                  <c:v>952</c:v>
                </c:pt>
                <c:pt idx="378">
                  <c:v>952</c:v>
                </c:pt>
                <c:pt idx="379">
                  <c:v>954</c:v>
                </c:pt>
                <c:pt idx="380">
                  <c:v>955</c:v>
                </c:pt>
                <c:pt idx="381">
                  <c:v>955</c:v>
                </c:pt>
                <c:pt idx="382">
                  <c:v>957</c:v>
                </c:pt>
                <c:pt idx="383">
                  <c:v>959</c:v>
                </c:pt>
                <c:pt idx="384">
                  <c:v>960</c:v>
                </c:pt>
                <c:pt idx="385">
                  <c:v>961</c:v>
                </c:pt>
                <c:pt idx="386">
                  <c:v>963</c:v>
                </c:pt>
                <c:pt idx="387">
                  <c:v>964</c:v>
                </c:pt>
                <c:pt idx="388">
                  <c:v>963</c:v>
                </c:pt>
                <c:pt idx="389">
                  <c:v>964</c:v>
                </c:pt>
                <c:pt idx="390">
                  <c:v>967</c:v>
                </c:pt>
                <c:pt idx="391">
                  <c:v>968</c:v>
                </c:pt>
                <c:pt idx="392">
                  <c:v>968</c:v>
                </c:pt>
                <c:pt idx="393">
                  <c:v>970</c:v>
                </c:pt>
                <c:pt idx="394">
                  <c:v>972</c:v>
                </c:pt>
                <c:pt idx="395">
                  <c:v>972</c:v>
                </c:pt>
                <c:pt idx="396">
                  <c:v>973</c:v>
                </c:pt>
                <c:pt idx="397">
                  <c:v>975</c:v>
                </c:pt>
                <c:pt idx="398">
                  <c:v>976</c:v>
                </c:pt>
                <c:pt idx="399">
                  <c:v>976</c:v>
                </c:pt>
                <c:pt idx="400">
                  <c:v>977</c:v>
                </c:pt>
                <c:pt idx="401">
                  <c:v>979</c:v>
                </c:pt>
                <c:pt idx="402">
                  <c:v>980</c:v>
                </c:pt>
                <c:pt idx="403">
                  <c:v>980</c:v>
                </c:pt>
                <c:pt idx="404">
                  <c:v>983</c:v>
                </c:pt>
                <c:pt idx="405">
                  <c:v>984</c:v>
                </c:pt>
                <c:pt idx="406">
                  <c:v>984</c:v>
                </c:pt>
                <c:pt idx="407">
                  <c:v>985</c:v>
                </c:pt>
                <c:pt idx="408">
                  <c:v>987</c:v>
                </c:pt>
                <c:pt idx="409">
                  <c:v>988</c:v>
                </c:pt>
                <c:pt idx="410">
                  <c:v>989</c:v>
                </c:pt>
                <c:pt idx="411">
                  <c:v>990</c:v>
                </c:pt>
                <c:pt idx="412">
                  <c:v>991</c:v>
                </c:pt>
                <c:pt idx="413">
                  <c:v>992</c:v>
                </c:pt>
                <c:pt idx="414">
                  <c:v>992</c:v>
                </c:pt>
                <c:pt idx="415">
                  <c:v>996</c:v>
                </c:pt>
                <c:pt idx="416">
                  <c:v>996</c:v>
                </c:pt>
                <c:pt idx="417">
                  <c:v>996</c:v>
                </c:pt>
                <c:pt idx="418">
                  <c:v>998</c:v>
                </c:pt>
                <c:pt idx="419">
                  <c:v>999</c:v>
                </c:pt>
                <c:pt idx="420">
                  <c:v>1000</c:v>
                </c:pt>
                <c:pt idx="421">
                  <c:v>1000</c:v>
                </c:pt>
                <c:pt idx="422">
                  <c:v>1001</c:v>
                </c:pt>
                <c:pt idx="423">
                  <c:v>1003</c:v>
                </c:pt>
                <c:pt idx="424">
                  <c:v>1005</c:v>
                </c:pt>
                <c:pt idx="425">
                  <c:v>1006</c:v>
                </c:pt>
                <c:pt idx="426">
                  <c:v>1007</c:v>
                </c:pt>
                <c:pt idx="427">
                  <c:v>1008</c:v>
                </c:pt>
                <c:pt idx="428">
                  <c:v>1009</c:v>
                </c:pt>
                <c:pt idx="429">
                  <c:v>1009</c:v>
                </c:pt>
                <c:pt idx="430">
                  <c:v>1011</c:v>
                </c:pt>
                <c:pt idx="431">
                  <c:v>1012</c:v>
                </c:pt>
                <c:pt idx="432">
                  <c:v>1013</c:v>
                </c:pt>
                <c:pt idx="433">
                  <c:v>1015</c:v>
                </c:pt>
                <c:pt idx="434">
                  <c:v>1016</c:v>
                </c:pt>
                <c:pt idx="435">
                  <c:v>1016</c:v>
                </c:pt>
                <c:pt idx="436">
                  <c:v>1018</c:v>
                </c:pt>
                <c:pt idx="437">
                  <c:v>1019</c:v>
                </c:pt>
                <c:pt idx="438">
                  <c:v>1020</c:v>
                </c:pt>
                <c:pt idx="439">
                  <c:v>1021</c:v>
                </c:pt>
                <c:pt idx="440">
                  <c:v>1022</c:v>
                </c:pt>
                <c:pt idx="441">
                  <c:v>1023</c:v>
                </c:pt>
                <c:pt idx="442">
                  <c:v>1025</c:v>
                </c:pt>
                <c:pt idx="443">
                  <c:v>1025</c:v>
                </c:pt>
                <c:pt idx="444">
                  <c:v>1026</c:v>
                </c:pt>
                <c:pt idx="445">
                  <c:v>1028</c:v>
                </c:pt>
                <c:pt idx="446">
                  <c:v>1029</c:v>
                </c:pt>
                <c:pt idx="447">
                  <c:v>1029</c:v>
                </c:pt>
                <c:pt idx="448">
                  <c:v>1031</c:v>
                </c:pt>
                <c:pt idx="449">
                  <c:v>1033</c:v>
                </c:pt>
                <c:pt idx="450">
                  <c:v>1033</c:v>
                </c:pt>
                <c:pt idx="451">
                  <c:v>1034</c:v>
                </c:pt>
                <c:pt idx="452">
                  <c:v>1036</c:v>
                </c:pt>
                <c:pt idx="453">
                  <c:v>1037</c:v>
                </c:pt>
                <c:pt idx="454">
                  <c:v>1038</c:v>
                </c:pt>
                <c:pt idx="455">
                  <c:v>1039</c:v>
                </c:pt>
                <c:pt idx="456">
                  <c:v>1041</c:v>
                </c:pt>
                <c:pt idx="457">
                  <c:v>1041</c:v>
                </c:pt>
                <c:pt idx="458">
                  <c:v>1041</c:v>
                </c:pt>
                <c:pt idx="459">
                  <c:v>1040</c:v>
                </c:pt>
                <c:pt idx="460">
                  <c:v>1041</c:v>
                </c:pt>
                <c:pt idx="461">
                  <c:v>1041</c:v>
                </c:pt>
                <c:pt idx="462">
                  <c:v>1041</c:v>
                </c:pt>
                <c:pt idx="463">
                  <c:v>1042</c:v>
                </c:pt>
                <c:pt idx="464">
                  <c:v>1042</c:v>
                </c:pt>
                <c:pt idx="465">
                  <c:v>1041</c:v>
                </c:pt>
                <c:pt idx="466">
                  <c:v>1041</c:v>
                </c:pt>
                <c:pt idx="467">
                  <c:v>1041</c:v>
                </c:pt>
                <c:pt idx="468">
                  <c:v>1041</c:v>
                </c:pt>
                <c:pt idx="469">
                  <c:v>1041</c:v>
                </c:pt>
                <c:pt idx="470">
                  <c:v>1042</c:v>
                </c:pt>
                <c:pt idx="471">
                  <c:v>1041</c:v>
                </c:pt>
                <c:pt idx="472">
                  <c:v>1042</c:v>
                </c:pt>
                <c:pt idx="473">
                  <c:v>1042</c:v>
                </c:pt>
                <c:pt idx="474">
                  <c:v>1041</c:v>
                </c:pt>
                <c:pt idx="475">
                  <c:v>1041</c:v>
                </c:pt>
                <c:pt idx="476">
                  <c:v>1042</c:v>
                </c:pt>
                <c:pt idx="477">
                  <c:v>1041</c:v>
                </c:pt>
                <c:pt idx="478">
                  <c:v>1041</c:v>
                </c:pt>
                <c:pt idx="479">
                  <c:v>1041</c:v>
                </c:pt>
                <c:pt idx="480">
                  <c:v>1042</c:v>
                </c:pt>
                <c:pt idx="481">
                  <c:v>1042</c:v>
                </c:pt>
                <c:pt idx="482">
                  <c:v>1041</c:v>
                </c:pt>
                <c:pt idx="483">
                  <c:v>1042</c:v>
                </c:pt>
                <c:pt idx="484">
                  <c:v>1043</c:v>
                </c:pt>
                <c:pt idx="485">
                  <c:v>1042</c:v>
                </c:pt>
                <c:pt idx="486">
                  <c:v>1042</c:v>
                </c:pt>
                <c:pt idx="487">
                  <c:v>1041</c:v>
                </c:pt>
                <c:pt idx="488">
                  <c:v>1042</c:v>
                </c:pt>
                <c:pt idx="489">
                  <c:v>1042</c:v>
                </c:pt>
                <c:pt idx="490">
                  <c:v>1042</c:v>
                </c:pt>
                <c:pt idx="491">
                  <c:v>1042</c:v>
                </c:pt>
                <c:pt idx="492">
                  <c:v>1042</c:v>
                </c:pt>
                <c:pt idx="493">
                  <c:v>1041</c:v>
                </c:pt>
                <c:pt idx="494">
                  <c:v>1043</c:v>
                </c:pt>
                <c:pt idx="495">
                  <c:v>1042</c:v>
                </c:pt>
                <c:pt idx="496">
                  <c:v>1042</c:v>
                </c:pt>
                <c:pt idx="497">
                  <c:v>1041</c:v>
                </c:pt>
                <c:pt idx="498">
                  <c:v>1042</c:v>
                </c:pt>
                <c:pt idx="499">
                  <c:v>1043</c:v>
                </c:pt>
                <c:pt idx="500">
                  <c:v>1043</c:v>
                </c:pt>
                <c:pt idx="501">
                  <c:v>1043</c:v>
                </c:pt>
                <c:pt idx="502">
                  <c:v>1042</c:v>
                </c:pt>
                <c:pt idx="503">
                  <c:v>1042</c:v>
                </c:pt>
                <c:pt idx="504">
                  <c:v>1042</c:v>
                </c:pt>
                <c:pt idx="505">
                  <c:v>1042</c:v>
                </c:pt>
                <c:pt idx="506">
                  <c:v>1042</c:v>
                </c:pt>
                <c:pt idx="507">
                  <c:v>1043</c:v>
                </c:pt>
                <c:pt idx="508">
                  <c:v>1043</c:v>
                </c:pt>
                <c:pt idx="509">
                  <c:v>1042</c:v>
                </c:pt>
                <c:pt idx="510">
                  <c:v>1042</c:v>
                </c:pt>
                <c:pt idx="511">
                  <c:v>1043</c:v>
                </c:pt>
                <c:pt idx="512">
                  <c:v>1041</c:v>
                </c:pt>
                <c:pt idx="513">
                  <c:v>1042</c:v>
                </c:pt>
                <c:pt idx="514">
                  <c:v>1042</c:v>
                </c:pt>
                <c:pt idx="515">
                  <c:v>1043</c:v>
                </c:pt>
                <c:pt idx="516">
                  <c:v>1042</c:v>
                </c:pt>
                <c:pt idx="517">
                  <c:v>1041</c:v>
                </c:pt>
                <c:pt idx="518">
                  <c:v>1042</c:v>
                </c:pt>
                <c:pt idx="519">
                  <c:v>1042</c:v>
                </c:pt>
                <c:pt idx="520">
                  <c:v>1042</c:v>
                </c:pt>
                <c:pt idx="521">
                  <c:v>1042</c:v>
                </c:pt>
                <c:pt idx="522">
                  <c:v>1042</c:v>
                </c:pt>
                <c:pt idx="523">
                  <c:v>1041</c:v>
                </c:pt>
                <c:pt idx="524">
                  <c:v>1041</c:v>
                </c:pt>
                <c:pt idx="525">
                  <c:v>1042</c:v>
                </c:pt>
                <c:pt idx="526">
                  <c:v>1043</c:v>
                </c:pt>
                <c:pt idx="527">
                  <c:v>1043</c:v>
                </c:pt>
                <c:pt idx="528">
                  <c:v>1041</c:v>
                </c:pt>
                <c:pt idx="529">
                  <c:v>1042</c:v>
                </c:pt>
                <c:pt idx="530">
                  <c:v>1042</c:v>
                </c:pt>
                <c:pt idx="531">
                  <c:v>1042</c:v>
                </c:pt>
                <c:pt idx="532">
                  <c:v>1042</c:v>
                </c:pt>
                <c:pt idx="533">
                  <c:v>1042</c:v>
                </c:pt>
                <c:pt idx="534">
                  <c:v>1041</c:v>
                </c:pt>
                <c:pt idx="535">
                  <c:v>1041</c:v>
                </c:pt>
                <c:pt idx="536">
                  <c:v>1041</c:v>
                </c:pt>
                <c:pt idx="537">
                  <c:v>1042</c:v>
                </c:pt>
                <c:pt idx="538">
                  <c:v>1041</c:v>
                </c:pt>
                <c:pt idx="539">
                  <c:v>1041</c:v>
                </c:pt>
                <c:pt idx="540">
                  <c:v>1042</c:v>
                </c:pt>
                <c:pt idx="541">
                  <c:v>1041</c:v>
                </c:pt>
                <c:pt idx="542">
                  <c:v>1042</c:v>
                </c:pt>
                <c:pt idx="543">
                  <c:v>1041</c:v>
                </c:pt>
                <c:pt idx="544">
                  <c:v>1041</c:v>
                </c:pt>
                <c:pt idx="545">
                  <c:v>1041</c:v>
                </c:pt>
                <c:pt idx="546">
                  <c:v>1041</c:v>
                </c:pt>
                <c:pt idx="547">
                  <c:v>1042</c:v>
                </c:pt>
                <c:pt idx="548">
                  <c:v>1041</c:v>
                </c:pt>
                <c:pt idx="549">
                  <c:v>1042</c:v>
                </c:pt>
                <c:pt idx="550">
                  <c:v>1042</c:v>
                </c:pt>
                <c:pt idx="551">
                  <c:v>1041</c:v>
                </c:pt>
                <c:pt idx="552">
                  <c:v>1041</c:v>
                </c:pt>
                <c:pt idx="553">
                  <c:v>1041</c:v>
                </c:pt>
                <c:pt idx="554">
                  <c:v>1041</c:v>
                </c:pt>
                <c:pt idx="555">
                  <c:v>1041</c:v>
                </c:pt>
                <c:pt idx="556">
                  <c:v>1041</c:v>
                </c:pt>
                <c:pt idx="557">
                  <c:v>1041</c:v>
                </c:pt>
                <c:pt idx="558">
                  <c:v>1041</c:v>
                </c:pt>
                <c:pt idx="559">
                  <c:v>1042</c:v>
                </c:pt>
                <c:pt idx="560">
                  <c:v>1041</c:v>
                </c:pt>
                <c:pt idx="561">
                  <c:v>1041</c:v>
                </c:pt>
                <c:pt idx="562">
                  <c:v>1042</c:v>
                </c:pt>
                <c:pt idx="563">
                  <c:v>1041</c:v>
                </c:pt>
                <c:pt idx="564">
                  <c:v>1041</c:v>
                </c:pt>
                <c:pt idx="565">
                  <c:v>1041</c:v>
                </c:pt>
                <c:pt idx="566">
                  <c:v>1041</c:v>
                </c:pt>
                <c:pt idx="567">
                  <c:v>1041</c:v>
                </c:pt>
                <c:pt idx="568">
                  <c:v>1041</c:v>
                </c:pt>
                <c:pt idx="569">
                  <c:v>1041</c:v>
                </c:pt>
                <c:pt idx="570">
                  <c:v>1041</c:v>
                </c:pt>
                <c:pt idx="571">
                  <c:v>1041</c:v>
                </c:pt>
                <c:pt idx="572">
                  <c:v>1041</c:v>
                </c:pt>
                <c:pt idx="573">
                  <c:v>1040</c:v>
                </c:pt>
                <c:pt idx="574">
                  <c:v>1041</c:v>
                </c:pt>
                <c:pt idx="575">
                  <c:v>1041</c:v>
                </c:pt>
                <c:pt idx="576">
                  <c:v>1041</c:v>
                </c:pt>
                <c:pt idx="577">
                  <c:v>1041</c:v>
                </c:pt>
                <c:pt idx="578">
                  <c:v>1041</c:v>
                </c:pt>
                <c:pt idx="579">
                  <c:v>1040</c:v>
                </c:pt>
                <c:pt idx="580">
                  <c:v>1041</c:v>
                </c:pt>
                <c:pt idx="581">
                  <c:v>1040</c:v>
                </c:pt>
                <c:pt idx="582">
                  <c:v>1040</c:v>
                </c:pt>
                <c:pt idx="583">
                  <c:v>1040</c:v>
                </c:pt>
                <c:pt idx="584">
                  <c:v>1040</c:v>
                </c:pt>
                <c:pt idx="585">
                  <c:v>1040</c:v>
                </c:pt>
                <c:pt idx="586">
                  <c:v>1040</c:v>
                </c:pt>
                <c:pt idx="587">
                  <c:v>1040</c:v>
                </c:pt>
                <c:pt idx="588">
                  <c:v>1041</c:v>
                </c:pt>
                <c:pt idx="589">
                  <c:v>1040</c:v>
                </c:pt>
                <c:pt idx="590">
                  <c:v>1040</c:v>
                </c:pt>
                <c:pt idx="591">
                  <c:v>1040</c:v>
                </c:pt>
                <c:pt idx="592">
                  <c:v>1038</c:v>
                </c:pt>
                <c:pt idx="593">
                  <c:v>1039</c:v>
                </c:pt>
                <c:pt idx="594">
                  <c:v>1040</c:v>
                </c:pt>
                <c:pt idx="595">
                  <c:v>1039</c:v>
                </c:pt>
                <c:pt idx="596">
                  <c:v>1039</c:v>
                </c:pt>
                <c:pt idx="597">
                  <c:v>1039</c:v>
                </c:pt>
                <c:pt idx="598">
                  <c:v>1039</c:v>
                </c:pt>
                <c:pt idx="599">
                  <c:v>1039</c:v>
                </c:pt>
                <c:pt idx="600">
                  <c:v>1039</c:v>
                </c:pt>
                <c:pt idx="601">
                  <c:v>1038</c:v>
                </c:pt>
                <c:pt idx="602">
                  <c:v>1039</c:v>
                </c:pt>
                <c:pt idx="603">
                  <c:v>1039</c:v>
                </c:pt>
                <c:pt idx="604">
                  <c:v>1039</c:v>
                </c:pt>
                <c:pt idx="605">
                  <c:v>1038</c:v>
                </c:pt>
                <c:pt idx="606">
                  <c:v>1038</c:v>
                </c:pt>
                <c:pt idx="607">
                  <c:v>1038</c:v>
                </c:pt>
                <c:pt idx="608">
                  <c:v>1038</c:v>
                </c:pt>
                <c:pt idx="609">
                  <c:v>1038</c:v>
                </c:pt>
                <c:pt idx="610">
                  <c:v>1038</c:v>
                </c:pt>
                <c:pt idx="611">
                  <c:v>1038</c:v>
                </c:pt>
                <c:pt idx="612">
                  <c:v>1037</c:v>
                </c:pt>
                <c:pt idx="613">
                  <c:v>1038</c:v>
                </c:pt>
                <c:pt idx="614">
                  <c:v>1037</c:v>
                </c:pt>
                <c:pt idx="615">
                  <c:v>1038</c:v>
                </c:pt>
                <c:pt idx="616">
                  <c:v>1038</c:v>
                </c:pt>
                <c:pt idx="617">
                  <c:v>1037</c:v>
                </c:pt>
                <c:pt idx="618">
                  <c:v>1038</c:v>
                </c:pt>
                <c:pt idx="619">
                  <c:v>1037</c:v>
                </c:pt>
                <c:pt idx="620">
                  <c:v>1037</c:v>
                </c:pt>
                <c:pt idx="621">
                  <c:v>1037</c:v>
                </c:pt>
                <c:pt idx="622">
                  <c:v>1038</c:v>
                </c:pt>
                <c:pt idx="623">
                  <c:v>1037</c:v>
                </c:pt>
                <c:pt idx="624">
                  <c:v>1038</c:v>
                </c:pt>
                <c:pt idx="625">
                  <c:v>1037</c:v>
                </c:pt>
                <c:pt idx="626">
                  <c:v>1037</c:v>
                </c:pt>
                <c:pt idx="627">
                  <c:v>1037</c:v>
                </c:pt>
                <c:pt idx="628">
                  <c:v>1037</c:v>
                </c:pt>
                <c:pt idx="629">
                  <c:v>1037</c:v>
                </c:pt>
                <c:pt idx="630">
                  <c:v>1037</c:v>
                </c:pt>
                <c:pt idx="631">
                  <c:v>1037</c:v>
                </c:pt>
                <c:pt idx="632">
                  <c:v>1038</c:v>
                </c:pt>
                <c:pt idx="633">
                  <c:v>1037</c:v>
                </c:pt>
                <c:pt idx="634">
                  <c:v>1037</c:v>
                </c:pt>
                <c:pt idx="635">
                  <c:v>1037</c:v>
                </c:pt>
                <c:pt idx="636">
                  <c:v>1037</c:v>
                </c:pt>
                <c:pt idx="637">
                  <c:v>1037</c:v>
                </c:pt>
                <c:pt idx="638">
                  <c:v>1035</c:v>
                </c:pt>
                <c:pt idx="639">
                  <c:v>1034</c:v>
                </c:pt>
                <c:pt idx="640">
                  <c:v>1033</c:v>
                </c:pt>
                <c:pt idx="641">
                  <c:v>1033</c:v>
                </c:pt>
                <c:pt idx="642">
                  <c:v>1031</c:v>
                </c:pt>
                <c:pt idx="643">
                  <c:v>1029</c:v>
                </c:pt>
                <c:pt idx="644">
                  <c:v>1029</c:v>
                </c:pt>
                <c:pt idx="645">
                  <c:v>1028</c:v>
                </c:pt>
                <c:pt idx="646">
                  <c:v>1026</c:v>
                </c:pt>
                <c:pt idx="647">
                  <c:v>1025</c:v>
                </c:pt>
                <c:pt idx="648">
                  <c:v>1025</c:v>
                </c:pt>
                <c:pt idx="649">
                  <c:v>1024</c:v>
                </c:pt>
                <c:pt idx="650">
                  <c:v>1023</c:v>
                </c:pt>
                <c:pt idx="651">
                  <c:v>1021</c:v>
                </c:pt>
                <c:pt idx="652">
                  <c:v>1021</c:v>
                </c:pt>
                <c:pt idx="653">
                  <c:v>1020</c:v>
                </c:pt>
                <c:pt idx="654">
                  <c:v>1018</c:v>
                </c:pt>
                <c:pt idx="655">
                  <c:v>1017</c:v>
                </c:pt>
                <c:pt idx="656">
                  <c:v>1016</c:v>
                </c:pt>
                <c:pt idx="657">
                  <c:v>1015</c:v>
                </c:pt>
                <c:pt idx="658">
                  <c:v>1013</c:v>
                </c:pt>
                <c:pt idx="659">
                  <c:v>1012</c:v>
                </c:pt>
                <c:pt idx="660">
                  <c:v>1012</c:v>
                </c:pt>
                <c:pt idx="661">
                  <c:v>1009</c:v>
                </c:pt>
                <c:pt idx="662">
                  <c:v>1010</c:v>
                </c:pt>
                <c:pt idx="663">
                  <c:v>1008</c:v>
                </c:pt>
                <c:pt idx="664">
                  <c:v>1007</c:v>
                </c:pt>
                <c:pt idx="665">
                  <c:v>1006</c:v>
                </c:pt>
                <c:pt idx="666">
                  <c:v>1005</c:v>
                </c:pt>
                <c:pt idx="667">
                  <c:v>1005</c:v>
                </c:pt>
                <c:pt idx="668">
                  <c:v>1003</c:v>
                </c:pt>
                <c:pt idx="669">
                  <c:v>1001</c:v>
                </c:pt>
                <c:pt idx="670">
                  <c:v>1000</c:v>
                </c:pt>
                <c:pt idx="671">
                  <c:v>1000</c:v>
                </c:pt>
                <c:pt idx="672">
                  <c:v>999</c:v>
                </c:pt>
                <c:pt idx="673">
                  <c:v>996</c:v>
                </c:pt>
                <c:pt idx="674">
                  <c:v>996</c:v>
                </c:pt>
                <c:pt idx="675">
                  <c:v>996</c:v>
                </c:pt>
                <c:pt idx="676">
                  <c:v>994</c:v>
                </c:pt>
                <c:pt idx="677">
                  <c:v>993</c:v>
                </c:pt>
                <c:pt idx="678">
                  <c:v>992</c:v>
                </c:pt>
                <c:pt idx="679">
                  <c:v>991</c:v>
                </c:pt>
                <c:pt idx="680">
                  <c:v>989</c:v>
                </c:pt>
                <c:pt idx="681">
                  <c:v>988</c:v>
                </c:pt>
                <c:pt idx="682">
                  <c:v>987</c:v>
                </c:pt>
                <c:pt idx="683">
                  <c:v>986</c:v>
                </c:pt>
                <c:pt idx="684">
                  <c:v>985</c:v>
                </c:pt>
                <c:pt idx="685">
                  <c:v>984</c:v>
                </c:pt>
                <c:pt idx="686">
                  <c:v>982</c:v>
                </c:pt>
                <c:pt idx="687">
                  <c:v>980</c:v>
                </c:pt>
                <c:pt idx="688">
                  <c:v>980</c:v>
                </c:pt>
                <c:pt idx="689">
                  <c:v>979</c:v>
                </c:pt>
              </c:numCache>
            </c:numRef>
          </c:yVal>
          <c:smooth val="1"/>
        </c:ser>
        <c:ser>
          <c:idx val="4"/>
          <c:order val="4"/>
          <c:tx>
            <c:v>1290 bar T (°C)</c:v>
          </c:tx>
          <c:marker>
            <c:symbol val="none"/>
          </c:marker>
          <c:xVal>
            <c:numRef>
              <c:f>'1290 bar'!$I$148:$I$800</c:f>
              <c:numCache>
                <c:formatCode>General</c:formatCode>
                <c:ptCount val="653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321</c:v>
                </c:pt>
                <c:pt idx="17">
                  <c:v>341</c:v>
                </c:pt>
                <c:pt idx="18">
                  <c:v>361</c:v>
                </c:pt>
                <c:pt idx="19">
                  <c:v>381</c:v>
                </c:pt>
                <c:pt idx="20">
                  <c:v>401</c:v>
                </c:pt>
                <c:pt idx="21">
                  <c:v>421</c:v>
                </c:pt>
                <c:pt idx="22">
                  <c:v>441</c:v>
                </c:pt>
                <c:pt idx="23">
                  <c:v>461</c:v>
                </c:pt>
                <c:pt idx="24">
                  <c:v>481</c:v>
                </c:pt>
                <c:pt idx="25">
                  <c:v>501</c:v>
                </c:pt>
                <c:pt idx="26">
                  <c:v>521</c:v>
                </c:pt>
                <c:pt idx="27">
                  <c:v>541</c:v>
                </c:pt>
                <c:pt idx="28">
                  <c:v>561</c:v>
                </c:pt>
                <c:pt idx="29">
                  <c:v>581</c:v>
                </c:pt>
                <c:pt idx="30">
                  <c:v>601</c:v>
                </c:pt>
                <c:pt idx="31">
                  <c:v>621</c:v>
                </c:pt>
                <c:pt idx="32">
                  <c:v>641</c:v>
                </c:pt>
                <c:pt idx="33">
                  <c:v>661</c:v>
                </c:pt>
                <c:pt idx="34">
                  <c:v>681</c:v>
                </c:pt>
                <c:pt idx="35">
                  <c:v>701</c:v>
                </c:pt>
                <c:pt idx="36">
                  <c:v>721</c:v>
                </c:pt>
                <c:pt idx="37">
                  <c:v>741</c:v>
                </c:pt>
                <c:pt idx="38">
                  <c:v>761</c:v>
                </c:pt>
                <c:pt idx="39">
                  <c:v>781</c:v>
                </c:pt>
                <c:pt idx="40">
                  <c:v>801</c:v>
                </c:pt>
                <c:pt idx="41">
                  <c:v>821</c:v>
                </c:pt>
                <c:pt idx="42">
                  <c:v>841</c:v>
                </c:pt>
                <c:pt idx="43">
                  <c:v>861</c:v>
                </c:pt>
                <c:pt idx="44">
                  <c:v>881</c:v>
                </c:pt>
                <c:pt idx="45">
                  <c:v>901</c:v>
                </c:pt>
                <c:pt idx="46">
                  <c:v>921</c:v>
                </c:pt>
                <c:pt idx="47">
                  <c:v>941</c:v>
                </c:pt>
                <c:pt idx="48">
                  <c:v>961</c:v>
                </c:pt>
                <c:pt idx="49">
                  <c:v>981</c:v>
                </c:pt>
                <c:pt idx="50">
                  <c:v>1001</c:v>
                </c:pt>
                <c:pt idx="51">
                  <c:v>1021</c:v>
                </c:pt>
                <c:pt idx="52">
                  <c:v>1041</c:v>
                </c:pt>
                <c:pt idx="53">
                  <c:v>1061</c:v>
                </c:pt>
                <c:pt idx="54">
                  <c:v>1081</c:v>
                </c:pt>
                <c:pt idx="55">
                  <c:v>1101</c:v>
                </c:pt>
                <c:pt idx="56">
                  <c:v>1121</c:v>
                </c:pt>
                <c:pt idx="57">
                  <c:v>1141</c:v>
                </c:pt>
                <c:pt idx="58">
                  <c:v>1161</c:v>
                </c:pt>
                <c:pt idx="59">
                  <c:v>1181</c:v>
                </c:pt>
                <c:pt idx="60">
                  <c:v>1201</c:v>
                </c:pt>
                <c:pt idx="61">
                  <c:v>1221</c:v>
                </c:pt>
                <c:pt idx="62">
                  <c:v>1241</c:v>
                </c:pt>
                <c:pt idx="63">
                  <c:v>1261</c:v>
                </c:pt>
                <c:pt idx="64">
                  <c:v>1282</c:v>
                </c:pt>
                <c:pt idx="65">
                  <c:v>1302</c:v>
                </c:pt>
                <c:pt idx="66">
                  <c:v>1322</c:v>
                </c:pt>
                <c:pt idx="67">
                  <c:v>1342</c:v>
                </c:pt>
                <c:pt idx="68">
                  <c:v>1362</c:v>
                </c:pt>
                <c:pt idx="69">
                  <c:v>1382</c:v>
                </c:pt>
                <c:pt idx="70">
                  <c:v>1402</c:v>
                </c:pt>
                <c:pt idx="71">
                  <c:v>1422</c:v>
                </c:pt>
                <c:pt idx="72">
                  <c:v>1442</c:v>
                </c:pt>
                <c:pt idx="73">
                  <c:v>1462</c:v>
                </c:pt>
                <c:pt idx="74">
                  <c:v>1482</c:v>
                </c:pt>
                <c:pt idx="75">
                  <c:v>1502</c:v>
                </c:pt>
                <c:pt idx="76">
                  <c:v>1522</c:v>
                </c:pt>
                <c:pt idx="77">
                  <c:v>1542</c:v>
                </c:pt>
                <c:pt idx="78">
                  <c:v>1562</c:v>
                </c:pt>
                <c:pt idx="79">
                  <c:v>1579</c:v>
                </c:pt>
                <c:pt idx="80">
                  <c:v>1598</c:v>
                </c:pt>
                <c:pt idx="81">
                  <c:v>1618</c:v>
                </c:pt>
                <c:pt idx="82">
                  <c:v>1637</c:v>
                </c:pt>
                <c:pt idx="83">
                  <c:v>1657</c:v>
                </c:pt>
                <c:pt idx="84">
                  <c:v>1677</c:v>
                </c:pt>
                <c:pt idx="85">
                  <c:v>1697</c:v>
                </c:pt>
                <c:pt idx="86">
                  <c:v>1717</c:v>
                </c:pt>
                <c:pt idx="87">
                  <c:v>1737</c:v>
                </c:pt>
                <c:pt idx="88">
                  <c:v>1757</c:v>
                </c:pt>
                <c:pt idx="89">
                  <c:v>1777</c:v>
                </c:pt>
                <c:pt idx="90">
                  <c:v>1797</c:v>
                </c:pt>
                <c:pt idx="91">
                  <c:v>1817</c:v>
                </c:pt>
                <c:pt idx="92">
                  <c:v>1837</c:v>
                </c:pt>
                <c:pt idx="93">
                  <c:v>1857</c:v>
                </c:pt>
                <c:pt idx="94">
                  <c:v>1877</c:v>
                </c:pt>
                <c:pt idx="95">
                  <c:v>1897</c:v>
                </c:pt>
                <c:pt idx="96">
                  <c:v>1917</c:v>
                </c:pt>
                <c:pt idx="97">
                  <c:v>1937</c:v>
                </c:pt>
                <c:pt idx="98">
                  <c:v>1957</c:v>
                </c:pt>
                <c:pt idx="99">
                  <c:v>1977</c:v>
                </c:pt>
                <c:pt idx="100">
                  <c:v>1997</c:v>
                </c:pt>
                <c:pt idx="101">
                  <c:v>2017</c:v>
                </c:pt>
                <c:pt idx="102">
                  <c:v>2037</c:v>
                </c:pt>
                <c:pt idx="103">
                  <c:v>2057</c:v>
                </c:pt>
                <c:pt idx="104">
                  <c:v>2077</c:v>
                </c:pt>
                <c:pt idx="105">
                  <c:v>2097</c:v>
                </c:pt>
                <c:pt idx="106">
                  <c:v>2117</c:v>
                </c:pt>
                <c:pt idx="107">
                  <c:v>2137</c:v>
                </c:pt>
                <c:pt idx="108">
                  <c:v>2157</c:v>
                </c:pt>
                <c:pt idx="109">
                  <c:v>2177</c:v>
                </c:pt>
                <c:pt idx="110">
                  <c:v>2197</c:v>
                </c:pt>
                <c:pt idx="111">
                  <c:v>2217</c:v>
                </c:pt>
                <c:pt idx="112">
                  <c:v>2237</c:v>
                </c:pt>
                <c:pt idx="113">
                  <c:v>2257</c:v>
                </c:pt>
                <c:pt idx="114">
                  <c:v>2277</c:v>
                </c:pt>
                <c:pt idx="115">
                  <c:v>2297</c:v>
                </c:pt>
                <c:pt idx="116">
                  <c:v>2317</c:v>
                </c:pt>
                <c:pt idx="117">
                  <c:v>2337</c:v>
                </c:pt>
                <c:pt idx="118">
                  <c:v>2357</c:v>
                </c:pt>
                <c:pt idx="119">
                  <c:v>2377</c:v>
                </c:pt>
                <c:pt idx="120">
                  <c:v>2397</c:v>
                </c:pt>
                <c:pt idx="121">
                  <c:v>2417</c:v>
                </c:pt>
                <c:pt idx="122">
                  <c:v>2438</c:v>
                </c:pt>
                <c:pt idx="123">
                  <c:v>2458</c:v>
                </c:pt>
                <c:pt idx="124">
                  <c:v>2478</c:v>
                </c:pt>
                <c:pt idx="125">
                  <c:v>2498</c:v>
                </c:pt>
                <c:pt idx="126">
                  <c:v>2518</c:v>
                </c:pt>
                <c:pt idx="127">
                  <c:v>2538</c:v>
                </c:pt>
                <c:pt idx="128">
                  <c:v>2558</c:v>
                </c:pt>
                <c:pt idx="129">
                  <c:v>2578</c:v>
                </c:pt>
                <c:pt idx="130">
                  <c:v>2598</c:v>
                </c:pt>
                <c:pt idx="131">
                  <c:v>2618</c:v>
                </c:pt>
                <c:pt idx="132">
                  <c:v>2638</c:v>
                </c:pt>
                <c:pt idx="133">
                  <c:v>2658</c:v>
                </c:pt>
                <c:pt idx="134">
                  <c:v>2678</c:v>
                </c:pt>
                <c:pt idx="135">
                  <c:v>2698</c:v>
                </c:pt>
                <c:pt idx="136">
                  <c:v>2718</c:v>
                </c:pt>
                <c:pt idx="137">
                  <c:v>2738</c:v>
                </c:pt>
                <c:pt idx="138">
                  <c:v>2758</c:v>
                </c:pt>
                <c:pt idx="139">
                  <c:v>2778</c:v>
                </c:pt>
                <c:pt idx="140">
                  <c:v>2798</c:v>
                </c:pt>
                <c:pt idx="141">
                  <c:v>2818</c:v>
                </c:pt>
                <c:pt idx="142">
                  <c:v>2838</c:v>
                </c:pt>
                <c:pt idx="143">
                  <c:v>2858</c:v>
                </c:pt>
                <c:pt idx="144">
                  <c:v>2878</c:v>
                </c:pt>
                <c:pt idx="145">
                  <c:v>2898</c:v>
                </c:pt>
                <c:pt idx="146">
                  <c:v>2918</c:v>
                </c:pt>
                <c:pt idx="147">
                  <c:v>2938</c:v>
                </c:pt>
                <c:pt idx="148">
                  <c:v>2958</c:v>
                </c:pt>
                <c:pt idx="149">
                  <c:v>2978</c:v>
                </c:pt>
                <c:pt idx="150">
                  <c:v>2998</c:v>
                </c:pt>
                <c:pt idx="151">
                  <c:v>3018</c:v>
                </c:pt>
                <c:pt idx="152">
                  <c:v>3038</c:v>
                </c:pt>
                <c:pt idx="153">
                  <c:v>3058</c:v>
                </c:pt>
                <c:pt idx="154">
                  <c:v>3078</c:v>
                </c:pt>
                <c:pt idx="155">
                  <c:v>3098</c:v>
                </c:pt>
                <c:pt idx="156">
                  <c:v>3118</c:v>
                </c:pt>
                <c:pt idx="157">
                  <c:v>3139</c:v>
                </c:pt>
                <c:pt idx="158">
                  <c:v>3159</c:v>
                </c:pt>
                <c:pt idx="159">
                  <c:v>3179</c:v>
                </c:pt>
                <c:pt idx="160">
                  <c:v>3199</c:v>
                </c:pt>
                <c:pt idx="161">
                  <c:v>3219</c:v>
                </c:pt>
                <c:pt idx="162">
                  <c:v>3239</c:v>
                </c:pt>
                <c:pt idx="163">
                  <c:v>3259</c:v>
                </c:pt>
                <c:pt idx="164">
                  <c:v>3279</c:v>
                </c:pt>
                <c:pt idx="165">
                  <c:v>3299</c:v>
                </c:pt>
                <c:pt idx="166">
                  <c:v>3319</c:v>
                </c:pt>
                <c:pt idx="167">
                  <c:v>3339</c:v>
                </c:pt>
                <c:pt idx="168">
                  <c:v>3359</c:v>
                </c:pt>
                <c:pt idx="169">
                  <c:v>3379</c:v>
                </c:pt>
                <c:pt idx="170">
                  <c:v>3399</c:v>
                </c:pt>
                <c:pt idx="171">
                  <c:v>3419</c:v>
                </c:pt>
                <c:pt idx="172">
                  <c:v>3439</c:v>
                </c:pt>
                <c:pt idx="173">
                  <c:v>3459</c:v>
                </c:pt>
                <c:pt idx="174">
                  <c:v>3479</c:v>
                </c:pt>
                <c:pt idx="175">
                  <c:v>3499</c:v>
                </c:pt>
                <c:pt idx="176">
                  <c:v>3519</c:v>
                </c:pt>
                <c:pt idx="177">
                  <c:v>3539</c:v>
                </c:pt>
                <c:pt idx="178">
                  <c:v>3559</c:v>
                </c:pt>
                <c:pt idx="179">
                  <c:v>3579</c:v>
                </c:pt>
                <c:pt idx="180">
                  <c:v>3599</c:v>
                </c:pt>
                <c:pt idx="181">
                  <c:v>3620</c:v>
                </c:pt>
                <c:pt idx="182">
                  <c:v>3640</c:v>
                </c:pt>
                <c:pt idx="183">
                  <c:v>3660</c:v>
                </c:pt>
                <c:pt idx="184">
                  <c:v>3680</c:v>
                </c:pt>
                <c:pt idx="185">
                  <c:v>3700</c:v>
                </c:pt>
                <c:pt idx="186">
                  <c:v>3720</c:v>
                </c:pt>
                <c:pt idx="187">
                  <c:v>3740</c:v>
                </c:pt>
                <c:pt idx="188">
                  <c:v>3760</c:v>
                </c:pt>
                <c:pt idx="189">
                  <c:v>3780</c:v>
                </c:pt>
                <c:pt idx="190">
                  <c:v>3800</c:v>
                </c:pt>
                <c:pt idx="191">
                  <c:v>3820</c:v>
                </c:pt>
                <c:pt idx="192">
                  <c:v>3840</c:v>
                </c:pt>
                <c:pt idx="193">
                  <c:v>3860</c:v>
                </c:pt>
                <c:pt idx="194">
                  <c:v>3880</c:v>
                </c:pt>
                <c:pt idx="195">
                  <c:v>3900</c:v>
                </c:pt>
                <c:pt idx="196">
                  <c:v>3920</c:v>
                </c:pt>
                <c:pt idx="197">
                  <c:v>3940</c:v>
                </c:pt>
                <c:pt idx="198">
                  <c:v>3960</c:v>
                </c:pt>
                <c:pt idx="199">
                  <c:v>3980</c:v>
                </c:pt>
                <c:pt idx="200">
                  <c:v>4000</c:v>
                </c:pt>
                <c:pt idx="201">
                  <c:v>4020</c:v>
                </c:pt>
                <c:pt idx="202">
                  <c:v>4040</c:v>
                </c:pt>
                <c:pt idx="203">
                  <c:v>4060</c:v>
                </c:pt>
                <c:pt idx="204">
                  <c:v>4080</c:v>
                </c:pt>
                <c:pt idx="205">
                  <c:v>4101</c:v>
                </c:pt>
                <c:pt idx="206">
                  <c:v>4121</c:v>
                </c:pt>
                <c:pt idx="207">
                  <c:v>4141</c:v>
                </c:pt>
                <c:pt idx="208">
                  <c:v>4161</c:v>
                </c:pt>
                <c:pt idx="209">
                  <c:v>4181</c:v>
                </c:pt>
                <c:pt idx="210">
                  <c:v>4201</c:v>
                </c:pt>
                <c:pt idx="211">
                  <c:v>4221</c:v>
                </c:pt>
                <c:pt idx="212">
                  <c:v>4241</c:v>
                </c:pt>
                <c:pt idx="213">
                  <c:v>4261</c:v>
                </c:pt>
                <c:pt idx="214">
                  <c:v>4281</c:v>
                </c:pt>
                <c:pt idx="215">
                  <c:v>4301</c:v>
                </c:pt>
                <c:pt idx="216">
                  <c:v>4321</c:v>
                </c:pt>
                <c:pt idx="217">
                  <c:v>4341</c:v>
                </c:pt>
                <c:pt idx="218">
                  <c:v>4361</c:v>
                </c:pt>
                <c:pt idx="219">
                  <c:v>4381</c:v>
                </c:pt>
                <c:pt idx="220">
                  <c:v>4401</c:v>
                </c:pt>
                <c:pt idx="221">
                  <c:v>4421</c:v>
                </c:pt>
                <c:pt idx="222">
                  <c:v>4441</c:v>
                </c:pt>
                <c:pt idx="223">
                  <c:v>4461</c:v>
                </c:pt>
                <c:pt idx="224">
                  <c:v>4481</c:v>
                </c:pt>
                <c:pt idx="225">
                  <c:v>4501</c:v>
                </c:pt>
                <c:pt idx="226">
                  <c:v>4521</c:v>
                </c:pt>
                <c:pt idx="227">
                  <c:v>4541</c:v>
                </c:pt>
                <c:pt idx="228">
                  <c:v>4561</c:v>
                </c:pt>
                <c:pt idx="229">
                  <c:v>4581</c:v>
                </c:pt>
                <c:pt idx="230">
                  <c:v>4601</c:v>
                </c:pt>
                <c:pt idx="231">
                  <c:v>4622</c:v>
                </c:pt>
                <c:pt idx="232">
                  <c:v>4642</c:v>
                </c:pt>
                <c:pt idx="233">
                  <c:v>4662</c:v>
                </c:pt>
                <c:pt idx="234">
                  <c:v>4682</c:v>
                </c:pt>
                <c:pt idx="235">
                  <c:v>4702</c:v>
                </c:pt>
                <c:pt idx="236">
                  <c:v>4722</c:v>
                </c:pt>
                <c:pt idx="237">
                  <c:v>4742</c:v>
                </c:pt>
                <c:pt idx="238">
                  <c:v>4762</c:v>
                </c:pt>
                <c:pt idx="239">
                  <c:v>4782</c:v>
                </c:pt>
                <c:pt idx="240">
                  <c:v>4802</c:v>
                </c:pt>
                <c:pt idx="241">
                  <c:v>4822</c:v>
                </c:pt>
                <c:pt idx="242">
                  <c:v>4842</c:v>
                </c:pt>
                <c:pt idx="243">
                  <c:v>4862</c:v>
                </c:pt>
                <c:pt idx="244">
                  <c:v>4882</c:v>
                </c:pt>
                <c:pt idx="245">
                  <c:v>4902</c:v>
                </c:pt>
                <c:pt idx="246">
                  <c:v>4922</c:v>
                </c:pt>
                <c:pt idx="247">
                  <c:v>4942</c:v>
                </c:pt>
                <c:pt idx="248">
                  <c:v>4962</c:v>
                </c:pt>
                <c:pt idx="249">
                  <c:v>4982</c:v>
                </c:pt>
                <c:pt idx="250">
                  <c:v>5002</c:v>
                </c:pt>
                <c:pt idx="251">
                  <c:v>5022</c:v>
                </c:pt>
                <c:pt idx="252">
                  <c:v>5042</c:v>
                </c:pt>
                <c:pt idx="253">
                  <c:v>5062</c:v>
                </c:pt>
                <c:pt idx="254">
                  <c:v>5082</c:v>
                </c:pt>
                <c:pt idx="255">
                  <c:v>5103</c:v>
                </c:pt>
                <c:pt idx="256">
                  <c:v>5123</c:v>
                </c:pt>
                <c:pt idx="257">
                  <c:v>5143</c:v>
                </c:pt>
                <c:pt idx="258">
                  <c:v>5163</c:v>
                </c:pt>
                <c:pt idx="259">
                  <c:v>5183</c:v>
                </c:pt>
                <c:pt idx="260">
                  <c:v>5203</c:v>
                </c:pt>
                <c:pt idx="261">
                  <c:v>5223</c:v>
                </c:pt>
                <c:pt idx="262">
                  <c:v>5243</c:v>
                </c:pt>
                <c:pt idx="263">
                  <c:v>5263</c:v>
                </c:pt>
                <c:pt idx="264">
                  <c:v>5283</c:v>
                </c:pt>
                <c:pt idx="265">
                  <c:v>5303</c:v>
                </c:pt>
                <c:pt idx="266">
                  <c:v>5323</c:v>
                </c:pt>
                <c:pt idx="267">
                  <c:v>5343</c:v>
                </c:pt>
                <c:pt idx="268">
                  <c:v>5363</c:v>
                </c:pt>
                <c:pt idx="269">
                  <c:v>5383</c:v>
                </c:pt>
                <c:pt idx="270">
                  <c:v>5403</c:v>
                </c:pt>
                <c:pt idx="271">
                  <c:v>5423</c:v>
                </c:pt>
                <c:pt idx="272">
                  <c:v>5443</c:v>
                </c:pt>
                <c:pt idx="273">
                  <c:v>5463</c:v>
                </c:pt>
                <c:pt idx="274">
                  <c:v>5483</c:v>
                </c:pt>
                <c:pt idx="275">
                  <c:v>5503</c:v>
                </c:pt>
                <c:pt idx="276">
                  <c:v>5523</c:v>
                </c:pt>
                <c:pt idx="277">
                  <c:v>5543</c:v>
                </c:pt>
                <c:pt idx="278">
                  <c:v>5563</c:v>
                </c:pt>
                <c:pt idx="279">
                  <c:v>5583</c:v>
                </c:pt>
                <c:pt idx="280">
                  <c:v>5604</c:v>
                </c:pt>
                <c:pt idx="281">
                  <c:v>5624</c:v>
                </c:pt>
                <c:pt idx="282">
                  <c:v>5644</c:v>
                </c:pt>
                <c:pt idx="283">
                  <c:v>5664</c:v>
                </c:pt>
                <c:pt idx="284">
                  <c:v>5684</c:v>
                </c:pt>
                <c:pt idx="285">
                  <c:v>5704</c:v>
                </c:pt>
                <c:pt idx="286">
                  <c:v>5724</c:v>
                </c:pt>
                <c:pt idx="287">
                  <c:v>5744</c:v>
                </c:pt>
                <c:pt idx="288">
                  <c:v>5764</c:v>
                </c:pt>
                <c:pt idx="289">
                  <c:v>5784</c:v>
                </c:pt>
                <c:pt idx="290">
                  <c:v>5804</c:v>
                </c:pt>
                <c:pt idx="291">
                  <c:v>5824</c:v>
                </c:pt>
                <c:pt idx="292">
                  <c:v>5844</c:v>
                </c:pt>
                <c:pt idx="293">
                  <c:v>5864</c:v>
                </c:pt>
                <c:pt idx="294">
                  <c:v>5884</c:v>
                </c:pt>
                <c:pt idx="295">
                  <c:v>5904</c:v>
                </c:pt>
                <c:pt idx="296">
                  <c:v>5924</c:v>
                </c:pt>
                <c:pt idx="297">
                  <c:v>5944</c:v>
                </c:pt>
                <c:pt idx="298">
                  <c:v>5964</c:v>
                </c:pt>
                <c:pt idx="299">
                  <c:v>5984</c:v>
                </c:pt>
                <c:pt idx="300">
                  <c:v>6005</c:v>
                </c:pt>
                <c:pt idx="301">
                  <c:v>6025</c:v>
                </c:pt>
                <c:pt idx="302">
                  <c:v>6045</c:v>
                </c:pt>
                <c:pt idx="303">
                  <c:v>6065</c:v>
                </c:pt>
                <c:pt idx="304">
                  <c:v>6085</c:v>
                </c:pt>
                <c:pt idx="305">
                  <c:v>6105</c:v>
                </c:pt>
                <c:pt idx="306">
                  <c:v>6125</c:v>
                </c:pt>
                <c:pt idx="307">
                  <c:v>6145</c:v>
                </c:pt>
                <c:pt idx="308">
                  <c:v>6165</c:v>
                </c:pt>
                <c:pt idx="309">
                  <c:v>6185</c:v>
                </c:pt>
                <c:pt idx="310">
                  <c:v>6205</c:v>
                </c:pt>
                <c:pt idx="311">
                  <c:v>6225</c:v>
                </c:pt>
                <c:pt idx="312">
                  <c:v>6245</c:v>
                </c:pt>
                <c:pt idx="313">
                  <c:v>6265</c:v>
                </c:pt>
                <c:pt idx="314">
                  <c:v>6285</c:v>
                </c:pt>
                <c:pt idx="315">
                  <c:v>6305</c:v>
                </c:pt>
                <c:pt idx="316">
                  <c:v>6325</c:v>
                </c:pt>
                <c:pt idx="317">
                  <c:v>6345</c:v>
                </c:pt>
                <c:pt idx="318">
                  <c:v>6365</c:v>
                </c:pt>
                <c:pt idx="319">
                  <c:v>6385</c:v>
                </c:pt>
                <c:pt idx="320">
                  <c:v>6406</c:v>
                </c:pt>
                <c:pt idx="321">
                  <c:v>6426</c:v>
                </c:pt>
                <c:pt idx="322">
                  <c:v>6446</c:v>
                </c:pt>
                <c:pt idx="323">
                  <c:v>6466</c:v>
                </c:pt>
                <c:pt idx="324">
                  <c:v>6486</c:v>
                </c:pt>
                <c:pt idx="325">
                  <c:v>6506</c:v>
                </c:pt>
                <c:pt idx="326">
                  <c:v>6526</c:v>
                </c:pt>
                <c:pt idx="327">
                  <c:v>6546</c:v>
                </c:pt>
                <c:pt idx="328">
                  <c:v>6566</c:v>
                </c:pt>
                <c:pt idx="329">
                  <c:v>6586</c:v>
                </c:pt>
                <c:pt idx="330">
                  <c:v>6606</c:v>
                </c:pt>
                <c:pt idx="331">
                  <c:v>6626</c:v>
                </c:pt>
                <c:pt idx="332">
                  <c:v>6646</c:v>
                </c:pt>
                <c:pt idx="333">
                  <c:v>6666</c:v>
                </c:pt>
                <c:pt idx="334">
                  <c:v>6686</c:v>
                </c:pt>
                <c:pt idx="335">
                  <c:v>6706</c:v>
                </c:pt>
                <c:pt idx="336">
                  <c:v>6726</c:v>
                </c:pt>
                <c:pt idx="337">
                  <c:v>6746</c:v>
                </c:pt>
                <c:pt idx="338">
                  <c:v>6766</c:v>
                </c:pt>
                <c:pt idx="339">
                  <c:v>6786</c:v>
                </c:pt>
                <c:pt idx="340">
                  <c:v>6806</c:v>
                </c:pt>
                <c:pt idx="341">
                  <c:v>6826</c:v>
                </c:pt>
                <c:pt idx="342">
                  <c:v>6846</c:v>
                </c:pt>
                <c:pt idx="343">
                  <c:v>6866</c:v>
                </c:pt>
                <c:pt idx="344">
                  <c:v>6886</c:v>
                </c:pt>
                <c:pt idx="345">
                  <c:v>6906</c:v>
                </c:pt>
                <c:pt idx="346">
                  <c:v>6926</c:v>
                </c:pt>
                <c:pt idx="347">
                  <c:v>6946</c:v>
                </c:pt>
                <c:pt idx="348">
                  <c:v>6966</c:v>
                </c:pt>
                <c:pt idx="349">
                  <c:v>6987</c:v>
                </c:pt>
                <c:pt idx="350">
                  <c:v>7007</c:v>
                </c:pt>
                <c:pt idx="351">
                  <c:v>7027</c:v>
                </c:pt>
                <c:pt idx="352">
                  <c:v>7047</c:v>
                </c:pt>
                <c:pt idx="353">
                  <c:v>7067</c:v>
                </c:pt>
                <c:pt idx="354">
                  <c:v>7087</c:v>
                </c:pt>
                <c:pt idx="355">
                  <c:v>7107</c:v>
                </c:pt>
                <c:pt idx="356">
                  <c:v>7127</c:v>
                </c:pt>
                <c:pt idx="357">
                  <c:v>7147</c:v>
                </c:pt>
                <c:pt idx="358">
                  <c:v>7167</c:v>
                </c:pt>
                <c:pt idx="359">
                  <c:v>7187</c:v>
                </c:pt>
                <c:pt idx="360">
                  <c:v>7207</c:v>
                </c:pt>
                <c:pt idx="361">
                  <c:v>7227</c:v>
                </c:pt>
                <c:pt idx="362">
                  <c:v>7247</c:v>
                </c:pt>
                <c:pt idx="363">
                  <c:v>7267</c:v>
                </c:pt>
                <c:pt idx="364">
                  <c:v>7287</c:v>
                </c:pt>
                <c:pt idx="365">
                  <c:v>7307</c:v>
                </c:pt>
                <c:pt idx="366">
                  <c:v>7327</c:v>
                </c:pt>
                <c:pt idx="367">
                  <c:v>7347</c:v>
                </c:pt>
                <c:pt idx="368">
                  <c:v>7367</c:v>
                </c:pt>
                <c:pt idx="369">
                  <c:v>7387</c:v>
                </c:pt>
                <c:pt idx="370">
                  <c:v>7407</c:v>
                </c:pt>
                <c:pt idx="371">
                  <c:v>7427</c:v>
                </c:pt>
                <c:pt idx="372">
                  <c:v>7447</c:v>
                </c:pt>
                <c:pt idx="373">
                  <c:v>7467</c:v>
                </c:pt>
                <c:pt idx="374">
                  <c:v>7487</c:v>
                </c:pt>
                <c:pt idx="375">
                  <c:v>7508</c:v>
                </c:pt>
                <c:pt idx="376">
                  <c:v>7528</c:v>
                </c:pt>
                <c:pt idx="377">
                  <c:v>7548</c:v>
                </c:pt>
                <c:pt idx="378">
                  <c:v>7568</c:v>
                </c:pt>
                <c:pt idx="379">
                  <c:v>7588</c:v>
                </c:pt>
                <c:pt idx="380">
                  <c:v>7608</c:v>
                </c:pt>
                <c:pt idx="381">
                  <c:v>7628</c:v>
                </c:pt>
                <c:pt idx="382">
                  <c:v>7648</c:v>
                </c:pt>
                <c:pt idx="383">
                  <c:v>7668</c:v>
                </c:pt>
                <c:pt idx="384">
                  <c:v>7688</c:v>
                </c:pt>
                <c:pt idx="385">
                  <c:v>7708</c:v>
                </c:pt>
                <c:pt idx="386">
                  <c:v>7728</c:v>
                </c:pt>
                <c:pt idx="387">
                  <c:v>7748</c:v>
                </c:pt>
                <c:pt idx="388">
                  <c:v>7768</c:v>
                </c:pt>
                <c:pt idx="389">
                  <c:v>7788</c:v>
                </c:pt>
                <c:pt idx="390">
                  <c:v>7808</c:v>
                </c:pt>
                <c:pt idx="391">
                  <c:v>7828</c:v>
                </c:pt>
                <c:pt idx="392">
                  <c:v>7848</c:v>
                </c:pt>
                <c:pt idx="393">
                  <c:v>7868</c:v>
                </c:pt>
                <c:pt idx="394">
                  <c:v>7888</c:v>
                </c:pt>
                <c:pt idx="395">
                  <c:v>7909</c:v>
                </c:pt>
                <c:pt idx="396">
                  <c:v>7929</c:v>
                </c:pt>
                <c:pt idx="397">
                  <c:v>7949</c:v>
                </c:pt>
                <c:pt idx="398">
                  <c:v>7969</c:v>
                </c:pt>
                <c:pt idx="399">
                  <c:v>7989</c:v>
                </c:pt>
                <c:pt idx="400">
                  <c:v>8009</c:v>
                </c:pt>
                <c:pt idx="401">
                  <c:v>8029</c:v>
                </c:pt>
                <c:pt idx="402">
                  <c:v>8049</c:v>
                </c:pt>
                <c:pt idx="403">
                  <c:v>8069</c:v>
                </c:pt>
                <c:pt idx="404">
                  <c:v>8089</c:v>
                </c:pt>
                <c:pt idx="405">
                  <c:v>8109</c:v>
                </c:pt>
                <c:pt idx="406">
                  <c:v>8129</c:v>
                </c:pt>
                <c:pt idx="407">
                  <c:v>8149</c:v>
                </c:pt>
                <c:pt idx="408">
                  <c:v>8169</c:v>
                </c:pt>
                <c:pt idx="409">
                  <c:v>8189</c:v>
                </c:pt>
                <c:pt idx="410">
                  <c:v>8209</c:v>
                </c:pt>
                <c:pt idx="411">
                  <c:v>8230</c:v>
                </c:pt>
                <c:pt idx="412">
                  <c:v>8250</c:v>
                </c:pt>
                <c:pt idx="413">
                  <c:v>8270</c:v>
                </c:pt>
                <c:pt idx="414">
                  <c:v>8290</c:v>
                </c:pt>
                <c:pt idx="415">
                  <c:v>8310</c:v>
                </c:pt>
                <c:pt idx="416">
                  <c:v>8330</c:v>
                </c:pt>
                <c:pt idx="417">
                  <c:v>8350</c:v>
                </c:pt>
                <c:pt idx="418">
                  <c:v>8370</c:v>
                </c:pt>
                <c:pt idx="419">
                  <c:v>8390</c:v>
                </c:pt>
                <c:pt idx="420">
                  <c:v>8410</c:v>
                </c:pt>
                <c:pt idx="421">
                  <c:v>8430</c:v>
                </c:pt>
                <c:pt idx="422">
                  <c:v>8450</c:v>
                </c:pt>
                <c:pt idx="423">
                  <c:v>8470</c:v>
                </c:pt>
                <c:pt idx="424">
                  <c:v>8490</c:v>
                </c:pt>
                <c:pt idx="425">
                  <c:v>8510</c:v>
                </c:pt>
                <c:pt idx="426">
                  <c:v>8530</c:v>
                </c:pt>
                <c:pt idx="427">
                  <c:v>8550</c:v>
                </c:pt>
                <c:pt idx="428">
                  <c:v>8570</c:v>
                </c:pt>
                <c:pt idx="429">
                  <c:v>8590</c:v>
                </c:pt>
                <c:pt idx="430">
                  <c:v>8610</c:v>
                </c:pt>
                <c:pt idx="431">
                  <c:v>8630</c:v>
                </c:pt>
                <c:pt idx="432">
                  <c:v>8650</c:v>
                </c:pt>
                <c:pt idx="433">
                  <c:v>8670</c:v>
                </c:pt>
                <c:pt idx="434">
                  <c:v>8690</c:v>
                </c:pt>
                <c:pt idx="435">
                  <c:v>8710</c:v>
                </c:pt>
                <c:pt idx="436">
                  <c:v>8730</c:v>
                </c:pt>
                <c:pt idx="437">
                  <c:v>8750</c:v>
                </c:pt>
                <c:pt idx="438">
                  <c:v>8771</c:v>
                </c:pt>
                <c:pt idx="439">
                  <c:v>8791</c:v>
                </c:pt>
                <c:pt idx="440">
                  <c:v>8811</c:v>
                </c:pt>
                <c:pt idx="441">
                  <c:v>8831</c:v>
                </c:pt>
                <c:pt idx="442">
                  <c:v>8851</c:v>
                </c:pt>
                <c:pt idx="443">
                  <c:v>8871</c:v>
                </c:pt>
                <c:pt idx="444">
                  <c:v>8891</c:v>
                </c:pt>
                <c:pt idx="445">
                  <c:v>8911</c:v>
                </c:pt>
                <c:pt idx="446">
                  <c:v>8931</c:v>
                </c:pt>
                <c:pt idx="447">
                  <c:v>8951</c:v>
                </c:pt>
                <c:pt idx="448">
                  <c:v>8971</c:v>
                </c:pt>
                <c:pt idx="449">
                  <c:v>8991</c:v>
                </c:pt>
                <c:pt idx="450">
                  <c:v>9011</c:v>
                </c:pt>
                <c:pt idx="451">
                  <c:v>9031</c:v>
                </c:pt>
                <c:pt idx="452">
                  <c:v>9051</c:v>
                </c:pt>
                <c:pt idx="453">
                  <c:v>9071</c:v>
                </c:pt>
                <c:pt idx="454">
                  <c:v>9091</c:v>
                </c:pt>
                <c:pt idx="455">
                  <c:v>9111</c:v>
                </c:pt>
                <c:pt idx="456">
                  <c:v>9131</c:v>
                </c:pt>
                <c:pt idx="457">
                  <c:v>9151</c:v>
                </c:pt>
                <c:pt idx="458">
                  <c:v>9171</c:v>
                </c:pt>
                <c:pt idx="459">
                  <c:v>9192</c:v>
                </c:pt>
                <c:pt idx="460">
                  <c:v>9212</c:v>
                </c:pt>
                <c:pt idx="461">
                  <c:v>9232</c:v>
                </c:pt>
                <c:pt idx="462">
                  <c:v>9252</c:v>
                </c:pt>
                <c:pt idx="463">
                  <c:v>9272</c:v>
                </c:pt>
                <c:pt idx="464">
                  <c:v>9292</c:v>
                </c:pt>
                <c:pt idx="465">
                  <c:v>9312</c:v>
                </c:pt>
                <c:pt idx="466">
                  <c:v>9332</c:v>
                </c:pt>
                <c:pt idx="467">
                  <c:v>9352</c:v>
                </c:pt>
                <c:pt idx="468">
                  <c:v>9372</c:v>
                </c:pt>
                <c:pt idx="469">
                  <c:v>9392</c:v>
                </c:pt>
                <c:pt idx="470">
                  <c:v>9412</c:v>
                </c:pt>
                <c:pt idx="471">
                  <c:v>9432</c:v>
                </c:pt>
                <c:pt idx="472">
                  <c:v>9452</c:v>
                </c:pt>
                <c:pt idx="473">
                  <c:v>9472</c:v>
                </c:pt>
                <c:pt idx="474">
                  <c:v>9492</c:v>
                </c:pt>
                <c:pt idx="475">
                  <c:v>9512</c:v>
                </c:pt>
                <c:pt idx="476">
                  <c:v>9532</c:v>
                </c:pt>
                <c:pt idx="477">
                  <c:v>9552</c:v>
                </c:pt>
                <c:pt idx="478">
                  <c:v>9572</c:v>
                </c:pt>
                <c:pt idx="479">
                  <c:v>9592</c:v>
                </c:pt>
                <c:pt idx="480">
                  <c:v>9612</c:v>
                </c:pt>
                <c:pt idx="481">
                  <c:v>9633</c:v>
                </c:pt>
                <c:pt idx="482">
                  <c:v>9653</c:v>
                </c:pt>
                <c:pt idx="483">
                  <c:v>9673</c:v>
                </c:pt>
                <c:pt idx="484">
                  <c:v>9693</c:v>
                </c:pt>
                <c:pt idx="485">
                  <c:v>9713</c:v>
                </c:pt>
                <c:pt idx="486">
                  <c:v>9733</c:v>
                </c:pt>
                <c:pt idx="487">
                  <c:v>9753</c:v>
                </c:pt>
                <c:pt idx="488">
                  <c:v>9773</c:v>
                </c:pt>
                <c:pt idx="489">
                  <c:v>9793</c:v>
                </c:pt>
                <c:pt idx="490">
                  <c:v>9813</c:v>
                </c:pt>
                <c:pt idx="491">
                  <c:v>9833</c:v>
                </c:pt>
                <c:pt idx="492">
                  <c:v>9853</c:v>
                </c:pt>
                <c:pt idx="493">
                  <c:v>9873</c:v>
                </c:pt>
                <c:pt idx="494">
                  <c:v>9893</c:v>
                </c:pt>
                <c:pt idx="495">
                  <c:v>9913</c:v>
                </c:pt>
                <c:pt idx="496">
                  <c:v>9933</c:v>
                </c:pt>
                <c:pt idx="497">
                  <c:v>9953</c:v>
                </c:pt>
                <c:pt idx="498">
                  <c:v>9973</c:v>
                </c:pt>
                <c:pt idx="499">
                  <c:v>9993</c:v>
                </c:pt>
                <c:pt idx="500">
                  <c:v>10014</c:v>
                </c:pt>
                <c:pt idx="501">
                  <c:v>10034</c:v>
                </c:pt>
                <c:pt idx="502">
                  <c:v>10054</c:v>
                </c:pt>
                <c:pt idx="503">
                  <c:v>10074</c:v>
                </c:pt>
                <c:pt idx="504">
                  <c:v>10094</c:v>
                </c:pt>
                <c:pt idx="505">
                  <c:v>10114</c:v>
                </c:pt>
                <c:pt idx="506">
                  <c:v>10134</c:v>
                </c:pt>
                <c:pt idx="507">
                  <c:v>10154</c:v>
                </c:pt>
                <c:pt idx="508">
                  <c:v>10174</c:v>
                </c:pt>
                <c:pt idx="509">
                  <c:v>10194</c:v>
                </c:pt>
                <c:pt idx="510">
                  <c:v>10214</c:v>
                </c:pt>
                <c:pt idx="511">
                  <c:v>10234</c:v>
                </c:pt>
                <c:pt idx="512">
                  <c:v>10254</c:v>
                </c:pt>
                <c:pt idx="513">
                  <c:v>10274</c:v>
                </c:pt>
                <c:pt idx="514">
                  <c:v>10294</c:v>
                </c:pt>
                <c:pt idx="515">
                  <c:v>10314</c:v>
                </c:pt>
                <c:pt idx="516">
                  <c:v>10334</c:v>
                </c:pt>
                <c:pt idx="517">
                  <c:v>10354</c:v>
                </c:pt>
                <c:pt idx="518">
                  <c:v>10374</c:v>
                </c:pt>
                <c:pt idx="519">
                  <c:v>10394</c:v>
                </c:pt>
                <c:pt idx="520">
                  <c:v>10414</c:v>
                </c:pt>
                <c:pt idx="521">
                  <c:v>10434</c:v>
                </c:pt>
                <c:pt idx="522">
                  <c:v>10454</c:v>
                </c:pt>
                <c:pt idx="523">
                  <c:v>10475</c:v>
                </c:pt>
                <c:pt idx="524">
                  <c:v>10495</c:v>
                </c:pt>
                <c:pt idx="525">
                  <c:v>10515</c:v>
                </c:pt>
                <c:pt idx="526">
                  <c:v>10535</c:v>
                </c:pt>
                <c:pt idx="527">
                  <c:v>10555</c:v>
                </c:pt>
                <c:pt idx="528">
                  <c:v>10575</c:v>
                </c:pt>
                <c:pt idx="529">
                  <c:v>10595</c:v>
                </c:pt>
                <c:pt idx="530">
                  <c:v>10615</c:v>
                </c:pt>
                <c:pt idx="531">
                  <c:v>10635</c:v>
                </c:pt>
                <c:pt idx="532">
                  <c:v>10655</c:v>
                </c:pt>
                <c:pt idx="533">
                  <c:v>10675</c:v>
                </c:pt>
                <c:pt idx="534">
                  <c:v>10695</c:v>
                </c:pt>
                <c:pt idx="535">
                  <c:v>10715</c:v>
                </c:pt>
                <c:pt idx="536">
                  <c:v>10735</c:v>
                </c:pt>
                <c:pt idx="537">
                  <c:v>10755</c:v>
                </c:pt>
                <c:pt idx="538">
                  <c:v>10775</c:v>
                </c:pt>
                <c:pt idx="539">
                  <c:v>10795</c:v>
                </c:pt>
                <c:pt idx="540">
                  <c:v>10816</c:v>
                </c:pt>
                <c:pt idx="541">
                  <c:v>10836</c:v>
                </c:pt>
                <c:pt idx="542">
                  <c:v>10856</c:v>
                </c:pt>
                <c:pt idx="543">
                  <c:v>10876</c:v>
                </c:pt>
                <c:pt idx="544">
                  <c:v>10896</c:v>
                </c:pt>
                <c:pt idx="545">
                  <c:v>10916</c:v>
                </c:pt>
                <c:pt idx="546">
                  <c:v>10936</c:v>
                </c:pt>
                <c:pt idx="547">
                  <c:v>10956</c:v>
                </c:pt>
                <c:pt idx="548">
                  <c:v>10976</c:v>
                </c:pt>
                <c:pt idx="549">
                  <c:v>10996</c:v>
                </c:pt>
                <c:pt idx="550">
                  <c:v>11016</c:v>
                </c:pt>
                <c:pt idx="551">
                  <c:v>11036</c:v>
                </c:pt>
                <c:pt idx="552">
                  <c:v>11056</c:v>
                </c:pt>
                <c:pt idx="553">
                  <c:v>11076</c:v>
                </c:pt>
                <c:pt idx="554">
                  <c:v>11096</c:v>
                </c:pt>
                <c:pt idx="555">
                  <c:v>11116</c:v>
                </c:pt>
                <c:pt idx="556">
                  <c:v>11137</c:v>
                </c:pt>
                <c:pt idx="557">
                  <c:v>11157</c:v>
                </c:pt>
                <c:pt idx="558">
                  <c:v>11177</c:v>
                </c:pt>
                <c:pt idx="559">
                  <c:v>11197</c:v>
                </c:pt>
                <c:pt idx="560">
                  <c:v>11217</c:v>
                </c:pt>
                <c:pt idx="561">
                  <c:v>11237</c:v>
                </c:pt>
                <c:pt idx="562">
                  <c:v>11257</c:v>
                </c:pt>
                <c:pt idx="563">
                  <c:v>11277</c:v>
                </c:pt>
                <c:pt idx="564">
                  <c:v>11297</c:v>
                </c:pt>
                <c:pt idx="565">
                  <c:v>11317</c:v>
                </c:pt>
                <c:pt idx="566">
                  <c:v>11337</c:v>
                </c:pt>
                <c:pt idx="567">
                  <c:v>11357</c:v>
                </c:pt>
                <c:pt idx="568">
                  <c:v>11377</c:v>
                </c:pt>
                <c:pt idx="569">
                  <c:v>11397</c:v>
                </c:pt>
                <c:pt idx="570">
                  <c:v>11417</c:v>
                </c:pt>
                <c:pt idx="571">
                  <c:v>11437</c:v>
                </c:pt>
                <c:pt idx="572">
                  <c:v>11457</c:v>
                </c:pt>
                <c:pt idx="573">
                  <c:v>11477</c:v>
                </c:pt>
                <c:pt idx="574">
                  <c:v>11498</c:v>
                </c:pt>
                <c:pt idx="575">
                  <c:v>11518</c:v>
                </c:pt>
                <c:pt idx="576">
                  <c:v>11538</c:v>
                </c:pt>
                <c:pt idx="577">
                  <c:v>11558</c:v>
                </c:pt>
                <c:pt idx="578">
                  <c:v>11578</c:v>
                </c:pt>
                <c:pt idx="579">
                  <c:v>11598</c:v>
                </c:pt>
                <c:pt idx="580">
                  <c:v>11618</c:v>
                </c:pt>
                <c:pt idx="581">
                  <c:v>11638</c:v>
                </c:pt>
                <c:pt idx="582">
                  <c:v>11658</c:v>
                </c:pt>
                <c:pt idx="583">
                  <c:v>11678</c:v>
                </c:pt>
                <c:pt idx="584">
                  <c:v>11698</c:v>
                </c:pt>
                <c:pt idx="585">
                  <c:v>11718</c:v>
                </c:pt>
                <c:pt idx="586">
                  <c:v>11738</c:v>
                </c:pt>
                <c:pt idx="587">
                  <c:v>11758</c:v>
                </c:pt>
                <c:pt idx="588">
                  <c:v>11778</c:v>
                </c:pt>
                <c:pt idx="589">
                  <c:v>11798</c:v>
                </c:pt>
                <c:pt idx="590">
                  <c:v>11818</c:v>
                </c:pt>
                <c:pt idx="591">
                  <c:v>11838</c:v>
                </c:pt>
                <c:pt idx="592">
                  <c:v>11858</c:v>
                </c:pt>
                <c:pt idx="593">
                  <c:v>11878</c:v>
                </c:pt>
                <c:pt idx="594">
                  <c:v>11898</c:v>
                </c:pt>
                <c:pt idx="595">
                  <c:v>11918</c:v>
                </c:pt>
                <c:pt idx="596">
                  <c:v>11938</c:v>
                </c:pt>
                <c:pt idx="597">
                  <c:v>11958</c:v>
                </c:pt>
                <c:pt idx="598">
                  <c:v>11978</c:v>
                </c:pt>
                <c:pt idx="599">
                  <c:v>11998</c:v>
                </c:pt>
                <c:pt idx="600">
                  <c:v>12018</c:v>
                </c:pt>
                <c:pt idx="601">
                  <c:v>12038</c:v>
                </c:pt>
                <c:pt idx="602">
                  <c:v>12058</c:v>
                </c:pt>
                <c:pt idx="603">
                  <c:v>12079</c:v>
                </c:pt>
                <c:pt idx="604">
                  <c:v>12099</c:v>
                </c:pt>
                <c:pt idx="605">
                  <c:v>12119</c:v>
                </c:pt>
                <c:pt idx="606">
                  <c:v>12139</c:v>
                </c:pt>
                <c:pt idx="607">
                  <c:v>12159</c:v>
                </c:pt>
                <c:pt idx="608">
                  <c:v>12179</c:v>
                </c:pt>
                <c:pt idx="609">
                  <c:v>12199</c:v>
                </c:pt>
                <c:pt idx="610">
                  <c:v>12219</c:v>
                </c:pt>
                <c:pt idx="611">
                  <c:v>12239</c:v>
                </c:pt>
                <c:pt idx="612">
                  <c:v>12259</c:v>
                </c:pt>
                <c:pt idx="613">
                  <c:v>12279</c:v>
                </c:pt>
                <c:pt idx="614">
                  <c:v>12299</c:v>
                </c:pt>
                <c:pt idx="615">
                  <c:v>12319</c:v>
                </c:pt>
                <c:pt idx="616">
                  <c:v>12339</c:v>
                </c:pt>
                <c:pt idx="617">
                  <c:v>12359</c:v>
                </c:pt>
                <c:pt idx="618">
                  <c:v>12379</c:v>
                </c:pt>
                <c:pt idx="619">
                  <c:v>12399</c:v>
                </c:pt>
                <c:pt idx="620">
                  <c:v>12419</c:v>
                </c:pt>
                <c:pt idx="621">
                  <c:v>12439</c:v>
                </c:pt>
                <c:pt idx="622">
                  <c:v>12459</c:v>
                </c:pt>
                <c:pt idx="623">
                  <c:v>12479</c:v>
                </c:pt>
                <c:pt idx="624">
                  <c:v>12499</c:v>
                </c:pt>
                <c:pt idx="625">
                  <c:v>12519</c:v>
                </c:pt>
                <c:pt idx="626">
                  <c:v>12539</c:v>
                </c:pt>
                <c:pt idx="627">
                  <c:v>12559</c:v>
                </c:pt>
                <c:pt idx="628">
                  <c:v>12579</c:v>
                </c:pt>
                <c:pt idx="629">
                  <c:v>12599</c:v>
                </c:pt>
                <c:pt idx="630">
                  <c:v>12620</c:v>
                </c:pt>
                <c:pt idx="631">
                  <c:v>12640</c:v>
                </c:pt>
                <c:pt idx="632">
                  <c:v>12660</c:v>
                </c:pt>
                <c:pt idx="633">
                  <c:v>12680</c:v>
                </c:pt>
                <c:pt idx="634">
                  <c:v>12700</c:v>
                </c:pt>
                <c:pt idx="635">
                  <c:v>12720</c:v>
                </c:pt>
                <c:pt idx="636">
                  <c:v>12740</c:v>
                </c:pt>
                <c:pt idx="637">
                  <c:v>12760</c:v>
                </c:pt>
                <c:pt idx="638">
                  <c:v>12780</c:v>
                </c:pt>
                <c:pt idx="639">
                  <c:v>12800</c:v>
                </c:pt>
                <c:pt idx="640">
                  <c:v>12820</c:v>
                </c:pt>
                <c:pt idx="641">
                  <c:v>12840</c:v>
                </c:pt>
                <c:pt idx="642">
                  <c:v>12860</c:v>
                </c:pt>
                <c:pt idx="643">
                  <c:v>12880</c:v>
                </c:pt>
                <c:pt idx="644">
                  <c:v>12900</c:v>
                </c:pt>
                <c:pt idx="645">
                  <c:v>12921</c:v>
                </c:pt>
                <c:pt idx="646">
                  <c:v>12941</c:v>
                </c:pt>
                <c:pt idx="647">
                  <c:v>12961</c:v>
                </c:pt>
                <c:pt idx="648">
                  <c:v>12981</c:v>
                </c:pt>
                <c:pt idx="649">
                  <c:v>13001</c:v>
                </c:pt>
                <c:pt idx="650">
                  <c:v>13021</c:v>
                </c:pt>
                <c:pt idx="651">
                  <c:v>13041</c:v>
                </c:pt>
                <c:pt idx="652">
                  <c:v>13061</c:v>
                </c:pt>
              </c:numCache>
            </c:numRef>
          </c:xVal>
          <c:yVal>
            <c:numRef>
              <c:f>'1290 bar'!$K$148:$K$800</c:f>
              <c:numCache>
                <c:formatCode>0</c:formatCode>
                <c:ptCount val="653"/>
                <c:pt idx="0">
                  <c:v>37.364798426745331</c:v>
                </c:pt>
                <c:pt idx="1">
                  <c:v>36.381514257620452</c:v>
                </c:pt>
                <c:pt idx="2">
                  <c:v>35.398230088495581</c:v>
                </c:pt>
                <c:pt idx="3">
                  <c:v>35.398230088495581</c:v>
                </c:pt>
                <c:pt idx="4">
                  <c:v>35.398230088495581</c:v>
                </c:pt>
                <c:pt idx="5">
                  <c:v>34.414945919370702</c:v>
                </c:pt>
                <c:pt idx="6">
                  <c:v>34.414945919370702</c:v>
                </c:pt>
                <c:pt idx="7">
                  <c:v>33.431661750245823</c:v>
                </c:pt>
                <c:pt idx="8">
                  <c:v>33.431661750245823</c:v>
                </c:pt>
                <c:pt idx="9">
                  <c:v>33.431661750245823</c:v>
                </c:pt>
                <c:pt idx="10">
                  <c:v>34.414945919370702</c:v>
                </c:pt>
                <c:pt idx="11">
                  <c:v>34.414945919370702</c:v>
                </c:pt>
                <c:pt idx="12">
                  <c:v>35.398230088495581</c:v>
                </c:pt>
                <c:pt idx="13">
                  <c:v>36.381514257620452</c:v>
                </c:pt>
                <c:pt idx="14">
                  <c:v>37.364798426745331</c:v>
                </c:pt>
                <c:pt idx="15">
                  <c:v>37.364798426745331</c:v>
                </c:pt>
                <c:pt idx="16">
                  <c:v>38.34808259587021</c:v>
                </c:pt>
                <c:pt idx="17">
                  <c:v>39.331366764995089</c:v>
                </c:pt>
                <c:pt idx="18">
                  <c:v>39.331366764995089</c:v>
                </c:pt>
                <c:pt idx="19">
                  <c:v>39.331366764995089</c:v>
                </c:pt>
                <c:pt idx="20">
                  <c:v>40.314650934119967</c:v>
                </c:pt>
                <c:pt idx="21">
                  <c:v>41.297935103244839</c:v>
                </c:pt>
                <c:pt idx="22">
                  <c:v>42.281219272369718</c:v>
                </c:pt>
                <c:pt idx="23">
                  <c:v>42.281219272369718</c:v>
                </c:pt>
                <c:pt idx="24">
                  <c:v>43.264503441494597</c:v>
                </c:pt>
                <c:pt idx="25">
                  <c:v>44.247787610619476</c:v>
                </c:pt>
                <c:pt idx="26">
                  <c:v>44.247787610619476</c:v>
                </c:pt>
                <c:pt idx="27">
                  <c:v>45.231071779744347</c:v>
                </c:pt>
                <c:pt idx="28">
                  <c:v>45.231071779744347</c:v>
                </c:pt>
                <c:pt idx="29">
                  <c:v>46.214355948869226</c:v>
                </c:pt>
                <c:pt idx="30">
                  <c:v>46.214355948869226</c:v>
                </c:pt>
                <c:pt idx="31">
                  <c:v>47.197640117994105</c:v>
                </c:pt>
                <c:pt idx="32">
                  <c:v>46.214355948869226</c:v>
                </c:pt>
                <c:pt idx="33">
                  <c:v>47.197640117994105</c:v>
                </c:pt>
                <c:pt idx="34">
                  <c:v>47.197640117994105</c:v>
                </c:pt>
                <c:pt idx="35">
                  <c:v>48.180924287118984</c:v>
                </c:pt>
                <c:pt idx="36">
                  <c:v>49.164208456243863</c:v>
                </c:pt>
                <c:pt idx="37">
                  <c:v>49.164208456243863</c:v>
                </c:pt>
                <c:pt idx="38">
                  <c:v>50.147492625368734</c:v>
                </c:pt>
                <c:pt idx="39">
                  <c:v>50.147492625368734</c:v>
                </c:pt>
                <c:pt idx="40">
                  <c:v>50.147492625368734</c:v>
                </c:pt>
                <c:pt idx="41">
                  <c:v>51.130776794493613</c:v>
                </c:pt>
                <c:pt idx="42">
                  <c:v>51.130776794493613</c:v>
                </c:pt>
                <c:pt idx="43">
                  <c:v>51.130776794493613</c:v>
                </c:pt>
                <c:pt idx="44">
                  <c:v>51.130776794493613</c:v>
                </c:pt>
                <c:pt idx="45">
                  <c:v>52.114060963618492</c:v>
                </c:pt>
                <c:pt idx="46">
                  <c:v>52.114060963618492</c:v>
                </c:pt>
                <c:pt idx="47">
                  <c:v>53.097345132743371</c:v>
                </c:pt>
                <c:pt idx="48">
                  <c:v>53.097345132743371</c:v>
                </c:pt>
                <c:pt idx="49">
                  <c:v>53.097345132743371</c:v>
                </c:pt>
                <c:pt idx="50">
                  <c:v>54.080629301868242</c:v>
                </c:pt>
                <c:pt idx="51">
                  <c:v>54.080629301868242</c:v>
                </c:pt>
                <c:pt idx="52">
                  <c:v>54.080629301868242</c:v>
                </c:pt>
                <c:pt idx="53">
                  <c:v>54.080629301868242</c:v>
                </c:pt>
                <c:pt idx="54">
                  <c:v>55.063913470993121</c:v>
                </c:pt>
                <c:pt idx="55">
                  <c:v>55.063913470993121</c:v>
                </c:pt>
                <c:pt idx="56">
                  <c:v>56.047197640118</c:v>
                </c:pt>
                <c:pt idx="57">
                  <c:v>56.047197640118</c:v>
                </c:pt>
                <c:pt idx="58">
                  <c:v>56.047197640118</c:v>
                </c:pt>
                <c:pt idx="59">
                  <c:v>57.030481809242879</c:v>
                </c:pt>
                <c:pt idx="60">
                  <c:v>57.030481809242879</c:v>
                </c:pt>
                <c:pt idx="61">
                  <c:v>57.030481809242879</c:v>
                </c:pt>
                <c:pt idx="62">
                  <c:v>57.030481809242879</c:v>
                </c:pt>
                <c:pt idx="63">
                  <c:v>57.030481809242879</c:v>
                </c:pt>
                <c:pt idx="64">
                  <c:v>58.013765978367751</c:v>
                </c:pt>
                <c:pt idx="65">
                  <c:v>58.013765978367751</c:v>
                </c:pt>
                <c:pt idx="66">
                  <c:v>58.013765978367751</c:v>
                </c:pt>
                <c:pt idx="67">
                  <c:v>58.997050147492629</c:v>
                </c:pt>
                <c:pt idx="68">
                  <c:v>58.997050147492629</c:v>
                </c:pt>
                <c:pt idx="69">
                  <c:v>59.980334316617508</c:v>
                </c:pt>
                <c:pt idx="70">
                  <c:v>59.980334316617508</c:v>
                </c:pt>
                <c:pt idx="71">
                  <c:v>60.963618485742387</c:v>
                </c:pt>
                <c:pt idx="72">
                  <c:v>60.963618485742387</c:v>
                </c:pt>
                <c:pt idx="73">
                  <c:v>61.946902654867266</c:v>
                </c:pt>
                <c:pt idx="74">
                  <c:v>62.930186823992138</c:v>
                </c:pt>
                <c:pt idx="75">
                  <c:v>64.896755162241888</c:v>
                </c:pt>
                <c:pt idx="76">
                  <c:v>67.846607669616532</c:v>
                </c:pt>
                <c:pt idx="77">
                  <c:v>71.779744346116033</c:v>
                </c:pt>
                <c:pt idx="78">
                  <c:v>75.712881022615548</c:v>
                </c:pt>
                <c:pt idx="79">
                  <c:v>80.629301868239935</c:v>
                </c:pt>
                <c:pt idx="80">
                  <c:v>85.545722713864322</c:v>
                </c:pt>
                <c:pt idx="81">
                  <c:v>89.478859390363823</c:v>
                </c:pt>
                <c:pt idx="82">
                  <c:v>94.39528023598821</c:v>
                </c:pt>
                <c:pt idx="83">
                  <c:v>98.328416912487725</c:v>
                </c:pt>
                <c:pt idx="84">
                  <c:v>102.26155358898723</c:v>
                </c:pt>
                <c:pt idx="85">
                  <c:v>106.19469026548674</c:v>
                </c:pt>
                <c:pt idx="86">
                  <c:v>110.12782694198624</c:v>
                </c:pt>
                <c:pt idx="87">
                  <c:v>113.07767944936087</c:v>
                </c:pt>
                <c:pt idx="88">
                  <c:v>117.01081612586039</c:v>
                </c:pt>
                <c:pt idx="89">
                  <c:v>119.96066863323502</c:v>
                </c:pt>
                <c:pt idx="90">
                  <c:v>122.91052114060965</c:v>
                </c:pt>
                <c:pt idx="91">
                  <c:v>126.84365781710916</c:v>
                </c:pt>
                <c:pt idx="92">
                  <c:v>129.79351032448378</c:v>
                </c:pt>
                <c:pt idx="93">
                  <c:v>132.74336283185841</c:v>
                </c:pt>
                <c:pt idx="94">
                  <c:v>135.69321533923306</c:v>
                </c:pt>
                <c:pt idx="95">
                  <c:v>138.64306784660769</c:v>
                </c:pt>
                <c:pt idx="96">
                  <c:v>141.59292035398232</c:v>
                </c:pt>
                <c:pt idx="97">
                  <c:v>145.52605703048181</c:v>
                </c:pt>
                <c:pt idx="98">
                  <c:v>147.49262536873158</c:v>
                </c:pt>
                <c:pt idx="99">
                  <c:v>149.45919370698132</c:v>
                </c:pt>
                <c:pt idx="100">
                  <c:v>152.40904621435595</c:v>
                </c:pt>
                <c:pt idx="101">
                  <c:v>154.37561455260573</c:v>
                </c:pt>
                <c:pt idx="102">
                  <c:v>156.34218289085547</c:v>
                </c:pt>
                <c:pt idx="103">
                  <c:v>159.2920353982301</c:v>
                </c:pt>
                <c:pt idx="104">
                  <c:v>161.25860373647987</c:v>
                </c:pt>
                <c:pt idx="105">
                  <c:v>163.22517207472961</c:v>
                </c:pt>
                <c:pt idx="106">
                  <c:v>166.17502458210424</c:v>
                </c:pt>
                <c:pt idx="107">
                  <c:v>168.14159292035399</c:v>
                </c:pt>
                <c:pt idx="108">
                  <c:v>170.10816125860376</c:v>
                </c:pt>
                <c:pt idx="109">
                  <c:v>172.0747295968535</c:v>
                </c:pt>
                <c:pt idx="110">
                  <c:v>174.04129793510327</c:v>
                </c:pt>
                <c:pt idx="111">
                  <c:v>176.9911504424779</c:v>
                </c:pt>
                <c:pt idx="112">
                  <c:v>178.95771878072765</c:v>
                </c:pt>
                <c:pt idx="113">
                  <c:v>180.92428711897739</c:v>
                </c:pt>
                <c:pt idx="114">
                  <c:v>182.89085545722716</c:v>
                </c:pt>
                <c:pt idx="115">
                  <c:v>185.84070796460179</c:v>
                </c:pt>
                <c:pt idx="116">
                  <c:v>187.80727630285153</c:v>
                </c:pt>
                <c:pt idx="117">
                  <c:v>189.77384464110131</c:v>
                </c:pt>
                <c:pt idx="118">
                  <c:v>191.74041297935105</c:v>
                </c:pt>
                <c:pt idx="119">
                  <c:v>194.69026548672568</c:v>
                </c:pt>
                <c:pt idx="120">
                  <c:v>196.65683382497545</c:v>
                </c:pt>
                <c:pt idx="121">
                  <c:v>198.62340216322519</c:v>
                </c:pt>
                <c:pt idx="122">
                  <c:v>200.58997050147494</c:v>
                </c:pt>
                <c:pt idx="123">
                  <c:v>202.55653883972471</c:v>
                </c:pt>
                <c:pt idx="124">
                  <c:v>205.50639134709934</c:v>
                </c:pt>
                <c:pt idx="125">
                  <c:v>207.47295968534908</c:v>
                </c:pt>
                <c:pt idx="126">
                  <c:v>209.43952802359885</c:v>
                </c:pt>
                <c:pt idx="127">
                  <c:v>211.4060963618486</c:v>
                </c:pt>
                <c:pt idx="128">
                  <c:v>213.37266470009834</c:v>
                </c:pt>
                <c:pt idx="129">
                  <c:v>216.32251720747297</c:v>
                </c:pt>
                <c:pt idx="130">
                  <c:v>218.28908554572274</c:v>
                </c:pt>
                <c:pt idx="131">
                  <c:v>220.25565388397249</c:v>
                </c:pt>
                <c:pt idx="132">
                  <c:v>223.20550639134711</c:v>
                </c:pt>
                <c:pt idx="133">
                  <c:v>225.17207472959689</c:v>
                </c:pt>
                <c:pt idx="134">
                  <c:v>227.13864306784663</c:v>
                </c:pt>
                <c:pt idx="135">
                  <c:v>229.10521140609637</c:v>
                </c:pt>
                <c:pt idx="136">
                  <c:v>231.07177974434614</c:v>
                </c:pt>
                <c:pt idx="137">
                  <c:v>234.02163225172077</c:v>
                </c:pt>
                <c:pt idx="138">
                  <c:v>235.98820058997052</c:v>
                </c:pt>
                <c:pt idx="139">
                  <c:v>237.95476892822029</c:v>
                </c:pt>
                <c:pt idx="140">
                  <c:v>240.90462143559492</c:v>
                </c:pt>
                <c:pt idx="141">
                  <c:v>242.87118977384466</c:v>
                </c:pt>
                <c:pt idx="142">
                  <c:v>244.83775811209441</c:v>
                </c:pt>
                <c:pt idx="143">
                  <c:v>246.80432645034418</c:v>
                </c:pt>
                <c:pt idx="144">
                  <c:v>249.75417895771881</c:v>
                </c:pt>
                <c:pt idx="145">
                  <c:v>251.72074729596855</c:v>
                </c:pt>
                <c:pt idx="146">
                  <c:v>253.68731563421832</c:v>
                </c:pt>
                <c:pt idx="147">
                  <c:v>255.65388397246807</c:v>
                </c:pt>
                <c:pt idx="148">
                  <c:v>258.60373647984272</c:v>
                </c:pt>
                <c:pt idx="149">
                  <c:v>260.57030481809244</c:v>
                </c:pt>
                <c:pt idx="150">
                  <c:v>262.53687315634221</c:v>
                </c:pt>
                <c:pt idx="151">
                  <c:v>264.50344149459198</c:v>
                </c:pt>
                <c:pt idx="152">
                  <c:v>266.4700098328417</c:v>
                </c:pt>
                <c:pt idx="153">
                  <c:v>268.43657817109147</c:v>
                </c:pt>
                <c:pt idx="154">
                  <c:v>270.40314650934124</c:v>
                </c:pt>
                <c:pt idx="155">
                  <c:v>272.36971484759096</c:v>
                </c:pt>
                <c:pt idx="156">
                  <c:v>274.33628318584073</c:v>
                </c:pt>
                <c:pt idx="157">
                  <c:v>276.3028515240905</c:v>
                </c:pt>
                <c:pt idx="158">
                  <c:v>279.2527040314651</c:v>
                </c:pt>
                <c:pt idx="159">
                  <c:v>281.21927236971487</c:v>
                </c:pt>
                <c:pt idx="160">
                  <c:v>283.18584070796464</c:v>
                </c:pt>
                <c:pt idx="161">
                  <c:v>285.15240904621436</c:v>
                </c:pt>
                <c:pt idx="162">
                  <c:v>287.11897738446413</c:v>
                </c:pt>
                <c:pt idx="163">
                  <c:v>290.06882989183879</c:v>
                </c:pt>
                <c:pt idx="164">
                  <c:v>292.0353982300885</c:v>
                </c:pt>
                <c:pt idx="165">
                  <c:v>294.00196656833828</c:v>
                </c:pt>
                <c:pt idx="166">
                  <c:v>295.96853490658805</c:v>
                </c:pt>
                <c:pt idx="167">
                  <c:v>297.93510324483776</c:v>
                </c:pt>
                <c:pt idx="168">
                  <c:v>299.90167158308753</c:v>
                </c:pt>
                <c:pt idx="169">
                  <c:v>302.85152409046219</c:v>
                </c:pt>
                <c:pt idx="170">
                  <c:v>304.81809242871191</c:v>
                </c:pt>
                <c:pt idx="171">
                  <c:v>306.78466076696168</c:v>
                </c:pt>
                <c:pt idx="172">
                  <c:v>308.75122910521145</c:v>
                </c:pt>
                <c:pt idx="173">
                  <c:v>310.71779744346117</c:v>
                </c:pt>
                <c:pt idx="174">
                  <c:v>312.68436578171094</c:v>
                </c:pt>
                <c:pt idx="175">
                  <c:v>314.65093411996071</c:v>
                </c:pt>
                <c:pt idx="176">
                  <c:v>317.60078662733531</c:v>
                </c:pt>
                <c:pt idx="177">
                  <c:v>319.56735496558508</c:v>
                </c:pt>
                <c:pt idx="178">
                  <c:v>321.53392330383485</c:v>
                </c:pt>
                <c:pt idx="179">
                  <c:v>323.50049164208457</c:v>
                </c:pt>
                <c:pt idx="180">
                  <c:v>325.46705998033434</c:v>
                </c:pt>
                <c:pt idx="181">
                  <c:v>327.43362831858411</c:v>
                </c:pt>
                <c:pt idx="182">
                  <c:v>330.38348082595871</c:v>
                </c:pt>
                <c:pt idx="183">
                  <c:v>332.35004916420849</c:v>
                </c:pt>
                <c:pt idx="184">
                  <c:v>334.31661750245826</c:v>
                </c:pt>
                <c:pt idx="185">
                  <c:v>336.28318584070797</c:v>
                </c:pt>
                <c:pt idx="186">
                  <c:v>338.24975417895774</c:v>
                </c:pt>
                <c:pt idx="187">
                  <c:v>340.21632251720752</c:v>
                </c:pt>
                <c:pt idx="188">
                  <c:v>343.16617502458212</c:v>
                </c:pt>
                <c:pt idx="189">
                  <c:v>345.13274336283189</c:v>
                </c:pt>
                <c:pt idx="190">
                  <c:v>347.09931170108166</c:v>
                </c:pt>
                <c:pt idx="191">
                  <c:v>349.06588003933138</c:v>
                </c:pt>
                <c:pt idx="192">
                  <c:v>352.01573254670603</c:v>
                </c:pt>
                <c:pt idx="193">
                  <c:v>353.98230088495581</c:v>
                </c:pt>
                <c:pt idx="194">
                  <c:v>355.94886922320552</c:v>
                </c:pt>
                <c:pt idx="195">
                  <c:v>357.91543756145529</c:v>
                </c:pt>
                <c:pt idx="196">
                  <c:v>360.86529006882995</c:v>
                </c:pt>
                <c:pt idx="197">
                  <c:v>362.83185840707966</c:v>
                </c:pt>
                <c:pt idx="198">
                  <c:v>364.79842674532944</c:v>
                </c:pt>
                <c:pt idx="199">
                  <c:v>366.76499508357921</c:v>
                </c:pt>
                <c:pt idx="200">
                  <c:v>369.71484759095381</c:v>
                </c:pt>
                <c:pt idx="201">
                  <c:v>370.6981317600787</c:v>
                </c:pt>
                <c:pt idx="202">
                  <c:v>373.64798426745335</c:v>
                </c:pt>
                <c:pt idx="203">
                  <c:v>375.61455260570307</c:v>
                </c:pt>
                <c:pt idx="204">
                  <c:v>377.58112094395284</c:v>
                </c:pt>
                <c:pt idx="205">
                  <c:v>379.54768928220261</c:v>
                </c:pt>
                <c:pt idx="206">
                  <c:v>381.51425762045233</c:v>
                </c:pt>
                <c:pt idx="207">
                  <c:v>383.4808259587021</c:v>
                </c:pt>
                <c:pt idx="208">
                  <c:v>385.44739429695187</c:v>
                </c:pt>
                <c:pt idx="209">
                  <c:v>387.41396263520159</c:v>
                </c:pt>
                <c:pt idx="210">
                  <c:v>390.36381514257624</c:v>
                </c:pt>
                <c:pt idx="211">
                  <c:v>392.33038348082601</c:v>
                </c:pt>
                <c:pt idx="212">
                  <c:v>394.29695181907573</c:v>
                </c:pt>
                <c:pt idx="213">
                  <c:v>396.2635201573255</c:v>
                </c:pt>
                <c:pt idx="214">
                  <c:v>398.23008849557527</c:v>
                </c:pt>
                <c:pt idx="215">
                  <c:v>401.17994100294987</c:v>
                </c:pt>
                <c:pt idx="216">
                  <c:v>402.16322517207476</c:v>
                </c:pt>
                <c:pt idx="217">
                  <c:v>405.11307767944942</c:v>
                </c:pt>
                <c:pt idx="218">
                  <c:v>407.07964601769913</c:v>
                </c:pt>
                <c:pt idx="219">
                  <c:v>409.0462143559489</c:v>
                </c:pt>
                <c:pt idx="220">
                  <c:v>411.01278269419868</c:v>
                </c:pt>
                <c:pt idx="221">
                  <c:v>412.97935103244839</c:v>
                </c:pt>
                <c:pt idx="222">
                  <c:v>414.94591937069816</c:v>
                </c:pt>
                <c:pt idx="223">
                  <c:v>417.89577187807282</c:v>
                </c:pt>
                <c:pt idx="224">
                  <c:v>419.86234021632254</c:v>
                </c:pt>
                <c:pt idx="225">
                  <c:v>421.82890855457231</c:v>
                </c:pt>
                <c:pt idx="226">
                  <c:v>423.79547689282208</c:v>
                </c:pt>
                <c:pt idx="227">
                  <c:v>425.7620452310718</c:v>
                </c:pt>
                <c:pt idx="228">
                  <c:v>427.72861356932157</c:v>
                </c:pt>
                <c:pt idx="229">
                  <c:v>430.67846607669622</c:v>
                </c:pt>
                <c:pt idx="230">
                  <c:v>432.64503441494594</c:v>
                </c:pt>
                <c:pt idx="231">
                  <c:v>434.61160275319571</c:v>
                </c:pt>
                <c:pt idx="232">
                  <c:v>436.57817109144548</c:v>
                </c:pt>
                <c:pt idx="233">
                  <c:v>438.5447394296952</c:v>
                </c:pt>
                <c:pt idx="234">
                  <c:v>441.49459193706986</c:v>
                </c:pt>
                <c:pt idx="235">
                  <c:v>443.46116027531963</c:v>
                </c:pt>
                <c:pt idx="236">
                  <c:v>445.42772861356934</c:v>
                </c:pt>
                <c:pt idx="237">
                  <c:v>447.39429695181911</c:v>
                </c:pt>
                <c:pt idx="238">
                  <c:v>449.36086529006889</c:v>
                </c:pt>
                <c:pt idx="239">
                  <c:v>452.31071779744349</c:v>
                </c:pt>
                <c:pt idx="240">
                  <c:v>453.29400196656837</c:v>
                </c:pt>
                <c:pt idx="241">
                  <c:v>456.24385447394303</c:v>
                </c:pt>
                <c:pt idx="242">
                  <c:v>458.21042281219275</c:v>
                </c:pt>
                <c:pt idx="243">
                  <c:v>460.17699115044252</c:v>
                </c:pt>
                <c:pt idx="244">
                  <c:v>462.14355948869229</c:v>
                </c:pt>
                <c:pt idx="245">
                  <c:v>465.09341199606689</c:v>
                </c:pt>
                <c:pt idx="246">
                  <c:v>467.05998033431666</c:v>
                </c:pt>
                <c:pt idx="247">
                  <c:v>469.02654867256643</c:v>
                </c:pt>
                <c:pt idx="248">
                  <c:v>470.99311701081615</c:v>
                </c:pt>
                <c:pt idx="249">
                  <c:v>472.95968534906592</c:v>
                </c:pt>
                <c:pt idx="250">
                  <c:v>474.92625368731569</c:v>
                </c:pt>
                <c:pt idx="251">
                  <c:v>476.89282202556541</c:v>
                </c:pt>
                <c:pt idx="252">
                  <c:v>478.85939036381518</c:v>
                </c:pt>
                <c:pt idx="253">
                  <c:v>481.80924287118984</c:v>
                </c:pt>
                <c:pt idx="254">
                  <c:v>483.77581120943955</c:v>
                </c:pt>
                <c:pt idx="255">
                  <c:v>485.74237954768932</c:v>
                </c:pt>
                <c:pt idx="256">
                  <c:v>487.7089478859391</c:v>
                </c:pt>
                <c:pt idx="257">
                  <c:v>489.67551622418881</c:v>
                </c:pt>
                <c:pt idx="258">
                  <c:v>491.64208456243858</c:v>
                </c:pt>
                <c:pt idx="259">
                  <c:v>494.59193706981324</c:v>
                </c:pt>
                <c:pt idx="260">
                  <c:v>496.55850540806296</c:v>
                </c:pt>
                <c:pt idx="261">
                  <c:v>498.52507374631273</c:v>
                </c:pt>
                <c:pt idx="262">
                  <c:v>500.4916420845625</c:v>
                </c:pt>
                <c:pt idx="263">
                  <c:v>502.45821042281221</c:v>
                </c:pt>
                <c:pt idx="264">
                  <c:v>504.42477876106199</c:v>
                </c:pt>
                <c:pt idx="265">
                  <c:v>507.37463126843664</c:v>
                </c:pt>
                <c:pt idx="266">
                  <c:v>509.34119960668636</c:v>
                </c:pt>
                <c:pt idx="267">
                  <c:v>511.30776794493613</c:v>
                </c:pt>
                <c:pt idx="268">
                  <c:v>513.2743362831859</c:v>
                </c:pt>
                <c:pt idx="269">
                  <c:v>515.24090462143567</c:v>
                </c:pt>
                <c:pt idx="270">
                  <c:v>517.20747295968545</c:v>
                </c:pt>
                <c:pt idx="271">
                  <c:v>519.1740412979351</c:v>
                </c:pt>
                <c:pt idx="272">
                  <c:v>521.14060963618488</c:v>
                </c:pt>
                <c:pt idx="273">
                  <c:v>524.09046214355953</c:v>
                </c:pt>
                <c:pt idx="274">
                  <c:v>526.05703048180931</c:v>
                </c:pt>
                <c:pt idx="275">
                  <c:v>528.02359882005908</c:v>
                </c:pt>
                <c:pt idx="276">
                  <c:v>529.99016715830885</c:v>
                </c:pt>
                <c:pt idx="277">
                  <c:v>531.95673549655851</c:v>
                </c:pt>
                <c:pt idx="278">
                  <c:v>533.92330383480828</c:v>
                </c:pt>
                <c:pt idx="279">
                  <c:v>535.88987217305805</c:v>
                </c:pt>
                <c:pt idx="280">
                  <c:v>538.83972468043271</c:v>
                </c:pt>
                <c:pt idx="281">
                  <c:v>540.80629301868248</c:v>
                </c:pt>
                <c:pt idx="282">
                  <c:v>542.77286135693225</c:v>
                </c:pt>
                <c:pt idx="283">
                  <c:v>544.73942969518191</c:v>
                </c:pt>
                <c:pt idx="284">
                  <c:v>547.68928220255657</c:v>
                </c:pt>
                <c:pt idx="285">
                  <c:v>549.65585054080634</c:v>
                </c:pt>
                <c:pt idx="286">
                  <c:v>551.62241887905611</c:v>
                </c:pt>
                <c:pt idx="287">
                  <c:v>553.58898721730588</c:v>
                </c:pt>
                <c:pt idx="288">
                  <c:v>555.55555555555566</c:v>
                </c:pt>
                <c:pt idx="289">
                  <c:v>557.52212389380531</c:v>
                </c:pt>
                <c:pt idx="290">
                  <c:v>559.48869223205509</c:v>
                </c:pt>
                <c:pt idx="291">
                  <c:v>562.43854473942974</c:v>
                </c:pt>
                <c:pt idx="292">
                  <c:v>564.40511307767952</c:v>
                </c:pt>
                <c:pt idx="293">
                  <c:v>566.37168141592929</c:v>
                </c:pt>
                <c:pt idx="294">
                  <c:v>568.33824975417906</c:v>
                </c:pt>
                <c:pt idx="295">
                  <c:v>570.30481809242872</c:v>
                </c:pt>
                <c:pt idx="296">
                  <c:v>572.27138643067849</c:v>
                </c:pt>
                <c:pt idx="297">
                  <c:v>575.22123893805315</c:v>
                </c:pt>
                <c:pt idx="298">
                  <c:v>577.18780727630292</c:v>
                </c:pt>
                <c:pt idx="299">
                  <c:v>579.15437561455269</c:v>
                </c:pt>
                <c:pt idx="300">
                  <c:v>581.12094395280246</c:v>
                </c:pt>
                <c:pt idx="301">
                  <c:v>583.08751229105212</c:v>
                </c:pt>
                <c:pt idx="302">
                  <c:v>585.05408062930189</c:v>
                </c:pt>
                <c:pt idx="303">
                  <c:v>588.00393313667655</c:v>
                </c:pt>
                <c:pt idx="304">
                  <c:v>588.98721730580144</c:v>
                </c:pt>
                <c:pt idx="305">
                  <c:v>591.93706981317609</c:v>
                </c:pt>
                <c:pt idx="306">
                  <c:v>593.90363815142587</c:v>
                </c:pt>
                <c:pt idx="307">
                  <c:v>595.87020648967552</c:v>
                </c:pt>
                <c:pt idx="308">
                  <c:v>597.8367748279253</c:v>
                </c:pt>
                <c:pt idx="309">
                  <c:v>599.80334316617507</c:v>
                </c:pt>
                <c:pt idx="310">
                  <c:v>602.75319567354973</c:v>
                </c:pt>
                <c:pt idx="311">
                  <c:v>603.73647984267461</c:v>
                </c:pt>
                <c:pt idx="312">
                  <c:v>606.68633235004927</c:v>
                </c:pt>
                <c:pt idx="313">
                  <c:v>608.65290068829893</c:v>
                </c:pt>
                <c:pt idx="314">
                  <c:v>610.6194690265487</c:v>
                </c:pt>
                <c:pt idx="315">
                  <c:v>612.58603736479847</c:v>
                </c:pt>
                <c:pt idx="316">
                  <c:v>614.55260570304824</c:v>
                </c:pt>
                <c:pt idx="317">
                  <c:v>616.51917404129802</c:v>
                </c:pt>
                <c:pt idx="318">
                  <c:v>619.46902654867267</c:v>
                </c:pt>
                <c:pt idx="319">
                  <c:v>621.43559488692233</c:v>
                </c:pt>
                <c:pt idx="320">
                  <c:v>623.4021632251721</c:v>
                </c:pt>
                <c:pt idx="321">
                  <c:v>625.36873156342187</c:v>
                </c:pt>
                <c:pt idx="322">
                  <c:v>627.33529990167165</c:v>
                </c:pt>
                <c:pt idx="323">
                  <c:v>630.2851524090463</c:v>
                </c:pt>
                <c:pt idx="324">
                  <c:v>632.25172074729608</c:v>
                </c:pt>
                <c:pt idx="325">
                  <c:v>634.21828908554573</c:v>
                </c:pt>
                <c:pt idx="326">
                  <c:v>636.18485742379551</c:v>
                </c:pt>
                <c:pt idx="327">
                  <c:v>638.15142576204528</c:v>
                </c:pt>
                <c:pt idx="328">
                  <c:v>640.11799410029505</c:v>
                </c:pt>
                <c:pt idx="329">
                  <c:v>642.08456243854482</c:v>
                </c:pt>
                <c:pt idx="330">
                  <c:v>644.05113077679459</c:v>
                </c:pt>
                <c:pt idx="331">
                  <c:v>646.01769911504437</c:v>
                </c:pt>
                <c:pt idx="332">
                  <c:v>648.96755162241891</c:v>
                </c:pt>
                <c:pt idx="333">
                  <c:v>650.93411996066868</c:v>
                </c:pt>
                <c:pt idx="334">
                  <c:v>652.90068829891845</c:v>
                </c:pt>
                <c:pt idx="335">
                  <c:v>654.86725663716823</c:v>
                </c:pt>
                <c:pt idx="336">
                  <c:v>656.833824975418</c:v>
                </c:pt>
                <c:pt idx="337">
                  <c:v>658.80039331366777</c:v>
                </c:pt>
                <c:pt idx="338">
                  <c:v>661.75024582104231</c:v>
                </c:pt>
                <c:pt idx="339">
                  <c:v>663.71681415929208</c:v>
                </c:pt>
                <c:pt idx="340">
                  <c:v>665.68338249754186</c:v>
                </c:pt>
                <c:pt idx="341">
                  <c:v>667.64995083579163</c:v>
                </c:pt>
                <c:pt idx="342">
                  <c:v>669.6165191740414</c:v>
                </c:pt>
                <c:pt idx="343">
                  <c:v>671.58308751229117</c:v>
                </c:pt>
                <c:pt idx="344">
                  <c:v>674.53294001966572</c:v>
                </c:pt>
                <c:pt idx="345">
                  <c:v>676.49950835791549</c:v>
                </c:pt>
                <c:pt idx="346">
                  <c:v>678.46607669616526</c:v>
                </c:pt>
                <c:pt idx="347">
                  <c:v>680.43264503441503</c:v>
                </c:pt>
                <c:pt idx="348">
                  <c:v>682.3992133726648</c:v>
                </c:pt>
                <c:pt idx="349">
                  <c:v>684.36578171091458</c:v>
                </c:pt>
                <c:pt idx="350">
                  <c:v>686.33235004916423</c:v>
                </c:pt>
                <c:pt idx="351">
                  <c:v>688.29891838741401</c:v>
                </c:pt>
                <c:pt idx="352">
                  <c:v>691.24877089478866</c:v>
                </c:pt>
                <c:pt idx="353">
                  <c:v>693.21533923303843</c:v>
                </c:pt>
                <c:pt idx="354">
                  <c:v>695.18190757128821</c:v>
                </c:pt>
                <c:pt idx="355">
                  <c:v>697.14847590953798</c:v>
                </c:pt>
                <c:pt idx="356">
                  <c:v>699.11504424778764</c:v>
                </c:pt>
                <c:pt idx="357">
                  <c:v>701.08161258603741</c:v>
                </c:pt>
                <c:pt idx="358">
                  <c:v>703.04818092428718</c:v>
                </c:pt>
                <c:pt idx="359">
                  <c:v>705.99803343166184</c:v>
                </c:pt>
                <c:pt idx="360">
                  <c:v>707.96460176991161</c:v>
                </c:pt>
                <c:pt idx="361">
                  <c:v>709.93117010816138</c:v>
                </c:pt>
                <c:pt idx="362">
                  <c:v>711.89773844641104</c:v>
                </c:pt>
                <c:pt idx="363">
                  <c:v>713.86430678466081</c:v>
                </c:pt>
                <c:pt idx="364">
                  <c:v>715.83087512291058</c:v>
                </c:pt>
                <c:pt idx="365">
                  <c:v>717.79744346116036</c:v>
                </c:pt>
                <c:pt idx="366">
                  <c:v>720.74729596853501</c:v>
                </c:pt>
                <c:pt idx="367">
                  <c:v>722.71386430678479</c:v>
                </c:pt>
                <c:pt idx="368">
                  <c:v>724.68043264503444</c:v>
                </c:pt>
                <c:pt idx="369">
                  <c:v>726.64700098328422</c:v>
                </c:pt>
                <c:pt idx="370">
                  <c:v>728.61356932153399</c:v>
                </c:pt>
                <c:pt idx="371">
                  <c:v>731.56342182890864</c:v>
                </c:pt>
                <c:pt idx="372">
                  <c:v>733.52999016715842</c:v>
                </c:pt>
                <c:pt idx="373">
                  <c:v>735.49655850540819</c:v>
                </c:pt>
                <c:pt idx="374">
                  <c:v>737.46312684365785</c:v>
                </c:pt>
                <c:pt idx="375">
                  <c:v>739.42969518190762</c:v>
                </c:pt>
                <c:pt idx="376">
                  <c:v>742.37954768928228</c:v>
                </c:pt>
                <c:pt idx="377">
                  <c:v>744.34611602753205</c:v>
                </c:pt>
                <c:pt idx="378">
                  <c:v>746.31268436578182</c:v>
                </c:pt>
                <c:pt idx="379">
                  <c:v>748.27925270403159</c:v>
                </c:pt>
                <c:pt idx="380">
                  <c:v>750.24582104228125</c:v>
                </c:pt>
                <c:pt idx="381">
                  <c:v>752.21238938053102</c:v>
                </c:pt>
                <c:pt idx="382">
                  <c:v>754.17895771878079</c:v>
                </c:pt>
                <c:pt idx="383">
                  <c:v>757.12881022615545</c:v>
                </c:pt>
                <c:pt idx="384">
                  <c:v>759.09537856440522</c:v>
                </c:pt>
                <c:pt idx="385">
                  <c:v>761.061946902655</c:v>
                </c:pt>
                <c:pt idx="386">
                  <c:v>763.02851524090465</c:v>
                </c:pt>
                <c:pt idx="387">
                  <c:v>764.99508357915443</c:v>
                </c:pt>
                <c:pt idx="388">
                  <c:v>766.9616519174042</c:v>
                </c:pt>
                <c:pt idx="389">
                  <c:v>768.92822025565397</c:v>
                </c:pt>
                <c:pt idx="390">
                  <c:v>771.87807276302863</c:v>
                </c:pt>
                <c:pt idx="391">
                  <c:v>773.8446411012784</c:v>
                </c:pt>
                <c:pt idx="392">
                  <c:v>775.81120943952806</c:v>
                </c:pt>
                <c:pt idx="393">
                  <c:v>777.77777777777783</c:v>
                </c:pt>
                <c:pt idx="394">
                  <c:v>779.7443461160276</c:v>
                </c:pt>
                <c:pt idx="395">
                  <c:v>781.71091445427737</c:v>
                </c:pt>
                <c:pt idx="396">
                  <c:v>783.67748279252714</c:v>
                </c:pt>
                <c:pt idx="397">
                  <c:v>786.6273352999018</c:v>
                </c:pt>
                <c:pt idx="398">
                  <c:v>788.59390363815146</c:v>
                </c:pt>
                <c:pt idx="399">
                  <c:v>790.56047197640123</c:v>
                </c:pt>
                <c:pt idx="400">
                  <c:v>792.527040314651</c:v>
                </c:pt>
                <c:pt idx="401">
                  <c:v>794.49360865290078</c:v>
                </c:pt>
                <c:pt idx="402">
                  <c:v>796.46017699115055</c:v>
                </c:pt>
                <c:pt idx="403">
                  <c:v>798.42674532940032</c:v>
                </c:pt>
                <c:pt idx="404">
                  <c:v>800.39331366764998</c:v>
                </c:pt>
                <c:pt idx="405">
                  <c:v>803.34316617502463</c:v>
                </c:pt>
                <c:pt idx="406">
                  <c:v>805.30973451327441</c:v>
                </c:pt>
                <c:pt idx="407">
                  <c:v>807.27630285152418</c:v>
                </c:pt>
                <c:pt idx="408">
                  <c:v>809.24287118977395</c:v>
                </c:pt>
                <c:pt idx="409">
                  <c:v>811.20943952802372</c:v>
                </c:pt>
                <c:pt idx="410">
                  <c:v>813.17600786627338</c:v>
                </c:pt>
                <c:pt idx="411">
                  <c:v>816.12586037364804</c:v>
                </c:pt>
                <c:pt idx="412">
                  <c:v>818.09242871189781</c:v>
                </c:pt>
                <c:pt idx="413">
                  <c:v>820.05899705014758</c:v>
                </c:pt>
                <c:pt idx="414">
                  <c:v>822.02556538839735</c:v>
                </c:pt>
                <c:pt idx="415">
                  <c:v>823.99213372664713</c:v>
                </c:pt>
                <c:pt idx="416">
                  <c:v>825.95870206489678</c:v>
                </c:pt>
                <c:pt idx="417">
                  <c:v>827.92527040314656</c:v>
                </c:pt>
                <c:pt idx="418">
                  <c:v>830.87512291052121</c:v>
                </c:pt>
                <c:pt idx="419">
                  <c:v>832.84169124877099</c:v>
                </c:pt>
                <c:pt idx="420">
                  <c:v>834.80825958702076</c:v>
                </c:pt>
                <c:pt idx="421">
                  <c:v>836.77482792527053</c:v>
                </c:pt>
                <c:pt idx="422">
                  <c:v>838.74139626352019</c:v>
                </c:pt>
                <c:pt idx="423">
                  <c:v>841.69124877089484</c:v>
                </c:pt>
                <c:pt idx="424">
                  <c:v>843.65781710914462</c:v>
                </c:pt>
                <c:pt idx="425">
                  <c:v>845.62438544739439</c:v>
                </c:pt>
                <c:pt idx="426">
                  <c:v>847.59095378564416</c:v>
                </c:pt>
                <c:pt idx="427">
                  <c:v>849.55752212389393</c:v>
                </c:pt>
                <c:pt idx="428">
                  <c:v>851.52409046214359</c:v>
                </c:pt>
                <c:pt idx="429">
                  <c:v>854.47394296951825</c:v>
                </c:pt>
                <c:pt idx="430">
                  <c:v>856.44051130776802</c:v>
                </c:pt>
                <c:pt idx="431">
                  <c:v>858.40707964601779</c:v>
                </c:pt>
                <c:pt idx="432">
                  <c:v>860.37364798426756</c:v>
                </c:pt>
                <c:pt idx="433">
                  <c:v>862.34021632251734</c:v>
                </c:pt>
                <c:pt idx="434">
                  <c:v>864.30678466076699</c:v>
                </c:pt>
                <c:pt idx="435">
                  <c:v>866.27335299901677</c:v>
                </c:pt>
                <c:pt idx="436">
                  <c:v>868.23992133726654</c:v>
                </c:pt>
                <c:pt idx="437">
                  <c:v>871.18977384464119</c:v>
                </c:pt>
                <c:pt idx="438">
                  <c:v>873.15634218289097</c:v>
                </c:pt>
                <c:pt idx="439">
                  <c:v>875.12291052114074</c:v>
                </c:pt>
                <c:pt idx="440">
                  <c:v>877.0894788593904</c:v>
                </c:pt>
                <c:pt idx="441">
                  <c:v>879.05604719764017</c:v>
                </c:pt>
                <c:pt idx="442">
                  <c:v>881.02261553588994</c:v>
                </c:pt>
                <c:pt idx="443">
                  <c:v>883.9724680432646</c:v>
                </c:pt>
                <c:pt idx="444">
                  <c:v>885.93903638151437</c:v>
                </c:pt>
                <c:pt idx="445">
                  <c:v>887.90560471976414</c:v>
                </c:pt>
                <c:pt idx="446">
                  <c:v>889.8721730580138</c:v>
                </c:pt>
                <c:pt idx="447">
                  <c:v>891.83874139626357</c:v>
                </c:pt>
                <c:pt idx="448">
                  <c:v>893.80530973451334</c:v>
                </c:pt>
                <c:pt idx="449">
                  <c:v>895.77187807276312</c:v>
                </c:pt>
                <c:pt idx="450">
                  <c:v>897.73844641101289</c:v>
                </c:pt>
                <c:pt idx="451">
                  <c:v>899.70501474926266</c:v>
                </c:pt>
                <c:pt idx="452">
                  <c:v>902.6548672566372</c:v>
                </c:pt>
                <c:pt idx="453">
                  <c:v>904.62143559488698</c:v>
                </c:pt>
                <c:pt idx="454">
                  <c:v>906.58800393313675</c:v>
                </c:pt>
                <c:pt idx="455">
                  <c:v>908.55457227138652</c:v>
                </c:pt>
                <c:pt idx="456">
                  <c:v>910.52114060963629</c:v>
                </c:pt>
                <c:pt idx="457">
                  <c:v>913.47099311701095</c:v>
                </c:pt>
                <c:pt idx="458">
                  <c:v>915.43756145526061</c:v>
                </c:pt>
                <c:pt idx="459">
                  <c:v>917.40412979351038</c:v>
                </c:pt>
                <c:pt idx="460">
                  <c:v>919.37069813176015</c:v>
                </c:pt>
                <c:pt idx="461">
                  <c:v>921.33726647000992</c:v>
                </c:pt>
                <c:pt idx="462">
                  <c:v>922.32055063913481</c:v>
                </c:pt>
                <c:pt idx="463">
                  <c:v>922.32055063913481</c:v>
                </c:pt>
                <c:pt idx="464">
                  <c:v>921.33726647000992</c:v>
                </c:pt>
                <c:pt idx="465">
                  <c:v>921.33726647000992</c:v>
                </c:pt>
                <c:pt idx="466">
                  <c:v>921.33726647000992</c:v>
                </c:pt>
                <c:pt idx="467">
                  <c:v>921.33726647000992</c:v>
                </c:pt>
                <c:pt idx="468">
                  <c:v>921.33726647000992</c:v>
                </c:pt>
                <c:pt idx="469">
                  <c:v>921.33726647000992</c:v>
                </c:pt>
                <c:pt idx="470">
                  <c:v>921.33726647000992</c:v>
                </c:pt>
                <c:pt idx="471">
                  <c:v>921.33726647000992</c:v>
                </c:pt>
                <c:pt idx="472">
                  <c:v>921.33726647000992</c:v>
                </c:pt>
                <c:pt idx="473">
                  <c:v>921.33726647000992</c:v>
                </c:pt>
                <c:pt idx="474">
                  <c:v>920.35398230088504</c:v>
                </c:pt>
                <c:pt idx="475">
                  <c:v>921.33726647000992</c:v>
                </c:pt>
                <c:pt idx="476">
                  <c:v>920.35398230088504</c:v>
                </c:pt>
                <c:pt idx="477">
                  <c:v>920.35398230088504</c:v>
                </c:pt>
                <c:pt idx="478">
                  <c:v>920.35398230088504</c:v>
                </c:pt>
                <c:pt idx="479">
                  <c:v>920.35398230088504</c:v>
                </c:pt>
                <c:pt idx="480">
                  <c:v>920.35398230088504</c:v>
                </c:pt>
                <c:pt idx="481">
                  <c:v>920.35398230088504</c:v>
                </c:pt>
                <c:pt idx="482">
                  <c:v>920.35398230088504</c:v>
                </c:pt>
                <c:pt idx="483">
                  <c:v>921.33726647000992</c:v>
                </c:pt>
                <c:pt idx="484">
                  <c:v>921.33726647000992</c:v>
                </c:pt>
                <c:pt idx="485">
                  <c:v>921.33726647000992</c:v>
                </c:pt>
                <c:pt idx="486">
                  <c:v>920.35398230088504</c:v>
                </c:pt>
                <c:pt idx="487">
                  <c:v>921.33726647000992</c:v>
                </c:pt>
                <c:pt idx="488">
                  <c:v>920.35398230088504</c:v>
                </c:pt>
                <c:pt idx="489">
                  <c:v>920.35398230088504</c:v>
                </c:pt>
                <c:pt idx="490">
                  <c:v>920.35398230088504</c:v>
                </c:pt>
                <c:pt idx="491">
                  <c:v>921.33726647000992</c:v>
                </c:pt>
                <c:pt idx="492">
                  <c:v>920.35398230088504</c:v>
                </c:pt>
                <c:pt idx="493">
                  <c:v>920.35398230088504</c:v>
                </c:pt>
                <c:pt idx="494">
                  <c:v>921.33726647000992</c:v>
                </c:pt>
                <c:pt idx="495">
                  <c:v>920.35398230088504</c:v>
                </c:pt>
                <c:pt idx="496">
                  <c:v>920.35398230088504</c:v>
                </c:pt>
                <c:pt idx="497">
                  <c:v>921.33726647000992</c:v>
                </c:pt>
                <c:pt idx="498">
                  <c:v>921.33726647000992</c:v>
                </c:pt>
                <c:pt idx="499">
                  <c:v>921.33726647000992</c:v>
                </c:pt>
                <c:pt idx="500">
                  <c:v>920.35398230088504</c:v>
                </c:pt>
                <c:pt idx="501">
                  <c:v>920.35398230088504</c:v>
                </c:pt>
                <c:pt idx="502">
                  <c:v>920.35398230088504</c:v>
                </c:pt>
                <c:pt idx="503">
                  <c:v>921.33726647000992</c:v>
                </c:pt>
                <c:pt idx="504">
                  <c:v>920.35398230088504</c:v>
                </c:pt>
                <c:pt idx="505">
                  <c:v>920.35398230088504</c:v>
                </c:pt>
                <c:pt idx="506">
                  <c:v>920.35398230088504</c:v>
                </c:pt>
                <c:pt idx="507">
                  <c:v>920.35398230088504</c:v>
                </c:pt>
                <c:pt idx="508">
                  <c:v>920.35398230088504</c:v>
                </c:pt>
                <c:pt idx="509">
                  <c:v>921.33726647000992</c:v>
                </c:pt>
                <c:pt idx="510">
                  <c:v>921.33726647000992</c:v>
                </c:pt>
                <c:pt idx="511">
                  <c:v>921.33726647000992</c:v>
                </c:pt>
                <c:pt idx="512">
                  <c:v>920.35398230088504</c:v>
                </c:pt>
                <c:pt idx="513">
                  <c:v>920.35398230088504</c:v>
                </c:pt>
                <c:pt idx="514">
                  <c:v>920.35398230088504</c:v>
                </c:pt>
                <c:pt idx="515">
                  <c:v>921.33726647000992</c:v>
                </c:pt>
                <c:pt idx="516">
                  <c:v>921.33726647000992</c:v>
                </c:pt>
                <c:pt idx="517">
                  <c:v>920.35398230088504</c:v>
                </c:pt>
                <c:pt idx="518">
                  <c:v>920.35398230088504</c:v>
                </c:pt>
                <c:pt idx="519">
                  <c:v>920.35398230088504</c:v>
                </c:pt>
                <c:pt idx="520">
                  <c:v>920.35398230088504</c:v>
                </c:pt>
                <c:pt idx="521">
                  <c:v>921.33726647000992</c:v>
                </c:pt>
                <c:pt idx="522">
                  <c:v>920.35398230088504</c:v>
                </c:pt>
                <c:pt idx="523">
                  <c:v>921.33726647000992</c:v>
                </c:pt>
                <c:pt idx="524">
                  <c:v>920.35398230088504</c:v>
                </c:pt>
                <c:pt idx="525">
                  <c:v>921.33726647000992</c:v>
                </c:pt>
                <c:pt idx="526">
                  <c:v>920.35398230088504</c:v>
                </c:pt>
                <c:pt idx="527">
                  <c:v>921.33726647000992</c:v>
                </c:pt>
                <c:pt idx="528">
                  <c:v>920.35398230088504</c:v>
                </c:pt>
                <c:pt idx="529">
                  <c:v>920.35398230088504</c:v>
                </c:pt>
                <c:pt idx="530">
                  <c:v>920.35398230088504</c:v>
                </c:pt>
                <c:pt idx="531">
                  <c:v>920.35398230088504</c:v>
                </c:pt>
                <c:pt idx="532">
                  <c:v>920.35398230088504</c:v>
                </c:pt>
                <c:pt idx="533">
                  <c:v>920.35398230088504</c:v>
                </c:pt>
                <c:pt idx="534">
                  <c:v>920.35398230088504</c:v>
                </c:pt>
                <c:pt idx="535">
                  <c:v>920.35398230088504</c:v>
                </c:pt>
                <c:pt idx="536">
                  <c:v>920.35398230088504</c:v>
                </c:pt>
                <c:pt idx="537">
                  <c:v>920.35398230088504</c:v>
                </c:pt>
                <c:pt idx="538">
                  <c:v>920.35398230088504</c:v>
                </c:pt>
                <c:pt idx="539">
                  <c:v>920.35398230088504</c:v>
                </c:pt>
                <c:pt idx="540">
                  <c:v>920.35398230088504</c:v>
                </c:pt>
                <c:pt idx="541">
                  <c:v>920.35398230088504</c:v>
                </c:pt>
                <c:pt idx="542">
                  <c:v>920.35398230088504</c:v>
                </c:pt>
                <c:pt idx="543">
                  <c:v>920.35398230088504</c:v>
                </c:pt>
                <c:pt idx="544">
                  <c:v>920.35398230088504</c:v>
                </c:pt>
                <c:pt idx="545">
                  <c:v>920.35398230088504</c:v>
                </c:pt>
                <c:pt idx="546">
                  <c:v>920.35398230088504</c:v>
                </c:pt>
                <c:pt idx="547">
                  <c:v>920.35398230088504</c:v>
                </c:pt>
                <c:pt idx="548">
                  <c:v>920.35398230088504</c:v>
                </c:pt>
                <c:pt idx="549">
                  <c:v>920.35398230088504</c:v>
                </c:pt>
                <c:pt idx="550">
                  <c:v>920.35398230088504</c:v>
                </c:pt>
                <c:pt idx="551">
                  <c:v>920.35398230088504</c:v>
                </c:pt>
                <c:pt idx="552">
                  <c:v>921.33726647000992</c:v>
                </c:pt>
                <c:pt idx="553">
                  <c:v>921.33726647000992</c:v>
                </c:pt>
                <c:pt idx="554">
                  <c:v>920.35398230088504</c:v>
                </c:pt>
                <c:pt idx="555">
                  <c:v>921.33726647000992</c:v>
                </c:pt>
                <c:pt idx="556">
                  <c:v>920.35398230088504</c:v>
                </c:pt>
                <c:pt idx="557">
                  <c:v>920.35398230088504</c:v>
                </c:pt>
                <c:pt idx="558">
                  <c:v>921.33726647000992</c:v>
                </c:pt>
                <c:pt idx="559">
                  <c:v>921.33726647000992</c:v>
                </c:pt>
                <c:pt idx="560">
                  <c:v>921.33726647000992</c:v>
                </c:pt>
                <c:pt idx="561">
                  <c:v>920.35398230088504</c:v>
                </c:pt>
                <c:pt idx="562">
                  <c:v>920.35398230088504</c:v>
                </c:pt>
                <c:pt idx="563">
                  <c:v>920.35398230088504</c:v>
                </c:pt>
                <c:pt idx="564">
                  <c:v>920.35398230088504</c:v>
                </c:pt>
                <c:pt idx="565">
                  <c:v>920.35398230088504</c:v>
                </c:pt>
                <c:pt idx="566">
                  <c:v>920.35398230088504</c:v>
                </c:pt>
                <c:pt idx="567">
                  <c:v>920.35398230088504</c:v>
                </c:pt>
                <c:pt idx="568">
                  <c:v>921.33726647000992</c:v>
                </c:pt>
                <c:pt idx="569">
                  <c:v>920.35398230088504</c:v>
                </c:pt>
                <c:pt idx="570">
                  <c:v>921.33726647000992</c:v>
                </c:pt>
                <c:pt idx="571">
                  <c:v>921.33726647000992</c:v>
                </c:pt>
                <c:pt idx="572">
                  <c:v>920.35398230088504</c:v>
                </c:pt>
                <c:pt idx="573">
                  <c:v>920.35398230088504</c:v>
                </c:pt>
                <c:pt idx="574">
                  <c:v>921.33726647000992</c:v>
                </c:pt>
                <c:pt idx="575">
                  <c:v>920.35398230088504</c:v>
                </c:pt>
                <c:pt idx="576">
                  <c:v>920.35398230088504</c:v>
                </c:pt>
                <c:pt idx="577">
                  <c:v>921.33726647000992</c:v>
                </c:pt>
                <c:pt idx="578">
                  <c:v>920.35398230088504</c:v>
                </c:pt>
                <c:pt idx="579">
                  <c:v>921.33726647000992</c:v>
                </c:pt>
                <c:pt idx="580">
                  <c:v>921.33726647000992</c:v>
                </c:pt>
                <c:pt idx="581">
                  <c:v>921.33726647000992</c:v>
                </c:pt>
                <c:pt idx="582">
                  <c:v>920.35398230088504</c:v>
                </c:pt>
                <c:pt idx="583">
                  <c:v>921.33726647000992</c:v>
                </c:pt>
                <c:pt idx="584">
                  <c:v>920.35398230088504</c:v>
                </c:pt>
                <c:pt idx="585">
                  <c:v>921.33726647000992</c:v>
                </c:pt>
                <c:pt idx="586">
                  <c:v>921.33726647000992</c:v>
                </c:pt>
                <c:pt idx="587">
                  <c:v>920.35398230088504</c:v>
                </c:pt>
                <c:pt idx="588">
                  <c:v>920.35398230088504</c:v>
                </c:pt>
                <c:pt idx="589">
                  <c:v>920.35398230088504</c:v>
                </c:pt>
                <c:pt idx="590">
                  <c:v>920.35398230088504</c:v>
                </c:pt>
                <c:pt idx="591">
                  <c:v>920.35398230088504</c:v>
                </c:pt>
                <c:pt idx="592">
                  <c:v>920.35398230088504</c:v>
                </c:pt>
                <c:pt idx="593">
                  <c:v>920.35398230088504</c:v>
                </c:pt>
                <c:pt idx="594">
                  <c:v>920.35398230088504</c:v>
                </c:pt>
                <c:pt idx="595">
                  <c:v>920.35398230088504</c:v>
                </c:pt>
                <c:pt idx="596">
                  <c:v>920.35398230088504</c:v>
                </c:pt>
                <c:pt idx="597">
                  <c:v>920.35398230088504</c:v>
                </c:pt>
                <c:pt idx="598">
                  <c:v>920.35398230088504</c:v>
                </c:pt>
                <c:pt idx="599">
                  <c:v>920.35398230088504</c:v>
                </c:pt>
                <c:pt idx="600">
                  <c:v>921.33726647000992</c:v>
                </c:pt>
                <c:pt idx="601">
                  <c:v>920.35398230088504</c:v>
                </c:pt>
                <c:pt idx="602">
                  <c:v>920.35398230088504</c:v>
                </c:pt>
                <c:pt idx="603">
                  <c:v>920.35398230088504</c:v>
                </c:pt>
                <c:pt idx="604">
                  <c:v>920.35398230088504</c:v>
                </c:pt>
                <c:pt idx="605">
                  <c:v>920.35398230088504</c:v>
                </c:pt>
                <c:pt idx="606">
                  <c:v>920.35398230088504</c:v>
                </c:pt>
                <c:pt idx="607">
                  <c:v>920.35398230088504</c:v>
                </c:pt>
                <c:pt idx="608">
                  <c:v>920.35398230088504</c:v>
                </c:pt>
                <c:pt idx="609">
                  <c:v>920.35398230088504</c:v>
                </c:pt>
                <c:pt idx="610">
                  <c:v>920.35398230088504</c:v>
                </c:pt>
                <c:pt idx="611">
                  <c:v>921.33726647000992</c:v>
                </c:pt>
                <c:pt idx="612">
                  <c:v>920.35398230088504</c:v>
                </c:pt>
                <c:pt idx="613">
                  <c:v>920.35398230088504</c:v>
                </c:pt>
                <c:pt idx="614">
                  <c:v>921.33726647000992</c:v>
                </c:pt>
                <c:pt idx="615">
                  <c:v>920.35398230088504</c:v>
                </c:pt>
                <c:pt idx="616">
                  <c:v>920.35398230088504</c:v>
                </c:pt>
                <c:pt idx="617">
                  <c:v>920.35398230088504</c:v>
                </c:pt>
                <c:pt idx="618">
                  <c:v>921.33726647000992</c:v>
                </c:pt>
                <c:pt idx="619">
                  <c:v>920.35398230088504</c:v>
                </c:pt>
                <c:pt idx="620">
                  <c:v>920.35398230088504</c:v>
                </c:pt>
                <c:pt idx="621">
                  <c:v>920.35398230088504</c:v>
                </c:pt>
                <c:pt idx="622">
                  <c:v>920.35398230088504</c:v>
                </c:pt>
                <c:pt idx="623">
                  <c:v>920.35398230088504</c:v>
                </c:pt>
                <c:pt idx="624">
                  <c:v>920.35398230088504</c:v>
                </c:pt>
                <c:pt idx="625">
                  <c:v>920.35398230088504</c:v>
                </c:pt>
                <c:pt idx="626">
                  <c:v>920.35398230088504</c:v>
                </c:pt>
                <c:pt idx="627">
                  <c:v>920.35398230088504</c:v>
                </c:pt>
                <c:pt idx="628">
                  <c:v>920.35398230088504</c:v>
                </c:pt>
                <c:pt idx="629">
                  <c:v>921.33726647000992</c:v>
                </c:pt>
                <c:pt idx="630">
                  <c:v>921.33726647000992</c:v>
                </c:pt>
                <c:pt idx="631">
                  <c:v>920.35398230088504</c:v>
                </c:pt>
                <c:pt idx="632">
                  <c:v>920.35398230088504</c:v>
                </c:pt>
                <c:pt idx="633">
                  <c:v>920.35398230088504</c:v>
                </c:pt>
                <c:pt idx="634">
                  <c:v>920.35398230088504</c:v>
                </c:pt>
                <c:pt idx="635">
                  <c:v>920.35398230088504</c:v>
                </c:pt>
                <c:pt idx="636">
                  <c:v>920.35398230088504</c:v>
                </c:pt>
                <c:pt idx="637">
                  <c:v>920.35398230088504</c:v>
                </c:pt>
                <c:pt idx="638">
                  <c:v>920.35398230088504</c:v>
                </c:pt>
                <c:pt idx="639">
                  <c:v>920.35398230088504</c:v>
                </c:pt>
                <c:pt idx="640">
                  <c:v>920.35398230088504</c:v>
                </c:pt>
                <c:pt idx="641">
                  <c:v>919.37069813176015</c:v>
                </c:pt>
                <c:pt idx="642">
                  <c:v>917.40412979351038</c:v>
                </c:pt>
                <c:pt idx="643">
                  <c:v>915.43756145526061</c:v>
                </c:pt>
                <c:pt idx="644">
                  <c:v>912.48770894788606</c:v>
                </c:pt>
                <c:pt idx="645">
                  <c:v>910.52114060963629</c:v>
                </c:pt>
                <c:pt idx="646">
                  <c:v>908.55457227138652</c:v>
                </c:pt>
                <c:pt idx="647">
                  <c:v>906.58800393313675</c:v>
                </c:pt>
                <c:pt idx="648">
                  <c:v>904.62143559488698</c:v>
                </c:pt>
                <c:pt idx="649">
                  <c:v>901.67158308751243</c:v>
                </c:pt>
                <c:pt idx="650">
                  <c:v>899.70501474926266</c:v>
                </c:pt>
                <c:pt idx="651">
                  <c:v>897.73844641101289</c:v>
                </c:pt>
                <c:pt idx="652">
                  <c:v>895.77187807276312</c:v>
                </c:pt>
              </c:numCache>
            </c:numRef>
          </c:yVal>
          <c:smooth val="1"/>
        </c:ser>
        <c:ser>
          <c:idx val="5"/>
          <c:order val="5"/>
          <c:tx>
            <c:v>1290 bar P (bar)</c:v>
          </c:tx>
          <c:marker>
            <c:symbol val="none"/>
          </c:marker>
          <c:xVal>
            <c:numRef>
              <c:f>'1290 bar'!$I$148:$I$800</c:f>
              <c:numCache>
                <c:formatCode>General</c:formatCode>
                <c:ptCount val="653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321</c:v>
                </c:pt>
                <c:pt idx="17">
                  <c:v>341</c:v>
                </c:pt>
                <c:pt idx="18">
                  <c:v>361</c:v>
                </c:pt>
                <c:pt idx="19">
                  <c:v>381</c:v>
                </c:pt>
                <c:pt idx="20">
                  <c:v>401</c:v>
                </c:pt>
                <c:pt idx="21">
                  <c:v>421</c:v>
                </c:pt>
                <c:pt idx="22">
                  <c:v>441</c:v>
                </c:pt>
                <c:pt idx="23">
                  <c:v>461</c:v>
                </c:pt>
                <c:pt idx="24">
                  <c:v>481</c:v>
                </c:pt>
                <c:pt idx="25">
                  <c:v>501</c:v>
                </c:pt>
                <c:pt idx="26">
                  <c:v>521</c:v>
                </c:pt>
                <c:pt idx="27">
                  <c:v>541</c:v>
                </c:pt>
                <c:pt idx="28">
                  <c:v>561</c:v>
                </c:pt>
                <c:pt idx="29">
                  <c:v>581</c:v>
                </c:pt>
                <c:pt idx="30">
                  <c:v>601</c:v>
                </c:pt>
                <c:pt idx="31">
                  <c:v>621</c:v>
                </c:pt>
                <c:pt idx="32">
                  <c:v>641</c:v>
                </c:pt>
                <c:pt idx="33">
                  <c:v>661</c:v>
                </c:pt>
                <c:pt idx="34">
                  <c:v>681</c:v>
                </c:pt>
                <c:pt idx="35">
                  <c:v>701</c:v>
                </c:pt>
                <c:pt idx="36">
                  <c:v>721</c:v>
                </c:pt>
                <c:pt idx="37">
                  <c:v>741</c:v>
                </c:pt>
                <c:pt idx="38">
                  <c:v>761</c:v>
                </c:pt>
                <c:pt idx="39">
                  <c:v>781</c:v>
                </c:pt>
                <c:pt idx="40">
                  <c:v>801</c:v>
                </c:pt>
                <c:pt idx="41">
                  <c:v>821</c:v>
                </c:pt>
                <c:pt idx="42">
                  <c:v>841</c:v>
                </c:pt>
                <c:pt idx="43">
                  <c:v>861</c:v>
                </c:pt>
                <c:pt idx="44">
                  <c:v>881</c:v>
                </c:pt>
                <c:pt idx="45">
                  <c:v>901</c:v>
                </c:pt>
                <c:pt idx="46">
                  <c:v>921</c:v>
                </c:pt>
                <c:pt idx="47">
                  <c:v>941</c:v>
                </c:pt>
                <c:pt idx="48">
                  <c:v>961</c:v>
                </c:pt>
                <c:pt idx="49">
                  <c:v>981</c:v>
                </c:pt>
                <c:pt idx="50">
                  <c:v>1001</c:v>
                </c:pt>
                <c:pt idx="51">
                  <c:v>1021</c:v>
                </c:pt>
                <c:pt idx="52">
                  <c:v>1041</c:v>
                </c:pt>
                <c:pt idx="53">
                  <c:v>1061</c:v>
                </c:pt>
                <c:pt idx="54">
                  <c:v>1081</c:v>
                </c:pt>
                <c:pt idx="55">
                  <c:v>1101</c:v>
                </c:pt>
                <c:pt idx="56">
                  <c:v>1121</c:v>
                </c:pt>
                <c:pt idx="57">
                  <c:v>1141</c:v>
                </c:pt>
                <c:pt idx="58">
                  <c:v>1161</c:v>
                </c:pt>
                <c:pt idx="59">
                  <c:v>1181</c:v>
                </c:pt>
                <c:pt idx="60">
                  <c:v>1201</c:v>
                </c:pt>
                <c:pt idx="61">
                  <c:v>1221</c:v>
                </c:pt>
                <c:pt idx="62">
                  <c:v>1241</c:v>
                </c:pt>
                <c:pt idx="63">
                  <c:v>1261</c:v>
                </c:pt>
                <c:pt idx="64">
                  <c:v>1282</c:v>
                </c:pt>
                <c:pt idx="65">
                  <c:v>1302</c:v>
                </c:pt>
                <c:pt idx="66">
                  <c:v>1322</c:v>
                </c:pt>
                <c:pt idx="67">
                  <c:v>1342</c:v>
                </c:pt>
                <c:pt idx="68">
                  <c:v>1362</c:v>
                </c:pt>
                <c:pt idx="69">
                  <c:v>1382</c:v>
                </c:pt>
                <c:pt idx="70">
                  <c:v>1402</c:v>
                </c:pt>
                <c:pt idx="71">
                  <c:v>1422</c:v>
                </c:pt>
                <c:pt idx="72">
                  <c:v>1442</c:v>
                </c:pt>
                <c:pt idx="73">
                  <c:v>1462</c:v>
                </c:pt>
                <c:pt idx="74">
                  <c:v>1482</c:v>
                </c:pt>
                <c:pt idx="75">
                  <c:v>1502</c:v>
                </c:pt>
                <c:pt idx="76">
                  <c:v>1522</c:v>
                </c:pt>
                <c:pt idx="77">
                  <c:v>1542</c:v>
                </c:pt>
                <c:pt idx="78">
                  <c:v>1562</c:v>
                </c:pt>
                <c:pt idx="79">
                  <c:v>1579</c:v>
                </c:pt>
                <c:pt idx="80">
                  <c:v>1598</c:v>
                </c:pt>
                <c:pt idx="81">
                  <c:v>1618</c:v>
                </c:pt>
                <c:pt idx="82">
                  <c:v>1637</c:v>
                </c:pt>
                <c:pt idx="83">
                  <c:v>1657</c:v>
                </c:pt>
                <c:pt idx="84">
                  <c:v>1677</c:v>
                </c:pt>
                <c:pt idx="85">
                  <c:v>1697</c:v>
                </c:pt>
                <c:pt idx="86">
                  <c:v>1717</c:v>
                </c:pt>
                <c:pt idx="87">
                  <c:v>1737</c:v>
                </c:pt>
                <c:pt idx="88">
                  <c:v>1757</c:v>
                </c:pt>
                <c:pt idx="89">
                  <c:v>1777</c:v>
                </c:pt>
                <c:pt idx="90">
                  <c:v>1797</c:v>
                </c:pt>
                <c:pt idx="91">
                  <c:v>1817</c:v>
                </c:pt>
                <c:pt idx="92">
                  <c:v>1837</c:v>
                </c:pt>
                <c:pt idx="93">
                  <c:v>1857</c:v>
                </c:pt>
                <c:pt idx="94">
                  <c:v>1877</c:v>
                </c:pt>
                <c:pt idx="95">
                  <c:v>1897</c:v>
                </c:pt>
                <c:pt idx="96">
                  <c:v>1917</c:v>
                </c:pt>
                <c:pt idx="97">
                  <c:v>1937</c:v>
                </c:pt>
                <c:pt idx="98">
                  <c:v>1957</c:v>
                </c:pt>
                <c:pt idx="99">
                  <c:v>1977</c:v>
                </c:pt>
                <c:pt idx="100">
                  <c:v>1997</c:v>
                </c:pt>
                <c:pt idx="101">
                  <c:v>2017</c:v>
                </c:pt>
                <c:pt idx="102">
                  <c:v>2037</c:v>
                </c:pt>
                <c:pt idx="103">
                  <c:v>2057</c:v>
                </c:pt>
                <c:pt idx="104">
                  <c:v>2077</c:v>
                </c:pt>
                <c:pt idx="105">
                  <c:v>2097</c:v>
                </c:pt>
                <c:pt idx="106">
                  <c:v>2117</c:v>
                </c:pt>
                <c:pt idx="107">
                  <c:v>2137</c:v>
                </c:pt>
                <c:pt idx="108">
                  <c:v>2157</c:v>
                </c:pt>
                <c:pt idx="109">
                  <c:v>2177</c:v>
                </c:pt>
                <c:pt idx="110">
                  <c:v>2197</c:v>
                </c:pt>
                <c:pt idx="111">
                  <c:v>2217</c:v>
                </c:pt>
                <c:pt idx="112">
                  <c:v>2237</c:v>
                </c:pt>
                <c:pt idx="113">
                  <c:v>2257</c:v>
                </c:pt>
                <c:pt idx="114">
                  <c:v>2277</c:v>
                </c:pt>
                <c:pt idx="115">
                  <c:v>2297</c:v>
                </c:pt>
                <c:pt idx="116">
                  <c:v>2317</c:v>
                </c:pt>
                <c:pt idx="117">
                  <c:v>2337</c:v>
                </c:pt>
                <c:pt idx="118">
                  <c:v>2357</c:v>
                </c:pt>
                <c:pt idx="119">
                  <c:v>2377</c:v>
                </c:pt>
                <c:pt idx="120">
                  <c:v>2397</c:v>
                </c:pt>
                <c:pt idx="121">
                  <c:v>2417</c:v>
                </c:pt>
                <c:pt idx="122">
                  <c:v>2438</c:v>
                </c:pt>
                <c:pt idx="123">
                  <c:v>2458</c:v>
                </c:pt>
                <c:pt idx="124">
                  <c:v>2478</c:v>
                </c:pt>
                <c:pt idx="125">
                  <c:v>2498</c:v>
                </c:pt>
                <c:pt idx="126">
                  <c:v>2518</c:v>
                </c:pt>
                <c:pt idx="127">
                  <c:v>2538</c:v>
                </c:pt>
                <c:pt idx="128">
                  <c:v>2558</c:v>
                </c:pt>
                <c:pt idx="129">
                  <c:v>2578</c:v>
                </c:pt>
                <c:pt idx="130">
                  <c:v>2598</c:v>
                </c:pt>
                <c:pt idx="131">
                  <c:v>2618</c:v>
                </c:pt>
                <c:pt idx="132">
                  <c:v>2638</c:v>
                </c:pt>
                <c:pt idx="133">
                  <c:v>2658</c:v>
                </c:pt>
                <c:pt idx="134">
                  <c:v>2678</c:v>
                </c:pt>
                <c:pt idx="135">
                  <c:v>2698</c:v>
                </c:pt>
                <c:pt idx="136">
                  <c:v>2718</c:v>
                </c:pt>
                <c:pt idx="137">
                  <c:v>2738</c:v>
                </c:pt>
                <c:pt idx="138">
                  <c:v>2758</c:v>
                </c:pt>
                <c:pt idx="139">
                  <c:v>2778</c:v>
                </c:pt>
                <c:pt idx="140">
                  <c:v>2798</c:v>
                </c:pt>
                <c:pt idx="141">
                  <c:v>2818</c:v>
                </c:pt>
                <c:pt idx="142">
                  <c:v>2838</c:v>
                </c:pt>
                <c:pt idx="143">
                  <c:v>2858</c:v>
                </c:pt>
                <c:pt idx="144">
                  <c:v>2878</c:v>
                </c:pt>
                <c:pt idx="145">
                  <c:v>2898</c:v>
                </c:pt>
                <c:pt idx="146">
                  <c:v>2918</c:v>
                </c:pt>
                <c:pt idx="147">
                  <c:v>2938</c:v>
                </c:pt>
                <c:pt idx="148">
                  <c:v>2958</c:v>
                </c:pt>
                <c:pt idx="149">
                  <c:v>2978</c:v>
                </c:pt>
                <c:pt idx="150">
                  <c:v>2998</c:v>
                </c:pt>
                <c:pt idx="151">
                  <c:v>3018</c:v>
                </c:pt>
                <c:pt idx="152">
                  <c:v>3038</c:v>
                </c:pt>
                <c:pt idx="153">
                  <c:v>3058</c:v>
                </c:pt>
                <c:pt idx="154">
                  <c:v>3078</c:v>
                </c:pt>
                <c:pt idx="155">
                  <c:v>3098</c:v>
                </c:pt>
                <c:pt idx="156">
                  <c:v>3118</c:v>
                </c:pt>
                <c:pt idx="157">
                  <c:v>3139</c:v>
                </c:pt>
                <c:pt idx="158">
                  <c:v>3159</c:v>
                </c:pt>
                <c:pt idx="159">
                  <c:v>3179</c:v>
                </c:pt>
                <c:pt idx="160">
                  <c:v>3199</c:v>
                </c:pt>
                <c:pt idx="161">
                  <c:v>3219</c:v>
                </c:pt>
                <c:pt idx="162">
                  <c:v>3239</c:v>
                </c:pt>
                <c:pt idx="163">
                  <c:v>3259</c:v>
                </c:pt>
                <c:pt idx="164">
                  <c:v>3279</c:v>
                </c:pt>
                <c:pt idx="165">
                  <c:v>3299</c:v>
                </c:pt>
                <c:pt idx="166">
                  <c:v>3319</c:v>
                </c:pt>
                <c:pt idx="167">
                  <c:v>3339</c:v>
                </c:pt>
                <c:pt idx="168">
                  <c:v>3359</c:v>
                </c:pt>
                <c:pt idx="169">
                  <c:v>3379</c:v>
                </c:pt>
                <c:pt idx="170">
                  <c:v>3399</c:v>
                </c:pt>
                <c:pt idx="171">
                  <c:v>3419</c:v>
                </c:pt>
                <c:pt idx="172">
                  <c:v>3439</c:v>
                </c:pt>
                <c:pt idx="173">
                  <c:v>3459</c:v>
                </c:pt>
                <c:pt idx="174">
                  <c:v>3479</c:v>
                </c:pt>
                <c:pt idx="175">
                  <c:v>3499</c:v>
                </c:pt>
                <c:pt idx="176">
                  <c:v>3519</c:v>
                </c:pt>
                <c:pt idx="177">
                  <c:v>3539</c:v>
                </c:pt>
                <c:pt idx="178">
                  <c:v>3559</c:v>
                </c:pt>
                <c:pt idx="179">
                  <c:v>3579</c:v>
                </c:pt>
                <c:pt idx="180">
                  <c:v>3599</c:v>
                </c:pt>
                <c:pt idx="181">
                  <c:v>3620</c:v>
                </c:pt>
                <c:pt idx="182">
                  <c:v>3640</c:v>
                </c:pt>
                <c:pt idx="183">
                  <c:v>3660</c:v>
                </c:pt>
                <c:pt idx="184">
                  <c:v>3680</c:v>
                </c:pt>
                <c:pt idx="185">
                  <c:v>3700</c:v>
                </c:pt>
                <c:pt idx="186">
                  <c:v>3720</c:v>
                </c:pt>
                <c:pt idx="187">
                  <c:v>3740</c:v>
                </c:pt>
                <c:pt idx="188">
                  <c:v>3760</c:v>
                </c:pt>
                <c:pt idx="189">
                  <c:v>3780</c:v>
                </c:pt>
                <c:pt idx="190">
                  <c:v>3800</c:v>
                </c:pt>
                <c:pt idx="191">
                  <c:v>3820</c:v>
                </c:pt>
                <c:pt idx="192">
                  <c:v>3840</c:v>
                </c:pt>
                <c:pt idx="193">
                  <c:v>3860</c:v>
                </c:pt>
                <c:pt idx="194">
                  <c:v>3880</c:v>
                </c:pt>
                <c:pt idx="195">
                  <c:v>3900</c:v>
                </c:pt>
                <c:pt idx="196">
                  <c:v>3920</c:v>
                </c:pt>
                <c:pt idx="197">
                  <c:v>3940</c:v>
                </c:pt>
                <c:pt idx="198">
                  <c:v>3960</c:v>
                </c:pt>
                <c:pt idx="199">
                  <c:v>3980</c:v>
                </c:pt>
                <c:pt idx="200">
                  <c:v>4000</c:v>
                </c:pt>
                <c:pt idx="201">
                  <c:v>4020</c:v>
                </c:pt>
                <c:pt idx="202">
                  <c:v>4040</c:v>
                </c:pt>
                <c:pt idx="203">
                  <c:v>4060</c:v>
                </c:pt>
                <c:pt idx="204">
                  <c:v>4080</c:v>
                </c:pt>
                <c:pt idx="205">
                  <c:v>4101</c:v>
                </c:pt>
                <c:pt idx="206">
                  <c:v>4121</c:v>
                </c:pt>
                <c:pt idx="207">
                  <c:v>4141</c:v>
                </c:pt>
                <c:pt idx="208">
                  <c:v>4161</c:v>
                </c:pt>
                <c:pt idx="209">
                  <c:v>4181</c:v>
                </c:pt>
                <c:pt idx="210">
                  <c:v>4201</c:v>
                </c:pt>
                <c:pt idx="211">
                  <c:v>4221</c:v>
                </c:pt>
                <c:pt idx="212">
                  <c:v>4241</c:v>
                </c:pt>
                <c:pt idx="213">
                  <c:v>4261</c:v>
                </c:pt>
                <c:pt idx="214">
                  <c:v>4281</c:v>
                </c:pt>
                <c:pt idx="215">
                  <c:v>4301</c:v>
                </c:pt>
                <c:pt idx="216">
                  <c:v>4321</c:v>
                </c:pt>
                <c:pt idx="217">
                  <c:v>4341</c:v>
                </c:pt>
                <c:pt idx="218">
                  <c:v>4361</c:v>
                </c:pt>
                <c:pt idx="219">
                  <c:v>4381</c:v>
                </c:pt>
                <c:pt idx="220">
                  <c:v>4401</c:v>
                </c:pt>
                <c:pt idx="221">
                  <c:v>4421</c:v>
                </c:pt>
                <c:pt idx="222">
                  <c:v>4441</c:v>
                </c:pt>
                <c:pt idx="223">
                  <c:v>4461</c:v>
                </c:pt>
                <c:pt idx="224">
                  <c:v>4481</c:v>
                </c:pt>
                <c:pt idx="225">
                  <c:v>4501</c:v>
                </c:pt>
                <c:pt idx="226">
                  <c:v>4521</c:v>
                </c:pt>
                <c:pt idx="227">
                  <c:v>4541</c:v>
                </c:pt>
                <c:pt idx="228">
                  <c:v>4561</c:v>
                </c:pt>
                <c:pt idx="229">
                  <c:v>4581</c:v>
                </c:pt>
                <c:pt idx="230">
                  <c:v>4601</c:v>
                </c:pt>
                <c:pt idx="231">
                  <c:v>4622</c:v>
                </c:pt>
                <c:pt idx="232">
                  <c:v>4642</c:v>
                </c:pt>
                <c:pt idx="233">
                  <c:v>4662</c:v>
                </c:pt>
                <c:pt idx="234">
                  <c:v>4682</c:v>
                </c:pt>
                <c:pt idx="235">
                  <c:v>4702</c:v>
                </c:pt>
                <c:pt idx="236">
                  <c:v>4722</c:v>
                </c:pt>
                <c:pt idx="237">
                  <c:v>4742</c:v>
                </c:pt>
                <c:pt idx="238">
                  <c:v>4762</c:v>
                </c:pt>
                <c:pt idx="239">
                  <c:v>4782</c:v>
                </c:pt>
                <c:pt idx="240">
                  <c:v>4802</c:v>
                </c:pt>
                <c:pt idx="241">
                  <c:v>4822</c:v>
                </c:pt>
                <c:pt idx="242">
                  <c:v>4842</c:v>
                </c:pt>
                <c:pt idx="243">
                  <c:v>4862</c:v>
                </c:pt>
                <c:pt idx="244">
                  <c:v>4882</c:v>
                </c:pt>
                <c:pt idx="245">
                  <c:v>4902</c:v>
                </c:pt>
                <c:pt idx="246">
                  <c:v>4922</c:v>
                </c:pt>
                <c:pt idx="247">
                  <c:v>4942</c:v>
                </c:pt>
                <c:pt idx="248">
                  <c:v>4962</c:v>
                </c:pt>
                <c:pt idx="249">
                  <c:v>4982</c:v>
                </c:pt>
                <c:pt idx="250">
                  <c:v>5002</c:v>
                </c:pt>
                <c:pt idx="251">
                  <c:v>5022</c:v>
                </c:pt>
                <c:pt idx="252">
                  <c:v>5042</c:v>
                </c:pt>
                <c:pt idx="253">
                  <c:v>5062</c:v>
                </c:pt>
                <c:pt idx="254">
                  <c:v>5082</c:v>
                </c:pt>
                <c:pt idx="255">
                  <c:v>5103</c:v>
                </c:pt>
                <c:pt idx="256">
                  <c:v>5123</c:v>
                </c:pt>
                <c:pt idx="257">
                  <c:v>5143</c:v>
                </c:pt>
                <c:pt idx="258">
                  <c:v>5163</c:v>
                </c:pt>
                <c:pt idx="259">
                  <c:v>5183</c:v>
                </c:pt>
                <c:pt idx="260">
                  <c:v>5203</c:v>
                </c:pt>
                <c:pt idx="261">
                  <c:v>5223</c:v>
                </c:pt>
                <c:pt idx="262">
                  <c:v>5243</c:v>
                </c:pt>
                <c:pt idx="263">
                  <c:v>5263</c:v>
                </c:pt>
                <c:pt idx="264">
                  <c:v>5283</c:v>
                </c:pt>
                <c:pt idx="265">
                  <c:v>5303</c:v>
                </c:pt>
                <c:pt idx="266">
                  <c:v>5323</c:v>
                </c:pt>
                <c:pt idx="267">
                  <c:v>5343</c:v>
                </c:pt>
                <c:pt idx="268">
                  <c:v>5363</c:v>
                </c:pt>
                <c:pt idx="269">
                  <c:v>5383</c:v>
                </c:pt>
                <c:pt idx="270">
                  <c:v>5403</c:v>
                </c:pt>
                <c:pt idx="271">
                  <c:v>5423</c:v>
                </c:pt>
                <c:pt idx="272">
                  <c:v>5443</c:v>
                </c:pt>
                <c:pt idx="273">
                  <c:v>5463</c:v>
                </c:pt>
                <c:pt idx="274">
                  <c:v>5483</c:v>
                </c:pt>
                <c:pt idx="275">
                  <c:v>5503</c:v>
                </c:pt>
                <c:pt idx="276">
                  <c:v>5523</c:v>
                </c:pt>
                <c:pt idx="277">
                  <c:v>5543</c:v>
                </c:pt>
                <c:pt idx="278">
                  <c:v>5563</c:v>
                </c:pt>
                <c:pt idx="279">
                  <c:v>5583</c:v>
                </c:pt>
                <c:pt idx="280">
                  <c:v>5604</c:v>
                </c:pt>
                <c:pt idx="281">
                  <c:v>5624</c:v>
                </c:pt>
                <c:pt idx="282">
                  <c:v>5644</c:v>
                </c:pt>
                <c:pt idx="283">
                  <c:v>5664</c:v>
                </c:pt>
                <c:pt idx="284">
                  <c:v>5684</c:v>
                </c:pt>
                <c:pt idx="285">
                  <c:v>5704</c:v>
                </c:pt>
                <c:pt idx="286">
                  <c:v>5724</c:v>
                </c:pt>
                <c:pt idx="287">
                  <c:v>5744</c:v>
                </c:pt>
                <c:pt idx="288">
                  <c:v>5764</c:v>
                </c:pt>
                <c:pt idx="289">
                  <c:v>5784</c:v>
                </c:pt>
                <c:pt idx="290">
                  <c:v>5804</c:v>
                </c:pt>
                <c:pt idx="291">
                  <c:v>5824</c:v>
                </c:pt>
                <c:pt idx="292">
                  <c:v>5844</c:v>
                </c:pt>
                <c:pt idx="293">
                  <c:v>5864</c:v>
                </c:pt>
                <c:pt idx="294">
                  <c:v>5884</c:v>
                </c:pt>
                <c:pt idx="295">
                  <c:v>5904</c:v>
                </c:pt>
                <c:pt idx="296">
                  <c:v>5924</c:v>
                </c:pt>
                <c:pt idx="297">
                  <c:v>5944</c:v>
                </c:pt>
                <c:pt idx="298">
                  <c:v>5964</c:v>
                </c:pt>
                <c:pt idx="299">
                  <c:v>5984</c:v>
                </c:pt>
                <c:pt idx="300">
                  <c:v>6005</c:v>
                </c:pt>
                <c:pt idx="301">
                  <c:v>6025</c:v>
                </c:pt>
                <c:pt idx="302">
                  <c:v>6045</c:v>
                </c:pt>
                <c:pt idx="303">
                  <c:v>6065</c:v>
                </c:pt>
                <c:pt idx="304">
                  <c:v>6085</c:v>
                </c:pt>
                <c:pt idx="305">
                  <c:v>6105</c:v>
                </c:pt>
                <c:pt idx="306">
                  <c:v>6125</c:v>
                </c:pt>
                <c:pt idx="307">
                  <c:v>6145</c:v>
                </c:pt>
                <c:pt idx="308">
                  <c:v>6165</c:v>
                </c:pt>
                <c:pt idx="309">
                  <c:v>6185</c:v>
                </c:pt>
                <c:pt idx="310">
                  <c:v>6205</c:v>
                </c:pt>
                <c:pt idx="311">
                  <c:v>6225</c:v>
                </c:pt>
                <c:pt idx="312">
                  <c:v>6245</c:v>
                </c:pt>
                <c:pt idx="313">
                  <c:v>6265</c:v>
                </c:pt>
                <c:pt idx="314">
                  <c:v>6285</c:v>
                </c:pt>
                <c:pt idx="315">
                  <c:v>6305</c:v>
                </c:pt>
                <c:pt idx="316">
                  <c:v>6325</c:v>
                </c:pt>
                <c:pt idx="317">
                  <c:v>6345</c:v>
                </c:pt>
                <c:pt idx="318">
                  <c:v>6365</c:v>
                </c:pt>
                <c:pt idx="319">
                  <c:v>6385</c:v>
                </c:pt>
                <c:pt idx="320">
                  <c:v>6406</c:v>
                </c:pt>
                <c:pt idx="321">
                  <c:v>6426</c:v>
                </c:pt>
                <c:pt idx="322">
                  <c:v>6446</c:v>
                </c:pt>
                <c:pt idx="323">
                  <c:v>6466</c:v>
                </c:pt>
                <c:pt idx="324">
                  <c:v>6486</c:v>
                </c:pt>
                <c:pt idx="325">
                  <c:v>6506</c:v>
                </c:pt>
                <c:pt idx="326">
                  <c:v>6526</c:v>
                </c:pt>
                <c:pt idx="327">
                  <c:v>6546</c:v>
                </c:pt>
                <c:pt idx="328">
                  <c:v>6566</c:v>
                </c:pt>
                <c:pt idx="329">
                  <c:v>6586</c:v>
                </c:pt>
                <c:pt idx="330">
                  <c:v>6606</c:v>
                </c:pt>
                <c:pt idx="331">
                  <c:v>6626</c:v>
                </c:pt>
                <c:pt idx="332">
                  <c:v>6646</c:v>
                </c:pt>
                <c:pt idx="333">
                  <c:v>6666</c:v>
                </c:pt>
                <c:pt idx="334">
                  <c:v>6686</c:v>
                </c:pt>
                <c:pt idx="335">
                  <c:v>6706</c:v>
                </c:pt>
                <c:pt idx="336">
                  <c:v>6726</c:v>
                </c:pt>
                <c:pt idx="337">
                  <c:v>6746</c:v>
                </c:pt>
                <c:pt idx="338">
                  <c:v>6766</c:v>
                </c:pt>
                <c:pt idx="339">
                  <c:v>6786</c:v>
                </c:pt>
                <c:pt idx="340">
                  <c:v>6806</c:v>
                </c:pt>
                <c:pt idx="341">
                  <c:v>6826</c:v>
                </c:pt>
                <c:pt idx="342">
                  <c:v>6846</c:v>
                </c:pt>
                <c:pt idx="343">
                  <c:v>6866</c:v>
                </c:pt>
                <c:pt idx="344">
                  <c:v>6886</c:v>
                </c:pt>
                <c:pt idx="345">
                  <c:v>6906</c:v>
                </c:pt>
                <c:pt idx="346">
                  <c:v>6926</c:v>
                </c:pt>
                <c:pt idx="347">
                  <c:v>6946</c:v>
                </c:pt>
                <c:pt idx="348">
                  <c:v>6966</c:v>
                </c:pt>
                <c:pt idx="349">
                  <c:v>6987</c:v>
                </c:pt>
                <c:pt idx="350">
                  <c:v>7007</c:v>
                </c:pt>
                <c:pt idx="351">
                  <c:v>7027</c:v>
                </c:pt>
                <c:pt idx="352">
                  <c:v>7047</c:v>
                </c:pt>
                <c:pt idx="353">
                  <c:v>7067</c:v>
                </c:pt>
                <c:pt idx="354">
                  <c:v>7087</c:v>
                </c:pt>
                <c:pt idx="355">
                  <c:v>7107</c:v>
                </c:pt>
                <c:pt idx="356">
                  <c:v>7127</c:v>
                </c:pt>
                <c:pt idx="357">
                  <c:v>7147</c:v>
                </c:pt>
                <c:pt idx="358">
                  <c:v>7167</c:v>
                </c:pt>
                <c:pt idx="359">
                  <c:v>7187</c:v>
                </c:pt>
                <c:pt idx="360">
                  <c:v>7207</c:v>
                </c:pt>
                <c:pt idx="361">
                  <c:v>7227</c:v>
                </c:pt>
                <c:pt idx="362">
                  <c:v>7247</c:v>
                </c:pt>
                <c:pt idx="363">
                  <c:v>7267</c:v>
                </c:pt>
                <c:pt idx="364">
                  <c:v>7287</c:v>
                </c:pt>
                <c:pt idx="365">
                  <c:v>7307</c:v>
                </c:pt>
                <c:pt idx="366">
                  <c:v>7327</c:v>
                </c:pt>
                <c:pt idx="367">
                  <c:v>7347</c:v>
                </c:pt>
                <c:pt idx="368">
                  <c:v>7367</c:v>
                </c:pt>
                <c:pt idx="369">
                  <c:v>7387</c:v>
                </c:pt>
                <c:pt idx="370">
                  <c:v>7407</c:v>
                </c:pt>
                <c:pt idx="371">
                  <c:v>7427</c:v>
                </c:pt>
                <c:pt idx="372">
                  <c:v>7447</c:v>
                </c:pt>
                <c:pt idx="373">
                  <c:v>7467</c:v>
                </c:pt>
                <c:pt idx="374">
                  <c:v>7487</c:v>
                </c:pt>
                <c:pt idx="375">
                  <c:v>7508</c:v>
                </c:pt>
                <c:pt idx="376">
                  <c:v>7528</c:v>
                </c:pt>
                <c:pt idx="377">
                  <c:v>7548</c:v>
                </c:pt>
                <c:pt idx="378">
                  <c:v>7568</c:v>
                </c:pt>
                <c:pt idx="379">
                  <c:v>7588</c:v>
                </c:pt>
                <c:pt idx="380">
                  <c:v>7608</c:v>
                </c:pt>
                <c:pt idx="381">
                  <c:v>7628</c:v>
                </c:pt>
                <c:pt idx="382">
                  <c:v>7648</c:v>
                </c:pt>
                <c:pt idx="383">
                  <c:v>7668</c:v>
                </c:pt>
                <c:pt idx="384">
                  <c:v>7688</c:v>
                </c:pt>
                <c:pt idx="385">
                  <c:v>7708</c:v>
                </c:pt>
                <c:pt idx="386">
                  <c:v>7728</c:v>
                </c:pt>
                <c:pt idx="387">
                  <c:v>7748</c:v>
                </c:pt>
                <c:pt idx="388">
                  <c:v>7768</c:v>
                </c:pt>
                <c:pt idx="389">
                  <c:v>7788</c:v>
                </c:pt>
                <c:pt idx="390">
                  <c:v>7808</c:v>
                </c:pt>
                <c:pt idx="391">
                  <c:v>7828</c:v>
                </c:pt>
                <c:pt idx="392">
                  <c:v>7848</c:v>
                </c:pt>
                <c:pt idx="393">
                  <c:v>7868</c:v>
                </c:pt>
                <c:pt idx="394">
                  <c:v>7888</c:v>
                </c:pt>
                <c:pt idx="395">
                  <c:v>7909</c:v>
                </c:pt>
                <c:pt idx="396">
                  <c:v>7929</c:v>
                </c:pt>
                <c:pt idx="397">
                  <c:v>7949</c:v>
                </c:pt>
                <c:pt idx="398">
                  <c:v>7969</c:v>
                </c:pt>
                <c:pt idx="399">
                  <c:v>7989</c:v>
                </c:pt>
                <c:pt idx="400">
                  <c:v>8009</c:v>
                </c:pt>
                <c:pt idx="401">
                  <c:v>8029</c:v>
                </c:pt>
                <c:pt idx="402">
                  <c:v>8049</c:v>
                </c:pt>
                <c:pt idx="403">
                  <c:v>8069</c:v>
                </c:pt>
                <c:pt idx="404">
                  <c:v>8089</c:v>
                </c:pt>
                <c:pt idx="405">
                  <c:v>8109</c:v>
                </c:pt>
                <c:pt idx="406">
                  <c:v>8129</c:v>
                </c:pt>
                <c:pt idx="407">
                  <c:v>8149</c:v>
                </c:pt>
                <c:pt idx="408">
                  <c:v>8169</c:v>
                </c:pt>
                <c:pt idx="409">
                  <c:v>8189</c:v>
                </c:pt>
                <c:pt idx="410">
                  <c:v>8209</c:v>
                </c:pt>
                <c:pt idx="411">
                  <c:v>8230</c:v>
                </c:pt>
                <c:pt idx="412">
                  <c:v>8250</c:v>
                </c:pt>
                <c:pt idx="413">
                  <c:v>8270</c:v>
                </c:pt>
                <c:pt idx="414">
                  <c:v>8290</c:v>
                </c:pt>
                <c:pt idx="415">
                  <c:v>8310</c:v>
                </c:pt>
                <c:pt idx="416">
                  <c:v>8330</c:v>
                </c:pt>
                <c:pt idx="417">
                  <c:v>8350</c:v>
                </c:pt>
                <c:pt idx="418">
                  <c:v>8370</c:v>
                </c:pt>
                <c:pt idx="419">
                  <c:v>8390</c:v>
                </c:pt>
                <c:pt idx="420">
                  <c:v>8410</c:v>
                </c:pt>
                <c:pt idx="421">
                  <c:v>8430</c:v>
                </c:pt>
                <c:pt idx="422">
                  <c:v>8450</c:v>
                </c:pt>
                <c:pt idx="423">
                  <c:v>8470</c:v>
                </c:pt>
                <c:pt idx="424">
                  <c:v>8490</c:v>
                </c:pt>
                <c:pt idx="425">
                  <c:v>8510</c:v>
                </c:pt>
                <c:pt idx="426">
                  <c:v>8530</c:v>
                </c:pt>
                <c:pt idx="427">
                  <c:v>8550</c:v>
                </c:pt>
                <c:pt idx="428">
                  <c:v>8570</c:v>
                </c:pt>
                <c:pt idx="429">
                  <c:v>8590</c:v>
                </c:pt>
                <c:pt idx="430">
                  <c:v>8610</c:v>
                </c:pt>
                <c:pt idx="431">
                  <c:v>8630</c:v>
                </c:pt>
                <c:pt idx="432">
                  <c:v>8650</c:v>
                </c:pt>
                <c:pt idx="433">
                  <c:v>8670</c:v>
                </c:pt>
                <c:pt idx="434">
                  <c:v>8690</c:v>
                </c:pt>
                <c:pt idx="435">
                  <c:v>8710</c:v>
                </c:pt>
                <c:pt idx="436">
                  <c:v>8730</c:v>
                </c:pt>
                <c:pt idx="437">
                  <c:v>8750</c:v>
                </c:pt>
                <c:pt idx="438">
                  <c:v>8771</c:v>
                </c:pt>
                <c:pt idx="439">
                  <c:v>8791</c:v>
                </c:pt>
                <c:pt idx="440">
                  <c:v>8811</c:v>
                </c:pt>
                <c:pt idx="441">
                  <c:v>8831</c:v>
                </c:pt>
                <c:pt idx="442">
                  <c:v>8851</c:v>
                </c:pt>
                <c:pt idx="443">
                  <c:v>8871</c:v>
                </c:pt>
                <c:pt idx="444">
                  <c:v>8891</c:v>
                </c:pt>
                <c:pt idx="445">
                  <c:v>8911</c:v>
                </c:pt>
                <c:pt idx="446">
                  <c:v>8931</c:v>
                </c:pt>
                <c:pt idx="447">
                  <c:v>8951</c:v>
                </c:pt>
                <c:pt idx="448">
                  <c:v>8971</c:v>
                </c:pt>
                <c:pt idx="449">
                  <c:v>8991</c:v>
                </c:pt>
                <c:pt idx="450">
                  <c:v>9011</c:v>
                </c:pt>
                <c:pt idx="451">
                  <c:v>9031</c:v>
                </c:pt>
                <c:pt idx="452">
                  <c:v>9051</c:v>
                </c:pt>
                <c:pt idx="453">
                  <c:v>9071</c:v>
                </c:pt>
                <c:pt idx="454">
                  <c:v>9091</c:v>
                </c:pt>
                <c:pt idx="455">
                  <c:v>9111</c:v>
                </c:pt>
                <c:pt idx="456">
                  <c:v>9131</c:v>
                </c:pt>
                <c:pt idx="457">
                  <c:v>9151</c:v>
                </c:pt>
                <c:pt idx="458">
                  <c:v>9171</c:v>
                </c:pt>
                <c:pt idx="459">
                  <c:v>9192</c:v>
                </c:pt>
                <c:pt idx="460">
                  <c:v>9212</c:v>
                </c:pt>
                <c:pt idx="461">
                  <c:v>9232</c:v>
                </c:pt>
                <c:pt idx="462">
                  <c:v>9252</c:v>
                </c:pt>
                <c:pt idx="463">
                  <c:v>9272</c:v>
                </c:pt>
                <c:pt idx="464">
                  <c:v>9292</c:v>
                </c:pt>
                <c:pt idx="465">
                  <c:v>9312</c:v>
                </c:pt>
                <c:pt idx="466">
                  <c:v>9332</c:v>
                </c:pt>
                <c:pt idx="467">
                  <c:v>9352</c:v>
                </c:pt>
                <c:pt idx="468">
                  <c:v>9372</c:v>
                </c:pt>
                <c:pt idx="469">
                  <c:v>9392</c:v>
                </c:pt>
                <c:pt idx="470">
                  <c:v>9412</c:v>
                </c:pt>
                <c:pt idx="471">
                  <c:v>9432</c:v>
                </c:pt>
                <c:pt idx="472">
                  <c:v>9452</c:v>
                </c:pt>
                <c:pt idx="473">
                  <c:v>9472</c:v>
                </c:pt>
                <c:pt idx="474">
                  <c:v>9492</c:v>
                </c:pt>
                <c:pt idx="475">
                  <c:v>9512</c:v>
                </c:pt>
                <c:pt idx="476">
                  <c:v>9532</c:v>
                </c:pt>
                <c:pt idx="477">
                  <c:v>9552</c:v>
                </c:pt>
                <c:pt idx="478">
                  <c:v>9572</c:v>
                </c:pt>
                <c:pt idx="479">
                  <c:v>9592</c:v>
                </c:pt>
                <c:pt idx="480">
                  <c:v>9612</c:v>
                </c:pt>
                <c:pt idx="481">
                  <c:v>9633</c:v>
                </c:pt>
                <c:pt idx="482">
                  <c:v>9653</c:v>
                </c:pt>
                <c:pt idx="483">
                  <c:v>9673</c:v>
                </c:pt>
                <c:pt idx="484">
                  <c:v>9693</c:v>
                </c:pt>
                <c:pt idx="485">
                  <c:v>9713</c:v>
                </c:pt>
                <c:pt idx="486">
                  <c:v>9733</c:v>
                </c:pt>
                <c:pt idx="487">
                  <c:v>9753</c:v>
                </c:pt>
                <c:pt idx="488">
                  <c:v>9773</c:v>
                </c:pt>
                <c:pt idx="489">
                  <c:v>9793</c:v>
                </c:pt>
                <c:pt idx="490">
                  <c:v>9813</c:v>
                </c:pt>
                <c:pt idx="491">
                  <c:v>9833</c:v>
                </c:pt>
                <c:pt idx="492">
                  <c:v>9853</c:v>
                </c:pt>
                <c:pt idx="493">
                  <c:v>9873</c:v>
                </c:pt>
                <c:pt idx="494">
                  <c:v>9893</c:v>
                </c:pt>
                <c:pt idx="495">
                  <c:v>9913</c:v>
                </c:pt>
                <c:pt idx="496">
                  <c:v>9933</c:v>
                </c:pt>
                <c:pt idx="497">
                  <c:v>9953</c:v>
                </c:pt>
                <c:pt idx="498">
                  <c:v>9973</c:v>
                </c:pt>
                <c:pt idx="499">
                  <c:v>9993</c:v>
                </c:pt>
                <c:pt idx="500">
                  <c:v>10014</c:v>
                </c:pt>
                <c:pt idx="501">
                  <c:v>10034</c:v>
                </c:pt>
                <c:pt idx="502">
                  <c:v>10054</c:v>
                </c:pt>
                <c:pt idx="503">
                  <c:v>10074</c:v>
                </c:pt>
                <c:pt idx="504">
                  <c:v>10094</c:v>
                </c:pt>
                <c:pt idx="505">
                  <c:v>10114</c:v>
                </c:pt>
                <c:pt idx="506">
                  <c:v>10134</c:v>
                </c:pt>
                <c:pt idx="507">
                  <c:v>10154</c:v>
                </c:pt>
                <c:pt idx="508">
                  <c:v>10174</c:v>
                </c:pt>
                <c:pt idx="509">
                  <c:v>10194</c:v>
                </c:pt>
                <c:pt idx="510">
                  <c:v>10214</c:v>
                </c:pt>
                <c:pt idx="511">
                  <c:v>10234</c:v>
                </c:pt>
                <c:pt idx="512">
                  <c:v>10254</c:v>
                </c:pt>
                <c:pt idx="513">
                  <c:v>10274</c:v>
                </c:pt>
                <c:pt idx="514">
                  <c:v>10294</c:v>
                </c:pt>
                <c:pt idx="515">
                  <c:v>10314</c:v>
                </c:pt>
                <c:pt idx="516">
                  <c:v>10334</c:v>
                </c:pt>
                <c:pt idx="517">
                  <c:v>10354</c:v>
                </c:pt>
                <c:pt idx="518">
                  <c:v>10374</c:v>
                </c:pt>
                <c:pt idx="519">
                  <c:v>10394</c:v>
                </c:pt>
                <c:pt idx="520">
                  <c:v>10414</c:v>
                </c:pt>
                <c:pt idx="521">
                  <c:v>10434</c:v>
                </c:pt>
                <c:pt idx="522">
                  <c:v>10454</c:v>
                </c:pt>
                <c:pt idx="523">
                  <c:v>10475</c:v>
                </c:pt>
                <c:pt idx="524">
                  <c:v>10495</c:v>
                </c:pt>
                <c:pt idx="525">
                  <c:v>10515</c:v>
                </c:pt>
                <c:pt idx="526">
                  <c:v>10535</c:v>
                </c:pt>
                <c:pt idx="527">
                  <c:v>10555</c:v>
                </c:pt>
                <c:pt idx="528">
                  <c:v>10575</c:v>
                </c:pt>
                <c:pt idx="529">
                  <c:v>10595</c:v>
                </c:pt>
                <c:pt idx="530">
                  <c:v>10615</c:v>
                </c:pt>
                <c:pt idx="531">
                  <c:v>10635</c:v>
                </c:pt>
                <c:pt idx="532">
                  <c:v>10655</c:v>
                </c:pt>
                <c:pt idx="533">
                  <c:v>10675</c:v>
                </c:pt>
                <c:pt idx="534">
                  <c:v>10695</c:v>
                </c:pt>
                <c:pt idx="535">
                  <c:v>10715</c:v>
                </c:pt>
                <c:pt idx="536">
                  <c:v>10735</c:v>
                </c:pt>
                <c:pt idx="537">
                  <c:v>10755</c:v>
                </c:pt>
                <c:pt idx="538">
                  <c:v>10775</c:v>
                </c:pt>
                <c:pt idx="539">
                  <c:v>10795</c:v>
                </c:pt>
                <c:pt idx="540">
                  <c:v>10816</c:v>
                </c:pt>
                <c:pt idx="541">
                  <c:v>10836</c:v>
                </c:pt>
                <c:pt idx="542">
                  <c:v>10856</c:v>
                </c:pt>
                <c:pt idx="543">
                  <c:v>10876</c:v>
                </c:pt>
                <c:pt idx="544">
                  <c:v>10896</c:v>
                </c:pt>
                <c:pt idx="545">
                  <c:v>10916</c:v>
                </c:pt>
                <c:pt idx="546">
                  <c:v>10936</c:v>
                </c:pt>
                <c:pt idx="547">
                  <c:v>10956</c:v>
                </c:pt>
                <c:pt idx="548">
                  <c:v>10976</c:v>
                </c:pt>
                <c:pt idx="549">
                  <c:v>10996</c:v>
                </c:pt>
                <c:pt idx="550">
                  <c:v>11016</c:v>
                </c:pt>
                <c:pt idx="551">
                  <c:v>11036</c:v>
                </c:pt>
                <c:pt idx="552">
                  <c:v>11056</c:v>
                </c:pt>
                <c:pt idx="553">
                  <c:v>11076</c:v>
                </c:pt>
                <c:pt idx="554">
                  <c:v>11096</c:v>
                </c:pt>
                <c:pt idx="555">
                  <c:v>11116</c:v>
                </c:pt>
                <c:pt idx="556">
                  <c:v>11137</c:v>
                </c:pt>
                <c:pt idx="557">
                  <c:v>11157</c:v>
                </c:pt>
                <c:pt idx="558">
                  <c:v>11177</c:v>
                </c:pt>
                <c:pt idx="559">
                  <c:v>11197</c:v>
                </c:pt>
                <c:pt idx="560">
                  <c:v>11217</c:v>
                </c:pt>
                <c:pt idx="561">
                  <c:v>11237</c:v>
                </c:pt>
                <c:pt idx="562">
                  <c:v>11257</c:v>
                </c:pt>
                <c:pt idx="563">
                  <c:v>11277</c:v>
                </c:pt>
                <c:pt idx="564">
                  <c:v>11297</c:v>
                </c:pt>
                <c:pt idx="565">
                  <c:v>11317</c:v>
                </c:pt>
                <c:pt idx="566">
                  <c:v>11337</c:v>
                </c:pt>
                <c:pt idx="567">
                  <c:v>11357</c:v>
                </c:pt>
                <c:pt idx="568">
                  <c:v>11377</c:v>
                </c:pt>
                <c:pt idx="569">
                  <c:v>11397</c:v>
                </c:pt>
                <c:pt idx="570">
                  <c:v>11417</c:v>
                </c:pt>
                <c:pt idx="571">
                  <c:v>11437</c:v>
                </c:pt>
                <c:pt idx="572">
                  <c:v>11457</c:v>
                </c:pt>
                <c:pt idx="573">
                  <c:v>11477</c:v>
                </c:pt>
                <c:pt idx="574">
                  <c:v>11498</c:v>
                </c:pt>
                <c:pt idx="575">
                  <c:v>11518</c:v>
                </c:pt>
                <c:pt idx="576">
                  <c:v>11538</c:v>
                </c:pt>
                <c:pt idx="577">
                  <c:v>11558</c:v>
                </c:pt>
                <c:pt idx="578">
                  <c:v>11578</c:v>
                </c:pt>
                <c:pt idx="579">
                  <c:v>11598</c:v>
                </c:pt>
                <c:pt idx="580">
                  <c:v>11618</c:v>
                </c:pt>
                <c:pt idx="581">
                  <c:v>11638</c:v>
                </c:pt>
                <c:pt idx="582">
                  <c:v>11658</c:v>
                </c:pt>
                <c:pt idx="583">
                  <c:v>11678</c:v>
                </c:pt>
                <c:pt idx="584">
                  <c:v>11698</c:v>
                </c:pt>
                <c:pt idx="585">
                  <c:v>11718</c:v>
                </c:pt>
                <c:pt idx="586">
                  <c:v>11738</c:v>
                </c:pt>
                <c:pt idx="587">
                  <c:v>11758</c:v>
                </c:pt>
                <c:pt idx="588">
                  <c:v>11778</c:v>
                </c:pt>
                <c:pt idx="589">
                  <c:v>11798</c:v>
                </c:pt>
                <c:pt idx="590">
                  <c:v>11818</c:v>
                </c:pt>
                <c:pt idx="591">
                  <c:v>11838</c:v>
                </c:pt>
                <c:pt idx="592">
                  <c:v>11858</c:v>
                </c:pt>
                <c:pt idx="593">
                  <c:v>11878</c:v>
                </c:pt>
                <c:pt idx="594">
                  <c:v>11898</c:v>
                </c:pt>
                <c:pt idx="595">
                  <c:v>11918</c:v>
                </c:pt>
                <c:pt idx="596">
                  <c:v>11938</c:v>
                </c:pt>
                <c:pt idx="597">
                  <c:v>11958</c:v>
                </c:pt>
                <c:pt idx="598">
                  <c:v>11978</c:v>
                </c:pt>
                <c:pt idx="599">
                  <c:v>11998</c:v>
                </c:pt>
                <c:pt idx="600">
                  <c:v>12018</c:v>
                </c:pt>
                <c:pt idx="601">
                  <c:v>12038</c:v>
                </c:pt>
                <c:pt idx="602">
                  <c:v>12058</c:v>
                </c:pt>
                <c:pt idx="603">
                  <c:v>12079</c:v>
                </c:pt>
                <c:pt idx="604">
                  <c:v>12099</c:v>
                </c:pt>
                <c:pt idx="605">
                  <c:v>12119</c:v>
                </c:pt>
                <c:pt idx="606">
                  <c:v>12139</c:v>
                </c:pt>
                <c:pt idx="607">
                  <c:v>12159</c:v>
                </c:pt>
                <c:pt idx="608">
                  <c:v>12179</c:v>
                </c:pt>
                <c:pt idx="609">
                  <c:v>12199</c:v>
                </c:pt>
                <c:pt idx="610">
                  <c:v>12219</c:v>
                </c:pt>
                <c:pt idx="611">
                  <c:v>12239</c:v>
                </c:pt>
                <c:pt idx="612">
                  <c:v>12259</c:v>
                </c:pt>
                <c:pt idx="613">
                  <c:v>12279</c:v>
                </c:pt>
                <c:pt idx="614">
                  <c:v>12299</c:v>
                </c:pt>
                <c:pt idx="615">
                  <c:v>12319</c:v>
                </c:pt>
                <c:pt idx="616">
                  <c:v>12339</c:v>
                </c:pt>
                <c:pt idx="617">
                  <c:v>12359</c:v>
                </c:pt>
                <c:pt idx="618">
                  <c:v>12379</c:v>
                </c:pt>
                <c:pt idx="619">
                  <c:v>12399</c:v>
                </c:pt>
                <c:pt idx="620">
                  <c:v>12419</c:v>
                </c:pt>
                <c:pt idx="621">
                  <c:v>12439</c:v>
                </c:pt>
                <c:pt idx="622">
                  <c:v>12459</c:v>
                </c:pt>
                <c:pt idx="623">
                  <c:v>12479</c:v>
                </c:pt>
                <c:pt idx="624">
                  <c:v>12499</c:v>
                </c:pt>
                <c:pt idx="625">
                  <c:v>12519</c:v>
                </c:pt>
                <c:pt idx="626">
                  <c:v>12539</c:v>
                </c:pt>
                <c:pt idx="627">
                  <c:v>12559</c:v>
                </c:pt>
                <c:pt idx="628">
                  <c:v>12579</c:v>
                </c:pt>
                <c:pt idx="629">
                  <c:v>12599</c:v>
                </c:pt>
                <c:pt idx="630">
                  <c:v>12620</c:v>
                </c:pt>
                <c:pt idx="631">
                  <c:v>12640</c:v>
                </c:pt>
                <c:pt idx="632">
                  <c:v>12660</c:v>
                </c:pt>
                <c:pt idx="633">
                  <c:v>12680</c:v>
                </c:pt>
                <c:pt idx="634">
                  <c:v>12700</c:v>
                </c:pt>
                <c:pt idx="635">
                  <c:v>12720</c:v>
                </c:pt>
                <c:pt idx="636">
                  <c:v>12740</c:v>
                </c:pt>
                <c:pt idx="637">
                  <c:v>12760</c:v>
                </c:pt>
                <c:pt idx="638">
                  <c:v>12780</c:v>
                </c:pt>
                <c:pt idx="639">
                  <c:v>12800</c:v>
                </c:pt>
                <c:pt idx="640">
                  <c:v>12820</c:v>
                </c:pt>
                <c:pt idx="641">
                  <c:v>12840</c:v>
                </c:pt>
                <c:pt idx="642">
                  <c:v>12860</c:v>
                </c:pt>
                <c:pt idx="643">
                  <c:v>12880</c:v>
                </c:pt>
                <c:pt idx="644">
                  <c:v>12900</c:v>
                </c:pt>
                <c:pt idx="645">
                  <c:v>12921</c:v>
                </c:pt>
                <c:pt idx="646">
                  <c:v>12941</c:v>
                </c:pt>
                <c:pt idx="647">
                  <c:v>12961</c:v>
                </c:pt>
                <c:pt idx="648">
                  <c:v>12981</c:v>
                </c:pt>
                <c:pt idx="649">
                  <c:v>13001</c:v>
                </c:pt>
                <c:pt idx="650">
                  <c:v>13021</c:v>
                </c:pt>
                <c:pt idx="651">
                  <c:v>13041</c:v>
                </c:pt>
                <c:pt idx="652">
                  <c:v>13061</c:v>
                </c:pt>
              </c:numCache>
            </c:numRef>
          </c:xVal>
          <c:yVal>
            <c:numRef>
              <c:f>'1290 bar'!$L$148:$L$800</c:f>
              <c:numCache>
                <c:formatCode>General</c:formatCode>
                <c:ptCount val="653"/>
                <c:pt idx="0">
                  <c:v>596</c:v>
                </c:pt>
                <c:pt idx="1">
                  <c:v>594</c:v>
                </c:pt>
                <c:pt idx="2">
                  <c:v>591</c:v>
                </c:pt>
                <c:pt idx="3">
                  <c:v>589</c:v>
                </c:pt>
                <c:pt idx="4">
                  <c:v>589</c:v>
                </c:pt>
                <c:pt idx="5">
                  <c:v>589</c:v>
                </c:pt>
                <c:pt idx="6">
                  <c:v>588</c:v>
                </c:pt>
                <c:pt idx="7">
                  <c:v>588</c:v>
                </c:pt>
                <c:pt idx="8">
                  <c:v>588</c:v>
                </c:pt>
                <c:pt idx="9">
                  <c:v>588</c:v>
                </c:pt>
                <c:pt idx="10">
                  <c:v>589</c:v>
                </c:pt>
                <c:pt idx="11">
                  <c:v>590</c:v>
                </c:pt>
                <c:pt idx="12">
                  <c:v>592</c:v>
                </c:pt>
                <c:pt idx="13">
                  <c:v>592</c:v>
                </c:pt>
                <c:pt idx="14">
                  <c:v>592</c:v>
                </c:pt>
                <c:pt idx="15">
                  <c:v>592</c:v>
                </c:pt>
                <c:pt idx="16">
                  <c:v>593</c:v>
                </c:pt>
                <c:pt idx="17">
                  <c:v>594</c:v>
                </c:pt>
                <c:pt idx="18">
                  <c:v>595</c:v>
                </c:pt>
                <c:pt idx="19">
                  <c:v>591</c:v>
                </c:pt>
                <c:pt idx="20">
                  <c:v>589</c:v>
                </c:pt>
                <c:pt idx="21">
                  <c:v>591</c:v>
                </c:pt>
                <c:pt idx="22">
                  <c:v>592</c:v>
                </c:pt>
                <c:pt idx="23">
                  <c:v>592</c:v>
                </c:pt>
                <c:pt idx="24">
                  <c:v>592</c:v>
                </c:pt>
                <c:pt idx="25">
                  <c:v>582</c:v>
                </c:pt>
                <c:pt idx="26">
                  <c:v>586</c:v>
                </c:pt>
                <c:pt idx="27">
                  <c:v>587</c:v>
                </c:pt>
                <c:pt idx="28">
                  <c:v>588</c:v>
                </c:pt>
                <c:pt idx="29">
                  <c:v>589</c:v>
                </c:pt>
                <c:pt idx="30">
                  <c:v>588</c:v>
                </c:pt>
                <c:pt idx="31">
                  <c:v>589</c:v>
                </c:pt>
                <c:pt idx="32">
                  <c:v>580</c:v>
                </c:pt>
                <c:pt idx="33">
                  <c:v>580</c:v>
                </c:pt>
                <c:pt idx="34">
                  <c:v>580</c:v>
                </c:pt>
                <c:pt idx="35">
                  <c:v>580</c:v>
                </c:pt>
                <c:pt idx="36">
                  <c:v>582</c:v>
                </c:pt>
                <c:pt idx="37">
                  <c:v>583</c:v>
                </c:pt>
                <c:pt idx="38">
                  <c:v>584</c:v>
                </c:pt>
                <c:pt idx="39">
                  <c:v>584</c:v>
                </c:pt>
                <c:pt idx="40">
                  <c:v>584</c:v>
                </c:pt>
                <c:pt idx="41">
                  <c:v>584</c:v>
                </c:pt>
                <c:pt idx="42">
                  <c:v>585</c:v>
                </c:pt>
                <c:pt idx="43">
                  <c:v>585</c:v>
                </c:pt>
                <c:pt idx="44">
                  <c:v>586</c:v>
                </c:pt>
                <c:pt idx="45">
                  <c:v>586</c:v>
                </c:pt>
                <c:pt idx="46">
                  <c:v>587</c:v>
                </c:pt>
                <c:pt idx="47">
                  <c:v>588</c:v>
                </c:pt>
                <c:pt idx="48">
                  <c:v>587</c:v>
                </c:pt>
                <c:pt idx="49">
                  <c:v>588</c:v>
                </c:pt>
                <c:pt idx="50">
                  <c:v>588</c:v>
                </c:pt>
                <c:pt idx="51">
                  <c:v>588</c:v>
                </c:pt>
                <c:pt idx="52">
                  <c:v>588</c:v>
                </c:pt>
                <c:pt idx="53">
                  <c:v>588</c:v>
                </c:pt>
                <c:pt idx="54">
                  <c:v>588</c:v>
                </c:pt>
                <c:pt idx="55">
                  <c:v>590</c:v>
                </c:pt>
                <c:pt idx="56">
                  <c:v>588</c:v>
                </c:pt>
                <c:pt idx="57">
                  <c:v>589</c:v>
                </c:pt>
                <c:pt idx="58">
                  <c:v>589</c:v>
                </c:pt>
                <c:pt idx="59">
                  <c:v>589</c:v>
                </c:pt>
                <c:pt idx="60">
                  <c:v>591</c:v>
                </c:pt>
                <c:pt idx="61">
                  <c:v>591</c:v>
                </c:pt>
                <c:pt idx="62">
                  <c:v>590</c:v>
                </c:pt>
                <c:pt idx="63">
                  <c:v>592</c:v>
                </c:pt>
                <c:pt idx="64">
                  <c:v>591</c:v>
                </c:pt>
                <c:pt idx="65">
                  <c:v>592</c:v>
                </c:pt>
                <c:pt idx="66">
                  <c:v>592</c:v>
                </c:pt>
                <c:pt idx="67">
                  <c:v>592</c:v>
                </c:pt>
                <c:pt idx="68">
                  <c:v>593</c:v>
                </c:pt>
                <c:pt idx="69">
                  <c:v>594</c:v>
                </c:pt>
                <c:pt idx="70">
                  <c:v>593</c:v>
                </c:pt>
                <c:pt idx="71">
                  <c:v>594</c:v>
                </c:pt>
                <c:pt idx="72">
                  <c:v>595</c:v>
                </c:pt>
                <c:pt idx="73">
                  <c:v>596</c:v>
                </c:pt>
                <c:pt idx="74">
                  <c:v>600</c:v>
                </c:pt>
                <c:pt idx="75">
                  <c:v>601</c:v>
                </c:pt>
                <c:pt idx="76">
                  <c:v>605</c:v>
                </c:pt>
                <c:pt idx="77">
                  <c:v>611</c:v>
                </c:pt>
                <c:pt idx="78">
                  <c:v>616</c:v>
                </c:pt>
                <c:pt idx="79">
                  <c:v>621</c:v>
                </c:pt>
                <c:pt idx="80">
                  <c:v>625</c:v>
                </c:pt>
                <c:pt idx="81">
                  <c:v>629</c:v>
                </c:pt>
                <c:pt idx="82">
                  <c:v>632</c:v>
                </c:pt>
                <c:pt idx="83">
                  <c:v>636</c:v>
                </c:pt>
                <c:pt idx="84">
                  <c:v>640</c:v>
                </c:pt>
                <c:pt idx="85">
                  <c:v>644</c:v>
                </c:pt>
                <c:pt idx="86">
                  <c:v>646</c:v>
                </c:pt>
                <c:pt idx="87">
                  <c:v>650</c:v>
                </c:pt>
                <c:pt idx="88">
                  <c:v>653</c:v>
                </c:pt>
                <c:pt idx="89">
                  <c:v>656</c:v>
                </c:pt>
                <c:pt idx="90">
                  <c:v>659</c:v>
                </c:pt>
                <c:pt idx="91">
                  <c:v>662</c:v>
                </c:pt>
                <c:pt idx="92">
                  <c:v>665</c:v>
                </c:pt>
                <c:pt idx="93">
                  <c:v>669</c:v>
                </c:pt>
                <c:pt idx="94">
                  <c:v>670</c:v>
                </c:pt>
                <c:pt idx="95">
                  <c:v>674</c:v>
                </c:pt>
                <c:pt idx="96">
                  <c:v>677</c:v>
                </c:pt>
                <c:pt idx="97">
                  <c:v>679</c:v>
                </c:pt>
                <c:pt idx="98">
                  <c:v>682</c:v>
                </c:pt>
                <c:pt idx="99">
                  <c:v>686</c:v>
                </c:pt>
                <c:pt idx="100">
                  <c:v>688</c:v>
                </c:pt>
                <c:pt idx="101">
                  <c:v>690</c:v>
                </c:pt>
                <c:pt idx="102">
                  <c:v>694</c:v>
                </c:pt>
                <c:pt idx="103">
                  <c:v>695</c:v>
                </c:pt>
                <c:pt idx="104">
                  <c:v>698</c:v>
                </c:pt>
                <c:pt idx="105">
                  <c:v>701</c:v>
                </c:pt>
                <c:pt idx="106">
                  <c:v>702</c:v>
                </c:pt>
                <c:pt idx="107">
                  <c:v>706</c:v>
                </c:pt>
                <c:pt idx="108">
                  <c:v>707</c:v>
                </c:pt>
                <c:pt idx="109">
                  <c:v>711</c:v>
                </c:pt>
                <c:pt idx="110">
                  <c:v>714</c:v>
                </c:pt>
                <c:pt idx="111">
                  <c:v>716</c:v>
                </c:pt>
                <c:pt idx="112">
                  <c:v>719</c:v>
                </c:pt>
                <c:pt idx="113">
                  <c:v>720</c:v>
                </c:pt>
                <c:pt idx="114">
                  <c:v>723</c:v>
                </c:pt>
                <c:pt idx="115">
                  <c:v>725</c:v>
                </c:pt>
                <c:pt idx="116">
                  <c:v>727</c:v>
                </c:pt>
                <c:pt idx="117">
                  <c:v>730</c:v>
                </c:pt>
                <c:pt idx="118">
                  <c:v>733</c:v>
                </c:pt>
                <c:pt idx="119">
                  <c:v>735</c:v>
                </c:pt>
                <c:pt idx="120">
                  <c:v>737</c:v>
                </c:pt>
                <c:pt idx="121">
                  <c:v>739</c:v>
                </c:pt>
                <c:pt idx="122">
                  <c:v>742</c:v>
                </c:pt>
                <c:pt idx="123">
                  <c:v>743</c:v>
                </c:pt>
                <c:pt idx="124">
                  <c:v>747</c:v>
                </c:pt>
                <c:pt idx="125">
                  <c:v>748</c:v>
                </c:pt>
                <c:pt idx="126">
                  <c:v>751</c:v>
                </c:pt>
                <c:pt idx="127">
                  <c:v>752</c:v>
                </c:pt>
                <c:pt idx="128">
                  <c:v>755</c:v>
                </c:pt>
                <c:pt idx="129">
                  <c:v>757</c:v>
                </c:pt>
                <c:pt idx="130">
                  <c:v>759</c:v>
                </c:pt>
                <c:pt idx="131">
                  <c:v>762</c:v>
                </c:pt>
                <c:pt idx="132">
                  <c:v>764</c:v>
                </c:pt>
                <c:pt idx="133">
                  <c:v>766</c:v>
                </c:pt>
                <c:pt idx="134">
                  <c:v>768</c:v>
                </c:pt>
                <c:pt idx="135">
                  <c:v>769</c:v>
                </c:pt>
                <c:pt idx="136">
                  <c:v>772</c:v>
                </c:pt>
                <c:pt idx="137">
                  <c:v>774</c:v>
                </c:pt>
                <c:pt idx="138">
                  <c:v>776</c:v>
                </c:pt>
                <c:pt idx="139">
                  <c:v>778</c:v>
                </c:pt>
                <c:pt idx="140">
                  <c:v>780</c:v>
                </c:pt>
                <c:pt idx="141">
                  <c:v>783</c:v>
                </c:pt>
                <c:pt idx="142">
                  <c:v>784</c:v>
                </c:pt>
                <c:pt idx="143">
                  <c:v>787</c:v>
                </c:pt>
                <c:pt idx="144">
                  <c:v>789</c:v>
                </c:pt>
                <c:pt idx="145">
                  <c:v>791</c:v>
                </c:pt>
                <c:pt idx="146">
                  <c:v>792</c:v>
                </c:pt>
                <c:pt idx="147">
                  <c:v>795</c:v>
                </c:pt>
                <c:pt idx="148">
                  <c:v>797</c:v>
                </c:pt>
                <c:pt idx="149">
                  <c:v>799</c:v>
                </c:pt>
                <c:pt idx="150">
                  <c:v>800</c:v>
                </c:pt>
                <c:pt idx="151">
                  <c:v>802</c:v>
                </c:pt>
                <c:pt idx="152">
                  <c:v>804</c:v>
                </c:pt>
                <c:pt idx="153">
                  <c:v>806</c:v>
                </c:pt>
                <c:pt idx="154">
                  <c:v>808</c:v>
                </c:pt>
                <c:pt idx="155">
                  <c:v>810</c:v>
                </c:pt>
                <c:pt idx="156">
                  <c:v>812</c:v>
                </c:pt>
                <c:pt idx="157">
                  <c:v>814</c:v>
                </c:pt>
                <c:pt idx="158">
                  <c:v>816</c:v>
                </c:pt>
                <c:pt idx="159">
                  <c:v>819</c:v>
                </c:pt>
                <c:pt idx="160">
                  <c:v>820</c:v>
                </c:pt>
                <c:pt idx="161">
                  <c:v>821</c:v>
                </c:pt>
                <c:pt idx="162">
                  <c:v>825</c:v>
                </c:pt>
                <c:pt idx="163">
                  <c:v>826</c:v>
                </c:pt>
                <c:pt idx="164">
                  <c:v>828</c:v>
                </c:pt>
                <c:pt idx="165">
                  <c:v>831</c:v>
                </c:pt>
                <c:pt idx="166">
                  <c:v>832</c:v>
                </c:pt>
                <c:pt idx="167">
                  <c:v>834</c:v>
                </c:pt>
                <c:pt idx="168">
                  <c:v>836</c:v>
                </c:pt>
                <c:pt idx="169">
                  <c:v>838</c:v>
                </c:pt>
                <c:pt idx="170">
                  <c:v>840</c:v>
                </c:pt>
                <c:pt idx="171">
                  <c:v>842</c:v>
                </c:pt>
                <c:pt idx="172">
                  <c:v>844</c:v>
                </c:pt>
                <c:pt idx="173">
                  <c:v>845</c:v>
                </c:pt>
                <c:pt idx="174">
                  <c:v>848</c:v>
                </c:pt>
                <c:pt idx="175">
                  <c:v>850</c:v>
                </c:pt>
                <c:pt idx="176">
                  <c:v>852</c:v>
                </c:pt>
                <c:pt idx="177">
                  <c:v>854</c:v>
                </c:pt>
                <c:pt idx="178">
                  <c:v>854</c:v>
                </c:pt>
                <c:pt idx="179">
                  <c:v>858</c:v>
                </c:pt>
                <c:pt idx="180">
                  <c:v>859</c:v>
                </c:pt>
                <c:pt idx="181">
                  <c:v>861</c:v>
                </c:pt>
                <c:pt idx="182">
                  <c:v>863</c:v>
                </c:pt>
                <c:pt idx="183">
                  <c:v>865</c:v>
                </c:pt>
                <c:pt idx="184">
                  <c:v>867</c:v>
                </c:pt>
                <c:pt idx="185">
                  <c:v>869</c:v>
                </c:pt>
                <c:pt idx="186">
                  <c:v>870</c:v>
                </c:pt>
                <c:pt idx="187">
                  <c:v>873</c:v>
                </c:pt>
                <c:pt idx="188">
                  <c:v>875</c:v>
                </c:pt>
                <c:pt idx="189">
                  <c:v>876</c:v>
                </c:pt>
                <c:pt idx="190">
                  <c:v>878</c:v>
                </c:pt>
                <c:pt idx="191">
                  <c:v>879</c:v>
                </c:pt>
                <c:pt idx="192">
                  <c:v>882</c:v>
                </c:pt>
                <c:pt idx="193">
                  <c:v>883</c:v>
                </c:pt>
                <c:pt idx="194">
                  <c:v>886</c:v>
                </c:pt>
                <c:pt idx="195">
                  <c:v>886</c:v>
                </c:pt>
                <c:pt idx="196">
                  <c:v>889</c:v>
                </c:pt>
                <c:pt idx="197">
                  <c:v>890</c:v>
                </c:pt>
                <c:pt idx="198">
                  <c:v>892</c:v>
                </c:pt>
                <c:pt idx="199">
                  <c:v>894</c:v>
                </c:pt>
                <c:pt idx="200">
                  <c:v>896</c:v>
                </c:pt>
                <c:pt idx="201">
                  <c:v>898</c:v>
                </c:pt>
                <c:pt idx="202">
                  <c:v>899</c:v>
                </c:pt>
                <c:pt idx="203">
                  <c:v>901</c:v>
                </c:pt>
                <c:pt idx="204">
                  <c:v>903</c:v>
                </c:pt>
                <c:pt idx="205">
                  <c:v>905</c:v>
                </c:pt>
                <c:pt idx="206">
                  <c:v>906</c:v>
                </c:pt>
                <c:pt idx="207">
                  <c:v>908</c:v>
                </c:pt>
                <c:pt idx="208">
                  <c:v>911</c:v>
                </c:pt>
                <c:pt idx="209">
                  <c:v>912</c:v>
                </c:pt>
                <c:pt idx="210">
                  <c:v>914</c:v>
                </c:pt>
                <c:pt idx="211">
                  <c:v>915</c:v>
                </c:pt>
                <c:pt idx="212">
                  <c:v>918</c:v>
                </c:pt>
                <c:pt idx="213">
                  <c:v>919</c:v>
                </c:pt>
                <c:pt idx="214">
                  <c:v>921</c:v>
                </c:pt>
                <c:pt idx="215">
                  <c:v>923</c:v>
                </c:pt>
                <c:pt idx="216">
                  <c:v>923</c:v>
                </c:pt>
                <c:pt idx="217">
                  <c:v>926</c:v>
                </c:pt>
                <c:pt idx="218">
                  <c:v>928</c:v>
                </c:pt>
                <c:pt idx="219">
                  <c:v>930</c:v>
                </c:pt>
                <c:pt idx="220">
                  <c:v>931</c:v>
                </c:pt>
                <c:pt idx="221">
                  <c:v>933</c:v>
                </c:pt>
                <c:pt idx="222">
                  <c:v>935</c:v>
                </c:pt>
                <c:pt idx="223">
                  <c:v>936</c:v>
                </c:pt>
                <c:pt idx="224">
                  <c:v>939</c:v>
                </c:pt>
                <c:pt idx="225">
                  <c:v>940</c:v>
                </c:pt>
                <c:pt idx="226">
                  <c:v>942</c:v>
                </c:pt>
                <c:pt idx="227">
                  <c:v>943</c:v>
                </c:pt>
                <c:pt idx="228">
                  <c:v>945</c:v>
                </c:pt>
                <c:pt idx="229">
                  <c:v>947</c:v>
                </c:pt>
                <c:pt idx="230">
                  <c:v>948</c:v>
                </c:pt>
                <c:pt idx="231">
                  <c:v>950</c:v>
                </c:pt>
                <c:pt idx="232">
                  <c:v>951</c:v>
                </c:pt>
                <c:pt idx="233">
                  <c:v>954</c:v>
                </c:pt>
                <c:pt idx="234">
                  <c:v>955</c:v>
                </c:pt>
                <c:pt idx="235">
                  <c:v>957</c:v>
                </c:pt>
                <c:pt idx="236">
                  <c:v>959</c:v>
                </c:pt>
                <c:pt idx="237">
                  <c:v>961</c:v>
                </c:pt>
                <c:pt idx="238">
                  <c:v>961</c:v>
                </c:pt>
                <c:pt idx="239">
                  <c:v>963</c:v>
                </c:pt>
                <c:pt idx="240">
                  <c:v>965</c:v>
                </c:pt>
                <c:pt idx="241">
                  <c:v>968</c:v>
                </c:pt>
                <c:pt idx="242">
                  <c:v>968</c:v>
                </c:pt>
                <c:pt idx="243">
                  <c:v>971</c:v>
                </c:pt>
                <c:pt idx="244">
                  <c:v>972</c:v>
                </c:pt>
                <c:pt idx="245">
                  <c:v>974</c:v>
                </c:pt>
                <c:pt idx="246">
                  <c:v>976</c:v>
                </c:pt>
                <c:pt idx="247">
                  <c:v>976</c:v>
                </c:pt>
                <c:pt idx="248">
                  <c:v>979</c:v>
                </c:pt>
                <c:pt idx="249">
                  <c:v>980</c:v>
                </c:pt>
                <c:pt idx="250">
                  <c:v>980</c:v>
                </c:pt>
                <c:pt idx="251">
                  <c:v>983</c:v>
                </c:pt>
                <c:pt idx="252">
                  <c:v>984</c:v>
                </c:pt>
                <c:pt idx="253">
                  <c:v>987</c:v>
                </c:pt>
                <c:pt idx="254">
                  <c:v>988</c:v>
                </c:pt>
                <c:pt idx="255">
                  <c:v>990</c:v>
                </c:pt>
                <c:pt idx="256">
                  <c:v>992</c:v>
                </c:pt>
                <c:pt idx="257">
                  <c:v>992</c:v>
                </c:pt>
                <c:pt idx="258">
                  <c:v>994</c:v>
                </c:pt>
                <c:pt idx="259">
                  <c:v>996</c:v>
                </c:pt>
                <c:pt idx="260">
                  <c:v>998</c:v>
                </c:pt>
                <c:pt idx="261">
                  <c:v>1000</c:v>
                </c:pt>
                <c:pt idx="262">
                  <c:v>1001</c:v>
                </c:pt>
                <c:pt idx="263">
                  <c:v>1003</c:v>
                </c:pt>
                <c:pt idx="264">
                  <c:v>1004</c:v>
                </c:pt>
                <c:pt idx="265">
                  <c:v>1005</c:v>
                </c:pt>
                <c:pt idx="266">
                  <c:v>1008</c:v>
                </c:pt>
                <c:pt idx="267">
                  <c:v>1009</c:v>
                </c:pt>
                <c:pt idx="268">
                  <c:v>1010</c:v>
                </c:pt>
                <c:pt idx="269">
                  <c:v>1012</c:v>
                </c:pt>
                <c:pt idx="270">
                  <c:v>1013</c:v>
                </c:pt>
                <c:pt idx="271">
                  <c:v>1015</c:v>
                </c:pt>
                <c:pt idx="272">
                  <c:v>1016</c:v>
                </c:pt>
                <c:pt idx="273">
                  <c:v>1018</c:v>
                </c:pt>
                <c:pt idx="274">
                  <c:v>1021</c:v>
                </c:pt>
                <c:pt idx="275">
                  <c:v>1020</c:v>
                </c:pt>
                <c:pt idx="276">
                  <c:v>1024</c:v>
                </c:pt>
                <c:pt idx="277">
                  <c:v>1025</c:v>
                </c:pt>
                <c:pt idx="278">
                  <c:v>1026</c:v>
                </c:pt>
                <c:pt idx="279">
                  <c:v>1027</c:v>
                </c:pt>
                <c:pt idx="280">
                  <c:v>1029</c:v>
                </c:pt>
                <c:pt idx="281">
                  <c:v>1031</c:v>
                </c:pt>
                <c:pt idx="282">
                  <c:v>1033</c:v>
                </c:pt>
                <c:pt idx="283">
                  <c:v>1034</c:v>
                </c:pt>
                <c:pt idx="284">
                  <c:v>1036</c:v>
                </c:pt>
                <c:pt idx="285">
                  <c:v>1037</c:v>
                </c:pt>
                <c:pt idx="286">
                  <c:v>1038</c:v>
                </c:pt>
                <c:pt idx="287">
                  <c:v>1040</c:v>
                </c:pt>
                <c:pt idx="288">
                  <c:v>1041</c:v>
                </c:pt>
                <c:pt idx="289">
                  <c:v>1044</c:v>
                </c:pt>
                <c:pt idx="290">
                  <c:v>1045</c:v>
                </c:pt>
                <c:pt idx="291">
                  <c:v>1046</c:v>
                </c:pt>
                <c:pt idx="292">
                  <c:v>1046</c:v>
                </c:pt>
                <c:pt idx="293">
                  <c:v>1049</c:v>
                </c:pt>
                <c:pt idx="294">
                  <c:v>1050</c:v>
                </c:pt>
                <c:pt idx="295">
                  <c:v>1052</c:v>
                </c:pt>
                <c:pt idx="296">
                  <c:v>1054</c:v>
                </c:pt>
                <c:pt idx="297">
                  <c:v>1055</c:v>
                </c:pt>
                <c:pt idx="298">
                  <c:v>1057</c:v>
                </c:pt>
                <c:pt idx="299">
                  <c:v>1057</c:v>
                </c:pt>
                <c:pt idx="300">
                  <c:v>1060</c:v>
                </c:pt>
                <c:pt idx="301">
                  <c:v>1061</c:v>
                </c:pt>
                <c:pt idx="302">
                  <c:v>1062</c:v>
                </c:pt>
                <c:pt idx="303">
                  <c:v>1065</c:v>
                </c:pt>
                <c:pt idx="304">
                  <c:v>1065</c:v>
                </c:pt>
                <c:pt idx="305">
                  <c:v>1066</c:v>
                </c:pt>
                <c:pt idx="306">
                  <c:v>1069</c:v>
                </c:pt>
                <c:pt idx="307">
                  <c:v>1069</c:v>
                </c:pt>
                <c:pt idx="308">
                  <c:v>1072</c:v>
                </c:pt>
                <c:pt idx="309">
                  <c:v>1073</c:v>
                </c:pt>
                <c:pt idx="310">
                  <c:v>1074</c:v>
                </c:pt>
                <c:pt idx="311">
                  <c:v>1077</c:v>
                </c:pt>
                <c:pt idx="312">
                  <c:v>1077</c:v>
                </c:pt>
                <c:pt idx="313">
                  <c:v>1079</c:v>
                </c:pt>
                <c:pt idx="314">
                  <c:v>1080</c:v>
                </c:pt>
                <c:pt idx="315">
                  <c:v>1082</c:v>
                </c:pt>
                <c:pt idx="316">
                  <c:v>1082</c:v>
                </c:pt>
                <c:pt idx="317">
                  <c:v>1085</c:v>
                </c:pt>
                <c:pt idx="318">
                  <c:v>1086</c:v>
                </c:pt>
                <c:pt idx="319">
                  <c:v>1088</c:v>
                </c:pt>
                <c:pt idx="320">
                  <c:v>1090</c:v>
                </c:pt>
                <c:pt idx="321">
                  <c:v>1091</c:v>
                </c:pt>
                <c:pt idx="322">
                  <c:v>1094</c:v>
                </c:pt>
                <c:pt idx="323">
                  <c:v>1094</c:v>
                </c:pt>
                <c:pt idx="324">
                  <c:v>1096</c:v>
                </c:pt>
                <c:pt idx="325">
                  <c:v>1097</c:v>
                </c:pt>
                <c:pt idx="326">
                  <c:v>1099</c:v>
                </c:pt>
                <c:pt idx="327">
                  <c:v>1099</c:v>
                </c:pt>
                <c:pt idx="328">
                  <c:v>1101</c:v>
                </c:pt>
                <c:pt idx="329">
                  <c:v>1102</c:v>
                </c:pt>
                <c:pt idx="330">
                  <c:v>1103</c:v>
                </c:pt>
                <c:pt idx="331">
                  <c:v>1106</c:v>
                </c:pt>
                <c:pt idx="332">
                  <c:v>1107</c:v>
                </c:pt>
                <c:pt idx="333">
                  <c:v>1109</c:v>
                </c:pt>
                <c:pt idx="334">
                  <c:v>1111</c:v>
                </c:pt>
                <c:pt idx="335">
                  <c:v>1111</c:v>
                </c:pt>
                <c:pt idx="336">
                  <c:v>1113</c:v>
                </c:pt>
                <c:pt idx="337">
                  <c:v>1115</c:v>
                </c:pt>
                <c:pt idx="338">
                  <c:v>1115</c:v>
                </c:pt>
                <c:pt idx="339">
                  <c:v>1119</c:v>
                </c:pt>
                <c:pt idx="340">
                  <c:v>1119</c:v>
                </c:pt>
                <c:pt idx="341">
                  <c:v>1119</c:v>
                </c:pt>
                <c:pt idx="342">
                  <c:v>1122</c:v>
                </c:pt>
                <c:pt idx="343">
                  <c:v>1123</c:v>
                </c:pt>
                <c:pt idx="344">
                  <c:v>1125</c:v>
                </c:pt>
                <c:pt idx="345">
                  <c:v>1127</c:v>
                </c:pt>
                <c:pt idx="346">
                  <c:v>1128</c:v>
                </c:pt>
                <c:pt idx="347">
                  <c:v>1129</c:v>
                </c:pt>
                <c:pt idx="348">
                  <c:v>1131</c:v>
                </c:pt>
                <c:pt idx="349">
                  <c:v>1132</c:v>
                </c:pt>
                <c:pt idx="350">
                  <c:v>1134</c:v>
                </c:pt>
                <c:pt idx="351">
                  <c:v>1135</c:v>
                </c:pt>
                <c:pt idx="352">
                  <c:v>1136</c:v>
                </c:pt>
                <c:pt idx="353">
                  <c:v>1138</c:v>
                </c:pt>
                <c:pt idx="354">
                  <c:v>1139</c:v>
                </c:pt>
                <c:pt idx="355">
                  <c:v>1140</c:v>
                </c:pt>
                <c:pt idx="356">
                  <c:v>1143</c:v>
                </c:pt>
                <c:pt idx="357">
                  <c:v>1143</c:v>
                </c:pt>
                <c:pt idx="358">
                  <c:v>1145</c:v>
                </c:pt>
                <c:pt idx="359">
                  <c:v>1147</c:v>
                </c:pt>
                <c:pt idx="360">
                  <c:v>1148</c:v>
                </c:pt>
                <c:pt idx="361">
                  <c:v>1150</c:v>
                </c:pt>
                <c:pt idx="362">
                  <c:v>1151</c:v>
                </c:pt>
                <c:pt idx="363">
                  <c:v>1151</c:v>
                </c:pt>
                <c:pt idx="364">
                  <c:v>1153</c:v>
                </c:pt>
                <c:pt idx="365">
                  <c:v>1155</c:v>
                </c:pt>
                <c:pt idx="366">
                  <c:v>1156</c:v>
                </c:pt>
                <c:pt idx="367">
                  <c:v>1158</c:v>
                </c:pt>
                <c:pt idx="368">
                  <c:v>1160</c:v>
                </c:pt>
                <c:pt idx="369">
                  <c:v>1160</c:v>
                </c:pt>
                <c:pt idx="370">
                  <c:v>1163</c:v>
                </c:pt>
                <c:pt idx="371">
                  <c:v>1163</c:v>
                </c:pt>
                <c:pt idx="372">
                  <c:v>1165</c:v>
                </c:pt>
                <c:pt idx="373">
                  <c:v>1167</c:v>
                </c:pt>
                <c:pt idx="374">
                  <c:v>1167</c:v>
                </c:pt>
                <c:pt idx="375">
                  <c:v>1168</c:v>
                </c:pt>
                <c:pt idx="376">
                  <c:v>1171</c:v>
                </c:pt>
                <c:pt idx="377">
                  <c:v>1173</c:v>
                </c:pt>
                <c:pt idx="378">
                  <c:v>1175</c:v>
                </c:pt>
                <c:pt idx="379">
                  <c:v>1176</c:v>
                </c:pt>
                <c:pt idx="380">
                  <c:v>1176</c:v>
                </c:pt>
                <c:pt idx="381">
                  <c:v>1178</c:v>
                </c:pt>
                <c:pt idx="382">
                  <c:v>1180</c:v>
                </c:pt>
                <c:pt idx="383">
                  <c:v>1180</c:v>
                </c:pt>
                <c:pt idx="384">
                  <c:v>1183</c:v>
                </c:pt>
                <c:pt idx="385">
                  <c:v>1183</c:v>
                </c:pt>
                <c:pt idx="386">
                  <c:v>1184</c:v>
                </c:pt>
                <c:pt idx="387">
                  <c:v>1187</c:v>
                </c:pt>
                <c:pt idx="388">
                  <c:v>1188</c:v>
                </c:pt>
                <c:pt idx="389">
                  <c:v>1189</c:v>
                </c:pt>
                <c:pt idx="390">
                  <c:v>1192</c:v>
                </c:pt>
                <c:pt idx="391">
                  <c:v>1192</c:v>
                </c:pt>
                <c:pt idx="392">
                  <c:v>1193</c:v>
                </c:pt>
                <c:pt idx="393">
                  <c:v>1196</c:v>
                </c:pt>
                <c:pt idx="394">
                  <c:v>1196</c:v>
                </c:pt>
                <c:pt idx="395">
                  <c:v>1198</c:v>
                </c:pt>
                <c:pt idx="396">
                  <c:v>1200</c:v>
                </c:pt>
                <c:pt idx="397">
                  <c:v>1200</c:v>
                </c:pt>
                <c:pt idx="398">
                  <c:v>1202</c:v>
                </c:pt>
                <c:pt idx="399">
                  <c:v>1204</c:v>
                </c:pt>
                <c:pt idx="400">
                  <c:v>1205</c:v>
                </c:pt>
                <c:pt idx="401">
                  <c:v>1207</c:v>
                </c:pt>
                <c:pt idx="402">
                  <c:v>1208</c:v>
                </c:pt>
                <c:pt idx="403">
                  <c:v>1209</c:v>
                </c:pt>
                <c:pt idx="404">
                  <c:v>1210</c:v>
                </c:pt>
                <c:pt idx="405">
                  <c:v>1212</c:v>
                </c:pt>
                <c:pt idx="406">
                  <c:v>1213</c:v>
                </c:pt>
                <c:pt idx="407">
                  <c:v>1214</c:v>
                </c:pt>
                <c:pt idx="408">
                  <c:v>1216</c:v>
                </c:pt>
                <c:pt idx="409">
                  <c:v>1217</c:v>
                </c:pt>
                <c:pt idx="410">
                  <c:v>1220</c:v>
                </c:pt>
                <c:pt idx="411">
                  <c:v>1221</c:v>
                </c:pt>
                <c:pt idx="412">
                  <c:v>1222</c:v>
                </c:pt>
                <c:pt idx="413">
                  <c:v>1224</c:v>
                </c:pt>
                <c:pt idx="414">
                  <c:v>1225</c:v>
                </c:pt>
                <c:pt idx="415">
                  <c:v>1226</c:v>
                </c:pt>
                <c:pt idx="416">
                  <c:v>1229</c:v>
                </c:pt>
                <c:pt idx="417">
                  <c:v>1229</c:v>
                </c:pt>
                <c:pt idx="418">
                  <c:v>1229</c:v>
                </c:pt>
                <c:pt idx="419">
                  <c:v>1232</c:v>
                </c:pt>
                <c:pt idx="420">
                  <c:v>1233</c:v>
                </c:pt>
                <c:pt idx="421">
                  <c:v>1233</c:v>
                </c:pt>
                <c:pt idx="422">
                  <c:v>1236</c:v>
                </c:pt>
                <c:pt idx="423">
                  <c:v>1237</c:v>
                </c:pt>
                <c:pt idx="424">
                  <c:v>1239</c:v>
                </c:pt>
                <c:pt idx="425">
                  <c:v>1240</c:v>
                </c:pt>
                <c:pt idx="426">
                  <c:v>1241</c:v>
                </c:pt>
                <c:pt idx="427">
                  <c:v>1242</c:v>
                </c:pt>
                <c:pt idx="428">
                  <c:v>1245</c:v>
                </c:pt>
                <c:pt idx="429">
                  <c:v>1245</c:v>
                </c:pt>
                <c:pt idx="430">
                  <c:v>1248</c:v>
                </c:pt>
                <c:pt idx="431">
                  <c:v>1249</c:v>
                </c:pt>
                <c:pt idx="432">
                  <c:v>1249</c:v>
                </c:pt>
                <c:pt idx="433">
                  <c:v>1252</c:v>
                </c:pt>
                <c:pt idx="434">
                  <c:v>1253</c:v>
                </c:pt>
                <c:pt idx="435">
                  <c:v>1254</c:v>
                </c:pt>
                <c:pt idx="436">
                  <c:v>1256</c:v>
                </c:pt>
                <c:pt idx="437">
                  <c:v>1258</c:v>
                </c:pt>
                <c:pt idx="438">
                  <c:v>1258</c:v>
                </c:pt>
                <c:pt idx="439">
                  <c:v>1260</c:v>
                </c:pt>
                <c:pt idx="440">
                  <c:v>1261</c:v>
                </c:pt>
                <c:pt idx="441">
                  <c:v>1262</c:v>
                </c:pt>
                <c:pt idx="442">
                  <c:v>1263</c:v>
                </c:pt>
                <c:pt idx="443">
                  <c:v>1265</c:v>
                </c:pt>
                <c:pt idx="444">
                  <c:v>1266</c:v>
                </c:pt>
                <c:pt idx="445">
                  <c:v>1268</c:v>
                </c:pt>
                <c:pt idx="446">
                  <c:v>1269</c:v>
                </c:pt>
                <c:pt idx="447">
                  <c:v>1271</c:v>
                </c:pt>
                <c:pt idx="448">
                  <c:v>1272</c:v>
                </c:pt>
                <c:pt idx="449">
                  <c:v>1274</c:v>
                </c:pt>
                <c:pt idx="450">
                  <c:v>1274</c:v>
                </c:pt>
                <c:pt idx="451">
                  <c:v>1276</c:v>
                </c:pt>
                <c:pt idx="452">
                  <c:v>1278</c:v>
                </c:pt>
                <c:pt idx="453">
                  <c:v>1278</c:v>
                </c:pt>
                <c:pt idx="454">
                  <c:v>1280</c:v>
                </c:pt>
                <c:pt idx="455">
                  <c:v>1282</c:v>
                </c:pt>
                <c:pt idx="456">
                  <c:v>1282</c:v>
                </c:pt>
                <c:pt idx="457">
                  <c:v>1285</c:v>
                </c:pt>
                <c:pt idx="458">
                  <c:v>1286</c:v>
                </c:pt>
                <c:pt idx="459">
                  <c:v>1287</c:v>
                </c:pt>
                <c:pt idx="460">
                  <c:v>1289</c:v>
                </c:pt>
                <c:pt idx="461">
                  <c:v>1290</c:v>
                </c:pt>
                <c:pt idx="462">
                  <c:v>1290</c:v>
                </c:pt>
                <c:pt idx="463">
                  <c:v>1288</c:v>
                </c:pt>
                <c:pt idx="464">
                  <c:v>1289</c:v>
                </c:pt>
                <c:pt idx="465">
                  <c:v>1289</c:v>
                </c:pt>
                <c:pt idx="466">
                  <c:v>1289</c:v>
                </c:pt>
                <c:pt idx="467">
                  <c:v>1289</c:v>
                </c:pt>
                <c:pt idx="468">
                  <c:v>1289</c:v>
                </c:pt>
                <c:pt idx="469">
                  <c:v>1289</c:v>
                </c:pt>
                <c:pt idx="470">
                  <c:v>1290</c:v>
                </c:pt>
                <c:pt idx="471">
                  <c:v>1290</c:v>
                </c:pt>
                <c:pt idx="472">
                  <c:v>1290</c:v>
                </c:pt>
                <c:pt idx="473">
                  <c:v>1290</c:v>
                </c:pt>
                <c:pt idx="474">
                  <c:v>1290</c:v>
                </c:pt>
                <c:pt idx="475">
                  <c:v>1290</c:v>
                </c:pt>
                <c:pt idx="476">
                  <c:v>1290</c:v>
                </c:pt>
                <c:pt idx="477">
                  <c:v>1289</c:v>
                </c:pt>
                <c:pt idx="478">
                  <c:v>1290</c:v>
                </c:pt>
                <c:pt idx="479">
                  <c:v>1290</c:v>
                </c:pt>
                <c:pt idx="480">
                  <c:v>1290</c:v>
                </c:pt>
                <c:pt idx="481">
                  <c:v>1290</c:v>
                </c:pt>
                <c:pt idx="482">
                  <c:v>1290</c:v>
                </c:pt>
                <c:pt idx="483">
                  <c:v>1290</c:v>
                </c:pt>
                <c:pt idx="484">
                  <c:v>1290</c:v>
                </c:pt>
                <c:pt idx="485">
                  <c:v>1290</c:v>
                </c:pt>
                <c:pt idx="486">
                  <c:v>1290</c:v>
                </c:pt>
                <c:pt idx="487">
                  <c:v>1290</c:v>
                </c:pt>
                <c:pt idx="488">
                  <c:v>1290</c:v>
                </c:pt>
                <c:pt idx="489">
                  <c:v>1290</c:v>
                </c:pt>
                <c:pt idx="490">
                  <c:v>1290</c:v>
                </c:pt>
                <c:pt idx="491">
                  <c:v>1290</c:v>
                </c:pt>
                <c:pt idx="492">
                  <c:v>1290</c:v>
                </c:pt>
                <c:pt idx="493">
                  <c:v>1290</c:v>
                </c:pt>
                <c:pt idx="494">
                  <c:v>1290</c:v>
                </c:pt>
                <c:pt idx="495">
                  <c:v>1290</c:v>
                </c:pt>
                <c:pt idx="496">
                  <c:v>1290</c:v>
                </c:pt>
                <c:pt idx="497">
                  <c:v>1290</c:v>
                </c:pt>
                <c:pt idx="498">
                  <c:v>1290</c:v>
                </c:pt>
                <c:pt idx="499">
                  <c:v>1290</c:v>
                </c:pt>
                <c:pt idx="500">
                  <c:v>1290</c:v>
                </c:pt>
                <c:pt idx="501">
                  <c:v>1290</c:v>
                </c:pt>
                <c:pt idx="502">
                  <c:v>1291</c:v>
                </c:pt>
                <c:pt idx="503">
                  <c:v>1290</c:v>
                </c:pt>
                <c:pt idx="504">
                  <c:v>1290</c:v>
                </c:pt>
                <c:pt idx="505">
                  <c:v>1290</c:v>
                </c:pt>
                <c:pt idx="506">
                  <c:v>1290</c:v>
                </c:pt>
                <c:pt idx="507">
                  <c:v>1290</c:v>
                </c:pt>
                <c:pt idx="508">
                  <c:v>1289</c:v>
                </c:pt>
                <c:pt idx="509">
                  <c:v>1291</c:v>
                </c:pt>
                <c:pt idx="510">
                  <c:v>1290</c:v>
                </c:pt>
                <c:pt idx="511">
                  <c:v>1291</c:v>
                </c:pt>
                <c:pt idx="512">
                  <c:v>1290</c:v>
                </c:pt>
                <c:pt idx="513">
                  <c:v>1290</c:v>
                </c:pt>
                <c:pt idx="514">
                  <c:v>1290</c:v>
                </c:pt>
                <c:pt idx="515">
                  <c:v>1290</c:v>
                </c:pt>
                <c:pt idx="516">
                  <c:v>1290</c:v>
                </c:pt>
                <c:pt idx="517">
                  <c:v>1290</c:v>
                </c:pt>
                <c:pt idx="518">
                  <c:v>1290</c:v>
                </c:pt>
                <c:pt idx="519">
                  <c:v>1290</c:v>
                </c:pt>
                <c:pt idx="520">
                  <c:v>1289</c:v>
                </c:pt>
                <c:pt idx="521">
                  <c:v>1290</c:v>
                </c:pt>
                <c:pt idx="522">
                  <c:v>1290</c:v>
                </c:pt>
                <c:pt idx="523">
                  <c:v>1289</c:v>
                </c:pt>
                <c:pt idx="524">
                  <c:v>1289</c:v>
                </c:pt>
                <c:pt idx="525">
                  <c:v>1290</c:v>
                </c:pt>
                <c:pt idx="526">
                  <c:v>1289</c:v>
                </c:pt>
                <c:pt idx="527">
                  <c:v>1290</c:v>
                </c:pt>
                <c:pt idx="528">
                  <c:v>1290</c:v>
                </c:pt>
                <c:pt idx="529">
                  <c:v>1289</c:v>
                </c:pt>
                <c:pt idx="530">
                  <c:v>1289</c:v>
                </c:pt>
                <c:pt idx="531">
                  <c:v>1290</c:v>
                </c:pt>
                <c:pt idx="532">
                  <c:v>1290</c:v>
                </c:pt>
                <c:pt idx="533">
                  <c:v>1290</c:v>
                </c:pt>
                <c:pt idx="534">
                  <c:v>1290</c:v>
                </c:pt>
                <c:pt idx="535">
                  <c:v>1290</c:v>
                </c:pt>
                <c:pt idx="536">
                  <c:v>1289</c:v>
                </c:pt>
                <c:pt idx="537">
                  <c:v>1289</c:v>
                </c:pt>
                <c:pt idx="538">
                  <c:v>1290</c:v>
                </c:pt>
                <c:pt idx="539">
                  <c:v>1290</c:v>
                </c:pt>
                <c:pt idx="540">
                  <c:v>1289</c:v>
                </c:pt>
                <c:pt idx="541">
                  <c:v>1289</c:v>
                </c:pt>
                <c:pt idx="542">
                  <c:v>1289</c:v>
                </c:pt>
                <c:pt idx="543">
                  <c:v>1288</c:v>
                </c:pt>
                <c:pt idx="544">
                  <c:v>1289</c:v>
                </c:pt>
                <c:pt idx="545">
                  <c:v>1289</c:v>
                </c:pt>
                <c:pt idx="546">
                  <c:v>1290</c:v>
                </c:pt>
                <c:pt idx="547">
                  <c:v>1289</c:v>
                </c:pt>
                <c:pt idx="548">
                  <c:v>1287</c:v>
                </c:pt>
                <c:pt idx="549">
                  <c:v>1289</c:v>
                </c:pt>
                <c:pt idx="550">
                  <c:v>1288</c:v>
                </c:pt>
                <c:pt idx="551">
                  <c:v>1288</c:v>
                </c:pt>
                <c:pt idx="552">
                  <c:v>1288</c:v>
                </c:pt>
                <c:pt idx="553">
                  <c:v>1288</c:v>
                </c:pt>
                <c:pt idx="554">
                  <c:v>1288</c:v>
                </c:pt>
                <c:pt idx="555">
                  <c:v>1286</c:v>
                </c:pt>
                <c:pt idx="556">
                  <c:v>1287</c:v>
                </c:pt>
                <c:pt idx="557">
                  <c:v>1287</c:v>
                </c:pt>
                <c:pt idx="558">
                  <c:v>1288</c:v>
                </c:pt>
                <c:pt idx="559">
                  <c:v>1288</c:v>
                </c:pt>
                <c:pt idx="560">
                  <c:v>1287</c:v>
                </c:pt>
                <c:pt idx="561">
                  <c:v>1287</c:v>
                </c:pt>
                <c:pt idx="562">
                  <c:v>1287</c:v>
                </c:pt>
                <c:pt idx="563">
                  <c:v>1287</c:v>
                </c:pt>
                <c:pt idx="564">
                  <c:v>1287</c:v>
                </c:pt>
                <c:pt idx="565">
                  <c:v>1286</c:v>
                </c:pt>
                <c:pt idx="566">
                  <c:v>1287</c:v>
                </c:pt>
                <c:pt idx="567">
                  <c:v>1286</c:v>
                </c:pt>
                <c:pt idx="568">
                  <c:v>1286</c:v>
                </c:pt>
                <c:pt idx="569">
                  <c:v>1287</c:v>
                </c:pt>
                <c:pt idx="570">
                  <c:v>1287</c:v>
                </c:pt>
                <c:pt idx="571">
                  <c:v>1287</c:v>
                </c:pt>
                <c:pt idx="572">
                  <c:v>1287</c:v>
                </c:pt>
                <c:pt idx="573">
                  <c:v>1286</c:v>
                </c:pt>
                <c:pt idx="574">
                  <c:v>1287</c:v>
                </c:pt>
                <c:pt idx="575">
                  <c:v>1287</c:v>
                </c:pt>
                <c:pt idx="576">
                  <c:v>1286</c:v>
                </c:pt>
                <c:pt idx="577">
                  <c:v>1286</c:v>
                </c:pt>
                <c:pt idx="578">
                  <c:v>1286</c:v>
                </c:pt>
                <c:pt idx="579">
                  <c:v>1286</c:v>
                </c:pt>
                <c:pt idx="580">
                  <c:v>1286</c:v>
                </c:pt>
                <c:pt idx="581">
                  <c:v>1286</c:v>
                </c:pt>
                <c:pt idx="582">
                  <c:v>1286</c:v>
                </c:pt>
                <c:pt idx="583">
                  <c:v>1286</c:v>
                </c:pt>
                <c:pt idx="584">
                  <c:v>1286</c:v>
                </c:pt>
                <c:pt idx="585">
                  <c:v>1286</c:v>
                </c:pt>
                <c:pt idx="586">
                  <c:v>1286</c:v>
                </c:pt>
                <c:pt idx="587">
                  <c:v>1286</c:v>
                </c:pt>
                <c:pt idx="588">
                  <c:v>1286</c:v>
                </c:pt>
                <c:pt idx="589">
                  <c:v>1286</c:v>
                </c:pt>
                <c:pt idx="590">
                  <c:v>1286</c:v>
                </c:pt>
                <c:pt idx="591">
                  <c:v>1286</c:v>
                </c:pt>
                <c:pt idx="592">
                  <c:v>1286</c:v>
                </c:pt>
                <c:pt idx="593">
                  <c:v>1286</c:v>
                </c:pt>
                <c:pt idx="594">
                  <c:v>1286</c:v>
                </c:pt>
                <c:pt idx="595">
                  <c:v>1286</c:v>
                </c:pt>
                <c:pt idx="596">
                  <c:v>1285</c:v>
                </c:pt>
                <c:pt idx="597">
                  <c:v>1286</c:v>
                </c:pt>
                <c:pt idx="598">
                  <c:v>1286</c:v>
                </c:pt>
                <c:pt idx="599">
                  <c:v>1286</c:v>
                </c:pt>
                <c:pt idx="600">
                  <c:v>1286</c:v>
                </c:pt>
                <c:pt idx="601">
                  <c:v>1286</c:v>
                </c:pt>
                <c:pt idx="602">
                  <c:v>1285</c:v>
                </c:pt>
                <c:pt idx="603">
                  <c:v>1285</c:v>
                </c:pt>
                <c:pt idx="604">
                  <c:v>1285</c:v>
                </c:pt>
                <c:pt idx="605">
                  <c:v>1286</c:v>
                </c:pt>
                <c:pt idx="606">
                  <c:v>1285</c:v>
                </c:pt>
                <c:pt idx="607">
                  <c:v>1286</c:v>
                </c:pt>
                <c:pt idx="608">
                  <c:v>1285</c:v>
                </c:pt>
                <c:pt idx="609">
                  <c:v>1286</c:v>
                </c:pt>
                <c:pt idx="610">
                  <c:v>1286</c:v>
                </c:pt>
                <c:pt idx="611">
                  <c:v>1285</c:v>
                </c:pt>
                <c:pt idx="612">
                  <c:v>1285</c:v>
                </c:pt>
                <c:pt idx="613">
                  <c:v>1284</c:v>
                </c:pt>
                <c:pt idx="614">
                  <c:v>1285</c:v>
                </c:pt>
                <c:pt idx="615">
                  <c:v>1284</c:v>
                </c:pt>
                <c:pt idx="616">
                  <c:v>1284</c:v>
                </c:pt>
                <c:pt idx="617">
                  <c:v>1284</c:v>
                </c:pt>
                <c:pt idx="618">
                  <c:v>1285</c:v>
                </c:pt>
                <c:pt idx="619">
                  <c:v>1283</c:v>
                </c:pt>
                <c:pt idx="620">
                  <c:v>1284</c:v>
                </c:pt>
                <c:pt idx="621">
                  <c:v>1285</c:v>
                </c:pt>
                <c:pt idx="622">
                  <c:v>1284</c:v>
                </c:pt>
                <c:pt idx="623">
                  <c:v>1283</c:v>
                </c:pt>
                <c:pt idx="624">
                  <c:v>1284</c:v>
                </c:pt>
                <c:pt idx="625">
                  <c:v>1285</c:v>
                </c:pt>
                <c:pt idx="626">
                  <c:v>1285</c:v>
                </c:pt>
                <c:pt idx="627">
                  <c:v>1284</c:v>
                </c:pt>
                <c:pt idx="628">
                  <c:v>1283</c:v>
                </c:pt>
                <c:pt idx="629">
                  <c:v>1284</c:v>
                </c:pt>
                <c:pt idx="630">
                  <c:v>1284</c:v>
                </c:pt>
                <c:pt idx="631">
                  <c:v>1284</c:v>
                </c:pt>
                <c:pt idx="632">
                  <c:v>1283</c:v>
                </c:pt>
                <c:pt idx="633">
                  <c:v>1283</c:v>
                </c:pt>
                <c:pt idx="634">
                  <c:v>1283</c:v>
                </c:pt>
                <c:pt idx="635">
                  <c:v>1283</c:v>
                </c:pt>
                <c:pt idx="636">
                  <c:v>1283</c:v>
                </c:pt>
                <c:pt idx="637">
                  <c:v>1282</c:v>
                </c:pt>
                <c:pt idx="638">
                  <c:v>1282</c:v>
                </c:pt>
                <c:pt idx="639">
                  <c:v>1282</c:v>
                </c:pt>
                <c:pt idx="640">
                  <c:v>1283</c:v>
                </c:pt>
                <c:pt idx="641">
                  <c:v>1282</c:v>
                </c:pt>
                <c:pt idx="642">
                  <c:v>1280</c:v>
                </c:pt>
                <c:pt idx="643">
                  <c:v>1278</c:v>
                </c:pt>
                <c:pt idx="644">
                  <c:v>1277</c:v>
                </c:pt>
                <c:pt idx="645">
                  <c:v>1276</c:v>
                </c:pt>
                <c:pt idx="646">
                  <c:v>1274</c:v>
                </c:pt>
                <c:pt idx="647">
                  <c:v>1273</c:v>
                </c:pt>
                <c:pt idx="648">
                  <c:v>1271</c:v>
                </c:pt>
                <c:pt idx="649">
                  <c:v>1270</c:v>
                </c:pt>
                <c:pt idx="650">
                  <c:v>1269</c:v>
                </c:pt>
                <c:pt idx="651">
                  <c:v>1267</c:v>
                </c:pt>
                <c:pt idx="652">
                  <c:v>1266</c:v>
                </c:pt>
              </c:numCache>
            </c:numRef>
          </c:yVal>
          <c:smooth val="1"/>
        </c:ser>
        <c:ser>
          <c:idx val="6"/>
          <c:order val="6"/>
          <c:tx>
            <c:v>800 bar P0</c:v>
          </c:tx>
          <c:spPr>
            <a:ln w="44450">
              <a:solidFill>
                <a:schemeClr val="accent2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'800 bar'!$I$94:$I$557</c:f>
              <c:numCache>
                <c:formatCode>General</c:formatCode>
                <c:ptCount val="464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101</c:v>
                </c:pt>
                <c:pt idx="6">
                  <c:v>121</c:v>
                </c:pt>
                <c:pt idx="7">
                  <c:v>141</c:v>
                </c:pt>
                <c:pt idx="8">
                  <c:v>161</c:v>
                </c:pt>
                <c:pt idx="9">
                  <c:v>181</c:v>
                </c:pt>
                <c:pt idx="10">
                  <c:v>201</c:v>
                </c:pt>
                <c:pt idx="11">
                  <c:v>221</c:v>
                </c:pt>
                <c:pt idx="12">
                  <c:v>241</c:v>
                </c:pt>
                <c:pt idx="13">
                  <c:v>261</c:v>
                </c:pt>
                <c:pt idx="14">
                  <c:v>281</c:v>
                </c:pt>
                <c:pt idx="15">
                  <c:v>301</c:v>
                </c:pt>
                <c:pt idx="16">
                  <c:v>321</c:v>
                </c:pt>
                <c:pt idx="17">
                  <c:v>341</c:v>
                </c:pt>
                <c:pt idx="18">
                  <c:v>361</c:v>
                </c:pt>
                <c:pt idx="19">
                  <c:v>381</c:v>
                </c:pt>
                <c:pt idx="20">
                  <c:v>401</c:v>
                </c:pt>
                <c:pt idx="21">
                  <c:v>421</c:v>
                </c:pt>
                <c:pt idx="22">
                  <c:v>441</c:v>
                </c:pt>
                <c:pt idx="23">
                  <c:v>461</c:v>
                </c:pt>
                <c:pt idx="24">
                  <c:v>481</c:v>
                </c:pt>
                <c:pt idx="25">
                  <c:v>501</c:v>
                </c:pt>
                <c:pt idx="26">
                  <c:v>521</c:v>
                </c:pt>
                <c:pt idx="27">
                  <c:v>541</c:v>
                </c:pt>
                <c:pt idx="28">
                  <c:v>561</c:v>
                </c:pt>
                <c:pt idx="29">
                  <c:v>581</c:v>
                </c:pt>
                <c:pt idx="30">
                  <c:v>601</c:v>
                </c:pt>
                <c:pt idx="31">
                  <c:v>621</c:v>
                </c:pt>
                <c:pt idx="32">
                  <c:v>641</c:v>
                </c:pt>
                <c:pt idx="33">
                  <c:v>661</c:v>
                </c:pt>
                <c:pt idx="34">
                  <c:v>681</c:v>
                </c:pt>
                <c:pt idx="35">
                  <c:v>701</c:v>
                </c:pt>
                <c:pt idx="36">
                  <c:v>721</c:v>
                </c:pt>
                <c:pt idx="37">
                  <c:v>741</c:v>
                </c:pt>
                <c:pt idx="38">
                  <c:v>761</c:v>
                </c:pt>
                <c:pt idx="39">
                  <c:v>781</c:v>
                </c:pt>
                <c:pt idx="40">
                  <c:v>801</c:v>
                </c:pt>
                <c:pt idx="41">
                  <c:v>821</c:v>
                </c:pt>
                <c:pt idx="42">
                  <c:v>841</c:v>
                </c:pt>
                <c:pt idx="43">
                  <c:v>861</c:v>
                </c:pt>
                <c:pt idx="44">
                  <c:v>881</c:v>
                </c:pt>
                <c:pt idx="45">
                  <c:v>901</c:v>
                </c:pt>
                <c:pt idx="46">
                  <c:v>921</c:v>
                </c:pt>
                <c:pt idx="47">
                  <c:v>941</c:v>
                </c:pt>
                <c:pt idx="48">
                  <c:v>961</c:v>
                </c:pt>
                <c:pt idx="49">
                  <c:v>981</c:v>
                </c:pt>
                <c:pt idx="50">
                  <c:v>1001</c:v>
                </c:pt>
                <c:pt idx="51">
                  <c:v>1021</c:v>
                </c:pt>
                <c:pt idx="52">
                  <c:v>1041</c:v>
                </c:pt>
                <c:pt idx="53">
                  <c:v>1062</c:v>
                </c:pt>
                <c:pt idx="54">
                  <c:v>1082</c:v>
                </c:pt>
                <c:pt idx="55">
                  <c:v>1102</c:v>
                </c:pt>
                <c:pt idx="56">
                  <c:v>1122</c:v>
                </c:pt>
                <c:pt idx="57">
                  <c:v>1142</c:v>
                </c:pt>
                <c:pt idx="58">
                  <c:v>1162</c:v>
                </c:pt>
                <c:pt idx="59">
                  <c:v>1182</c:v>
                </c:pt>
                <c:pt idx="60">
                  <c:v>1202</c:v>
                </c:pt>
                <c:pt idx="61">
                  <c:v>1222</c:v>
                </c:pt>
                <c:pt idx="62">
                  <c:v>1242</c:v>
                </c:pt>
                <c:pt idx="63">
                  <c:v>1262</c:v>
                </c:pt>
                <c:pt idx="64">
                  <c:v>1282</c:v>
                </c:pt>
                <c:pt idx="65">
                  <c:v>1302</c:v>
                </c:pt>
                <c:pt idx="66">
                  <c:v>1322</c:v>
                </c:pt>
                <c:pt idx="67">
                  <c:v>1342</c:v>
                </c:pt>
                <c:pt idx="68">
                  <c:v>1362</c:v>
                </c:pt>
                <c:pt idx="69">
                  <c:v>1382</c:v>
                </c:pt>
                <c:pt idx="70">
                  <c:v>1402</c:v>
                </c:pt>
                <c:pt idx="71">
                  <c:v>1422</c:v>
                </c:pt>
                <c:pt idx="72">
                  <c:v>1442</c:v>
                </c:pt>
                <c:pt idx="73">
                  <c:v>1458</c:v>
                </c:pt>
                <c:pt idx="74">
                  <c:v>1478</c:v>
                </c:pt>
                <c:pt idx="75">
                  <c:v>1498</c:v>
                </c:pt>
                <c:pt idx="76">
                  <c:v>1518</c:v>
                </c:pt>
                <c:pt idx="77">
                  <c:v>1538</c:v>
                </c:pt>
                <c:pt idx="78">
                  <c:v>1558</c:v>
                </c:pt>
                <c:pt idx="79">
                  <c:v>1578</c:v>
                </c:pt>
                <c:pt idx="80">
                  <c:v>1598</c:v>
                </c:pt>
                <c:pt idx="81">
                  <c:v>1618</c:v>
                </c:pt>
                <c:pt idx="82">
                  <c:v>1638</c:v>
                </c:pt>
                <c:pt idx="83">
                  <c:v>1658</c:v>
                </c:pt>
                <c:pt idx="84">
                  <c:v>1678</c:v>
                </c:pt>
                <c:pt idx="85">
                  <c:v>1698</c:v>
                </c:pt>
                <c:pt idx="86">
                  <c:v>1718</c:v>
                </c:pt>
                <c:pt idx="87">
                  <c:v>1738</c:v>
                </c:pt>
                <c:pt idx="88">
                  <c:v>1758</c:v>
                </c:pt>
                <c:pt idx="89">
                  <c:v>1778</c:v>
                </c:pt>
                <c:pt idx="90">
                  <c:v>1798</c:v>
                </c:pt>
                <c:pt idx="91">
                  <c:v>1818</c:v>
                </c:pt>
                <c:pt idx="92">
                  <c:v>1838</c:v>
                </c:pt>
                <c:pt idx="93">
                  <c:v>1858</c:v>
                </c:pt>
                <c:pt idx="94">
                  <c:v>1878</c:v>
                </c:pt>
                <c:pt idx="95">
                  <c:v>1898</c:v>
                </c:pt>
                <c:pt idx="96">
                  <c:v>1918</c:v>
                </c:pt>
                <c:pt idx="97">
                  <c:v>1938</c:v>
                </c:pt>
                <c:pt idx="98">
                  <c:v>1958</c:v>
                </c:pt>
                <c:pt idx="99">
                  <c:v>1978</c:v>
                </c:pt>
                <c:pt idx="100">
                  <c:v>1998</c:v>
                </c:pt>
                <c:pt idx="101">
                  <c:v>2018</c:v>
                </c:pt>
                <c:pt idx="102">
                  <c:v>2038</c:v>
                </c:pt>
                <c:pt idx="103">
                  <c:v>2058</c:v>
                </c:pt>
                <c:pt idx="104">
                  <c:v>2078</c:v>
                </c:pt>
                <c:pt idx="105">
                  <c:v>2098</c:v>
                </c:pt>
                <c:pt idx="106">
                  <c:v>2118</c:v>
                </c:pt>
                <c:pt idx="107">
                  <c:v>2138</c:v>
                </c:pt>
                <c:pt idx="108">
                  <c:v>2158</c:v>
                </c:pt>
                <c:pt idx="109">
                  <c:v>2178</c:v>
                </c:pt>
                <c:pt idx="110">
                  <c:v>2198</c:v>
                </c:pt>
                <c:pt idx="111">
                  <c:v>2219</c:v>
                </c:pt>
                <c:pt idx="112">
                  <c:v>2239</c:v>
                </c:pt>
                <c:pt idx="113">
                  <c:v>2259</c:v>
                </c:pt>
                <c:pt idx="114">
                  <c:v>2279</c:v>
                </c:pt>
                <c:pt idx="115">
                  <c:v>2299</c:v>
                </c:pt>
                <c:pt idx="116">
                  <c:v>2319</c:v>
                </c:pt>
                <c:pt idx="117">
                  <c:v>2339</c:v>
                </c:pt>
                <c:pt idx="118">
                  <c:v>2359</c:v>
                </c:pt>
                <c:pt idx="119">
                  <c:v>2379</c:v>
                </c:pt>
                <c:pt idx="120">
                  <c:v>2399</c:v>
                </c:pt>
                <c:pt idx="121">
                  <c:v>2419</c:v>
                </c:pt>
                <c:pt idx="122">
                  <c:v>2439</c:v>
                </c:pt>
                <c:pt idx="123">
                  <c:v>2459</c:v>
                </c:pt>
                <c:pt idx="124">
                  <c:v>2479</c:v>
                </c:pt>
                <c:pt idx="125">
                  <c:v>2499</c:v>
                </c:pt>
                <c:pt idx="126">
                  <c:v>2519</c:v>
                </c:pt>
                <c:pt idx="127">
                  <c:v>2539</c:v>
                </c:pt>
                <c:pt idx="128">
                  <c:v>2559</c:v>
                </c:pt>
                <c:pt idx="129">
                  <c:v>2579</c:v>
                </c:pt>
                <c:pt idx="130">
                  <c:v>2599</c:v>
                </c:pt>
                <c:pt idx="131">
                  <c:v>2619</c:v>
                </c:pt>
                <c:pt idx="132">
                  <c:v>2639</c:v>
                </c:pt>
                <c:pt idx="133">
                  <c:v>2659</c:v>
                </c:pt>
                <c:pt idx="134">
                  <c:v>2679</c:v>
                </c:pt>
                <c:pt idx="135">
                  <c:v>2699</c:v>
                </c:pt>
                <c:pt idx="136">
                  <c:v>2719</c:v>
                </c:pt>
                <c:pt idx="137">
                  <c:v>2739</c:v>
                </c:pt>
                <c:pt idx="138">
                  <c:v>2759</c:v>
                </c:pt>
                <c:pt idx="139">
                  <c:v>2779</c:v>
                </c:pt>
                <c:pt idx="140">
                  <c:v>2799</c:v>
                </c:pt>
                <c:pt idx="141">
                  <c:v>2819</c:v>
                </c:pt>
                <c:pt idx="142">
                  <c:v>2839</c:v>
                </c:pt>
                <c:pt idx="143">
                  <c:v>2859</c:v>
                </c:pt>
                <c:pt idx="144">
                  <c:v>2879</c:v>
                </c:pt>
                <c:pt idx="145">
                  <c:v>2899</c:v>
                </c:pt>
                <c:pt idx="146">
                  <c:v>2919</c:v>
                </c:pt>
                <c:pt idx="147">
                  <c:v>2939</c:v>
                </c:pt>
                <c:pt idx="148">
                  <c:v>2959</c:v>
                </c:pt>
                <c:pt idx="149">
                  <c:v>2979</c:v>
                </c:pt>
                <c:pt idx="150">
                  <c:v>2999</c:v>
                </c:pt>
                <c:pt idx="151">
                  <c:v>3019</c:v>
                </c:pt>
                <c:pt idx="152">
                  <c:v>3039</c:v>
                </c:pt>
                <c:pt idx="153">
                  <c:v>3059</c:v>
                </c:pt>
                <c:pt idx="154">
                  <c:v>3079</c:v>
                </c:pt>
                <c:pt idx="155">
                  <c:v>3100</c:v>
                </c:pt>
                <c:pt idx="156">
                  <c:v>3120</c:v>
                </c:pt>
                <c:pt idx="157">
                  <c:v>3140</c:v>
                </c:pt>
                <c:pt idx="158">
                  <c:v>3160</c:v>
                </c:pt>
                <c:pt idx="159">
                  <c:v>3180</c:v>
                </c:pt>
                <c:pt idx="160">
                  <c:v>3200</c:v>
                </c:pt>
                <c:pt idx="161">
                  <c:v>3220</c:v>
                </c:pt>
                <c:pt idx="162">
                  <c:v>3240</c:v>
                </c:pt>
                <c:pt idx="163">
                  <c:v>3260</c:v>
                </c:pt>
                <c:pt idx="164">
                  <c:v>3280</c:v>
                </c:pt>
                <c:pt idx="165">
                  <c:v>3300</c:v>
                </c:pt>
                <c:pt idx="166">
                  <c:v>3320</c:v>
                </c:pt>
                <c:pt idx="167">
                  <c:v>3340</c:v>
                </c:pt>
                <c:pt idx="168">
                  <c:v>3360</c:v>
                </c:pt>
                <c:pt idx="169">
                  <c:v>3380</c:v>
                </c:pt>
                <c:pt idx="170">
                  <c:v>3400</c:v>
                </c:pt>
                <c:pt idx="171">
                  <c:v>3420</c:v>
                </c:pt>
                <c:pt idx="172">
                  <c:v>3440</c:v>
                </c:pt>
                <c:pt idx="173">
                  <c:v>3460</c:v>
                </c:pt>
                <c:pt idx="174">
                  <c:v>3480</c:v>
                </c:pt>
                <c:pt idx="175">
                  <c:v>3500</c:v>
                </c:pt>
                <c:pt idx="176">
                  <c:v>3520</c:v>
                </c:pt>
                <c:pt idx="177">
                  <c:v>3540</c:v>
                </c:pt>
                <c:pt idx="178">
                  <c:v>3560</c:v>
                </c:pt>
                <c:pt idx="179">
                  <c:v>3580</c:v>
                </c:pt>
                <c:pt idx="180">
                  <c:v>3600</c:v>
                </c:pt>
                <c:pt idx="181">
                  <c:v>3620</c:v>
                </c:pt>
                <c:pt idx="182">
                  <c:v>3640</c:v>
                </c:pt>
                <c:pt idx="183">
                  <c:v>3660</c:v>
                </c:pt>
                <c:pt idx="184">
                  <c:v>3680</c:v>
                </c:pt>
                <c:pt idx="185">
                  <c:v>3700</c:v>
                </c:pt>
                <c:pt idx="186">
                  <c:v>3720</c:v>
                </c:pt>
                <c:pt idx="187">
                  <c:v>3740</c:v>
                </c:pt>
                <c:pt idx="188">
                  <c:v>3761</c:v>
                </c:pt>
                <c:pt idx="189">
                  <c:v>3781</c:v>
                </c:pt>
                <c:pt idx="190">
                  <c:v>3801</c:v>
                </c:pt>
                <c:pt idx="191">
                  <c:v>3821</c:v>
                </c:pt>
                <c:pt idx="192">
                  <c:v>3841</c:v>
                </c:pt>
                <c:pt idx="193">
                  <c:v>3861</c:v>
                </c:pt>
                <c:pt idx="194">
                  <c:v>3881</c:v>
                </c:pt>
                <c:pt idx="195">
                  <c:v>3901</c:v>
                </c:pt>
                <c:pt idx="196">
                  <c:v>3921</c:v>
                </c:pt>
                <c:pt idx="197">
                  <c:v>3941</c:v>
                </c:pt>
                <c:pt idx="198">
                  <c:v>3961</c:v>
                </c:pt>
                <c:pt idx="199">
                  <c:v>3981</c:v>
                </c:pt>
                <c:pt idx="200">
                  <c:v>4001</c:v>
                </c:pt>
                <c:pt idx="201">
                  <c:v>4021</c:v>
                </c:pt>
                <c:pt idx="202">
                  <c:v>4041</c:v>
                </c:pt>
                <c:pt idx="203">
                  <c:v>4061</c:v>
                </c:pt>
                <c:pt idx="204">
                  <c:v>4081</c:v>
                </c:pt>
                <c:pt idx="205">
                  <c:v>4101</c:v>
                </c:pt>
                <c:pt idx="206">
                  <c:v>4121</c:v>
                </c:pt>
                <c:pt idx="207">
                  <c:v>4141</c:v>
                </c:pt>
                <c:pt idx="208">
                  <c:v>4161</c:v>
                </c:pt>
                <c:pt idx="209">
                  <c:v>4181</c:v>
                </c:pt>
                <c:pt idx="210">
                  <c:v>4201</c:v>
                </c:pt>
                <c:pt idx="211">
                  <c:v>4221</c:v>
                </c:pt>
                <c:pt idx="212">
                  <c:v>4241</c:v>
                </c:pt>
                <c:pt idx="213">
                  <c:v>4261</c:v>
                </c:pt>
                <c:pt idx="214">
                  <c:v>4281</c:v>
                </c:pt>
                <c:pt idx="215">
                  <c:v>4301</c:v>
                </c:pt>
                <c:pt idx="216">
                  <c:v>4321</c:v>
                </c:pt>
                <c:pt idx="217">
                  <c:v>4341</c:v>
                </c:pt>
                <c:pt idx="218">
                  <c:v>4361</c:v>
                </c:pt>
                <c:pt idx="219">
                  <c:v>4381</c:v>
                </c:pt>
                <c:pt idx="220">
                  <c:v>4401</c:v>
                </c:pt>
                <c:pt idx="221">
                  <c:v>4421</c:v>
                </c:pt>
                <c:pt idx="222">
                  <c:v>4441</c:v>
                </c:pt>
                <c:pt idx="223">
                  <c:v>4461</c:v>
                </c:pt>
                <c:pt idx="224">
                  <c:v>4482</c:v>
                </c:pt>
                <c:pt idx="225">
                  <c:v>4502</c:v>
                </c:pt>
                <c:pt idx="226">
                  <c:v>4522</c:v>
                </c:pt>
                <c:pt idx="227">
                  <c:v>4542</c:v>
                </c:pt>
                <c:pt idx="228">
                  <c:v>4562</c:v>
                </c:pt>
                <c:pt idx="229">
                  <c:v>4582</c:v>
                </c:pt>
                <c:pt idx="230">
                  <c:v>4602</c:v>
                </c:pt>
                <c:pt idx="231">
                  <c:v>4622</c:v>
                </c:pt>
                <c:pt idx="232">
                  <c:v>4642</c:v>
                </c:pt>
                <c:pt idx="233">
                  <c:v>4662</c:v>
                </c:pt>
                <c:pt idx="234">
                  <c:v>4682</c:v>
                </c:pt>
                <c:pt idx="235">
                  <c:v>4702</c:v>
                </c:pt>
                <c:pt idx="236">
                  <c:v>4722</c:v>
                </c:pt>
                <c:pt idx="237">
                  <c:v>4742</c:v>
                </c:pt>
                <c:pt idx="238">
                  <c:v>4762</c:v>
                </c:pt>
                <c:pt idx="239">
                  <c:v>4782</c:v>
                </c:pt>
                <c:pt idx="240">
                  <c:v>4802</c:v>
                </c:pt>
                <c:pt idx="241">
                  <c:v>4822</c:v>
                </c:pt>
                <c:pt idx="242">
                  <c:v>4842</c:v>
                </c:pt>
                <c:pt idx="243">
                  <c:v>4862</c:v>
                </c:pt>
                <c:pt idx="244">
                  <c:v>4882</c:v>
                </c:pt>
                <c:pt idx="245">
                  <c:v>4902</c:v>
                </c:pt>
                <c:pt idx="246">
                  <c:v>4922</c:v>
                </c:pt>
                <c:pt idx="247">
                  <c:v>4942</c:v>
                </c:pt>
                <c:pt idx="248">
                  <c:v>4962</c:v>
                </c:pt>
                <c:pt idx="249">
                  <c:v>4982</c:v>
                </c:pt>
                <c:pt idx="250">
                  <c:v>5002</c:v>
                </c:pt>
                <c:pt idx="251">
                  <c:v>5022</c:v>
                </c:pt>
                <c:pt idx="252">
                  <c:v>5042</c:v>
                </c:pt>
                <c:pt idx="253">
                  <c:v>5062</c:v>
                </c:pt>
                <c:pt idx="254">
                  <c:v>5082</c:v>
                </c:pt>
                <c:pt idx="255">
                  <c:v>5102</c:v>
                </c:pt>
                <c:pt idx="256">
                  <c:v>5122</c:v>
                </c:pt>
                <c:pt idx="257">
                  <c:v>5142</c:v>
                </c:pt>
                <c:pt idx="258">
                  <c:v>5162</c:v>
                </c:pt>
                <c:pt idx="259">
                  <c:v>5182</c:v>
                </c:pt>
                <c:pt idx="260">
                  <c:v>5202</c:v>
                </c:pt>
                <c:pt idx="261">
                  <c:v>5222</c:v>
                </c:pt>
                <c:pt idx="262">
                  <c:v>5242</c:v>
                </c:pt>
                <c:pt idx="263">
                  <c:v>5262</c:v>
                </c:pt>
                <c:pt idx="264">
                  <c:v>5282</c:v>
                </c:pt>
                <c:pt idx="265">
                  <c:v>5302</c:v>
                </c:pt>
                <c:pt idx="266">
                  <c:v>5322</c:v>
                </c:pt>
                <c:pt idx="267">
                  <c:v>5342</c:v>
                </c:pt>
                <c:pt idx="268">
                  <c:v>5363</c:v>
                </c:pt>
                <c:pt idx="269">
                  <c:v>5383</c:v>
                </c:pt>
                <c:pt idx="270">
                  <c:v>5403</c:v>
                </c:pt>
                <c:pt idx="271">
                  <c:v>5423</c:v>
                </c:pt>
                <c:pt idx="272">
                  <c:v>5443</c:v>
                </c:pt>
                <c:pt idx="273">
                  <c:v>5463</c:v>
                </c:pt>
                <c:pt idx="274">
                  <c:v>5483</c:v>
                </c:pt>
                <c:pt idx="275">
                  <c:v>5503</c:v>
                </c:pt>
                <c:pt idx="276">
                  <c:v>5523</c:v>
                </c:pt>
                <c:pt idx="277">
                  <c:v>5543</c:v>
                </c:pt>
                <c:pt idx="278">
                  <c:v>5563</c:v>
                </c:pt>
                <c:pt idx="279">
                  <c:v>5583</c:v>
                </c:pt>
                <c:pt idx="280">
                  <c:v>5603</c:v>
                </c:pt>
                <c:pt idx="281">
                  <c:v>5623</c:v>
                </c:pt>
                <c:pt idx="282">
                  <c:v>5643</c:v>
                </c:pt>
                <c:pt idx="283">
                  <c:v>5663</c:v>
                </c:pt>
                <c:pt idx="284">
                  <c:v>5683</c:v>
                </c:pt>
                <c:pt idx="285">
                  <c:v>5703</c:v>
                </c:pt>
                <c:pt idx="286">
                  <c:v>5723</c:v>
                </c:pt>
                <c:pt idx="287">
                  <c:v>5743</c:v>
                </c:pt>
                <c:pt idx="288">
                  <c:v>5763</c:v>
                </c:pt>
                <c:pt idx="289">
                  <c:v>5783</c:v>
                </c:pt>
                <c:pt idx="290">
                  <c:v>5803</c:v>
                </c:pt>
                <c:pt idx="291">
                  <c:v>5823</c:v>
                </c:pt>
                <c:pt idx="292">
                  <c:v>5843</c:v>
                </c:pt>
                <c:pt idx="293">
                  <c:v>5863</c:v>
                </c:pt>
                <c:pt idx="294">
                  <c:v>5883</c:v>
                </c:pt>
                <c:pt idx="295">
                  <c:v>5903</c:v>
                </c:pt>
                <c:pt idx="296">
                  <c:v>5923</c:v>
                </c:pt>
                <c:pt idx="297">
                  <c:v>5944</c:v>
                </c:pt>
                <c:pt idx="298">
                  <c:v>5964</c:v>
                </c:pt>
                <c:pt idx="299">
                  <c:v>5984</c:v>
                </c:pt>
                <c:pt idx="300">
                  <c:v>6004</c:v>
                </c:pt>
                <c:pt idx="301">
                  <c:v>6024</c:v>
                </c:pt>
                <c:pt idx="302">
                  <c:v>6044</c:v>
                </c:pt>
                <c:pt idx="303">
                  <c:v>6064</c:v>
                </c:pt>
                <c:pt idx="304">
                  <c:v>6084</c:v>
                </c:pt>
                <c:pt idx="305">
                  <c:v>6104</c:v>
                </c:pt>
                <c:pt idx="306">
                  <c:v>6124</c:v>
                </c:pt>
                <c:pt idx="307">
                  <c:v>6144</c:v>
                </c:pt>
                <c:pt idx="308">
                  <c:v>6164</c:v>
                </c:pt>
                <c:pt idx="309">
                  <c:v>6184</c:v>
                </c:pt>
                <c:pt idx="310">
                  <c:v>6204</c:v>
                </c:pt>
                <c:pt idx="311">
                  <c:v>6224</c:v>
                </c:pt>
                <c:pt idx="312">
                  <c:v>6244</c:v>
                </c:pt>
                <c:pt idx="313">
                  <c:v>6264</c:v>
                </c:pt>
                <c:pt idx="314">
                  <c:v>6284</c:v>
                </c:pt>
                <c:pt idx="315">
                  <c:v>6304</c:v>
                </c:pt>
                <c:pt idx="316">
                  <c:v>6324</c:v>
                </c:pt>
                <c:pt idx="317">
                  <c:v>6344</c:v>
                </c:pt>
                <c:pt idx="318">
                  <c:v>6364</c:v>
                </c:pt>
                <c:pt idx="319">
                  <c:v>6384</c:v>
                </c:pt>
                <c:pt idx="320">
                  <c:v>6404</c:v>
                </c:pt>
                <c:pt idx="321">
                  <c:v>6424</c:v>
                </c:pt>
                <c:pt idx="322">
                  <c:v>6444</c:v>
                </c:pt>
                <c:pt idx="323">
                  <c:v>6464</c:v>
                </c:pt>
                <c:pt idx="324">
                  <c:v>6484</c:v>
                </c:pt>
                <c:pt idx="325">
                  <c:v>6505</c:v>
                </c:pt>
                <c:pt idx="326">
                  <c:v>6525</c:v>
                </c:pt>
                <c:pt idx="327">
                  <c:v>6545</c:v>
                </c:pt>
                <c:pt idx="328">
                  <c:v>6565</c:v>
                </c:pt>
                <c:pt idx="329">
                  <c:v>6585</c:v>
                </c:pt>
                <c:pt idx="330">
                  <c:v>6605</c:v>
                </c:pt>
                <c:pt idx="331">
                  <c:v>6625</c:v>
                </c:pt>
                <c:pt idx="332">
                  <c:v>6645</c:v>
                </c:pt>
                <c:pt idx="333">
                  <c:v>6665</c:v>
                </c:pt>
                <c:pt idx="334">
                  <c:v>6685</c:v>
                </c:pt>
                <c:pt idx="335">
                  <c:v>6705</c:v>
                </c:pt>
                <c:pt idx="336">
                  <c:v>6725</c:v>
                </c:pt>
                <c:pt idx="337">
                  <c:v>6745</c:v>
                </c:pt>
                <c:pt idx="338">
                  <c:v>6765</c:v>
                </c:pt>
                <c:pt idx="339">
                  <c:v>6785</c:v>
                </c:pt>
                <c:pt idx="340">
                  <c:v>6805</c:v>
                </c:pt>
                <c:pt idx="341">
                  <c:v>6825</c:v>
                </c:pt>
                <c:pt idx="342">
                  <c:v>6845</c:v>
                </c:pt>
                <c:pt idx="343">
                  <c:v>6865</c:v>
                </c:pt>
                <c:pt idx="344">
                  <c:v>6885</c:v>
                </c:pt>
                <c:pt idx="345">
                  <c:v>6905</c:v>
                </c:pt>
                <c:pt idx="346">
                  <c:v>6925</c:v>
                </c:pt>
                <c:pt idx="347">
                  <c:v>6945</c:v>
                </c:pt>
                <c:pt idx="348">
                  <c:v>6965</c:v>
                </c:pt>
                <c:pt idx="349">
                  <c:v>6985</c:v>
                </c:pt>
                <c:pt idx="350">
                  <c:v>7006</c:v>
                </c:pt>
                <c:pt idx="351">
                  <c:v>7026</c:v>
                </c:pt>
                <c:pt idx="352">
                  <c:v>7046</c:v>
                </c:pt>
                <c:pt idx="353">
                  <c:v>7066</c:v>
                </c:pt>
                <c:pt idx="354">
                  <c:v>7086</c:v>
                </c:pt>
                <c:pt idx="355">
                  <c:v>7106</c:v>
                </c:pt>
                <c:pt idx="356">
                  <c:v>7126</c:v>
                </c:pt>
                <c:pt idx="357">
                  <c:v>7146</c:v>
                </c:pt>
                <c:pt idx="358">
                  <c:v>7166</c:v>
                </c:pt>
                <c:pt idx="359">
                  <c:v>7186</c:v>
                </c:pt>
                <c:pt idx="360">
                  <c:v>7206</c:v>
                </c:pt>
                <c:pt idx="361">
                  <c:v>7226</c:v>
                </c:pt>
                <c:pt idx="362">
                  <c:v>7246</c:v>
                </c:pt>
                <c:pt idx="363">
                  <c:v>7266</c:v>
                </c:pt>
                <c:pt idx="364">
                  <c:v>7286</c:v>
                </c:pt>
                <c:pt idx="365">
                  <c:v>7306</c:v>
                </c:pt>
                <c:pt idx="366">
                  <c:v>7326</c:v>
                </c:pt>
                <c:pt idx="367">
                  <c:v>7346</c:v>
                </c:pt>
                <c:pt idx="368">
                  <c:v>7366</c:v>
                </c:pt>
                <c:pt idx="369">
                  <c:v>7386</c:v>
                </c:pt>
                <c:pt idx="370">
                  <c:v>7406</c:v>
                </c:pt>
                <c:pt idx="371">
                  <c:v>7427</c:v>
                </c:pt>
                <c:pt idx="372">
                  <c:v>7447</c:v>
                </c:pt>
                <c:pt idx="373">
                  <c:v>7467</c:v>
                </c:pt>
                <c:pt idx="374">
                  <c:v>7487</c:v>
                </c:pt>
                <c:pt idx="375">
                  <c:v>7507</c:v>
                </c:pt>
                <c:pt idx="376">
                  <c:v>7527</c:v>
                </c:pt>
                <c:pt idx="377">
                  <c:v>7547</c:v>
                </c:pt>
                <c:pt idx="378">
                  <c:v>7567</c:v>
                </c:pt>
                <c:pt idx="379">
                  <c:v>7587</c:v>
                </c:pt>
                <c:pt idx="380">
                  <c:v>7607</c:v>
                </c:pt>
                <c:pt idx="381">
                  <c:v>7627</c:v>
                </c:pt>
                <c:pt idx="382">
                  <c:v>7647</c:v>
                </c:pt>
                <c:pt idx="383">
                  <c:v>7667</c:v>
                </c:pt>
                <c:pt idx="384">
                  <c:v>7687</c:v>
                </c:pt>
                <c:pt idx="385">
                  <c:v>7707</c:v>
                </c:pt>
                <c:pt idx="386">
                  <c:v>7727</c:v>
                </c:pt>
                <c:pt idx="387">
                  <c:v>7747</c:v>
                </c:pt>
                <c:pt idx="388">
                  <c:v>7767</c:v>
                </c:pt>
                <c:pt idx="389">
                  <c:v>7787</c:v>
                </c:pt>
                <c:pt idx="390">
                  <c:v>7807</c:v>
                </c:pt>
                <c:pt idx="391">
                  <c:v>7827</c:v>
                </c:pt>
                <c:pt idx="392">
                  <c:v>7847</c:v>
                </c:pt>
                <c:pt idx="393">
                  <c:v>7867</c:v>
                </c:pt>
                <c:pt idx="394">
                  <c:v>7887</c:v>
                </c:pt>
                <c:pt idx="395">
                  <c:v>7908</c:v>
                </c:pt>
                <c:pt idx="396">
                  <c:v>7928</c:v>
                </c:pt>
                <c:pt idx="397">
                  <c:v>7948</c:v>
                </c:pt>
                <c:pt idx="398">
                  <c:v>7968</c:v>
                </c:pt>
                <c:pt idx="399">
                  <c:v>7988</c:v>
                </c:pt>
                <c:pt idx="400">
                  <c:v>8008</c:v>
                </c:pt>
                <c:pt idx="401">
                  <c:v>8028</c:v>
                </c:pt>
                <c:pt idx="402">
                  <c:v>8048</c:v>
                </c:pt>
                <c:pt idx="403">
                  <c:v>8068</c:v>
                </c:pt>
                <c:pt idx="404">
                  <c:v>8088</c:v>
                </c:pt>
                <c:pt idx="405">
                  <c:v>8108</c:v>
                </c:pt>
                <c:pt idx="406">
                  <c:v>8128</c:v>
                </c:pt>
                <c:pt idx="407">
                  <c:v>8148</c:v>
                </c:pt>
                <c:pt idx="408">
                  <c:v>8168</c:v>
                </c:pt>
                <c:pt idx="409">
                  <c:v>8188</c:v>
                </c:pt>
                <c:pt idx="410">
                  <c:v>8208</c:v>
                </c:pt>
                <c:pt idx="411">
                  <c:v>8228</c:v>
                </c:pt>
                <c:pt idx="412">
                  <c:v>8248</c:v>
                </c:pt>
                <c:pt idx="413">
                  <c:v>8268</c:v>
                </c:pt>
                <c:pt idx="414">
                  <c:v>8288</c:v>
                </c:pt>
                <c:pt idx="415">
                  <c:v>8308</c:v>
                </c:pt>
                <c:pt idx="416">
                  <c:v>8328</c:v>
                </c:pt>
                <c:pt idx="417">
                  <c:v>8348</c:v>
                </c:pt>
                <c:pt idx="418">
                  <c:v>8368</c:v>
                </c:pt>
                <c:pt idx="419">
                  <c:v>8388</c:v>
                </c:pt>
                <c:pt idx="420">
                  <c:v>8408</c:v>
                </c:pt>
                <c:pt idx="421">
                  <c:v>8428</c:v>
                </c:pt>
                <c:pt idx="422">
                  <c:v>8449</c:v>
                </c:pt>
                <c:pt idx="423">
                  <c:v>8469</c:v>
                </c:pt>
                <c:pt idx="424">
                  <c:v>8489</c:v>
                </c:pt>
                <c:pt idx="425">
                  <c:v>8509</c:v>
                </c:pt>
                <c:pt idx="426">
                  <c:v>8529</c:v>
                </c:pt>
                <c:pt idx="427">
                  <c:v>8549</c:v>
                </c:pt>
                <c:pt idx="428">
                  <c:v>8569</c:v>
                </c:pt>
                <c:pt idx="429">
                  <c:v>8589</c:v>
                </c:pt>
                <c:pt idx="430">
                  <c:v>8609</c:v>
                </c:pt>
                <c:pt idx="431">
                  <c:v>8629</c:v>
                </c:pt>
                <c:pt idx="432">
                  <c:v>8649</c:v>
                </c:pt>
                <c:pt idx="433">
                  <c:v>8669</c:v>
                </c:pt>
                <c:pt idx="434">
                  <c:v>8689</c:v>
                </c:pt>
                <c:pt idx="435">
                  <c:v>8709</c:v>
                </c:pt>
                <c:pt idx="436">
                  <c:v>8729</c:v>
                </c:pt>
                <c:pt idx="437">
                  <c:v>8749</c:v>
                </c:pt>
                <c:pt idx="438">
                  <c:v>8769</c:v>
                </c:pt>
                <c:pt idx="439">
                  <c:v>8789</c:v>
                </c:pt>
                <c:pt idx="440">
                  <c:v>8809</c:v>
                </c:pt>
                <c:pt idx="441">
                  <c:v>8829</c:v>
                </c:pt>
                <c:pt idx="442">
                  <c:v>8849</c:v>
                </c:pt>
                <c:pt idx="443">
                  <c:v>8869</c:v>
                </c:pt>
                <c:pt idx="444">
                  <c:v>8889</c:v>
                </c:pt>
                <c:pt idx="445">
                  <c:v>8910</c:v>
                </c:pt>
                <c:pt idx="446">
                  <c:v>8930</c:v>
                </c:pt>
                <c:pt idx="447">
                  <c:v>8950</c:v>
                </c:pt>
                <c:pt idx="448">
                  <c:v>8970</c:v>
                </c:pt>
                <c:pt idx="449">
                  <c:v>8990</c:v>
                </c:pt>
                <c:pt idx="450">
                  <c:v>9010</c:v>
                </c:pt>
                <c:pt idx="451">
                  <c:v>9030</c:v>
                </c:pt>
                <c:pt idx="452">
                  <c:v>9050</c:v>
                </c:pt>
                <c:pt idx="453">
                  <c:v>9070</c:v>
                </c:pt>
                <c:pt idx="454">
                  <c:v>9090</c:v>
                </c:pt>
                <c:pt idx="455">
                  <c:v>9110</c:v>
                </c:pt>
                <c:pt idx="456">
                  <c:v>9130</c:v>
                </c:pt>
                <c:pt idx="457">
                  <c:v>9150</c:v>
                </c:pt>
                <c:pt idx="458">
                  <c:v>9170</c:v>
                </c:pt>
                <c:pt idx="459">
                  <c:v>9190</c:v>
                </c:pt>
                <c:pt idx="460">
                  <c:v>9210</c:v>
                </c:pt>
                <c:pt idx="461">
                  <c:v>9230</c:v>
                </c:pt>
                <c:pt idx="462">
                  <c:v>9250</c:v>
                </c:pt>
                <c:pt idx="463">
                  <c:v>9270</c:v>
                </c:pt>
              </c:numCache>
            </c:numRef>
          </c:xVal>
          <c:yVal>
            <c:numRef>
              <c:f>'800 bar'!$AD$94:$AD$557</c:f>
              <c:numCache>
                <c:formatCode>General</c:formatCode>
                <c:ptCount val="464"/>
                <c:pt idx="0">
                  <c:v>96.744464837133847</c:v>
                </c:pt>
                <c:pt idx="1">
                  <c:v>135.65057677054418</c:v>
                </c:pt>
                <c:pt idx="2">
                  <c:v>154.41548211821035</c:v>
                </c:pt>
                <c:pt idx="3">
                  <c:v>199.36301988167045</c:v>
                </c:pt>
                <c:pt idx="4">
                  <c:v>194.2216634522087</c:v>
                </c:pt>
                <c:pt idx="5">
                  <c:v>190.07476439787445</c:v>
                </c:pt>
                <c:pt idx="6">
                  <c:v>186.96421515410691</c:v>
                </c:pt>
                <c:pt idx="7">
                  <c:v>186.16375938614382</c:v>
                </c:pt>
                <c:pt idx="8">
                  <c:v>177.96421515410694</c:v>
                </c:pt>
                <c:pt idx="9">
                  <c:v>178.0168186195699</c:v>
                </c:pt>
                <c:pt idx="10">
                  <c:v>175.86433645830266</c:v>
                </c:pt>
                <c:pt idx="11">
                  <c:v>175.86433645830266</c:v>
                </c:pt>
                <c:pt idx="12">
                  <c:v>174.86433645830263</c:v>
                </c:pt>
                <c:pt idx="13">
                  <c:v>174.86433645830263</c:v>
                </c:pt>
                <c:pt idx="14">
                  <c:v>173.76976374415506</c:v>
                </c:pt>
                <c:pt idx="15">
                  <c:v>173.67510459235942</c:v>
                </c:pt>
                <c:pt idx="16">
                  <c:v>172.72244498048184</c:v>
                </c:pt>
                <c:pt idx="17">
                  <c:v>172.81706089841927</c:v>
                </c:pt>
                <c:pt idx="18">
                  <c:v>172.76976374415511</c:v>
                </c:pt>
                <c:pt idx="19">
                  <c:v>170.72244498048181</c:v>
                </c:pt>
                <c:pt idx="20">
                  <c:v>170.71707529450197</c:v>
                </c:pt>
                <c:pt idx="21">
                  <c:v>170.71707529450197</c:v>
                </c:pt>
                <c:pt idx="22">
                  <c:v>169.62238778939732</c:v>
                </c:pt>
                <c:pt idx="23">
                  <c:v>169.56964967646775</c:v>
                </c:pt>
                <c:pt idx="24">
                  <c:v>169.51689024119554</c:v>
                </c:pt>
                <c:pt idx="25">
                  <c:v>169.52225926528189</c:v>
                </c:pt>
                <c:pt idx="26">
                  <c:v>168.57501157354409</c:v>
                </c:pt>
                <c:pt idx="27">
                  <c:v>169.46948562756276</c:v>
                </c:pt>
                <c:pt idx="28">
                  <c:v>169.46948562756276</c:v>
                </c:pt>
                <c:pt idx="29">
                  <c:v>169.46948562756276</c:v>
                </c:pt>
                <c:pt idx="30">
                  <c:v>169.52225926528189</c:v>
                </c:pt>
                <c:pt idx="31">
                  <c:v>171.52225926528186</c:v>
                </c:pt>
                <c:pt idx="32">
                  <c:v>171.52225926528186</c:v>
                </c:pt>
                <c:pt idx="33">
                  <c:v>172.52225926528189</c:v>
                </c:pt>
                <c:pt idx="34">
                  <c:v>171.41669064799692</c:v>
                </c:pt>
                <c:pt idx="35">
                  <c:v>172.46948562756276</c:v>
                </c:pt>
                <c:pt idx="36">
                  <c:v>173.4694856275627</c:v>
                </c:pt>
                <c:pt idx="37">
                  <c:v>173.3638743141876</c:v>
                </c:pt>
                <c:pt idx="38">
                  <c:v>175.46948562756273</c:v>
                </c:pt>
                <c:pt idx="39">
                  <c:v>174.52225926528186</c:v>
                </c:pt>
                <c:pt idx="40">
                  <c:v>176.4694856275627</c:v>
                </c:pt>
                <c:pt idx="41">
                  <c:v>176.4694856275627</c:v>
                </c:pt>
                <c:pt idx="42">
                  <c:v>177.4694856275627</c:v>
                </c:pt>
                <c:pt idx="43">
                  <c:v>177.57501157354406</c:v>
                </c:pt>
                <c:pt idx="44">
                  <c:v>177.57501157354406</c:v>
                </c:pt>
                <c:pt idx="45">
                  <c:v>177.52225926528186</c:v>
                </c:pt>
                <c:pt idx="46">
                  <c:v>178.52761369539306</c:v>
                </c:pt>
                <c:pt idx="47">
                  <c:v>180.4694856275627</c:v>
                </c:pt>
                <c:pt idx="48">
                  <c:v>180.52225926528186</c:v>
                </c:pt>
                <c:pt idx="49">
                  <c:v>181.52761369539306</c:v>
                </c:pt>
                <c:pt idx="50">
                  <c:v>181.47484718407216</c:v>
                </c:pt>
                <c:pt idx="51">
                  <c:v>181.52225926528186</c:v>
                </c:pt>
                <c:pt idx="52">
                  <c:v>181.42205933617507</c:v>
                </c:pt>
                <c:pt idx="53">
                  <c:v>181.46948562756273</c:v>
                </c:pt>
                <c:pt idx="54">
                  <c:v>181.37461135192996</c:v>
                </c:pt>
                <c:pt idx="55">
                  <c:v>181.58035888252437</c:v>
                </c:pt>
                <c:pt idx="56">
                  <c:v>181.52225926528186</c:v>
                </c:pt>
                <c:pt idx="57">
                  <c:v>183.37461135192993</c:v>
                </c:pt>
                <c:pt idx="58">
                  <c:v>182.4220593361751</c:v>
                </c:pt>
                <c:pt idx="59">
                  <c:v>184.47484718407216</c:v>
                </c:pt>
                <c:pt idx="60">
                  <c:v>183.47484718407213</c:v>
                </c:pt>
                <c:pt idx="61">
                  <c:v>184.42741341774138</c:v>
                </c:pt>
                <c:pt idx="62">
                  <c:v>185.47484718407216</c:v>
                </c:pt>
                <c:pt idx="63">
                  <c:v>185.42741341774138</c:v>
                </c:pt>
                <c:pt idx="64">
                  <c:v>185.37461135192996</c:v>
                </c:pt>
                <c:pt idx="65">
                  <c:v>186.48019413985361</c:v>
                </c:pt>
                <c:pt idx="66">
                  <c:v>187.47484718407213</c:v>
                </c:pt>
                <c:pt idx="67">
                  <c:v>189.4220593361751</c:v>
                </c:pt>
                <c:pt idx="68">
                  <c:v>190.37461135192993</c:v>
                </c:pt>
                <c:pt idx="69">
                  <c:v>193.42205933617504</c:v>
                </c:pt>
                <c:pt idx="70">
                  <c:v>197.42205933617507</c:v>
                </c:pt>
                <c:pt idx="71">
                  <c:v>199.4220593361751</c:v>
                </c:pt>
                <c:pt idx="72">
                  <c:v>201.42205933617507</c:v>
                </c:pt>
                <c:pt idx="73">
                  <c:v>205.42741341774138</c:v>
                </c:pt>
                <c:pt idx="74">
                  <c:v>206.37995795117826</c:v>
                </c:pt>
                <c:pt idx="75">
                  <c:v>209.36925013930784</c:v>
                </c:pt>
                <c:pt idx="76">
                  <c:v>211.37461135192996</c:v>
                </c:pt>
                <c:pt idx="77">
                  <c:v>214.21607696825527</c:v>
                </c:pt>
                <c:pt idx="78">
                  <c:v>215.16318940355293</c:v>
                </c:pt>
                <c:pt idx="79">
                  <c:v>217.26356764903738</c:v>
                </c:pt>
                <c:pt idx="80">
                  <c:v>218.16318940355293</c:v>
                </c:pt>
                <c:pt idx="81">
                  <c:v>221.21069433079634</c:v>
                </c:pt>
                <c:pt idx="82">
                  <c:v>222.06273950543834</c:v>
                </c:pt>
                <c:pt idx="83">
                  <c:v>225.11028043305564</c:v>
                </c:pt>
                <c:pt idx="84">
                  <c:v>226.1577996139093</c:v>
                </c:pt>
                <c:pt idx="85">
                  <c:v>229.05735004431574</c:v>
                </c:pt>
                <c:pt idx="86">
                  <c:v>230.05194593441749</c:v>
                </c:pt>
                <c:pt idx="87">
                  <c:v>232.05735004431574</c:v>
                </c:pt>
                <c:pt idx="88">
                  <c:v>233.95142496226194</c:v>
                </c:pt>
                <c:pt idx="89">
                  <c:v>233.95142496226194</c:v>
                </c:pt>
                <c:pt idx="90">
                  <c:v>236.79780171561194</c:v>
                </c:pt>
                <c:pt idx="91">
                  <c:v>237.84541405761254</c:v>
                </c:pt>
                <c:pt idx="92">
                  <c:v>239.79780171561194</c:v>
                </c:pt>
                <c:pt idx="93">
                  <c:v>241.83998124353988</c:v>
                </c:pt>
                <c:pt idx="94">
                  <c:v>243.73387003236246</c:v>
                </c:pt>
                <c:pt idx="95">
                  <c:v>245.73387003236252</c:v>
                </c:pt>
                <c:pt idx="96">
                  <c:v>246.68623656461116</c:v>
                </c:pt>
                <c:pt idx="97">
                  <c:v>247.68623656461119</c:v>
                </c:pt>
                <c:pt idx="98">
                  <c:v>249.52686540792058</c:v>
                </c:pt>
                <c:pt idx="99">
                  <c:v>251.57454185186</c:v>
                </c:pt>
                <c:pt idx="100">
                  <c:v>253.58001066589887</c:v>
                </c:pt>
                <c:pt idx="101">
                  <c:v>253.58001066589887</c:v>
                </c:pt>
                <c:pt idx="102">
                  <c:v>254.68078216655678</c:v>
                </c:pt>
                <c:pt idx="103">
                  <c:v>256.52686540792052</c:v>
                </c:pt>
                <c:pt idx="104">
                  <c:v>257.46821534272436</c:v>
                </c:pt>
                <c:pt idx="105">
                  <c:v>259.52138937787629</c:v>
                </c:pt>
                <c:pt idx="106">
                  <c:v>261.47369859412197</c:v>
                </c:pt>
                <c:pt idx="107">
                  <c:v>262.41501973383578</c:v>
                </c:pt>
                <c:pt idx="108">
                  <c:v>263.3673002487933</c:v>
                </c:pt>
                <c:pt idx="109">
                  <c:v>266.26081552926865</c:v>
                </c:pt>
                <c:pt idx="110">
                  <c:v>266.3618025386283</c:v>
                </c:pt>
                <c:pt idx="111">
                  <c:v>268.31406869210247</c:v>
                </c:pt>
                <c:pt idx="112">
                  <c:v>269.30856374451264</c:v>
                </c:pt>
                <c:pt idx="113">
                  <c:v>270.26081552926865</c:v>
                </c:pt>
                <c:pt idx="114">
                  <c:v>272.26081552926871</c:v>
                </c:pt>
                <c:pt idx="115">
                  <c:v>273.20754074768854</c:v>
                </c:pt>
                <c:pt idx="116">
                  <c:v>274.30856374451258</c:v>
                </c:pt>
                <c:pt idx="117">
                  <c:v>274.25530333888935</c:v>
                </c:pt>
                <c:pt idx="118">
                  <c:v>276.15424433474601</c:v>
                </c:pt>
                <c:pt idx="119">
                  <c:v>278.20202130914828</c:v>
                </c:pt>
                <c:pt idx="120">
                  <c:v>279.25530333888935</c:v>
                </c:pt>
                <c:pt idx="121">
                  <c:v>281.25530333888935</c:v>
                </c:pt>
                <c:pt idx="122">
                  <c:v>282.20202130914828</c:v>
                </c:pt>
                <c:pt idx="123">
                  <c:v>283.148717642669</c:v>
                </c:pt>
                <c:pt idx="124">
                  <c:v>284.9942251814436</c:v>
                </c:pt>
                <c:pt idx="125">
                  <c:v>286.04204534897019</c:v>
                </c:pt>
                <c:pt idx="126">
                  <c:v>287.09539232682283</c:v>
                </c:pt>
                <c:pt idx="127">
                  <c:v>286.9886766964608</c:v>
                </c:pt>
                <c:pt idx="128">
                  <c:v>290.04204534897013</c:v>
                </c:pt>
                <c:pt idx="129">
                  <c:v>289.9886766964608</c:v>
                </c:pt>
                <c:pt idx="130">
                  <c:v>293.03648937268377</c:v>
                </c:pt>
                <c:pt idx="131">
                  <c:v>294.03648937268377</c:v>
                </c:pt>
                <c:pt idx="132">
                  <c:v>293.93528635663597</c:v>
                </c:pt>
                <c:pt idx="133">
                  <c:v>294.93528635663597</c:v>
                </c:pt>
                <c:pt idx="134">
                  <c:v>296.94084211670207</c:v>
                </c:pt>
                <c:pt idx="135">
                  <c:v>297.93528635663597</c:v>
                </c:pt>
                <c:pt idx="136">
                  <c:v>297.93528635663597</c:v>
                </c:pt>
                <c:pt idx="137">
                  <c:v>299.88187431682604</c:v>
                </c:pt>
                <c:pt idx="138">
                  <c:v>301.82285545293433</c:v>
                </c:pt>
                <c:pt idx="139">
                  <c:v>302.93528635663597</c:v>
                </c:pt>
                <c:pt idx="140">
                  <c:v>303.82844056435198</c:v>
                </c:pt>
                <c:pt idx="141">
                  <c:v>305.87629649729649</c:v>
                </c:pt>
                <c:pt idx="142">
                  <c:v>306.87629649729644</c:v>
                </c:pt>
                <c:pt idx="143">
                  <c:v>306.77498508652405</c:v>
                </c:pt>
                <c:pt idx="144">
                  <c:v>308.82285545293433</c:v>
                </c:pt>
                <c:pt idx="145">
                  <c:v>309.76939267780625</c:v>
                </c:pt>
                <c:pt idx="146">
                  <c:v>309.72150787064265</c:v>
                </c:pt>
                <c:pt idx="147">
                  <c:v>310.76939267780631</c:v>
                </c:pt>
                <c:pt idx="148">
                  <c:v>313.76939267780631</c:v>
                </c:pt>
                <c:pt idx="149">
                  <c:v>314.76939267780631</c:v>
                </c:pt>
                <c:pt idx="150">
                  <c:v>314.76939267780631</c:v>
                </c:pt>
                <c:pt idx="151">
                  <c:v>315.71590815920837</c:v>
                </c:pt>
                <c:pt idx="152">
                  <c:v>317.76939267780631</c:v>
                </c:pt>
                <c:pt idx="153">
                  <c:v>318.76939267780631</c:v>
                </c:pt>
                <c:pt idx="154">
                  <c:v>318.76939267780631</c:v>
                </c:pt>
                <c:pt idx="155">
                  <c:v>320.71590815920831</c:v>
                </c:pt>
                <c:pt idx="156">
                  <c:v>321.66240188442788</c:v>
                </c:pt>
                <c:pt idx="157">
                  <c:v>322.76939267780637</c:v>
                </c:pt>
                <c:pt idx="158">
                  <c:v>323.6088738407413</c:v>
                </c:pt>
                <c:pt idx="159">
                  <c:v>325.55532401541365</c:v>
                </c:pt>
                <c:pt idx="160">
                  <c:v>326.66240188442788</c:v>
                </c:pt>
                <c:pt idx="161">
                  <c:v>327.60887384074135</c:v>
                </c:pt>
                <c:pt idx="162">
                  <c:v>328.60887384074135</c:v>
                </c:pt>
                <c:pt idx="163">
                  <c:v>329.60887384074141</c:v>
                </c:pt>
                <c:pt idx="164">
                  <c:v>330.55532401541365</c:v>
                </c:pt>
                <c:pt idx="165">
                  <c:v>332.50175239570154</c:v>
                </c:pt>
                <c:pt idx="166">
                  <c:v>333.44815896885115</c:v>
                </c:pt>
                <c:pt idx="167">
                  <c:v>334.50175239570149</c:v>
                </c:pt>
                <c:pt idx="168">
                  <c:v>334.50175239570149</c:v>
                </c:pt>
                <c:pt idx="169">
                  <c:v>335.4481589688512</c:v>
                </c:pt>
                <c:pt idx="170">
                  <c:v>338.50175239570154</c:v>
                </c:pt>
                <c:pt idx="171">
                  <c:v>338.44815896885109</c:v>
                </c:pt>
                <c:pt idx="172">
                  <c:v>338.39454372209752</c:v>
                </c:pt>
                <c:pt idx="173">
                  <c:v>340.44815896885115</c:v>
                </c:pt>
                <c:pt idx="174">
                  <c:v>342.50175239570154</c:v>
                </c:pt>
                <c:pt idx="175">
                  <c:v>342.49610859885684</c:v>
                </c:pt>
                <c:pt idx="176">
                  <c:v>343.44815896885109</c:v>
                </c:pt>
                <c:pt idx="177">
                  <c:v>343.39454372209747</c:v>
                </c:pt>
                <c:pt idx="178">
                  <c:v>345.28724771777746</c:v>
                </c:pt>
                <c:pt idx="179">
                  <c:v>346.28724771777746</c:v>
                </c:pt>
                <c:pt idx="180">
                  <c:v>348.28157454461837</c:v>
                </c:pt>
                <c:pt idx="181">
                  <c:v>348.28724771777752</c:v>
                </c:pt>
                <c:pt idx="182">
                  <c:v>350.23356693463188</c:v>
                </c:pt>
                <c:pt idx="183">
                  <c:v>350.2872477177774</c:v>
                </c:pt>
                <c:pt idx="184">
                  <c:v>351.23356693463194</c:v>
                </c:pt>
                <c:pt idx="185">
                  <c:v>352.2278864037508</c:v>
                </c:pt>
                <c:pt idx="186">
                  <c:v>354.23356693463188</c:v>
                </c:pt>
                <c:pt idx="187">
                  <c:v>355.12613974234961</c:v>
                </c:pt>
                <c:pt idx="188">
                  <c:v>355.23356693463194</c:v>
                </c:pt>
                <c:pt idx="189">
                  <c:v>357.17986428042758</c:v>
                </c:pt>
                <c:pt idx="190">
                  <c:v>358.07239330757386</c:v>
                </c:pt>
                <c:pt idx="191">
                  <c:v>359.12613974234955</c:v>
                </c:pt>
                <c:pt idx="192">
                  <c:v>359.06669067070709</c:v>
                </c:pt>
                <c:pt idx="193">
                  <c:v>359.07239330757386</c:v>
                </c:pt>
                <c:pt idx="194">
                  <c:v>362.01862496326675</c:v>
                </c:pt>
                <c:pt idx="195">
                  <c:v>363.01862496326663</c:v>
                </c:pt>
                <c:pt idx="196">
                  <c:v>362.95911729499392</c:v>
                </c:pt>
                <c:pt idx="197">
                  <c:v>364.8571883446516</c:v>
                </c:pt>
                <c:pt idx="198">
                  <c:v>365.91102249466519</c:v>
                </c:pt>
                <c:pt idx="199">
                  <c:v>365.8571883446516</c:v>
                </c:pt>
                <c:pt idx="200">
                  <c:v>366.80333223366688</c:v>
                </c:pt>
                <c:pt idx="201">
                  <c:v>366.85145615638226</c:v>
                </c:pt>
                <c:pt idx="202">
                  <c:v>369.85718834465155</c:v>
                </c:pt>
                <c:pt idx="203">
                  <c:v>369.8514561563822</c:v>
                </c:pt>
                <c:pt idx="204">
                  <c:v>370.74945414882478</c:v>
                </c:pt>
                <c:pt idx="205">
                  <c:v>371.8571883446516</c:v>
                </c:pt>
                <c:pt idx="206">
                  <c:v>373.79759264380846</c:v>
                </c:pt>
                <c:pt idx="207">
                  <c:v>374.69555407723016</c:v>
                </c:pt>
                <c:pt idx="208">
                  <c:v>374.79759264380846</c:v>
                </c:pt>
                <c:pt idx="209">
                  <c:v>374.74945414882478</c:v>
                </c:pt>
                <c:pt idx="210">
                  <c:v>377.64163200597716</c:v>
                </c:pt>
                <c:pt idx="211">
                  <c:v>378.64163200597721</c:v>
                </c:pt>
                <c:pt idx="212">
                  <c:v>378.58768792215005</c:v>
                </c:pt>
                <c:pt idx="213">
                  <c:v>379.47973366506045</c:v>
                </c:pt>
                <c:pt idx="214">
                  <c:v>381.53372181282327</c:v>
                </c:pt>
                <c:pt idx="215">
                  <c:v>382.53372181282327</c:v>
                </c:pt>
                <c:pt idx="216">
                  <c:v>382.53372181282327</c:v>
                </c:pt>
                <c:pt idx="217">
                  <c:v>383.47394954991381</c:v>
                </c:pt>
                <c:pt idx="218">
                  <c:v>385.4257234659147</c:v>
                </c:pt>
                <c:pt idx="219">
                  <c:v>386.31763686163822</c:v>
                </c:pt>
                <c:pt idx="220">
                  <c:v>386.31763686163822</c:v>
                </c:pt>
                <c:pt idx="221">
                  <c:v>386.26356043056251</c:v>
                </c:pt>
                <c:pt idx="222">
                  <c:v>388.26356043056256</c:v>
                </c:pt>
                <c:pt idx="223">
                  <c:v>389.26356043056251</c:v>
                </c:pt>
                <c:pt idx="224">
                  <c:v>390.2094618962156</c:v>
                </c:pt>
                <c:pt idx="225">
                  <c:v>390.26356043056251</c:v>
                </c:pt>
                <c:pt idx="226">
                  <c:v>391.10701980031774</c:v>
                </c:pt>
                <c:pt idx="227">
                  <c:v>392.10119846570922</c:v>
                </c:pt>
                <c:pt idx="228">
                  <c:v>394.05286235107087</c:v>
                </c:pt>
                <c:pt idx="229">
                  <c:v>393.95030976268708</c:v>
                </c:pt>
                <c:pt idx="230">
                  <c:v>394.89025705264044</c:v>
                </c:pt>
                <c:pt idx="231">
                  <c:v>395.83601092611912</c:v>
                </c:pt>
                <c:pt idx="232">
                  <c:v>396.78759383729846</c:v>
                </c:pt>
                <c:pt idx="233">
                  <c:v>397.67900552824977</c:v>
                </c:pt>
                <c:pt idx="234">
                  <c:v>397.63053674857701</c:v>
                </c:pt>
                <c:pt idx="235">
                  <c:v>399.62467802684517</c:v>
                </c:pt>
                <c:pt idx="236">
                  <c:v>401.63053674857696</c:v>
                </c:pt>
                <c:pt idx="237">
                  <c:v>401.47330946536289</c:v>
                </c:pt>
                <c:pt idx="238">
                  <c:v>402.41890793953814</c:v>
                </c:pt>
                <c:pt idx="239">
                  <c:v>402.36448412371044</c:v>
                </c:pt>
                <c:pt idx="240">
                  <c:v>404.20696759827212</c:v>
                </c:pt>
                <c:pt idx="241">
                  <c:v>405.20696759827206</c:v>
                </c:pt>
                <c:pt idx="242">
                  <c:v>405.04338384251525</c:v>
                </c:pt>
                <c:pt idx="243">
                  <c:v>405.98881118834817</c:v>
                </c:pt>
                <c:pt idx="244">
                  <c:v>406.98881118834817</c:v>
                </c:pt>
                <c:pt idx="245">
                  <c:v>408.83088541914799</c:v>
                </c:pt>
                <c:pt idx="246">
                  <c:v>409.77623070307288</c:v>
                </c:pt>
                <c:pt idx="247">
                  <c:v>409.56927089659735</c:v>
                </c:pt>
                <c:pt idx="248">
                  <c:v>410.52044567479811</c:v>
                </c:pt>
                <c:pt idx="249">
                  <c:v>411.46567893166548</c:v>
                </c:pt>
                <c:pt idx="250">
                  <c:v>412.30718547727901</c:v>
                </c:pt>
                <c:pt idx="251">
                  <c:v>412.19746450254002</c:v>
                </c:pt>
                <c:pt idx="252">
                  <c:v>413.19746450254002</c:v>
                </c:pt>
                <c:pt idx="253">
                  <c:v>415.14257018075836</c:v>
                </c:pt>
                <c:pt idx="254">
                  <c:v>414.92874698382514</c:v>
                </c:pt>
                <c:pt idx="255">
                  <c:v>415.72058771645129</c:v>
                </c:pt>
                <c:pt idx="256">
                  <c:v>416.6163951124031</c:v>
                </c:pt>
                <c:pt idx="257">
                  <c:v>418.45098888605435</c:v>
                </c:pt>
                <c:pt idx="258">
                  <c:v>417.40180346416747</c:v>
                </c:pt>
                <c:pt idx="259">
                  <c:v>418.18088330027325</c:v>
                </c:pt>
                <c:pt idx="260">
                  <c:v>419.965640153903</c:v>
                </c:pt>
                <c:pt idx="261">
                  <c:v>419.91630357219714</c:v>
                </c:pt>
                <c:pt idx="262">
                  <c:v>420.70670717388032</c:v>
                </c:pt>
                <c:pt idx="263">
                  <c:v>421.54025324186034</c:v>
                </c:pt>
                <c:pt idx="264">
                  <c:v>423.32406644019267</c:v>
                </c:pt>
                <c:pt idx="265">
                  <c:v>423.21888720539312</c:v>
                </c:pt>
                <c:pt idx="266">
                  <c:v>422.95863535536813</c:v>
                </c:pt>
                <c:pt idx="267">
                  <c:v>423.84712298743926</c:v>
                </c:pt>
                <c:pt idx="268">
                  <c:v>424.62991774059367</c:v>
                </c:pt>
                <c:pt idx="269">
                  <c:v>426.46832640533592</c:v>
                </c:pt>
                <c:pt idx="270">
                  <c:v>426.20064942704084</c:v>
                </c:pt>
                <c:pt idx="271">
                  <c:v>426.0946637773722</c:v>
                </c:pt>
                <c:pt idx="272">
                  <c:v>427.82018679376705</c:v>
                </c:pt>
                <c:pt idx="273">
                  <c:v>428.50730546936865</c:v>
                </c:pt>
                <c:pt idx="274">
                  <c:v>429.39469563489729</c:v>
                </c:pt>
                <c:pt idx="275">
                  <c:v>429.00599953347353</c:v>
                </c:pt>
                <c:pt idx="276">
                  <c:v>431.79224153966874</c:v>
                </c:pt>
                <c:pt idx="277">
                  <c:v>432.57199450396683</c:v>
                </c:pt>
                <c:pt idx="278">
                  <c:v>432.35141790781483</c:v>
                </c:pt>
                <c:pt idx="279">
                  <c:v>432.13051105250497</c:v>
                </c:pt>
                <c:pt idx="280">
                  <c:v>431.80787257017892</c:v>
                </c:pt>
                <c:pt idx="281">
                  <c:v>433.58616116863425</c:v>
                </c:pt>
                <c:pt idx="282">
                  <c:v>435.25609651486809</c:v>
                </c:pt>
                <c:pt idx="283">
                  <c:v>435.14799659027642</c:v>
                </c:pt>
                <c:pt idx="284">
                  <c:v>434.75962903073111</c:v>
                </c:pt>
                <c:pt idx="285">
                  <c:v>435.43401535061605</c:v>
                </c:pt>
                <c:pt idx="286">
                  <c:v>435.26779992893199</c:v>
                </c:pt>
                <c:pt idx="287">
                  <c:v>436.93481576135088</c:v>
                </c:pt>
                <c:pt idx="288">
                  <c:v>437.66516562190532</c:v>
                </c:pt>
                <c:pt idx="289">
                  <c:v>437.38241080730472</c:v>
                </c:pt>
                <c:pt idx="290">
                  <c:v>437.82163013065576</c:v>
                </c:pt>
                <c:pt idx="291">
                  <c:v>438.53726993395276</c:v>
                </c:pt>
                <c:pt idx="292">
                  <c:v>439.31704791128442</c:v>
                </c:pt>
                <c:pt idx="293">
                  <c:v>439.92768533608097</c:v>
                </c:pt>
                <c:pt idx="294">
                  <c:v>439.64164173883432</c:v>
                </c:pt>
                <c:pt idx="295">
                  <c:v>440.30922143561037</c:v>
                </c:pt>
                <c:pt idx="296">
                  <c:v>440.9696446730178</c:v>
                </c:pt>
                <c:pt idx="297">
                  <c:v>442.57680252846308</c:v>
                </c:pt>
                <c:pt idx="298">
                  <c:v>442.28820727197314</c:v>
                </c:pt>
                <c:pt idx="299">
                  <c:v>441.90006274501462</c:v>
                </c:pt>
                <c:pt idx="300">
                  <c:v>443.44507104486109</c:v>
                </c:pt>
                <c:pt idx="301">
                  <c:v>443.04826929744848</c:v>
                </c:pt>
                <c:pt idx="302">
                  <c:v>444.64393983903432</c:v>
                </c:pt>
                <c:pt idx="303">
                  <c:v>444.18519578169611</c:v>
                </c:pt>
                <c:pt idx="304">
                  <c:v>445.72507794531884</c:v>
                </c:pt>
                <c:pt idx="305">
                  <c:v>445.37744658128724</c:v>
                </c:pt>
                <c:pt idx="306">
                  <c:v>446.97526187675084</c:v>
                </c:pt>
                <c:pt idx="307">
                  <c:v>446.57202274226591</c:v>
                </c:pt>
                <c:pt idx="308">
                  <c:v>447.04636743689639</c:v>
                </c:pt>
                <c:pt idx="309">
                  <c:v>446.58642895842843</c:v>
                </c:pt>
                <c:pt idx="310">
                  <c:v>447.11186871639916</c:v>
                </c:pt>
                <c:pt idx="311">
                  <c:v>448.64914577118191</c:v>
                </c:pt>
                <c:pt idx="312">
                  <c:v>448.17171759318677</c:v>
                </c:pt>
                <c:pt idx="313">
                  <c:v>448.7611174668902</c:v>
                </c:pt>
                <c:pt idx="314">
                  <c:v>448.11560484342931</c:v>
                </c:pt>
                <c:pt idx="315">
                  <c:v>448.64018780840462</c:v>
                </c:pt>
                <c:pt idx="316">
                  <c:v>450.2188075196151</c:v>
                </c:pt>
                <c:pt idx="317">
                  <c:v>450.56689207934664</c:v>
                </c:pt>
                <c:pt idx="318">
                  <c:v>450.08675960771888</c:v>
                </c:pt>
                <c:pt idx="319">
                  <c:v>449.66798195525092</c:v>
                </c:pt>
                <c:pt idx="320">
                  <c:v>450.00279303906018</c:v>
                </c:pt>
                <c:pt idx="321">
                  <c:v>449.39812246064508</c:v>
                </c:pt>
                <c:pt idx="322">
                  <c:v>450.79796425489769</c:v>
                </c:pt>
                <c:pt idx="323">
                  <c:v>451.30934893447755</c:v>
                </c:pt>
                <c:pt idx="324">
                  <c:v>450.7621426498626</c:v>
                </c:pt>
                <c:pt idx="325">
                  <c:v>450.20617903335472</c:v>
                </c:pt>
                <c:pt idx="326">
                  <c:v>450.46877866035709</c:v>
                </c:pt>
                <c:pt idx="327">
                  <c:v>450.92211002683428</c:v>
                </c:pt>
                <c:pt idx="328">
                  <c:v>452.29481493308293</c:v>
                </c:pt>
                <c:pt idx="329">
                  <c:v>451.60682087095023</c:v>
                </c:pt>
                <c:pt idx="330">
                  <c:v>451.11220857485637</c:v>
                </c:pt>
                <c:pt idx="331">
                  <c:v>451.48481477411025</c:v>
                </c:pt>
                <c:pt idx="332">
                  <c:v>452.66415315801066</c:v>
                </c:pt>
                <c:pt idx="333">
                  <c:v>452.90562478894293</c:v>
                </c:pt>
                <c:pt idx="334">
                  <c:v>452.26963067732339</c:v>
                </c:pt>
                <c:pt idx="335">
                  <c:v>451.4377029812602</c:v>
                </c:pt>
                <c:pt idx="336">
                  <c:v>452.66872874033021</c:v>
                </c:pt>
                <c:pt idx="337">
                  <c:v>453.88901128231237</c:v>
                </c:pt>
                <c:pt idx="338">
                  <c:v>453.18054756985327</c:v>
                </c:pt>
                <c:pt idx="339">
                  <c:v>452.40806866179241</c:v>
                </c:pt>
                <c:pt idx="340">
                  <c:v>451.82272599440853</c:v>
                </c:pt>
                <c:pt idx="341">
                  <c:v>452.7617892954965</c:v>
                </c:pt>
                <c:pt idx="342">
                  <c:v>452.0469615203923</c:v>
                </c:pt>
                <c:pt idx="343">
                  <c:v>452.18301822157065</c:v>
                </c:pt>
                <c:pt idx="344">
                  <c:v>452.38434317801097</c:v>
                </c:pt>
                <c:pt idx="345">
                  <c:v>452.44164608569213</c:v>
                </c:pt>
                <c:pt idx="346">
                  <c:v>451.70506992437663</c:v>
                </c:pt>
                <c:pt idx="347">
                  <c:v>450.69673438966311</c:v>
                </c:pt>
                <c:pt idx="348">
                  <c:v>452.81742817906388</c:v>
                </c:pt>
                <c:pt idx="349">
                  <c:v>451.78296487155626</c:v>
                </c:pt>
                <c:pt idx="350">
                  <c:v>450.88626243007531</c:v>
                </c:pt>
                <c:pt idx="351">
                  <c:v>450.98482847066566</c:v>
                </c:pt>
                <c:pt idx="352">
                  <c:v>450.0133154590925</c:v>
                </c:pt>
                <c:pt idx="353">
                  <c:v>450.97053188300328</c:v>
                </c:pt>
                <c:pt idx="354">
                  <c:v>450.9138584863872</c:v>
                </c:pt>
                <c:pt idx="355">
                  <c:v>449.91724483191035</c:v>
                </c:pt>
                <c:pt idx="356">
                  <c:v>449.85550578738798</c:v>
                </c:pt>
                <c:pt idx="357">
                  <c:v>449.84699636655915</c:v>
                </c:pt>
                <c:pt idx="358">
                  <c:v>450.62922790788747</c:v>
                </c:pt>
                <c:pt idx="359">
                  <c:v>449.60778048565157</c:v>
                </c:pt>
                <c:pt idx="360">
                  <c:v>448.65670482911196</c:v>
                </c:pt>
                <c:pt idx="361">
                  <c:v>447.4087753384091</c:v>
                </c:pt>
                <c:pt idx="362">
                  <c:v>448.15972396026655</c:v>
                </c:pt>
                <c:pt idx="363">
                  <c:v>449.04200664004156</c:v>
                </c:pt>
                <c:pt idx="364">
                  <c:v>447.77608484158861</c:v>
                </c:pt>
                <c:pt idx="365">
                  <c:v>446.7065024147671</c:v>
                </c:pt>
                <c:pt idx="366">
                  <c:v>446.41602985348078</c:v>
                </c:pt>
                <c:pt idx="367">
                  <c:v>445.04414899911671</c:v>
                </c:pt>
                <c:pt idx="368">
                  <c:v>449.58663644586977</c:v>
                </c:pt>
                <c:pt idx="369">
                  <c:v>449.58818189290753</c:v>
                </c:pt>
                <c:pt idx="370">
                  <c:v>454.10246810930596</c:v>
                </c:pt>
                <c:pt idx="371">
                  <c:v>455.17115742057587</c:v>
                </c:pt>
                <c:pt idx="372">
                  <c:v>456.42694635875455</c:v>
                </c:pt>
                <c:pt idx="373">
                  <c:v>459.44509517399285</c:v>
                </c:pt>
                <c:pt idx="374">
                  <c:v>460.72881100440577</c:v>
                </c:pt>
                <c:pt idx="375">
                  <c:v>462.94048756974081</c:v>
                </c:pt>
                <c:pt idx="376">
                  <c:v>465.17411787269396</c:v>
                </c:pt>
                <c:pt idx="377">
                  <c:v>466.3367995508454</c:v>
                </c:pt>
                <c:pt idx="378">
                  <c:v>468.67029350957108</c:v>
                </c:pt>
                <c:pt idx="379">
                  <c:v>473.36832923562741</c:v>
                </c:pt>
                <c:pt idx="380">
                  <c:v>474.66695267902429</c:v>
                </c:pt>
                <c:pt idx="381">
                  <c:v>476.97359319925397</c:v>
                </c:pt>
                <c:pt idx="382">
                  <c:v>478.37232747384212</c:v>
                </c:pt>
                <c:pt idx="383">
                  <c:v>480.63355973939724</c:v>
                </c:pt>
                <c:pt idx="384">
                  <c:v>482.80181701438732</c:v>
                </c:pt>
                <c:pt idx="385">
                  <c:v>484.83990151680388</c:v>
                </c:pt>
                <c:pt idx="386">
                  <c:v>488.32610490774294</c:v>
                </c:pt>
                <c:pt idx="387">
                  <c:v>489.41233507971299</c:v>
                </c:pt>
                <c:pt idx="388">
                  <c:v>490.58822653963659</c:v>
                </c:pt>
                <c:pt idx="389">
                  <c:v>492.77154201409542</c:v>
                </c:pt>
                <c:pt idx="390">
                  <c:v>495.0443067586624</c:v>
                </c:pt>
                <c:pt idx="391">
                  <c:v>498.11371517894952</c:v>
                </c:pt>
                <c:pt idx="392">
                  <c:v>499.49041035565085</c:v>
                </c:pt>
                <c:pt idx="393">
                  <c:v>500.94897422876977</c:v>
                </c:pt>
                <c:pt idx="394">
                  <c:v>504.21231859355629</c:v>
                </c:pt>
                <c:pt idx="395">
                  <c:v>506.55831982630644</c:v>
                </c:pt>
                <c:pt idx="396">
                  <c:v>507.91943479110381</c:v>
                </c:pt>
                <c:pt idx="397">
                  <c:v>510.28941254128677</c:v>
                </c:pt>
                <c:pt idx="398">
                  <c:v>512.69404232013801</c:v>
                </c:pt>
                <c:pt idx="399">
                  <c:v>515.36433966138077</c:v>
                </c:pt>
                <c:pt idx="400">
                  <c:v>515.50593287761865</c:v>
                </c:pt>
                <c:pt idx="401">
                  <c:v>520.16717888696303</c:v>
                </c:pt>
                <c:pt idx="402">
                  <c:v>522.68863902291343</c:v>
                </c:pt>
                <c:pt idx="403">
                  <c:v>524.30370477752217</c:v>
                </c:pt>
                <c:pt idx="404">
                  <c:v>525.8100981881438</c:v>
                </c:pt>
                <c:pt idx="405">
                  <c:v>528.52161036937582</c:v>
                </c:pt>
                <c:pt idx="406">
                  <c:v>531.17786288958496</c:v>
                </c:pt>
                <c:pt idx="407">
                  <c:v>536.10810901483524</c:v>
                </c:pt>
                <c:pt idx="408">
                  <c:v>537.8084010704265</c:v>
                </c:pt>
                <c:pt idx="409">
                  <c:v>539.52501835858493</c:v>
                </c:pt>
                <c:pt idx="410">
                  <c:v>542.38944648117922</c:v>
                </c:pt>
                <c:pt idx="411">
                  <c:v>543.81878304323186</c:v>
                </c:pt>
                <c:pt idx="412">
                  <c:v>547.52896582611368</c:v>
                </c:pt>
                <c:pt idx="413">
                  <c:v>548.82625272789039</c:v>
                </c:pt>
                <c:pt idx="414">
                  <c:v>549.94333335183467</c:v>
                </c:pt>
                <c:pt idx="415">
                  <c:v>552.26710290448716</c:v>
                </c:pt>
                <c:pt idx="416">
                  <c:v>554.67129865371089</c:v>
                </c:pt>
                <c:pt idx="417">
                  <c:v>557.15106929063063</c:v>
                </c:pt>
                <c:pt idx="418">
                  <c:v>559.51935819270182</c:v>
                </c:pt>
                <c:pt idx="419">
                  <c:v>561.97207740566944</c:v>
                </c:pt>
                <c:pt idx="420">
                  <c:v>564.55487803214896</c:v>
                </c:pt>
                <c:pt idx="421">
                  <c:v>566.02853758671802</c:v>
                </c:pt>
                <c:pt idx="422">
                  <c:v>569.51555782379137</c:v>
                </c:pt>
                <c:pt idx="423">
                  <c:v>571.01607461251558</c:v>
                </c:pt>
                <c:pt idx="424">
                  <c:v>573.77806830827342</c:v>
                </c:pt>
                <c:pt idx="425">
                  <c:v>576.53829746238091</c:v>
                </c:pt>
                <c:pt idx="426">
                  <c:v>579.14619703488836</c:v>
                </c:pt>
                <c:pt idx="427">
                  <c:v>581.95061990904082</c:v>
                </c:pt>
                <c:pt idx="428">
                  <c:v>584.64602686241915</c:v>
                </c:pt>
                <c:pt idx="429">
                  <c:v>587.28858413981197</c:v>
                </c:pt>
                <c:pt idx="430">
                  <c:v>589.24625867491386</c:v>
                </c:pt>
                <c:pt idx="431">
                  <c:v>592.14871755410854</c:v>
                </c:pt>
                <c:pt idx="432">
                  <c:v>593.00917344227639</c:v>
                </c:pt>
                <c:pt idx="433">
                  <c:v>598.07555120822724</c:v>
                </c:pt>
                <c:pt idx="434">
                  <c:v>601.90713769949434</c:v>
                </c:pt>
                <c:pt idx="435">
                  <c:v>604.97546197017721</c:v>
                </c:pt>
                <c:pt idx="436">
                  <c:v>606.93752874755296</c:v>
                </c:pt>
                <c:pt idx="437">
                  <c:v>609.02002362006237</c:v>
                </c:pt>
                <c:pt idx="438">
                  <c:v>610.95265039407377</c:v>
                </c:pt>
                <c:pt idx="439">
                  <c:v>614.21624009582217</c:v>
                </c:pt>
                <c:pt idx="440">
                  <c:v>617.38121492302912</c:v>
                </c:pt>
                <c:pt idx="441">
                  <c:v>621.44245338222959</c:v>
                </c:pt>
                <c:pt idx="442">
                  <c:v>623.51347100195937</c:v>
                </c:pt>
                <c:pt idx="443">
                  <c:v>625.80454444184295</c:v>
                </c:pt>
                <c:pt idx="444">
                  <c:v>628.25777169296441</c:v>
                </c:pt>
                <c:pt idx="445">
                  <c:v>632.77635516808539</c:v>
                </c:pt>
                <c:pt idx="446">
                  <c:v>635.44743531644406</c:v>
                </c:pt>
                <c:pt idx="447">
                  <c:v>637.11907768724029</c:v>
                </c:pt>
                <c:pt idx="448">
                  <c:v>638.84104920430582</c:v>
                </c:pt>
                <c:pt idx="449">
                  <c:v>640.47208444253295</c:v>
                </c:pt>
                <c:pt idx="450">
                  <c:v>645.10733457208926</c:v>
                </c:pt>
                <c:pt idx="451">
                  <c:v>645.74222586828762</c:v>
                </c:pt>
                <c:pt idx="452">
                  <c:v>649.39145285305301</c:v>
                </c:pt>
                <c:pt idx="453">
                  <c:v>651.16603927401957</c:v>
                </c:pt>
                <c:pt idx="454">
                  <c:v>653.72984162918215</c:v>
                </c:pt>
                <c:pt idx="455">
                  <c:v>657.51640265798471</c:v>
                </c:pt>
                <c:pt idx="456">
                  <c:v>659.30620226717804</c:v>
                </c:pt>
                <c:pt idx="457">
                  <c:v>662.05290055774458</c:v>
                </c:pt>
                <c:pt idx="458">
                  <c:v>664.8434951931124</c:v>
                </c:pt>
                <c:pt idx="459">
                  <c:v>666.59227190798538</c:v>
                </c:pt>
                <c:pt idx="460">
                  <c:v>668.38581759666465</c:v>
                </c:pt>
                <c:pt idx="461">
                  <c:v>672.30202312092581</c:v>
                </c:pt>
                <c:pt idx="462">
                  <c:v>671.13773358855258</c:v>
                </c:pt>
                <c:pt idx="463">
                  <c:v>671.26405098494922</c:v>
                </c:pt>
              </c:numCache>
            </c:numRef>
          </c:yVal>
          <c:smooth val="1"/>
        </c:ser>
        <c:ser>
          <c:idx val="7"/>
          <c:order val="7"/>
          <c:tx>
            <c:v>1043 bar P0</c:v>
          </c:tx>
          <c:spPr>
            <a:ln w="44450">
              <a:solidFill>
                <a:schemeClr val="accent1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'1043 bar'!$I$111:$I$550</c:f>
              <c:numCache>
                <c:formatCode>General</c:formatCode>
                <c:ptCount val="44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78</c:v>
                </c:pt>
                <c:pt idx="5">
                  <c:v>98</c:v>
                </c:pt>
                <c:pt idx="6">
                  <c:v>118</c:v>
                </c:pt>
                <c:pt idx="7">
                  <c:v>138</c:v>
                </c:pt>
                <c:pt idx="8">
                  <c:v>158</c:v>
                </c:pt>
                <c:pt idx="9">
                  <c:v>178</c:v>
                </c:pt>
                <c:pt idx="10">
                  <c:v>198</c:v>
                </c:pt>
                <c:pt idx="11">
                  <c:v>218</c:v>
                </c:pt>
                <c:pt idx="12">
                  <c:v>238</c:v>
                </c:pt>
                <c:pt idx="13">
                  <c:v>258</c:v>
                </c:pt>
                <c:pt idx="14">
                  <c:v>278</c:v>
                </c:pt>
                <c:pt idx="15">
                  <c:v>298</c:v>
                </c:pt>
                <c:pt idx="16">
                  <c:v>318</c:v>
                </c:pt>
                <c:pt idx="17">
                  <c:v>338</c:v>
                </c:pt>
                <c:pt idx="18">
                  <c:v>358</c:v>
                </c:pt>
                <c:pt idx="19">
                  <c:v>378</c:v>
                </c:pt>
                <c:pt idx="20">
                  <c:v>398</c:v>
                </c:pt>
                <c:pt idx="21">
                  <c:v>418</c:v>
                </c:pt>
                <c:pt idx="22">
                  <c:v>438</c:v>
                </c:pt>
                <c:pt idx="23">
                  <c:v>458</c:v>
                </c:pt>
                <c:pt idx="24">
                  <c:v>478</c:v>
                </c:pt>
                <c:pt idx="25">
                  <c:v>498</c:v>
                </c:pt>
                <c:pt idx="26">
                  <c:v>518</c:v>
                </c:pt>
                <c:pt idx="27">
                  <c:v>538</c:v>
                </c:pt>
                <c:pt idx="28">
                  <c:v>558</c:v>
                </c:pt>
                <c:pt idx="29">
                  <c:v>578</c:v>
                </c:pt>
                <c:pt idx="30">
                  <c:v>598</c:v>
                </c:pt>
                <c:pt idx="31">
                  <c:v>618</c:v>
                </c:pt>
                <c:pt idx="32">
                  <c:v>638</c:v>
                </c:pt>
                <c:pt idx="33">
                  <c:v>658</c:v>
                </c:pt>
                <c:pt idx="34">
                  <c:v>678</c:v>
                </c:pt>
                <c:pt idx="35">
                  <c:v>698</c:v>
                </c:pt>
                <c:pt idx="36">
                  <c:v>718</c:v>
                </c:pt>
                <c:pt idx="37">
                  <c:v>738</c:v>
                </c:pt>
                <c:pt idx="38">
                  <c:v>758</c:v>
                </c:pt>
                <c:pt idx="39">
                  <c:v>778</c:v>
                </c:pt>
                <c:pt idx="40">
                  <c:v>798</c:v>
                </c:pt>
                <c:pt idx="41">
                  <c:v>818</c:v>
                </c:pt>
                <c:pt idx="42">
                  <c:v>838</c:v>
                </c:pt>
                <c:pt idx="43">
                  <c:v>858</c:v>
                </c:pt>
                <c:pt idx="44">
                  <c:v>878</c:v>
                </c:pt>
                <c:pt idx="45">
                  <c:v>898</c:v>
                </c:pt>
                <c:pt idx="46">
                  <c:v>918</c:v>
                </c:pt>
                <c:pt idx="47">
                  <c:v>938</c:v>
                </c:pt>
                <c:pt idx="48">
                  <c:v>958</c:v>
                </c:pt>
                <c:pt idx="49">
                  <c:v>979</c:v>
                </c:pt>
                <c:pt idx="50">
                  <c:v>999</c:v>
                </c:pt>
                <c:pt idx="51">
                  <c:v>1019</c:v>
                </c:pt>
                <c:pt idx="52">
                  <c:v>1039</c:v>
                </c:pt>
                <c:pt idx="53">
                  <c:v>1059</c:v>
                </c:pt>
                <c:pt idx="54">
                  <c:v>1079</c:v>
                </c:pt>
                <c:pt idx="55">
                  <c:v>1099</c:v>
                </c:pt>
                <c:pt idx="56">
                  <c:v>1119</c:v>
                </c:pt>
                <c:pt idx="57">
                  <c:v>1139</c:v>
                </c:pt>
                <c:pt idx="58">
                  <c:v>1159</c:v>
                </c:pt>
                <c:pt idx="59">
                  <c:v>1179</c:v>
                </c:pt>
                <c:pt idx="60">
                  <c:v>1199</c:v>
                </c:pt>
                <c:pt idx="61">
                  <c:v>1219</c:v>
                </c:pt>
                <c:pt idx="62">
                  <c:v>1239</c:v>
                </c:pt>
                <c:pt idx="63">
                  <c:v>1259</c:v>
                </c:pt>
                <c:pt idx="64">
                  <c:v>1279</c:v>
                </c:pt>
                <c:pt idx="65">
                  <c:v>1299</c:v>
                </c:pt>
                <c:pt idx="66">
                  <c:v>1319</c:v>
                </c:pt>
                <c:pt idx="67">
                  <c:v>1339</c:v>
                </c:pt>
                <c:pt idx="68">
                  <c:v>1359</c:v>
                </c:pt>
                <c:pt idx="69">
                  <c:v>1379</c:v>
                </c:pt>
                <c:pt idx="70">
                  <c:v>1399</c:v>
                </c:pt>
                <c:pt idx="71">
                  <c:v>1417</c:v>
                </c:pt>
                <c:pt idx="72">
                  <c:v>1436</c:v>
                </c:pt>
                <c:pt idx="73">
                  <c:v>1456</c:v>
                </c:pt>
                <c:pt idx="74">
                  <c:v>1474</c:v>
                </c:pt>
                <c:pt idx="75">
                  <c:v>1494</c:v>
                </c:pt>
                <c:pt idx="76">
                  <c:v>1514</c:v>
                </c:pt>
                <c:pt idx="77">
                  <c:v>1534</c:v>
                </c:pt>
                <c:pt idx="78">
                  <c:v>1554</c:v>
                </c:pt>
                <c:pt idx="79">
                  <c:v>1574</c:v>
                </c:pt>
                <c:pt idx="80">
                  <c:v>1594</c:v>
                </c:pt>
                <c:pt idx="81">
                  <c:v>1614</c:v>
                </c:pt>
                <c:pt idx="82">
                  <c:v>1634</c:v>
                </c:pt>
                <c:pt idx="83">
                  <c:v>1654</c:v>
                </c:pt>
                <c:pt idx="84">
                  <c:v>1674</c:v>
                </c:pt>
                <c:pt idx="85">
                  <c:v>1694</c:v>
                </c:pt>
                <c:pt idx="86">
                  <c:v>1714</c:v>
                </c:pt>
                <c:pt idx="87">
                  <c:v>1734</c:v>
                </c:pt>
                <c:pt idx="88">
                  <c:v>1754</c:v>
                </c:pt>
                <c:pt idx="89">
                  <c:v>1774</c:v>
                </c:pt>
                <c:pt idx="90">
                  <c:v>1794</c:v>
                </c:pt>
                <c:pt idx="91">
                  <c:v>1814</c:v>
                </c:pt>
                <c:pt idx="92">
                  <c:v>1834</c:v>
                </c:pt>
                <c:pt idx="93">
                  <c:v>1854</c:v>
                </c:pt>
                <c:pt idx="94">
                  <c:v>1874</c:v>
                </c:pt>
                <c:pt idx="95">
                  <c:v>1894</c:v>
                </c:pt>
                <c:pt idx="96">
                  <c:v>1914</c:v>
                </c:pt>
                <c:pt idx="97">
                  <c:v>1934</c:v>
                </c:pt>
                <c:pt idx="98">
                  <c:v>1954</c:v>
                </c:pt>
                <c:pt idx="99">
                  <c:v>1974</c:v>
                </c:pt>
                <c:pt idx="100">
                  <c:v>1994</c:v>
                </c:pt>
                <c:pt idx="101">
                  <c:v>2014</c:v>
                </c:pt>
                <c:pt idx="102">
                  <c:v>2034</c:v>
                </c:pt>
                <c:pt idx="103">
                  <c:v>2054</c:v>
                </c:pt>
                <c:pt idx="104">
                  <c:v>2074</c:v>
                </c:pt>
                <c:pt idx="105">
                  <c:v>2094</c:v>
                </c:pt>
                <c:pt idx="106">
                  <c:v>2114</c:v>
                </c:pt>
                <c:pt idx="107">
                  <c:v>2134</c:v>
                </c:pt>
                <c:pt idx="108">
                  <c:v>2154</c:v>
                </c:pt>
                <c:pt idx="109">
                  <c:v>2174</c:v>
                </c:pt>
                <c:pt idx="110">
                  <c:v>2194</c:v>
                </c:pt>
                <c:pt idx="111">
                  <c:v>2215</c:v>
                </c:pt>
                <c:pt idx="112">
                  <c:v>2235</c:v>
                </c:pt>
                <c:pt idx="113">
                  <c:v>2255</c:v>
                </c:pt>
                <c:pt idx="114">
                  <c:v>2275</c:v>
                </c:pt>
                <c:pt idx="115">
                  <c:v>2295</c:v>
                </c:pt>
                <c:pt idx="116">
                  <c:v>2315</c:v>
                </c:pt>
                <c:pt idx="117">
                  <c:v>2335</c:v>
                </c:pt>
                <c:pt idx="118">
                  <c:v>2355</c:v>
                </c:pt>
                <c:pt idx="119">
                  <c:v>2375</c:v>
                </c:pt>
                <c:pt idx="120">
                  <c:v>2395</c:v>
                </c:pt>
                <c:pt idx="121">
                  <c:v>2415</c:v>
                </c:pt>
                <c:pt idx="122">
                  <c:v>2435</c:v>
                </c:pt>
                <c:pt idx="123">
                  <c:v>2455</c:v>
                </c:pt>
                <c:pt idx="124">
                  <c:v>2475</c:v>
                </c:pt>
                <c:pt idx="125">
                  <c:v>2495</c:v>
                </c:pt>
                <c:pt idx="126">
                  <c:v>2515</c:v>
                </c:pt>
                <c:pt idx="127">
                  <c:v>2535</c:v>
                </c:pt>
                <c:pt idx="128">
                  <c:v>2555</c:v>
                </c:pt>
                <c:pt idx="129">
                  <c:v>2575</c:v>
                </c:pt>
                <c:pt idx="130">
                  <c:v>2595</c:v>
                </c:pt>
                <c:pt idx="131">
                  <c:v>2615</c:v>
                </c:pt>
                <c:pt idx="132">
                  <c:v>2635</c:v>
                </c:pt>
                <c:pt idx="133">
                  <c:v>2655</c:v>
                </c:pt>
                <c:pt idx="134">
                  <c:v>2675</c:v>
                </c:pt>
                <c:pt idx="135">
                  <c:v>2695</c:v>
                </c:pt>
                <c:pt idx="136">
                  <c:v>2715</c:v>
                </c:pt>
                <c:pt idx="137">
                  <c:v>2735</c:v>
                </c:pt>
                <c:pt idx="138">
                  <c:v>2755</c:v>
                </c:pt>
                <c:pt idx="139">
                  <c:v>2775</c:v>
                </c:pt>
                <c:pt idx="140">
                  <c:v>2795</c:v>
                </c:pt>
                <c:pt idx="141">
                  <c:v>2815</c:v>
                </c:pt>
                <c:pt idx="142">
                  <c:v>2835</c:v>
                </c:pt>
                <c:pt idx="143">
                  <c:v>2855</c:v>
                </c:pt>
                <c:pt idx="144">
                  <c:v>2875</c:v>
                </c:pt>
                <c:pt idx="145">
                  <c:v>2895</c:v>
                </c:pt>
                <c:pt idx="146">
                  <c:v>2915</c:v>
                </c:pt>
                <c:pt idx="147">
                  <c:v>2935</c:v>
                </c:pt>
                <c:pt idx="148">
                  <c:v>2955</c:v>
                </c:pt>
                <c:pt idx="149">
                  <c:v>2976</c:v>
                </c:pt>
                <c:pt idx="150">
                  <c:v>2996</c:v>
                </c:pt>
                <c:pt idx="151">
                  <c:v>3016</c:v>
                </c:pt>
                <c:pt idx="152">
                  <c:v>3036</c:v>
                </c:pt>
                <c:pt idx="153">
                  <c:v>3056</c:v>
                </c:pt>
                <c:pt idx="154">
                  <c:v>3076</c:v>
                </c:pt>
                <c:pt idx="155">
                  <c:v>3096</c:v>
                </c:pt>
                <c:pt idx="156">
                  <c:v>3116</c:v>
                </c:pt>
                <c:pt idx="157">
                  <c:v>3136</c:v>
                </c:pt>
                <c:pt idx="158">
                  <c:v>3156</c:v>
                </c:pt>
                <c:pt idx="159">
                  <c:v>3176</c:v>
                </c:pt>
                <c:pt idx="160">
                  <c:v>3196</c:v>
                </c:pt>
                <c:pt idx="161">
                  <c:v>3216</c:v>
                </c:pt>
                <c:pt idx="162">
                  <c:v>3236</c:v>
                </c:pt>
                <c:pt idx="163">
                  <c:v>3256</c:v>
                </c:pt>
                <c:pt idx="164">
                  <c:v>3276</c:v>
                </c:pt>
                <c:pt idx="165">
                  <c:v>3296</c:v>
                </c:pt>
                <c:pt idx="166">
                  <c:v>3316</c:v>
                </c:pt>
                <c:pt idx="167">
                  <c:v>3336</c:v>
                </c:pt>
                <c:pt idx="168">
                  <c:v>3356</c:v>
                </c:pt>
                <c:pt idx="169">
                  <c:v>3376</c:v>
                </c:pt>
                <c:pt idx="170">
                  <c:v>3396</c:v>
                </c:pt>
                <c:pt idx="171">
                  <c:v>3416</c:v>
                </c:pt>
                <c:pt idx="172">
                  <c:v>3436</c:v>
                </c:pt>
                <c:pt idx="173">
                  <c:v>3457</c:v>
                </c:pt>
                <c:pt idx="174">
                  <c:v>3477</c:v>
                </c:pt>
                <c:pt idx="175">
                  <c:v>3497</c:v>
                </c:pt>
                <c:pt idx="176">
                  <c:v>3517</c:v>
                </c:pt>
                <c:pt idx="177">
                  <c:v>3537</c:v>
                </c:pt>
                <c:pt idx="178">
                  <c:v>3557</c:v>
                </c:pt>
                <c:pt idx="179">
                  <c:v>3577</c:v>
                </c:pt>
                <c:pt idx="180">
                  <c:v>3597</c:v>
                </c:pt>
                <c:pt idx="181">
                  <c:v>3617</c:v>
                </c:pt>
                <c:pt idx="182">
                  <c:v>3637</c:v>
                </c:pt>
                <c:pt idx="183">
                  <c:v>3657</c:v>
                </c:pt>
                <c:pt idx="184">
                  <c:v>3677</c:v>
                </c:pt>
                <c:pt idx="185">
                  <c:v>3697</c:v>
                </c:pt>
                <c:pt idx="186">
                  <c:v>3717</c:v>
                </c:pt>
                <c:pt idx="187">
                  <c:v>3737</c:v>
                </c:pt>
                <c:pt idx="188">
                  <c:v>3757</c:v>
                </c:pt>
                <c:pt idx="189">
                  <c:v>3777</c:v>
                </c:pt>
                <c:pt idx="190">
                  <c:v>3797</c:v>
                </c:pt>
                <c:pt idx="191">
                  <c:v>3817</c:v>
                </c:pt>
                <c:pt idx="192">
                  <c:v>3837</c:v>
                </c:pt>
                <c:pt idx="193">
                  <c:v>3857</c:v>
                </c:pt>
                <c:pt idx="194">
                  <c:v>3877</c:v>
                </c:pt>
                <c:pt idx="195">
                  <c:v>3897</c:v>
                </c:pt>
                <c:pt idx="196">
                  <c:v>3917</c:v>
                </c:pt>
                <c:pt idx="197">
                  <c:v>3937</c:v>
                </c:pt>
                <c:pt idx="198">
                  <c:v>3957</c:v>
                </c:pt>
                <c:pt idx="199">
                  <c:v>3977</c:v>
                </c:pt>
                <c:pt idx="200">
                  <c:v>3997</c:v>
                </c:pt>
                <c:pt idx="201">
                  <c:v>4017</c:v>
                </c:pt>
                <c:pt idx="202">
                  <c:v>4037</c:v>
                </c:pt>
                <c:pt idx="203">
                  <c:v>4057</c:v>
                </c:pt>
                <c:pt idx="204">
                  <c:v>4078</c:v>
                </c:pt>
                <c:pt idx="205">
                  <c:v>4098</c:v>
                </c:pt>
                <c:pt idx="206">
                  <c:v>4118</c:v>
                </c:pt>
                <c:pt idx="207">
                  <c:v>4138</c:v>
                </c:pt>
                <c:pt idx="208">
                  <c:v>4158</c:v>
                </c:pt>
                <c:pt idx="209">
                  <c:v>4178</c:v>
                </c:pt>
                <c:pt idx="210">
                  <c:v>4198</c:v>
                </c:pt>
                <c:pt idx="211">
                  <c:v>4218</c:v>
                </c:pt>
                <c:pt idx="212">
                  <c:v>4238</c:v>
                </c:pt>
                <c:pt idx="213">
                  <c:v>4258</c:v>
                </c:pt>
                <c:pt idx="214">
                  <c:v>4278</c:v>
                </c:pt>
                <c:pt idx="215">
                  <c:v>4298</c:v>
                </c:pt>
                <c:pt idx="216">
                  <c:v>4318</c:v>
                </c:pt>
                <c:pt idx="217">
                  <c:v>4338</c:v>
                </c:pt>
                <c:pt idx="218">
                  <c:v>4358</c:v>
                </c:pt>
                <c:pt idx="219">
                  <c:v>4378</c:v>
                </c:pt>
                <c:pt idx="220">
                  <c:v>4398</c:v>
                </c:pt>
                <c:pt idx="221">
                  <c:v>4418</c:v>
                </c:pt>
                <c:pt idx="222">
                  <c:v>4438</c:v>
                </c:pt>
                <c:pt idx="223">
                  <c:v>4458</c:v>
                </c:pt>
                <c:pt idx="224">
                  <c:v>4478</c:v>
                </c:pt>
                <c:pt idx="225">
                  <c:v>4498</c:v>
                </c:pt>
                <c:pt idx="226">
                  <c:v>4518</c:v>
                </c:pt>
                <c:pt idx="227">
                  <c:v>4538</c:v>
                </c:pt>
                <c:pt idx="228">
                  <c:v>4558</c:v>
                </c:pt>
                <c:pt idx="229">
                  <c:v>4578</c:v>
                </c:pt>
                <c:pt idx="230">
                  <c:v>4598</c:v>
                </c:pt>
                <c:pt idx="231">
                  <c:v>4618</c:v>
                </c:pt>
                <c:pt idx="232">
                  <c:v>4638</c:v>
                </c:pt>
                <c:pt idx="233">
                  <c:v>4658</c:v>
                </c:pt>
                <c:pt idx="234">
                  <c:v>4678</c:v>
                </c:pt>
                <c:pt idx="235">
                  <c:v>4698</c:v>
                </c:pt>
                <c:pt idx="236">
                  <c:v>4718</c:v>
                </c:pt>
                <c:pt idx="237">
                  <c:v>4738</c:v>
                </c:pt>
                <c:pt idx="238">
                  <c:v>4758</c:v>
                </c:pt>
                <c:pt idx="239">
                  <c:v>4778</c:v>
                </c:pt>
                <c:pt idx="240">
                  <c:v>4798</c:v>
                </c:pt>
                <c:pt idx="241">
                  <c:v>4819</c:v>
                </c:pt>
                <c:pt idx="242">
                  <c:v>4839</c:v>
                </c:pt>
                <c:pt idx="243">
                  <c:v>4859</c:v>
                </c:pt>
                <c:pt idx="244">
                  <c:v>4879</c:v>
                </c:pt>
                <c:pt idx="245">
                  <c:v>4899</c:v>
                </c:pt>
                <c:pt idx="246">
                  <c:v>4919</c:v>
                </c:pt>
                <c:pt idx="247">
                  <c:v>4939</c:v>
                </c:pt>
                <c:pt idx="248">
                  <c:v>4959</c:v>
                </c:pt>
                <c:pt idx="249">
                  <c:v>4979</c:v>
                </c:pt>
                <c:pt idx="250">
                  <c:v>4999</c:v>
                </c:pt>
                <c:pt idx="251">
                  <c:v>5019</c:v>
                </c:pt>
                <c:pt idx="252">
                  <c:v>5039</c:v>
                </c:pt>
                <c:pt idx="253">
                  <c:v>5059</c:v>
                </c:pt>
                <c:pt idx="254">
                  <c:v>5079</c:v>
                </c:pt>
                <c:pt idx="255">
                  <c:v>5099</c:v>
                </c:pt>
                <c:pt idx="256">
                  <c:v>5119</c:v>
                </c:pt>
                <c:pt idx="257">
                  <c:v>5139</c:v>
                </c:pt>
                <c:pt idx="258">
                  <c:v>5159</c:v>
                </c:pt>
                <c:pt idx="259">
                  <c:v>5179</c:v>
                </c:pt>
                <c:pt idx="260">
                  <c:v>5199</c:v>
                </c:pt>
                <c:pt idx="261">
                  <c:v>5219</c:v>
                </c:pt>
                <c:pt idx="262">
                  <c:v>5239</c:v>
                </c:pt>
                <c:pt idx="263">
                  <c:v>5259</c:v>
                </c:pt>
                <c:pt idx="264">
                  <c:v>5279</c:v>
                </c:pt>
                <c:pt idx="265">
                  <c:v>5299</c:v>
                </c:pt>
                <c:pt idx="266">
                  <c:v>5320</c:v>
                </c:pt>
                <c:pt idx="267">
                  <c:v>5340</c:v>
                </c:pt>
                <c:pt idx="268">
                  <c:v>5360</c:v>
                </c:pt>
                <c:pt idx="269">
                  <c:v>5380</c:v>
                </c:pt>
                <c:pt idx="270">
                  <c:v>5400</c:v>
                </c:pt>
                <c:pt idx="271">
                  <c:v>5420</c:v>
                </c:pt>
                <c:pt idx="272">
                  <c:v>5440</c:v>
                </c:pt>
                <c:pt idx="273">
                  <c:v>5460</c:v>
                </c:pt>
                <c:pt idx="274">
                  <c:v>5480</c:v>
                </c:pt>
                <c:pt idx="275">
                  <c:v>5500</c:v>
                </c:pt>
                <c:pt idx="276">
                  <c:v>5520</c:v>
                </c:pt>
                <c:pt idx="277">
                  <c:v>5540</c:v>
                </c:pt>
                <c:pt idx="278">
                  <c:v>5560</c:v>
                </c:pt>
                <c:pt idx="279">
                  <c:v>5580</c:v>
                </c:pt>
                <c:pt idx="280">
                  <c:v>5600</c:v>
                </c:pt>
                <c:pt idx="281">
                  <c:v>5620</c:v>
                </c:pt>
                <c:pt idx="282">
                  <c:v>5640</c:v>
                </c:pt>
                <c:pt idx="283">
                  <c:v>5660</c:v>
                </c:pt>
                <c:pt idx="284">
                  <c:v>5680</c:v>
                </c:pt>
                <c:pt idx="285">
                  <c:v>5700</c:v>
                </c:pt>
                <c:pt idx="286">
                  <c:v>5720</c:v>
                </c:pt>
                <c:pt idx="287">
                  <c:v>5740</c:v>
                </c:pt>
                <c:pt idx="288">
                  <c:v>5760</c:v>
                </c:pt>
                <c:pt idx="289">
                  <c:v>5780</c:v>
                </c:pt>
                <c:pt idx="290">
                  <c:v>5800</c:v>
                </c:pt>
                <c:pt idx="291">
                  <c:v>5821</c:v>
                </c:pt>
                <c:pt idx="292">
                  <c:v>5841</c:v>
                </c:pt>
                <c:pt idx="293">
                  <c:v>5861</c:v>
                </c:pt>
                <c:pt idx="294">
                  <c:v>5881</c:v>
                </c:pt>
                <c:pt idx="295">
                  <c:v>5901</c:v>
                </c:pt>
                <c:pt idx="296">
                  <c:v>5921</c:v>
                </c:pt>
                <c:pt idx="297">
                  <c:v>5941</c:v>
                </c:pt>
                <c:pt idx="298">
                  <c:v>5961</c:v>
                </c:pt>
                <c:pt idx="299">
                  <c:v>5981</c:v>
                </c:pt>
                <c:pt idx="300">
                  <c:v>6001</c:v>
                </c:pt>
                <c:pt idx="301">
                  <c:v>6021</c:v>
                </c:pt>
                <c:pt idx="302">
                  <c:v>6041</c:v>
                </c:pt>
                <c:pt idx="303">
                  <c:v>6061</c:v>
                </c:pt>
                <c:pt idx="304">
                  <c:v>6081</c:v>
                </c:pt>
                <c:pt idx="305">
                  <c:v>6101</c:v>
                </c:pt>
                <c:pt idx="306">
                  <c:v>6121</c:v>
                </c:pt>
                <c:pt idx="307">
                  <c:v>6141</c:v>
                </c:pt>
                <c:pt idx="308">
                  <c:v>6161</c:v>
                </c:pt>
                <c:pt idx="309">
                  <c:v>6181</c:v>
                </c:pt>
                <c:pt idx="310">
                  <c:v>6201</c:v>
                </c:pt>
                <c:pt idx="311">
                  <c:v>6221</c:v>
                </c:pt>
                <c:pt idx="312">
                  <c:v>6241</c:v>
                </c:pt>
                <c:pt idx="313">
                  <c:v>6261</c:v>
                </c:pt>
                <c:pt idx="314">
                  <c:v>6281</c:v>
                </c:pt>
                <c:pt idx="315">
                  <c:v>6301</c:v>
                </c:pt>
                <c:pt idx="316">
                  <c:v>6321</c:v>
                </c:pt>
                <c:pt idx="317">
                  <c:v>6341</c:v>
                </c:pt>
                <c:pt idx="318">
                  <c:v>6362</c:v>
                </c:pt>
                <c:pt idx="319">
                  <c:v>6382</c:v>
                </c:pt>
                <c:pt idx="320">
                  <c:v>6402</c:v>
                </c:pt>
                <c:pt idx="321">
                  <c:v>6422</c:v>
                </c:pt>
                <c:pt idx="322">
                  <c:v>6442</c:v>
                </c:pt>
                <c:pt idx="323">
                  <c:v>6462</c:v>
                </c:pt>
                <c:pt idx="324">
                  <c:v>6482</c:v>
                </c:pt>
                <c:pt idx="325">
                  <c:v>6502</c:v>
                </c:pt>
                <c:pt idx="326">
                  <c:v>6522</c:v>
                </c:pt>
                <c:pt idx="327">
                  <c:v>6542</c:v>
                </c:pt>
                <c:pt idx="328">
                  <c:v>6562</c:v>
                </c:pt>
                <c:pt idx="329">
                  <c:v>6582</c:v>
                </c:pt>
                <c:pt idx="330">
                  <c:v>6602</c:v>
                </c:pt>
                <c:pt idx="331">
                  <c:v>6622</c:v>
                </c:pt>
                <c:pt idx="332">
                  <c:v>6642</c:v>
                </c:pt>
                <c:pt idx="333">
                  <c:v>6662</c:v>
                </c:pt>
                <c:pt idx="334">
                  <c:v>6682</c:v>
                </c:pt>
                <c:pt idx="335">
                  <c:v>6702</c:v>
                </c:pt>
                <c:pt idx="336">
                  <c:v>6722</c:v>
                </c:pt>
                <c:pt idx="337">
                  <c:v>6742</c:v>
                </c:pt>
                <c:pt idx="338">
                  <c:v>6762</c:v>
                </c:pt>
                <c:pt idx="339">
                  <c:v>6782</c:v>
                </c:pt>
                <c:pt idx="340">
                  <c:v>6802</c:v>
                </c:pt>
                <c:pt idx="341">
                  <c:v>6822</c:v>
                </c:pt>
                <c:pt idx="342">
                  <c:v>6842</c:v>
                </c:pt>
                <c:pt idx="343">
                  <c:v>6862</c:v>
                </c:pt>
                <c:pt idx="344">
                  <c:v>6882</c:v>
                </c:pt>
                <c:pt idx="345">
                  <c:v>6902</c:v>
                </c:pt>
                <c:pt idx="346">
                  <c:v>6922</c:v>
                </c:pt>
                <c:pt idx="347">
                  <c:v>6942</c:v>
                </c:pt>
                <c:pt idx="348">
                  <c:v>6962</c:v>
                </c:pt>
                <c:pt idx="349">
                  <c:v>6982</c:v>
                </c:pt>
                <c:pt idx="350">
                  <c:v>7002</c:v>
                </c:pt>
                <c:pt idx="351">
                  <c:v>7022</c:v>
                </c:pt>
                <c:pt idx="352">
                  <c:v>7043</c:v>
                </c:pt>
                <c:pt idx="353">
                  <c:v>7063</c:v>
                </c:pt>
                <c:pt idx="354">
                  <c:v>7083</c:v>
                </c:pt>
                <c:pt idx="355">
                  <c:v>7103</c:v>
                </c:pt>
                <c:pt idx="356">
                  <c:v>7123</c:v>
                </c:pt>
                <c:pt idx="357">
                  <c:v>7143</c:v>
                </c:pt>
                <c:pt idx="358">
                  <c:v>7163</c:v>
                </c:pt>
                <c:pt idx="359">
                  <c:v>7183</c:v>
                </c:pt>
                <c:pt idx="360">
                  <c:v>7203</c:v>
                </c:pt>
                <c:pt idx="361">
                  <c:v>7223</c:v>
                </c:pt>
                <c:pt idx="362">
                  <c:v>7243</c:v>
                </c:pt>
                <c:pt idx="363">
                  <c:v>7263</c:v>
                </c:pt>
                <c:pt idx="364">
                  <c:v>7283</c:v>
                </c:pt>
                <c:pt idx="365">
                  <c:v>7303</c:v>
                </c:pt>
                <c:pt idx="366">
                  <c:v>7323</c:v>
                </c:pt>
                <c:pt idx="367">
                  <c:v>7343</c:v>
                </c:pt>
                <c:pt idx="368">
                  <c:v>7363</c:v>
                </c:pt>
                <c:pt idx="369">
                  <c:v>7383</c:v>
                </c:pt>
                <c:pt idx="370">
                  <c:v>7403</c:v>
                </c:pt>
                <c:pt idx="371">
                  <c:v>7424</c:v>
                </c:pt>
                <c:pt idx="372">
                  <c:v>7444</c:v>
                </c:pt>
                <c:pt idx="373">
                  <c:v>7464</c:v>
                </c:pt>
                <c:pt idx="374">
                  <c:v>7484</c:v>
                </c:pt>
                <c:pt idx="375">
                  <c:v>7504</c:v>
                </c:pt>
                <c:pt idx="376">
                  <c:v>7524</c:v>
                </c:pt>
                <c:pt idx="377">
                  <c:v>7544</c:v>
                </c:pt>
                <c:pt idx="378">
                  <c:v>7564</c:v>
                </c:pt>
                <c:pt idx="379">
                  <c:v>7584</c:v>
                </c:pt>
                <c:pt idx="380">
                  <c:v>7604</c:v>
                </c:pt>
                <c:pt idx="381">
                  <c:v>7624</c:v>
                </c:pt>
                <c:pt idx="382">
                  <c:v>7644</c:v>
                </c:pt>
                <c:pt idx="383">
                  <c:v>7664</c:v>
                </c:pt>
                <c:pt idx="384">
                  <c:v>7684</c:v>
                </c:pt>
                <c:pt idx="385">
                  <c:v>7704</c:v>
                </c:pt>
                <c:pt idx="386">
                  <c:v>7724</c:v>
                </c:pt>
                <c:pt idx="387">
                  <c:v>7744</c:v>
                </c:pt>
                <c:pt idx="388">
                  <c:v>7764</c:v>
                </c:pt>
                <c:pt idx="389">
                  <c:v>7784</c:v>
                </c:pt>
                <c:pt idx="390">
                  <c:v>7804</c:v>
                </c:pt>
                <c:pt idx="391">
                  <c:v>7824</c:v>
                </c:pt>
                <c:pt idx="392">
                  <c:v>7845</c:v>
                </c:pt>
                <c:pt idx="393">
                  <c:v>7865</c:v>
                </c:pt>
                <c:pt idx="394">
                  <c:v>7885</c:v>
                </c:pt>
                <c:pt idx="395">
                  <c:v>7905</c:v>
                </c:pt>
                <c:pt idx="396">
                  <c:v>7925</c:v>
                </c:pt>
                <c:pt idx="397">
                  <c:v>7945</c:v>
                </c:pt>
                <c:pt idx="398">
                  <c:v>7965</c:v>
                </c:pt>
                <c:pt idx="399">
                  <c:v>7985</c:v>
                </c:pt>
                <c:pt idx="400">
                  <c:v>8005</c:v>
                </c:pt>
                <c:pt idx="401">
                  <c:v>8025</c:v>
                </c:pt>
                <c:pt idx="402">
                  <c:v>8045</c:v>
                </c:pt>
                <c:pt idx="403">
                  <c:v>8065</c:v>
                </c:pt>
                <c:pt idx="404">
                  <c:v>8085</c:v>
                </c:pt>
                <c:pt idx="405">
                  <c:v>8105</c:v>
                </c:pt>
                <c:pt idx="406">
                  <c:v>8125</c:v>
                </c:pt>
                <c:pt idx="407">
                  <c:v>8145</c:v>
                </c:pt>
                <c:pt idx="408">
                  <c:v>8165</c:v>
                </c:pt>
                <c:pt idx="409">
                  <c:v>8185</c:v>
                </c:pt>
                <c:pt idx="410">
                  <c:v>8205</c:v>
                </c:pt>
                <c:pt idx="411">
                  <c:v>8225</c:v>
                </c:pt>
                <c:pt idx="412">
                  <c:v>8246</c:v>
                </c:pt>
                <c:pt idx="413">
                  <c:v>8266</c:v>
                </c:pt>
                <c:pt idx="414">
                  <c:v>8286</c:v>
                </c:pt>
                <c:pt idx="415">
                  <c:v>8306</c:v>
                </c:pt>
                <c:pt idx="416">
                  <c:v>8326</c:v>
                </c:pt>
                <c:pt idx="417">
                  <c:v>8346</c:v>
                </c:pt>
                <c:pt idx="418">
                  <c:v>8366</c:v>
                </c:pt>
                <c:pt idx="419">
                  <c:v>8386</c:v>
                </c:pt>
                <c:pt idx="420">
                  <c:v>8406</c:v>
                </c:pt>
                <c:pt idx="421">
                  <c:v>8426</c:v>
                </c:pt>
                <c:pt idx="422">
                  <c:v>8446</c:v>
                </c:pt>
                <c:pt idx="423">
                  <c:v>8466</c:v>
                </c:pt>
                <c:pt idx="424">
                  <c:v>8486</c:v>
                </c:pt>
                <c:pt idx="425">
                  <c:v>8506</c:v>
                </c:pt>
                <c:pt idx="426">
                  <c:v>8526</c:v>
                </c:pt>
                <c:pt idx="427">
                  <c:v>8546</c:v>
                </c:pt>
                <c:pt idx="428">
                  <c:v>8566</c:v>
                </c:pt>
                <c:pt idx="429">
                  <c:v>8586</c:v>
                </c:pt>
                <c:pt idx="430">
                  <c:v>8606</c:v>
                </c:pt>
                <c:pt idx="431">
                  <c:v>8626</c:v>
                </c:pt>
                <c:pt idx="432">
                  <c:v>8646</c:v>
                </c:pt>
                <c:pt idx="433">
                  <c:v>8666</c:v>
                </c:pt>
                <c:pt idx="434">
                  <c:v>8686</c:v>
                </c:pt>
                <c:pt idx="435">
                  <c:v>8706</c:v>
                </c:pt>
                <c:pt idx="436">
                  <c:v>8726</c:v>
                </c:pt>
                <c:pt idx="437">
                  <c:v>8746</c:v>
                </c:pt>
                <c:pt idx="438">
                  <c:v>8766</c:v>
                </c:pt>
                <c:pt idx="439">
                  <c:v>8786</c:v>
                </c:pt>
              </c:numCache>
            </c:numRef>
          </c:xVal>
          <c:yVal>
            <c:numRef>
              <c:f>'1043 bar'!$AD$111:$AD$550</c:f>
              <c:numCache>
                <c:formatCode>General</c:formatCode>
                <c:ptCount val="440"/>
                <c:pt idx="0">
                  <c:v>136.36478792152735</c:v>
                </c:pt>
                <c:pt idx="1">
                  <c:v>197.80806662133983</c:v>
                </c:pt>
                <c:pt idx="2">
                  <c:v>260.30081994346057</c:v>
                </c:pt>
                <c:pt idx="3">
                  <c:v>282.10286362815043</c:v>
                </c:pt>
                <c:pt idx="4">
                  <c:v>275.39056785859623</c:v>
                </c:pt>
                <c:pt idx="5">
                  <c:v>273.38598405737366</c:v>
                </c:pt>
                <c:pt idx="6">
                  <c:v>270.33885167502075</c:v>
                </c:pt>
                <c:pt idx="7">
                  <c:v>269.18357844468699</c:v>
                </c:pt>
                <c:pt idx="8">
                  <c:v>268.28251742664776</c:v>
                </c:pt>
                <c:pt idx="9">
                  <c:v>266.23075293388092</c:v>
                </c:pt>
                <c:pt idx="10">
                  <c:v>266.08456880983363</c:v>
                </c:pt>
                <c:pt idx="11">
                  <c:v>264.99008290721713</c:v>
                </c:pt>
                <c:pt idx="12">
                  <c:v>264.03733675020106</c:v>
                </c:pt>
                <c:pt idx="13">
                  <c:v>262.94280726557463</c:v>
                </c:pt>
                <c:pt idx="14">
                  <c:v>261.93822052796753</c:v>
                </c:pt>
                <c:pt idx="15">
                  <c:v>260.8436192480433</c:v>
                </c:pt>
                <c:pt idx="16">
                  <c:v>260.94280726557457</c:v>
                </c:pt>
                <c:pt idx="17">
                  <c:v>259.89093079886106</c:v>
                </c:pt>
                <c:pt idx="18">
                  <c:v>259.83903347215301</c:v>
                </c:pt>
                <c:pt idx="19">
                  <c:v>257.83903347215301</c:v>
                </c:pt>
                <c:pt idx="20">
                  <c:v>257.73517619055036</c:v>
                </c:pt>
                <c:pt idx="21">
                  <c:v>257.68782231196894</c:v>
                </c:pt>
                <c:pt idx="22">
                  <c:v>257.64503041349741</c:v>
                </c:pt>
                <c:pt idx="23">
                  <c:v>258.64044657307932</c:v>
                </c:pt>
                <c:pt idx="24">
                  <c:v>257.64503041349741</c:v>
                </c:pt>
                <c:pt idx="25">
                  <c:v>259.64044657307926</c:v>
                </c:pt>
                <c:pt idx="26">
                  <c:v>259.49361293395123</c:v>
                </c:pt>
                <c:pt idx="27">
                  <c:v>260.55019778266723</c:v>
                </c:pt>
                <c:pt idx="28">
                  <c:v>260.49818804075295</c:v>
                </c:pt>
                <c:pt idx="29">
                  <c:v>261.44615736742804</c:v>
                </c:pt>
                <c:pt idx="30">
                  <c:v>263.44615736742804</c:v>
                </c:pt>
                <c:pt idx="31">
                  <c:v>263.49361293395128</c:v>
                </c:pt>
                <c:pt idx="32">
                  <c:v>263.45072470674563</c:v>
                </c:pt>
                <c:pt idx="33">
                  <c:v>264.49818804075295</c:v>
                </c:pt>
                <c:pt idx="34">
                  <c:v>265.4461573674281</c:v>
                </c:pt>
                <c:pt idx="35">
                  <c:v>265.55019778266728</c:v>
                </c:pt>
                <c:pt idx="36">
                  <c:v>265.39867987122511</c:v>
                </c:pt>
                <c:pt idx="37">
                  <c:v>265.49818804075295</c:v>
                </c:pt>
                <c:pt idx="38">
                  <c:v>267.44615736742804</c:v>
                </c:pt>
                <c:pt idx="39">
                  <c:v>268.3941057505898</c:v>
                </c:pt>
                <c:pt idx="40">
                  <c:v>267.55019778266723</c:v>
                </c:pt>
                <c:pt idx="41">
                  <c:v>268.39867987122511</c:v>
                </c:pt>
                <c:pt idx="42">
                  <c:v>268.39867987122511</c:v>
                </c:pt>
                <c:pt idx="43">
                  <c:v>268.34661408512346</c:v>
                </c:pt>
                <c:pt idx="44">
                  <c:v>269.45072470674558</c:v>
                </c:pt>
                <c:pt idx="45">
                  <c:v>269.39410575058974</c:v>
                </c:pt>
                <c:pt idx="46">
                  <c:v>269.39867987122506</c:v>
                </c:pt>
                <c:pt idx="47">
                  <c:v>269.44615736742804</c:v>
                </c:pt>
                <c:pt idx="48">
                  <c:v>270.39867987122506</c:v>
                </c:pt>
                <c:pt idx="49">
                  <c:v>269.39867987122506</c:v>
                </c:pt>
                <c:pt idx="50">
                  <c:v>272.39867987122511</c:v>
                </c:pt>
                <c:pt idx="51">
                  <c:v>271.34661408512346</c:v>
                </c:pt>
                <c:pt idx="52">
                  <c:v>272.24699953380298</c:v>
                </c:pt>
                <c:pt idx="53">
                  <c:v>273.3511804299041</c:v>
                </c:pt>
                <c:pt idx="54">
                  <c:v>272.35118042990416</c:v>
                </c:pt>
                <c:pt idx="55">
                  <c:v>273.4032394354129</c:v>
                </c:pt>
                <c:pt idx="56">
                  <c:v>273.3511804299041</c:v>
                </c:pt>
                <c:pt idx="57">
                  <c:v>273.29910046674092</c:v>
                </c:pt>
                <c:pt idx="58">
                  <c:v>273.30365902800958</c:v>
                </c:pt>
                <c:pt idx="59">
                  <c:v>274.25156487998208</c:v>
                </c:pt>
                <c:pt idx="60">
                  <c:v>274.14731364121707</c:v>
                </c:pt>
                <c:pt idx="61">
                  <c:v>275.35573221130716</c:v>
                </c:pt>
                <c:pt idx="62">
                  <c:v>276.25611565007483</c:v>
                </c:pt>
                <c:pt idx="63">
                  <c:v>275.30365902800963</c:v>
                </c:pt>
                <c:pt idx="64">
                  <c:v>276.20400730937047</c:v>
                </c:pt>
                <c:pt idx="65">
                  <c:v>277.15642773941613</c:v>
                </c:pt>
                <c:pt idx="66">
                  <c:v>278.15642773941613</c:v>
                </c:pt>
                <c:pt idx="67">
                  <c:v>281.20855028061334</c:v>
                </c:pt>
                <c:pt idx="68">
                  <c:v>284.25611565007483</c:v>
                </c:pt>
                <c:pt idx="69">
                  <c:v>288.05666840696597</c:v>
                </c:pt>
                <c:pt idx="70">
                  <c:v>293.15642773941607</c:v>
                </c:pt>
                <c:pt idx="71">
                  <c:v>297.15642773941613</c:v>
                </c:pt>
                <c:pt idx="72">
                  <c:v>299.21307866765346</c:v>
                </c:pt>
                <c:pt idx="73">
                  <c:v>303.05666840696597</c:v>
                </c:pt>
                <c:pt idx="74">
                  <c:v>305.00448964903194</c:v>
                </c:pt>
                <c:pt idx="75">
                  <c:v>309.85238850283383</c:v>
                </c:pt>
                <c:pt idx="76">
                  <c:v>312.90006905365908</c:v>
                </c:pt>
                <c:pt idx="77">
                  <c:v>312.75241550164861</c:v>
                </c:pt>
                <c:pt idx="78">
                  <c:v>317.6478115235804</c:v>
                </c:pt>
                <c:pt idx="79">
                  <c:v>319.70012405534112</c:v>
                </c:pt>
                <c:pt idx="80">
                  <c:v>321.6478115235804</c:v>
                </c:pt>
                <c:pt idx="81">
                  <c:v>325.54312315481462</c:v>
                </c:pt>
                <c:pt idx="82">
                  <c:v>326.43835029748539</c:v>
                </c:pt>
                <c:pt idx="83">
                  <c:v>329.38593215498656</c:v>
                </c:pt>
                <c:pt idx="84">
                  <c:v>332.33809309440585</c:v>
                </c:pt>
                <c:pt idx="85">
                  <c:v>333.33349285357781</c:v>
                </c:pt>
                <c:pt idx="86">
                  <c:v>337.28563946832446</c:v>
                </c:pt>
                <c:pt idx="87">
                  <c:v>338.18527475936162</c:v>
                </c:pt>
                <c:pt idx="88">
                  <c:v>341.23776390357375</c:v>
                </c:pt>
                <c:pt idx="89">
                  <c:v>342.23776390357381</c:v>
                </c:pt>
                <c:pt idx="90">
                  <c:v>345.17604787309131</c:v>
                </c:pt>
                <c:pt idx="91">
                  <c:v>347.0802328651057</c:v>
                </c:pt>
                <c:pt idx="92">
                  <c:v>349.0802328651057</c:v>
                </c:pt>
                <c:pt idx="93">
                  <c:v>353.02768009044019</c:v>
                </c:pt>
                <c:pt idx="94">
                  <c:v>354.02305341651112</c:v>
                </c:pt>
                <c:pt idx="95">
                  <c:v>356.07561305741285</c:v>
                </c:pt>
                <c:pt idx="96">
                  <c:v>356.86989430836616</c:v>
                </c:pt>
                <c:pt idx="97">
                  <c:v>360.97047253569576</c:v>
                </c:pt>
                <c:pt idx="98">
                  <c:v>361.91787040262881</c:v>
                </c:pt>
                <c:pt idx="99">
                  <c:v>364.76459744845374</c:v>
                </c:pt>
                <c:pt idx="100">
                  <c:v>365.86989430836621</c:v>
                </c:pt>
                <c:pt idx="101">
                  <c:v>368.86989430836627</c:v>
                </c:pt>
                <c:pt idx="102">
                  <c:v>369.91787040262881</c:v>
                </c:pt>
                <c:pt idx="103">
                  <c:v>371.86524700496096</c:v>
                </c:pt>
                <c:pt idx="104">
                  <c:v>373.81725652050278</c:v>
                </c:pt>
                <c:pt idx="105">
                  <c:v>376.71657029993003</c:v>
                </c:pt>
                <c:pt idx="106">
                  <c:v>377.71657029993003</c:v>
                </c:pt>
                <c:pt idx="107">
                  <c:v>381.61115942130033</c:v>
                </c:pt>
                <c:pt idx="108">
                  <c:v>381.65454052097158</c:v>
                </c:pt>
                <c:pt idx="109">
                  <c:v>382.61115942130039</c:v>
                </c:pt>
                <c:pt idx="110">
                  <c:v>385.61581166720492</c:v>
                </c:pt>
                <c:pt idx="111">
                  <c:v>387.45755607157912</c:v>
                </c:pt>
                <c:pt idx="112">
                  <c:v>389.40476150160157</c:v>
                </c:pt>
                <c:pt idx="113">
                  <c:v>390.51032928089222</c:v>
                </c:pt>
                <c:pt idx="114">
                  <c:v>392.40008162177156</c:v>
                </c:pt>
                <c:pt idx="115">
                  <c:v>393.40476150160157</c:v>
                </c:pt>
                <c:pt idx="116">
                  <c:v>396.50566322834726</c:v>
                </c:pt>
                <c:pt idx="117">
                  <c:v>398.40008162177162</c:v>
                </c:pt>
                <c:pt idx="118">
                  <c:v>398.35194555852593</c:v>
                </c:pt>
                <c:pt idx="119">
                  <c:v>401.34725875730157</c:v>
                </c:pt>
                <c:pt idx="120">
                  <c:v>402.30378714919163</c:v>
                </c:pt>
                <c:pt idx="121">
                  <c:v>405.2556063779561</c:v>
                </c:pt>
                <c:pt idx="122">
                  <c:v>405.20274009702217</c:v>
                </c:pt>
                <c:pt idx="123">
                  <c:v>408.25560637795604</c:v>
                </c:pt>
                <c:pt idx="124">
                  <c:v>410.25093534842478</c:v>
                </c:pt>
                <c:pt idx="125">
                  <c:v>411.24624950330872</c:v>
                </c:pt>
                <c:pt idx="126">
                  <c:v>413.14985240352729</c:v>
                </c:pt>
                <c:pt idx="127">
                  <c:v>414.096943285002</c:v>
                </c:pt>
                <c:pt idx="128">
                  <c:v>415.096943285002</c:v>
                </c:pt>
                <c:pt idx="129">
                  <c:v>417.19806214238645</c:v>
                </c:pt>
                <c:pt idx="130">
                  <c:v>420.19336936625302</c:v>
                </c:pt>
                <c:pt idx="131">
                  <c:v>422.04869664958926</c:v>
                </c:pt>
                <c:pt idx="132">
                  <c:v>422.096943285002</c:v>
                </c:pt>
                <c:pt idx="133">
                  <c:v>425.10162027089478</c:v>
                </c:pt>
                <c:pt idx="134">
                  <c:v>426.0440127289624</c:v>
                </c:pt>
                <c:pt idx="135">
                  <c:v>429.03931396791631</c:v>
                </c:pt>
                <c:pt idx="136">
                  <c:v>430.0486966495892</c:v>
                </c:pt>
                <c:pt idx="137">
                  <c:v>430.9427850600307</c:v>
                </c:pt>
                <c:pt idx="138">
                  <c:v>431.99106072291681</c:v>
                </c:pt>
                <c:pt idx="139">
                  <c:v>433.94278506003076</c:v>
                </c:pt>
                <c:pt idx="140">
                  <c:v>434.8897970667748</c:v>
                </c:pt>
                <c:pt idx="141">
                  <c:v>437.78375662072546</c:v>
                </c:pt>
                <c:pt idx="142">
                  <c:v>438.98635501602172</c:v>
                </c:pt>
                <c:pt idx="143">
                  <c:v>441.83678759118158</c:v>
                </c:pt>
                <c:pt idx="144">
                  <c:v>442.99106072291676</c:v>
                </c:pt>
                <c:pt idx="145">
                  <c:v>442.88979706677475</c:v>
                </c:pt>
                <c:pt idx="146">
                  <c:v>444.99106072291681</c:v>
                </c:pt>
                <c:pt idx="147">
                  <c:v>446.8320758796844</c:v>
                </c:pt>
                <c:pt idx="148">
                  <c:v>447.7837566207254</c:v>
                </c:pt>
                <c:pt idx="149">
                  <c:v>449.78375662072546</c:v>
                </c:pt>
                <c:pt idx="150">
                  <c:v>450.83678759118158</c:v>
                </c:pt>
                <c:pt idx="151">
                  <c:v>452.78846042169903</c:v>
                </c:pt>
                <c:pt idx="152">
                  <c:v>454.73541490383235</c:v>
                </c:pt>
                <c:pt idx="153">
                  <c:v>455.68234787123288</c:v>
                </c:pt>
                <c:pt idx="154">
                  <c:v>458.68705071309529</c:v>
                </c:pt>
                <c:pt idx="155">
                  <c:v>458.73070414286889</c:v>
                </c:pt>
                <c:pt idx="156">
                  <c:v>460.58086598762588</c:v>
                </c:pt>
                <c:pt idx="157">
                  <c:v>462.73541490383235</c:v>
                </c:pt>
                <c:pt idx="158">
                  <c:v>462.53245015796892</c:v>
                </c:pt>
                <c:pt idx="159">
                  <c:v>465.52774131037961</c:v>
                </c:pt>
                <c:pt idx="160">
                  <c:v>466.53245015796904</c:v>
                </c:pt>
                <c:pt idx="161">
                  <c:v>467.48401180641872</c:v>
                </c:pt>
                <c:pt idx="162">
                  <c:v>470.47931089511701</c:v>
                </c:pt>
                <c:pt idx="163">
                  <c:v>471.47459507335861</c:v>
                </c:pt>
                <c:pt idx="164">
                  <c:v>472.42615006513017</c:v>
                </c:pt>
                <c:pt idx="165">
                  <c:v>472.32919241841</c:v>
                </c:pt>
                <c:pt idx="166">
                  <c:v>475.36823786963873</c:v>
                </c:pt>
                <c:pt idx="167">
                  <c:v>476.3150268777373</c:v>
                </c:pt>
                <c:pt idx="168">
                  <c:v>478.31976365337584</c:v>
                </c:pt>
                <c:pt idx="169">
                  <c:v>479.37296765541726</c:v>
                </c:pt>
                <c:pt idx="170">
                  <c:v>481.37296765541714</c:v>
                </c:pt>
                <c:pt idx="171">
                  <c:v>482.26653804639488</c:v>
                </c:pt>
                <c:pt idx="172">
                  <c:v>483.2180266526201</c:v>
                </c:pt>
                <c:pt idx="173">
                  <c:v>486.27126688279907</c:v>
                </c:pt>
                <c:pt idx="174">
                  <c:v>487.266538046395</c:v>
                </c:pt>
                <c:pt idx="175">
                  <c:v>489.31502687773724</c:v>
                </c:pt>
                <c:pt idx="176">
                  <c:v>490.2180266526201</c:v>
                </c:pt>
                <c:pt idx="177">
                  <c:v>490.16476479749372</c:v>
                </c:pt>
                <c:pt idx="178">
                  <c:v>492.16476479749377</c:v>
                </c:pt>
                <c:pt idx="179">
                  <c:v>494.11148130478114</c:v>
                </c:pt>
                <c:pt idx="180">
                  <c:v>495.0581761618364</c:v>
                </c:pt>
                <c:pt idx="181">
                  <c:v>497.00484935600218</c:v>
                </c:pt>
                <c:pt idx="182">
                  <c:v>498.05817616183646</c:v>
                </c:pt>
                <c:pt idx="183">
                  <c:v>499.0534193164923</c:v>
                </c:pt>
                <c:pt idx="184">
                  <c:v>500.95150087461138</c:v>
                </c:pt>
                <c:pt idx="185">
                  <c:v>501.95625678452768</c:v>
                </c:pt>
                <c:pt idx="186">
                  <c:v>503.9515008746115</c:v>
                </c:pt>
                <c:pt idx="187">
                  <c:v>505.9028936347998</c:v>
                </c:pt>
                <c:pt idx="188">
                  <c:v>506.9028936347998</c:v>
                </c:pt>
                <c:pt idx="189">
                  <c:v>506.9028936347998</c:v>
                </c:pt>
                <c:pt idx="190">
                  <c:v>509.844738834444</c:v>
                </c:pt>
                <c:pt idx="191">
                  <c:v>510.90289363479974</c:v>
                </c:pt>
                <c:pt idx="192">
                  <c:v>511.89813070498764</c:v>
                </c:pt>
                <c:pt idx="193">
                  <c:v>514.80086423050284</c:v>
                </c:pt>
                <c:pt idx="194">
                  <c:v>514.844738834444</c:v>
                </c:pt>
                <c:pt idx="195">
                  <c:v>516.8495087894197</c:v>
                </c:pt>
                <c:pt idx="196">
                  <c:v>518.69876106756715</c:v>
                </c:pt>
                <c:pt idx="197">
                  <c:v>519.69876106756726</c:v>
                </c:pt>
                <c:pt idx="198">
                  <c:v>520.69876106756703</c:v>
                </c:pt>
                <c:pt idx="199">
                  <c:v>522.53832276735091</c:v>
                </c:pt>
                <c:pt idx="200">
                  <c:v>522.69400001187682</c:v>
                </c:pt>
                <c:pt idx="201">
                  <c:v>524.53832276735091</c:v>
                </c:pt>
                <c:pt idx="202">
                  <c:v>526.48479980268928</c:v>
                </c:pt>
                <c:pt idx="203">
                  <c:v>526.43603629581833</c:v>
                </c:pt>
                <c:pt idx="204">
                  <c:v>529.48479980268917</c:v>
                </c:pt>
                <c:pt idx="205">
                  <c:v>530.38247679929816</c:v>
                </c:pt>
                <c:pt idx="206">
                  <c:v>531.28007974232025</c:v>
                </c:pt>
                <c:pt idx="207">
                  <c:v>533.42645877139853</c:v>
                </c:pt>
                <c:pt idx="208">
                  <c:v>534.22646185064241</c:v>
                </c:pt>
                <c:pt idx="209">
                  <c:v>535.22166741594128</c:v>
                </c:pt>
                <c:pt idx="210">
                  <c:v>537.2216674159414</c:v>
                </c:pt>
                <c:pt idx="211">
                  <c:v>539.22646185064252</c:v>
                </c:pt>
                <c:pt idx="212">
                  <c:v>539.11916053397545</c:v>
                </c:pt>
                <c:pt idx="213">
                  <c:v>542.27529237214355</c:v>
                </c:pt>
                <c:pt idx="214">
                  <c:v>543.11916053397533</c:v>
                </c:pt>
                <c:pt idx="215">
                  <c:v>542.01657941428834</c:v>
                </c:pt>
                <c:pt idx="216">
                  <c:v>545.07027766377996</c:v>
                </c:pt>
                <c:pt idx="217">
                  <c:v>545.96285927867257</c:v>
                </c:pt>
                <c:pt idx="218">
                  <c:v>545.86016712382502</c:v>
                </c:pt>
                <c:pt idx="219">
                  <c:v>549.85535329769834</c:v>
                </c:pt>
                <c:pt idx="220">
                  <c:v>549.70358498855285</c:v>
                </c:pt>
                <c:pt idx="221">
                  <c:v>551.75740054236292</c:v>
                </c:pt>
                <c:pt idx="222">
                  <c:v>552.70358498855285</c:v>
                </c:pt>
                <c:pt idx="223">
                  <c:v>553.69876498604515</c:v>
                </c:pt>
                <c:pt idx="224">
                  <c:v>555.60070708994056</c:v>
                </c:pt>
                <c:pt idx="225">
                  <c:v>557.59588801015821</c:v>
                </c:pt>
                <c:pt idx="226">
                  <c:v>558.54683274908666</c:v>
                </c:pt>
                <c:pt idx="227">
                  <c:v>558.44384336357064</c:v>
                </c:pt>
                <c:pt idx="228">
                  <c:v>561.34077924869268</c:v>
                </c:pt>
                <c:pt idx="229">
                  <c:v>562.28197763820413</c:v>
                </c:pt>
                <c:pt idx="230">
                  <c:v>562.07555280360543</c:v>
                </c:pt>
                <c:pt idx="231">
                  <c:v>563.07070799114024</c:v>
                </c:pt>
                <c:pt idx="232">
                  <c:v>566.12476637439431</c:v>
                </c:pt>
                <c:pt idx="233">
                  <c:v>566.01662751604613</c:v>
                </c:pt>
                <c:pt idx="234">
                  <c:v>566.91811754275761</c:v>
                </c:pt>
                <c:pt idx="235">
                  <c:v>568.91811754275761</c:v>
                </c:pt>
                <c:pt idx="236">
                  <c:v>569.75565359229427</c:v>
                </c:pt>
                <c:pt idx="237">
                  <c:v>569.70631908654275</c:v>
                </c:pt>
                <c:pt idx="238">
                  <c:v>572.65210513353657</c:v>
                </c:pt>
                <c:pt idx="239">
                  <c:v>573.60273253086302</c:v>
                </c:pt>
                <c:pt idx="240">
                  <c:v>573.49907063948922</c:v>
                </c:pt>
                <c:pt idx="241">
                  <c:v>576.43991246341898</c:v>
                </c:pt>
                <c:pt idx="242">
                  <c:v>576.17789720122346</c:v>
                </c:pt>
                <c:pt idx="243">
                  <c:v>578.17789720122346</c:v>
                </c:pt>
                <c:pt idx="244">
                  <c:v>580.12348249681077</c:v>
                </c:pt>
                <c:pt idx="245">
                  <c:v>581.0194829500814</c:v>
                </c:pt>
                <c:pt idx="246">
                  <c:v>580.75670716599177</c:v>
                </c:pt>
                <c:pt idx="247">
                  <c:v>581.75670716599188</c:v>
                </c:pt>
                <c:pt idx="248">
                  <c:v>584.64754134398629</c:v>
                </c:pt>
                <c:pt idx="249">
                  <c:v>584.32938000425804</c:v>
                </c:pt>
                <c:pt idx="250">
                  <c:v>585.37917209417697</c:v>
                </c:pt>
                <c:pt idx="251">
                  <c:v>588.12016905206826</c:v>
                </c:pt>
                <c:pt idx="252">
                  <c:v>588.11524152816253</c:v>
                </c:pt>
                <c:pt idx="253">
                  <c:v>587.74592172716734</c:v>
                </c:pt>
                <c:pt idx="254">
                  <c:v>591.74097416597704</c:v>
                </c:pt>
                <c:pt idx="255">
                  <c:v>592.42578626399984</c:v>
                </c:pt>
                <c:pt idx="256">
                  <c:v>592.32056989449995</c:v>
                </c:pt>
                <c:pt idx="257">
                  <c:v>592.16012383172824</c:v>
                </c:pt>
                <c:pt idx="258">
                  <c:v>594.89397779063995</c:v>
                </c:pt>
                <c:pt idx="259">
                  <c:v>595.73802605692208</c:v>
                </c:pt>
                <c:pt idx="260">
                  <c:v>597.67274307704156</c:v>
                </c:pt>
                <c:pt idx="261">
                  <c:v>598.36022990868082</c:v>
                </c:pt>
                <c:pt idx="262">
                  <c:v>598.14817586311551</c:v>
                </c:pt>
                <c:pt idx="263">
                  <c:v>598.93083150088069</c:v>
                </c:pt>
                <c:pt idx="264">
                  <c:v>600.65744359251835</c:v>
                </c:pt>
                <c:pt idx="265">
                  <c:v>602.39356524043637</c:v>
                </c:pt>
                <c:pt idx="266">
                  <c:v>602.28687588895139</c:v>
                </c:pt>
                <c:pt idx="267">
                  <c:v>604.1241949089324</c:v>
                </c:pt>
                <c:pt idx="268">
                  <c:v>604.74223364978377</c:v>
                </c:pt>
                <c:pt idx="269">
                  <c:v>605.46663568645238</c:v>
                </c:pt>
                <c:pt idx="270">
                  <c:v>605.25687975399183</c:v>
                </c:pt>
                <c:pt idx="271">
                  <c:v>608.08801940213652</c:v>
                </c:pt>
                <c:pt idx="272">
                  <c:v>608.70842947920323</c:v>
                </c:pt>
                <c:pt idx="273">
                  <c:v>610.4359729855629</c:v>
                </c:pt>
                <c:pt idx="274">
                  <c:v>611.16301533807052</c:v>
                </c:pt>
                <c:pt idx="275">
                  <c:v>610.77596573680319</c:v>
                </c:pt>
                <c:pt idx="276">
                  <c:v>613.50688010885801</c:v>
                </c:pt>
                <c:pt idx="277">
                  <c:v>614.22711949966026</c:v>
                </c:pt>
                <c:pt idx="278">
                  <c:v>614.90498695457234</c:v>
                </c:pt>
                <c:pt idx="279">
                  <c:v>614.73856091212451</c:v>
                </c:pt>
                <c:pt idx="280">
                  <c:v>617.34269536358477</c:v>
                </c:pt>
                <c:pt idx="281">
                  <c:v>618.0135296547146</c:v>
                </c:pt>
                <c:pt idx="282">
                  <c:v>618.84610934898865</c:v>
                </c:pt>
                <c:pt idx="283">
                  <c:v>618.29525009287659</c:v>
                </c:pt>
                <c:pt idx="284">
                  <c:v>620.01648715524163</c:v>
                </c:pt>
                <c:pt idx="285">
                  <c:v>620.57860969913099</c:v>
                </c:pt>
                <c:pt idx="286">
                  <c:v>621.3463695756792</c:v>
                </c:pt>
                <c:pt idx="287">
                  <c:v>622.73674083647131</c:v>
                </c:pt>
                <c:pt idx="288">
                  <c:v>623.44477735976454</c:v>
                </c:pt>
                <c:pt idx="289">
                  <c:v>624.10916665537445</c:v>
                </c:pt>
                <c:pt idx="290">
                  <c:v>624.71924099823889</c:v>
                </c:pt>
                <c:pt idx="291">
                  <c:v>626.37683231069377</c:v>
                </c:pt>
                <c:pt idx="292">
                  <c:v>625.63575159991774</c:v>
                </c:pt>
                <c:pt idx="293">
                  <c:v>626.46342203795018</c:v>
                </c:pt>
                <c:pt idx="294">
                  <c:v>628.06921166674181</c:v>
                </c:pt>
                <c:pt idx="295">
                  <c:v>628.50052931553489</c:v>
                </c:pt>
                <c:pt idx="296">
                  <c:v>629.14791860640491</c:v>
                </c:pt>
                <c:pt idx="297">
                  <c:v>630.69039342439476</c:v>
                </c:pt>
                <c:pt idx="298">
                  <c:v>631.11653306973426</c:v>
                </c:pt>
                <c:pt idx="299">
                  <c:v>631.76597379180555</c:v>
                </c:pt>
                <c:pt idx="300">
                  <c:v>632.24385409578474</c:v>
                </c:pt>
                <c:pt idx="301">
                  <c:v>632.77535468035069</c:v>
                </c:pt>
                <c:pt idx="302">
                  <c:v>634.24462785224546</c:v>
                </c:pt>
                <c:pt idx="303">
                  <c:v>632.78357008918192</c:v>
                </c:pt>
                <c:pt idx="304">
                  <c:v>636.3106269798717</c:v>
                </c:pt>
                <c:pt idx="305">
                  <c:v>636.71873217754205</c:v>
                </c:pt>
                <c:pt idx="306">
                  <c:v>636.18094052330184</c:v>
                </c:pt>
                <c:pt idx="307">
                  <c:v>635.590008179498</c:v>
                </c:pt>
                <c:pt idx="308">
                  <c:v>639.04832189756769</c:v>
                </c:pt>
                <c:pt idx="309">
                  <c:v>638.33373851139629</c:v>
                </c:pt>
                <c:pt idx="310">
                  <c:v>638.73044460102005</c:v>
                </c:pt>
                <c:pt idx="311">
                  <c:v>640.30251805265107</c:v>
                </c:pt>
                <c:pt idx="312">
                  <c:v>640.57990669214814</c:v>
                </c:pt>
                <c:pt idx="313">
                  <c:v>639.84330394680876</c:v>
                </c:pt>
                <c:pt idx="314">
                  <c:v>642.17219615929275</c:v>
                </c:pt>
                <c:pt idx="315">
                  <c:v>641.62582045573038</c:v>
                </c:pt>
                <c:pt idx="316">
                  <c:v>642.88544810825442</c:v>
                </c:pt>
                <c:pt idx="317">
                  <c:v>641.9537877900101</c:v>
                </c:pt>
                <c:pt idx="318">
                  <c:v>642.39432004692276</c:v>
                </c:pt>
                <c:pt idx="319">
                  <c:v>642.7733537093186</c:v>
                </c:pt>
                <c:pt idx="320">
                  <c:v>643.82930184937106</c:v>
                </c:pt>
                <c:pt idx="321">
                  <c:v>643.26235477878174</c:v>
                </c:pt>
                <c:pt idx="322">
                  <c:v>645.43571080213655</c:v>
                </c:pt>
                <c:pt idx="323">
                  <c:v>644.60483683733764</c:v>
                </c:pt>
                <c:pt idx="324">
                  <c:v>643.64209050144825</c:v>
                </c:pt>
                <c:pt idx="325">
                  <c:v>645.87429024565984</c:v>
                </c:pt>
                <c:pt idx="326">
                  <c:v>645.96846794215026</c:v>
                </c:pt>
                <c:pt idx="327">
                  <c:v>645.24388500485247</c:v>
                </c:pt>
                <c:pt idx="328">
                  <c:v>645.4592457165171</c:v>
                </c:pt>
                <c:pt idx="329">
                  <c:v>646.53450982182414</c:v>
                </c:pt>
                <c:pt idx="330">
                  <c:v>646.48391392734914</c:v>
                </c:pt>
                <c:pt idx="331">
                  <c:v>645.61707023451356</c:v>
                </c:pt>
                <c:pt idx="332">
                  <c:v>648.75121538485234</c:v>
                </c:pt>
                <c:pt idx="333">
                  <c:v>647.87529930704989</c:v>
                </c:pt>
                <c:pt idx="334">
                  <c:v>646.9302733926578</c:v>
                </c:pt>
                <c:pt idx="335">
                  <c:v>647.0503281506434</c:v>
                </c:pt>
                <c:pt idx="336">
                  <c:v>648.95879947445019</c:v>
                </c:pt>
                <c:pt idx="337">
                  <c:v>647.93145733766596</c:v>
                </c:pt>
                <c:pt idx="338">
                  <c:v>649.02450397907535</c:v>
                </c:pt>
                <c:pt idx="339">
                  <c:v>648.12390094246734</c:v>
                </c:pt>
                <c:pt idx="340">
                  <c:v>648.72766385773662</c:v>
                </c:pt>
                <c:pt idx="341">
                  <c:v>648.88216373303214</c:v>
                </c:pt>
                <c:pt idx="342">
                  <c:v>649.89139262768288</c:v>
                </c:pt>
                <c:pt idx="343">
                  <c:v>649.75285619719273</c:v>
                </c:pt>
                <c:pt idx="344">
                  <c:v>648.74973254897066</c:v>
                </c:pt>
                <c:pt idx="345">
                  <c:v>648.45301855251478</c:v>
                </c:pt>
                <c:pt idx="346">
                  <c:v>650.14654604806537</c:v>
                </c:pt>
                <c:pt idx="347">
                  <c:v>648.9004669154881</c:v>
                </c:pt>
                <c:pt idx="348">
                  <c:v>648.86893344012299</c:v>
                </c:pt>
                <c:pt idx="349">
                  <c:v>649.60655342302198</c:v>
                </c:pt>
                <c:pt idx="350">
                  <c:v>649.50110460141934</c:v>
                </c:pt>
                <c:pt idx="351">
                  <c:v>649.36597918986649</c:v>
                </c:pt>
                <c:pt idx="352">
                  <c:v>647.92720365573746</c:v>
                </c:pt>
                <c:pt idx="353">
                  <c:v>648.55577452902719</c:v>
                </c:pt>
                <c:pt idx="354">
                  <c:v>649.17941649047998</c:v>
                </c:pt>
                <c:pt idx="355">
                  <c:v>648.01578090692499</c:v>
                </c:pt>
                <c:pt idx="356">
                  <c:v>647.45823241151345</c:v>
                </c:pt>
                <c:pt idx="357">
                  <c:v>647.96858721307296</c:v>
                </c:pt>
                <c:pt idx="358">
                  <c:v>646.61931916156027</c:v>
                </c:pt>
                <c:pt idx="359">
                  <c:v>646.10614280006939</c:v>
                </c:pt>
                <c:pt idx="360">
                  <c:v>645.8963452732761</c:v>
                </c:pt>
                <c:pt idx="361">
                  <c:v>646.35476509244506</c:v>
                </c:pt>
                <c:pt idx="362">
                  <c:v>645.72137645583098</c:v>
                </c:pt>
                <c:pt idx="363">
                  <c:v>645.18531354060474</c:v>
                </c:pt>
                <c:pt idx="364">
                  <c:v>649.264310364533</c:v>
                </c:pt>
                <c:pt idx="365">
                  <c:v>651.19844402119156</c:v>
                </c:pt>
                <c:pt idx="366">
                  <c:v>653.65213507442934</c:v>
                </c:pt>
                <c:pt idx="367">
                  <c:v>654.35161973226138</c:v>
                </c:pt>
                <c:pt idx="368">
                  <c:v>658.8457363892885</c:v>
                </c:pt>
                <c:pt idx="369">
                  <c:v>660.92193646533553</c:v>
                </c:pt>
                <c:pt idx="370">
                  <c:v>662.85012805398742</c:v>
                </c:pt>
                <c:pt idx="371">
                  <c:v>665.03448996577629</c:v>
                </c:pt>
                <c:pt idx="372">
                  <c:v>669.29045923715398</c:v>
                </c:pt>
                <c:pt idx="373">
                  <c:v>670.67280910058298</c:v>
                </c:pt>
                <c:pt idx="374">
                  <c:v>673.91380023266765</c:v>
                </c:pt>
                <c:pt idx="375">
                  <c:v>674.84329700346109</c:v>
                </c:pt>
                <c:pt idx="376">
                  <c:v>678.12057560318692</c:v>
                </c:pt>
                <c:pt idx="377">
                  <c:v>680.32589267400942</c:v>
                </c:pt>
                <c:pt idx="378">
                  <c:v>681.62994932333936</c:v>
                </c:pt>
                <c:pt idx="379">
                  <c:v>686.28592134354517</c:v>
                </c:pt>
                <c:pt idx="380">
                  <c:v>688.35231788737963</c:v>
                </c:pt>
                <c:pt idx="381">
                  <c:v>689.6170055807728</c:v>
                </c:pt>
                <c:pt idx="382">
                  <c:v>692.57354699036171</c:v>
                </c:pt>
                <c:pt idx="383">
                  <c:v>695.70312312870146</c:v>
                </c:pt>
                <c:pt idx="384">
                  <c:v>698.00092076515773</c:v>
                </c:pt>
                <c:pt idx="385">
                  <c:v>701.41888843291565</c:v>
                </c:pt>
                <c:pt idx="386">
                  <c:v>704.58998809858849</c:v>
                </c:pt>
                <c:pt idx="387">
                  <c:v>706.94566049736636</c:v>
                </c:pt>
                <c:pt idx="388">
                  <c:v>707.30741555211125</c:v>
                </c:pt>
                <c:pt idx="389">
                  <c:v>709.37632624415767</c:v>
                </c:pt>
                <c:pt idx="390">
                  <c:v>713.8444256005414</c:v>
                </c:pt>
                <c:pt idx="391">
                  <c:v>716.18024111552847</c:v>
                </c:pt>
                <c:pt idx="392">
                  <c:v>717.52764553989482</c:v>
                </c:pt>
                <c:pt idx="393">
                  <c:v>722.43650365181338</c:v>
                </c:pt>
                <c:pt idx="394">
                  <c:v>725.82166069118432</c:v>
                </c:pt>
                <c:pt idx="395">
                  <c:v>727.45002909848301</c:v>
                </c:pt>
                <c:pt idx="396">
                  <c:v>729.79691294104327</c:v>
                </c:pt>
                <c:pt idx="397">
                  <c:v>733.53408503657477</c:v>
                </c:pt>
                <c:pt idx="398">
                  <c:v>736.21582968519044</c:v>
                </c:pt>
                <c:pt idx="399">
                  <c:v>737.83245654880261</c:v>
                </c:pt>
                <c:pt idx="400">
                  <c:v>740.47216800732781</c:v>
                </c:pt>
                <c:pt idx="401">
                  <c:v>745.62047672464962</c:v>
                </c:pt>
                <c:pt idx="402">
                  <c:v>748.43855284016888</c:v>
                </c:pt>
                <c:pt idx="403">
                  <c:v>750.20365096671981</c:v>
                </c:pt>
                <c:pt idx="404">
                  <c:v>755.13024428221024</c:v>
                </c:pt>
                <c:pt idx="405">
                  <c:v>758.21265063408407</c:v>
                </c:pt>
                <c:pt idx="406">
                  <c:v>760.0973006152127</c:v>
                </c:pt>
                <c:pt idx="407">
                  <c:v>764.37505994572223</c:v>
                </c:pt>
                <c:pt idx="408">
                  <c:v>768.14045782208541</c:v>
                </c:pt>
                <c:pt idx="409">
                  <c:v>770.49405826499606</c:v>
                </c:pt>
                <c:pt idx="410">
                  <c:v>773.20548626771472</c:v>
                </c:pt>
                <c:pt idx="411">
                  <c:v>775.79042645275683</c:v>
                </c:pt>
                <c:pt idx="412">
                  <c:v>778.52446229176428</c:v>
                </c:pt>
                <c:pt idx="413">
                  <c:v>781.3405256720232</c:v>
                </c:pt>
                <c:pt idx="414">
                  <c:v>783.02379294948571</c:v>
                </c:pt>
                <c:pt idx="415">
                  <c:v>789.80876723393374</c:v>
                </c:pt>
                <c:pt idx="416">
                  <c:v>791.65318537707026</c:v>
                </c:pt>
                <c:pt idx="417">
                  <c:v>793.50395008402518</c:v>
                </c:pt>
                <c:pt idx="418">
                  <c:v>797.36601452699665</c:v>
                </c:pt>
                <c:pt idx="419">
                  <c:v>800.36509887145849</c:v>
                </c:pt>
                <c:pt idx="420">
                  <c:v>803.18041491945019</c:v>
                </c:pt>
                <c:pt idx="421">
                  <c:v>805.26009006461084</c:v>
                </c:pt>
                <c:pt idx="422">
                  <c:v>808.21613890288177</c:v>
                </c:pt>
                <c:pt idx="423">
                  <c:v>812.05862150320172</c:v>
                </c:pt>
                <c:pt idx="424">
                  <c:v>816.28582497124728</c:v>
                </c:pt>
                <c:pt idx="425">
                  <c:v>820.81056100313651</c:v>
                </c:pt>
                <c:pt idx="426">
                  <c:v>823.55620000435181</c:v>
                </c:pt>
                <c:pt idx="427">
                  <c:v>826.91722989379525</c:v>
                </c:pt>
                <c:pt idx="428">
                  <c:v>830.09955774416869</c:v>
                </c:pt>
                <c:pt idx="429">
                  <c:v>832.17091129780295</c:v>
                </c:pt>
                <c:pt idx="430">
                  <c:v>836.479165283616</c:v>
                </c:pt>
                <c:pt idx="431">
                  <c:v>840.85692875379891</c:v>
                </c:pt>
                <c:pt idx="432">
                  <c:v>844.05436100027543</c:v>
                </c:pt>
                <c:pt idx="433">
                  <c:v>848.20530821288628</c:v>
                </c:pt>
                <c:pt idx="434">
                  <c:v>851.58090865173631</c:v>
                </c:pt>
                <c:pt idx="435">
                  <c:v>853.90170772173428</c:v>
                </c:pt>
                <c:pt idx="436">
                  <c:v>859.51553985492694</c:v>
                </c:pt>
                <c:pt idx="437">
                  <c:v>862.73435195771299</c:v>
                </c:pt>
                <c:pt idx="438">
                  <c:v>866.16254351460077</c:v>
                </c:pt>
                <c:pt idx="439">
                  <c:v>869.1659076219438</c:v>
                </c:pt>
              </c:numCache>
            </c:numRef>
          </c:yVal>
          <c:smooth val="1"/>
        </c:ser>
        <c:ser>
          <c:idx val="8"/>
          <c:order val="8"/>
          <c:tx>
            <c:v>1290 ba P0r</c:v>
          </c:tx>
          <c:spPr>
            <a:ln w="44450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'1290 bar'!$I$148:$I$607</c:f>
              <c:numCache>
                <c:formatCode>General</c:formatCode>
                <c:ptCount val="46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321</c:v>
                </c:pt>
                <c:pt idx="17">
                  <c:v>341</c:v>
                </c:pt>
                <c:pt idx="18">
                  <c:v>361</c:v>
                </c:pt>
                <c:pt idx="19">
                  <c:v>381</c:v>
                </c:pt>
                <c:pt idx="20">
                  <c:v>401</c:v>
                </c:pt>
                <c:pt idx="21">
                  <c:v>421</c:v>
                </c:pt>
                <c:pt idx="22">
                  <c:v>441</c:v>
                </c:pt>
                <c:pt idx="23">
                  <c:v>461</c:v>
                </c:pt>
                <c:pt idx="24">
                  <c:v>481</c:v>
                </c:pt>
                <c:pt idx="25">
                  <c:v>501</c:v>
                </c:pt>
                <c:pt idx="26">
                  <c:v>521</c:v>
                </c:pt>
                <c:pt idx="27">
                  <c:v>541</c:v>
                </c:pt>
                <c:pt idx="28">
                  <c:v>561</c:v>
                </c:pt>
                <c:pt idx="29">
                  <c:v>581</c:v>
                </c:pt>
                <c:pt idx="30">
                  <c:v>601</c:v>
                </c:pt>
                <c:pt idx="31">
                  <c:v>621</c:v>
                </c:pt>
                <c:pt idx="32">
                  <c:v>641</c:v>
                </c:pt>
                <c:pt idx="33">
                  <c:v>661</c:v>
                </c:pt>
                <c:pt idx="34">
                  <c:v>681</c:v>
                </c:pt>
                <c:pt idx="35">
                  <c:v>701</c:v>
                </c:pt>
                <c:pt idx="36">
                  <c:v>721</c:v>
                </c:pt>
                <c:pt idx="37">
                  <c:v>741</c:v>
                </c:pt>
                <c:pt idx="38">
                  <c:v>761</c:v>
                </c:pt>
                <c:pt idx="39">
                  <c:v>781</c:v>
                </c:pt>
                <c:pt idx="40">
                  <c:v>801</c:v>
                </c:pt>
                <c:pt idx="41">
                  <c:v>821</c:v>
                </c:pt>
                <c:pt idx="42">
                  <c:v>841</c:v>
                </c:pt>
                <c:pt idx="43">
                  <c:v>861</c:v>
                </c:pt>
                <c:pt idx="44">
                  <c:v>881</c:v>
                </c:pt>
                <c:pt idx="45">
                  <c:v>901</c:v>
                </c:pt>
                <c:pt idx="46">
                  <c:v>921</c:v>
                </c:pt>
                <c:pt idx="47">
                  <c:v>941</c:v>
                </c:pt>
                <c:pt idx="48">
                  <c:v>961</c:v>
                </c:pt>
                <c:pt idx="49">
                  <c:v>981</c:v>
                </c:pt>
                <c:pt idx="50">
                  <c:v>1001</c:v>
                </c:pt>
                <c:pt idx="51">
                  <c:v>1021</c:v>
                </c:pt>
                <c:pt idx="52">
                  <c:v>1041</c:v>
                </c:pt>
                <c:pt idx="53">
                  <c:v>1061</c:v>
                </c:pt>
                <c:pt idx="54">
                  <c:v>1081</c:v>
                </c:pt>
                <c:pt idx="55">
                  <c:v>1101</c:v>
                </c:pt>
                <c:pt idx="56">
                  <c:v>1121</c:v>
                </c:pt>
                <c:pt idx="57">
                  <c:v>1141</c:v>
                </c:pt>
                <c:pt idx="58">
                  <c:v>1161</c:v>
                </c:pt>
                <c:pt idx="59">
                  <c:v>1181</c:v>
                </c:pt>
                <c:pt idx="60">
                  <c:v>1201</c:v>
                </c:pt>
                <c:pt idx="61">
                  <c:v>1221</c:v>
                </c:pt>
                <c:pt idx="62">
                  <c:v>1241</c:v>
                </c:pt>
                <c:pt idx="63">
                  <c:v>1261</c:v>
                </c:pt>
                <c:pt idx="64">
                  <c:v>1282</c:v>
                </c:pt>
                <c:pt idx="65">
                  <c:v>1302</c:v>
                </c:pt>
                <c:pt idx="66">
                  <c:v>1322</c:v>
                </c:pt>
                <c:pt idx="67">
                  <c:v>1342</c:v>
                </c:pt>
                <c:pt idx="68">
                  <c:v>1362</c:v>
                </c:pt>
                <c:pt idx="69">
                  <c:v>1382</c:v>
                </c:pt>
                <c:pt idx="70">
                  <c:v>1402</c:v>
                </c:pt>
                <c:pt idx="71">
                  <c:v>1422</c:v>
                </c:pt>
                <c:pt idx="72">
                  <c:v>1442</c:v>
                </c:pt>
                <c:pt idx="73">
                  <c:v>1462</c:v>
                </c:pt>
                <c:pt idx="74">
                  <c:v>1482</c:v>
                </c:pt>
                <c:pt idx="75">
                  <c:v>1502</c:v>
                </c:pt>
                <c:pt idx="76">
                  <c:v>1522</c:v>
                </c:pt>
                <c:pt idx="77">
                  <c:v>1542</c:v>
                </c:pt>
                <c:pt idx="78">
                  <c:v>1562</c:v>
                </c:pt>
                <c:pt idx="79">
                  <c:v>1579</c:v>
                </c:pt>
                <c:pt idx="80">
                  <c:v>1598</c:v>
                </c:pt>
                <c:pt idx="81">
                  <c:v>1618</c:v>
                </c:pt>
                <c:pt idx="82">
                  <c:v>1637</c:v>
                </c:pt>
                <c:pt idx="83">
                  <c:v>1657</c:v>
                </c:pt>
                <c:pt idx="84">
                  <c:v>1677</c:v>
                </c:pt>
                <c:pt idx="85">
                  <c:v>1697</c:v>
                </c:pt>
                <c:pt idx="86">
                  <c:v>1717</c:v>
                </c:pt>
                <c:pt idx="87">
                  <c:v>1737</c:v>
                </c:pt>
                <c:pt idx="88">
                  <c:v>1757</c:v>
                </c:pt>
                <c:pt idx="89">
                  <c:v>1777</c:v>
                </c:pt>
                <c:pt idx="90">
                  <c:v>1797</c:v>
                </c:pt>
                <c:pt idx="91">
                  <c:v>1817</c:v>
                </c:pt>
                <c:pt idx="92">
                  <c:v>1837</c:v>
                </c:pt>
                <c:pt idx="93">
                  <c:v>1857</c:v>
                </c:pt>
                <c:pt idx="94">
                  <c:v>1877</c:v>
                </c:pt>
                <c:pt idx="95">
                  <c:v>1897</c:v>
                </c:pt>
                <c:pt idx="96">
                  <c:v>1917</c:v>
                </c:pt>
                <c:pt idx="97">
                  <c:v>1937</c:v>
                </c:pt>
                <c:pt idx="98">
                  <c:v>1957</c:v>
                </c:pt>
                <c:pt idx="99">
                  <c:v>1977</c:v>
                </c:pt>
                <c:pt idx="100">
                  <c:v>1997</c:v>
                </c:pt>
                <c:pt idx="101">
                  <c:v>2017</c:v>
                </c:pt>
                <c:pt idx="102">
                  <c:v>2037</c:v>
                </c:pt>
                <c:pt idx="103">
                  <c:v>2057</c:v>
                </c:pt>
                <c:pt idx="104">
                  <c:v>2077</c:v>
                </c:pt>
                <c:pt idx="105">
                  <c:v>2097</c:v>
                </c:pt>
                <c:pt idx="106">
                  <c:v>2117</c:v>
                </c:pt>
                <c:pt idx="107">
                  <c:v>2137</c:v>
                </c:pt>
                <c:pt idx="108">
                  <c:v>2157</c:v>
                </c:pt>
                <c:pt idx="109">
                  <c:v>2177</c:v>
                </c:pt>
                <c:pt idx="110">
                  <c:v>2197</c:v>
                </c:pt>
                <c:pt idx="111">
                  <c:v>2217</c:v>
                </c:pt>
                <c:pt idx="112">
                  <c:v>2237</c:v>
                </c:pt>
                <c:pt idx="113">
                  <c:v>2257</c:v>
                </c:pt>
                <c:pt idx="114">
                  <c:v>2277</c:v>
                </c:pt>
                <c:pt idx="115">
                  <c:v>2297</c:v>
                </c:pt>
                <c:pt idx="116">
                  <c:v>2317</c:v>
                </c:pt>
                <c:pt idx="117">
                  <c:v>2337</c:v>
                </c:pt>
                <c:pt idx="118">
                  <c:v>2357</c:v>
                </c:pt>
                <c:pt idx="119">
                  <c:v>2377</c:v>
                </c:pt>
                <c:pt idx="120">
                  <c:v>2397</c:v>
                </c:pt>
                <c:pt idx="121">
                  <c:v>2417</c:v>
                </c:pt>
                <c:pt idx="122">
                  <c:v>2438</c:v>
                </c:pt>
                <c:pt idx="123">
                  <c:v>2458</c:v>
                </c:pt>
                <c:pt idx="124">
                  <c:v>2478</c:v>
                </c:pt>
                <c:pt idx="125">
                  <c:v>2498</c:v>
                </c:pt>
                <c:pt idx="126">
                  <c:v>2518</c:v>
                </c:pt>
                <c:pt idx="127">
                  <c:v>2538</c:v>
                </c:pt>
                <c:pt idx="128">
                  <c:v>2558</c:v>
                </c:pt>
                <c:pt idx="129">
                  <c:v>2578</c:v>
                </c:pt>
                <c:pt idx="130">
                  <c:v>2598</c:v>
                </c:pt>
                <c:pt idx="131">
                  <c:v>2618</c:v>
                </c:pt>
                <c:pt idx="132">
                  <c:v>2638</c:v>
                </c:pt>
                <c:pt idx="133">
                  <c:v>2658</c:v>
                </c:pt>
                <c:pt idx="134">
                  <c:v>2678</c:v>
                </c:pt>
                <c:pt idx="135">
                  <c:v>2698</c:v>
                </c:pt>
                <c:pt idx="136">
                  <c:v>2718</c:v>
                </c:pt>
                <c:pt idx="137">
                  <c:v>2738</c:v>
                </c:pt>
                <c:pt idx="138">
                  <c:v>2758</c:v>
                </c:pt>
                <c:pt idx="139">
                  <c:v>2778</c:v>
                </c:pt>
                <c:pt idx="140">
                  <c:v>2798</c:v>
                </c:pt>
                <c:pt idx="141">
                  <c:v>2818</c:v>
                </c:pt>
                <c:pt idx="142">
                  <c:v>2838</c:v>
                </c:pt>
                <c:pt idx="143">
                  <c:v>2858</c:v>
                </c:pt>
                <c:pt idx="144">
                  <c:v>2878</c:v>
                </c:pt>
                <c:pt idx="145">
                  <c:v>2898</c:v>
                </c:pt>
                <c:pt idx="146">
                  <c:v>2918</c:v>
                </c:pt>
                <c:pt idx="147">
                  <c:v>2938</c:v>
                </c:pt>
                <c:pt idx="148">
                  <c:v>2958</c:v>
                </c:pt>
                <c:pt idx="149">
                  <c:v>2978</c:v>
                </c:pt>
                <c:pt idx="150">
                  <c:v>2998</c:v>
                </c:pt>
                <c:pt idx="151">
                  <c:v>3018</c:v>
                </c:pt>
                <c:pt idx="152">
                  <c:v>3038</c:v>
                </c:pt>
                <c:pt idx="153">
                  <c:v>3058</c:v>
                </c:pt>
                <c:pt idx="154">
                  <c:v>3078</c:v>
                </c:pt>
                <c:pt idx="155">
                  <c:v>3098</c:v>
                </c:pt>
                <c:pt idx="156">
                  <c:v>3118</c:v>
                </c:pt>
                <c:pt idx="157">
                  <c:v>3139</c:v>
                </c:pt>
                <c:pt idx="158">
                  <c:v>3159</c:v>
                </c:pt>
                <c:pt idx="159">
                  <c:v>3179</c:v>
                </c:pt>
                <c:pt idx="160">
                  <c:v>3199</c:v>
                </c:pt>
                <c:pt idx="161">
                  <c:v>3219</c:v>
                </c:pt>
                <c:pt idx="162">
                  <c:v>3239</c:v>
                </c:pt>
                <c:pt idx="163">
                  <c:v>3259</c:v>
                </c:pt>
                <c:pt idx="164">
                  <c:v>3279</c:v>
                </c:pt>
                <c:pt idx="165">
                  <c:v>3299</c:v>
                </c:pt>
                <c:pt idx="166">
                  <c:v>3319</c:v>
                </c:pt>
                <c:pt idx="167">
                  <c:v>3339</c:v>
                </c:pt>
                <c:pt idx="168">
                  <c:v>3359</c:v>
                </c:pt>
                <c:pt idx="169">
                  <c:v>3379</c:v>
                </c:pt>
                <c:pt idx="170">
                  <c:v>3399</c:v>
                </c:pt>
                <c:pt idx="171">
                  <c:v>3419</c:v>
                </c:pt>
                <c:pt idx="172">
                  <c:v>3439</c:v>
                </c:pt>
                <c:pt idx="173">
                  <c:v>3459</c:v>
                </c:pt>
                <c:pt idx="174">
                  <c:v>3479</c:v>
                </c:pt>
                <c:pt idx="175">
                  <c:v>3499</c:v>
                </c:pt>
                <c:pt idx="176">
                  <c:v>3519</c:v>
                </c:pt>
                <c:pt idx="177">
                  <c:v>3539</c:v>
                </c:pt>
                <c:pt idx="178">
                  <c:v>3559</c:v>
                </c:pt>
                <c:pt idx="179">
                  <c:v>3579</c:v>
                </c:pt>
                <c:pt idx="180">
                  <c:v>3599</c:v>
                </c:pt>
                <c:pt idx="181">
                  <c:v>3620</c:v>
                </c:pt>
                <c:pt idx="182">
                  <c:v>3640</c:v>
                </c:pt>
                <c:pt idx="183">
                  <c:v>3660</c:v>
                </c:pt>
                <c:pt idx="184">
                  <c:v>3680</c:v>
                </c:pt>
                <c:pt idx="185">
                  <c:v>3700</c:v>
                </c:pt>
                <c:pt idx="186">
                  <c:v>3720</c:v>
                </c:pt>
                <c:pt idx="187">
                  <c:v>3740</c:v>
                </c:pt>
                <c:pt idx="188">
                  <c:v>3760</c:v>
                </c:pt>
                <c:pt idx="189">
                  <c:v>3780</c:v>
                </c:pt>
                <c:pt idx="190">
                  <c:v>3800</c:v>
                </c:pt>
                <c:pt idx="191">
                  <c:v>3820</c:v>
                </c:pt>
                <c:pt idx="192">
                  <c:v>3840</c:v>
                </c:pt>
                <c:pt idx="193">
                  <c:v>3860</c:v>
                </c:pt>
                <c:pt idx="194">
                  <c:v>3880</c:v>
                </c:pt>
                <c:pt idx="195">
                  <c:v>3900</c:v>
                </c:pt>
                <c:pt idx="196">
                  <c:v>3920</c:v>
                </c:pt>
                <c:pt idx="197">
                  <c:v>3940</c:v>
                </c:pt>
                <c:pt idx="198">
                  <c:v>3960</c:v>
                </c:pt>
                <c:pt idx="199">
                  <c:v>3980</c:v>
                </c:pt>
                <c:pt idx="200">
                  <c:v>4000</c:v>
                </c:pt>
                <c:pt idx="201">
                  <c:v>4020</c:v>
                </c:pt>
                <c:pt idx="202">
                  <c:v>4040</c:v>
                </c:pt>
                <c:pt idx="203">
                  <c:v>4060</c:v>
                </c:pt>
                <c:pt idx="204">
                  <c:v>4080</c:v>
                </c:pt>
                <c:pt idx="205">
                  <c:v>4101</c:v>
                </c:pt>
                <c:pt idx="206">
                  <c:v>4121</c:v>
                </c:pt>
                <c:pt idx="207">
                  <c:v>4141</c:v>
                </c:pt>
                <c:pt idx="208">
                  <c:v>4161</c:v>
                </c:pt>
                <c:pt idx="209">
                  <c:v>4181</c:v>
                </c:pt>
                <c:pt idx="210">
                  <c:v>4201</c:v>
                </c:pt>
                <c:pt idx="211">
                  <c:v>4221</c:v>
                </c:pt>
                <c:pt idx="212">
                  <c:v>4241</c:v>
                </c:pt>
                <c:pt idx="213">
                  <c:v>4261</c:v>
                </c:pt>
                <c:pt idx="214">
                  <c:v>4281</c:v>
                </c:pt>
                <c:pt idx="215">
                  <c:v>4301</c:v>
                </c:pt>
                <c:pt idx="216">
                  <c:v>4321</c:v>
                </c:pt>
                <c:pt idx="217">
                  <c:v>4341</c:v>
                </c:pt>
                <c:pt idx="218">
                  <c:v>4361</c:v>
                </c:pt>
                <c:pt idx="219">
                  <c:v>4381</c:v>
                </c:pt>
                <c:pt idx="220">
                  <c:v>4401</c:v>
                </c:pt>
                <c:pt idx="221">
                  <c:v>4421</c:v>
                </c:pt>
                <c:pt idx="222">
                  <c:v>4441</c:v>
                </c:pt>
                <c:pt idx="223">
                  <c:v>4461</c:v>
                </c:pt>
                <c:pt idx="224">
                  <c:v>4481</c:v>
                </c:pt>
                <c:pt idx="225">
                  <c:v>4501</c:v>
                </c:pt>
                <c:pt idx="226">
                  <c:v>4521</c:v>
                </c:pt>
                <c:pt idx="227">
                  <c:v>4541</c:v>
                </c:pt>
                <c:pt idx="228">
                  <c:v>4561</c:v>
                </c:pt>
                <c:pt idx="229">
                  <c:v>4581</c:v>
                </c:pt>
                <c:pt idx="230">
                  <c:v>4601</c:v>
                </c:pt>
                <c:pt idx="231">
                  <c:v>4622</c:v>
                </c:pt>
                <c:pt idx="232">
                  <c:v>4642</c:v>
                </c:pt>
                <c:pt idx="233">
                  <c:v>4662</c:v>
                </c:pt>
                <c:pt idx="234">
                  <c:v>4682</c:v>
                </c:pt>
                <c:pt idx="235">
                  <c:v>4702</c:v>
                </c:pt>
                <c:pt idx="236">
                  <c:v>4722</c:v>
                </c:pt>
                <c:pt idx="237">
                  <c:v>4742</c:v>
                </c:pt>
                <c:pt idx="238">
                  <c:v>4762</c:v>
                </c:pt>
                <c:pt idx="239">
                  <c:v>4782</c:v>
                </c:pt>
                <c:pt idx="240">
                  <c:v>4802</c:v>
                </c:pt>
                <c:pt idx="241">
                  <c:v>4822</c:v>
                </c:pt>
                <c:pt idx="242">
                  <c:v>4842</c:v>
                </c:pt>
                <c:pt idx="243">
                  <c:v>4862</c:v>
                </c:pt>
                <c:pt idx="244">
                  <c:v>4882</c:v>
                </c:pt>
                <c:pt idx="245">
                  <c:v>4902</c:v>
                </c:pt>
                <c:pt idx="246">
                  <c:v>4922</c:v>
                </c:pt>
                <c:pt idx="247">
                  <c:v>4942</c:v>
                </c:pt>
                <c:pt idx="248">
                  <c:v>4962</c:v>
                </c:pt>
                <c:pt idx="249">
                  <c:v>4982</c:v>
                </c:pt>
                <c:pt idx="250">
                  <c:v>5002</c:v>
                </c:pt>
                <c:pt idx="251">
                  <c:v>5022</c:v>
                </c:pt>
                <c:pt idx="252">
                  <c:v>5042</c:v>
                </c:pt>
                <c:pt idx="253">
                  <c:v>5062</c:v>
                </c:pt>
                <c:pt idx="254">
                  <c:v>5082</c:v>
                </c:pt>
                <c:pt idx="255">
                  <c:v>5103</c:v>
                </c:pt>
                <c:pt idx="256">
                  <c:v>5123</c:v>
                </c:pt>
                <c:pt idx="257">
                  <c:v>5143</c:v>
                </c:pt>
                <c:pt idx="258">
                  <c:v>5163</c:v>
                </c:pt>
                <c:pt idx="259">
                  <c:v>5183</c:v>
                </c:pt>
                <c:pt idx="260">
                  <c:v>5203</c:v>
                </c:pt>
                <c:pt idx="261">
                  <c:v>5223</c:v>
                </c:pt>
                <c:pt idx="262">
                  <c:v>5243</c:v>
                </c:pt>
                <c:pt idx="263">
                  <c:v>5263</c:v>
                </c:pt>
                <c:pt idx="264">
                  <c:v>5283</c:v>
                </c:pt>
                <c:pt idx="265">
                  <c:v>5303</c:v>
                </c:pt>
                <c:pt idx="266">
                  <c:v>5323</c:v>
                </c:pt>
                <c:pt idx="267">
                  <c:v>5343</c:v>
                </c:pt>
                <c:pt idx="268">
                  <c:v>5363</c:v>
                </c:pt>
                <c:pt idx="269">
                  <c:v>5383</c:v>
                </c:pt>
                <c:pt idx="270">
                  <c:v>5403</c:v>
                </c:pt>
                <c:pt idx="271">
                  <c:v>5423</c:v>
                </c:pt>
                <c:pt idx="272">
                  <c:v>5443</c:v>
                </c:pt>
                <c:pt idx="273">
                  <c:v>5463</c:v>
                </c:pt>
                <c:pt idx="274">
                  <c:v>5483</c:v>
                </c:pt>
                <c:pt idx="275">
                  <c:v>5503</c:v>
                </c:pt>
                <c:pt idx="276">
                  <c:v>5523</c:v>
                </c:pt>
                <c:pt idx="277">
                  <c:v>5543</c:v>
                </c:pt>
                <c:pt idx="278">
                  <c:v>5563</c:v>
                </c:pt>
                <c:pt idx="279">
                  <c:v>5583</c:v>
                </c:pt>
                <c:pt idx="280">
                  <c:v>5604</c:v>
                </c:pt>
                <c:pt idx="281">
                  <c:v>5624</c:v>
                </c:pt>
                <c:pt idx="282">
                  <c:v>5644</c:v>
                </c:pt>
                <c:pt idx="283">
                  <c:v>5664</c:v>
                </c:pt>
                <c:pt idx="284">
                  <c:v>5684</c:v>
                </c:pt>
                <c:pt idx="285">
                  <c:v>5704</c:v>
                </c:pt>
                <c:pt idx="286">
                  <c:v>5724</c:v>
                </c:pt>
                <c:pt idx="287">
                  <c:v>5744</c:v>
                </c:pt>
                <c:pt idx="288">
                  <c:v>5764</c:v>
                </c:pt>
                <c:pt idx="289">
                  <c:v>5784</c:v>
                </c:pt>
                <c:pt idx="290">
                  <c:v>5804</c:v>
                </c:pt>
                <c:pt idx="291">
                  <c:v>5824</c:v>
                </c:pt>
                <c:pt idx="292">
                  <c:v>5844</c:v>
                </c:pt>
                <c:pt idx="293">
                  <c:v>5864</c:v>
                </c:pt>
                <c:pt idx="294">
                  <c:v>5884</c:v>
                </c:pt>
                <c:pt idx="295">
                  <c:v>5904</c:v>
                </c:pt>
                <c:pt idx="296">
                  <c:v>5924</c:v>
                </c:pt>
                <c:pt idx="297">
                  <c:v>5944</c:v>
                </c:pt>
                <c:pt idx="298">
                  <c:v>5964</c:v>
                </c:pt>
                <c:pt idx="299">
                  <c:v>5984</c:v>
                </c:pt>
                <c:pt idx="300">
                  <c:v>6005</c:v>
                </c:pt>
                <c:pt idx="301">
                  <c:v>6025</c:v>
                </c:pt>
                <c:pt idx="302">
                  <c:v>6045</c:v>
                </c:pt>
                <c:pt idx="303">
                  <c:v>6065</c:v>
                </c:pt>
                <c:pt idx="304">
                  <c:v>6085</c:v>
                </c:pt>
                <c:pt idx="305">
                  <c:v>6105</c:v>
                </c:pt>
                <c:pt idx="306">
                  <c:v>6125</c:v>
                </c:pt>
                <c:pt idx="307">
                  <c:v>6145</c:v>
                </c:pt>
                <c:pt idx="308">
                  <c:v>6165</c:v>
                </c:pt>
                <c:pt idx="309">
                  <c:v>6185</c:v>
                </c:pt>
                <c:pt idx="310">
                  <c:v>6205</c:v>
                </c:pt>
                <c:pt idx="311">
                  <c:v>6225</c:v>
                </c:pt>
                <c:pt idx="312">
                  <c:v>6245</c:v>
                </c:pt>
                <c:pt idx="313">
                  <c:v>6265</c:v>
                </c:pt>
                <c:pt idx="314">
                  <c:v>6285</c:v>
                </c:pt>
                <c:pt idx="315">
                  <c:v>6305</c:v>
                </c:pt>
                <c:pt idx="316">
                  <c:v>6325</c:v>
                </c:pt>
                <c:pt idx="317">
                  <c:v>6345</c:v>
                </c:pt>
                <c:pt idx="318">
                  <c:v>6365</c:v>
                </c:pt>
                <c:pt idx="319">
                  <c:v>6385</c:v>
                </c:pt>
                <c:pt idx="320">
                  <c:v>6406</c:v>
                </c:pt>
                <c:pt idx="321">
                  <c:v>6426</c:v>
                </c:pt>
                <c:pt idx="322">
                  <c:v>6446</c:v>
                </c:pt>
                <c:pt idx="323">
                  <c:v>6466</c:v>
                </c:pt>
                <c:pt idx="324">
                  <c:v>6486</c:v>
                </c:pt>
                <c:pt idx="325">
                  <c:v>6506</c:v>
                </c:pt>
                <c:pt idx="326">
                  <c:v>6526</c:v>
                </c:pt>
                <c:pt idx="327">
                  <c:v>6546</c:v>
                </c:pt>
                <c:pt idx="328">
                  <c:v>6566</c:v>
                </c:pt>
                <c:pt idx="329">
                  <c:v>6586</c:v>
                </c:pt>
                <c:pt idx="330">
                  <c:v>6606</c:v>
                </c:pt>
                <c:pt idx="331">
                  <c:v>6626</c:v>
                </c:pt>
                <c:pt idx="332">
                  <c:v>6646</c:v>
                </c:pt>
                <c:pt idx="333">
                  <c:v>6666</c:v>
                </c:pt>
                <c:pt idx="334">
                  <c:v>6686</c:v>
                </c:pt>
                <c:pt idx="335">
                  <c:v>6706</c:v>
                </c:pt>
                <c:pt idx="336">
                  <c:v>6726</c:v>
                </c:pt>
                <c:pt idx="337">
                  <c:v>6746</c:v>
                </c:pt>
                <c:pt idx="338">
                  <c:v>6766</c:v>
                </c:pt>
                <c:pt idx="339">
                  <c:v>6786</c:v>
                </c:pt>
                <c:pt idx="340">
                  <c:v>6806</c:v>
                </c:pt>
                <c:pt idx="341">
                  <c:v>6826</c:v>
                </c:pt>
                <c:pt idx="342">
                  <c:v>6846</c:v>
                </c:pt>
                <c:pt idx="343">
                  <c:v>6866</c:v>
                </c:pt>
                <c:pt idx="344">
                  <c:v>6886</c:v>
                </c:pt>
                <c:pt idx="345">
                  <c:v>6906</c:v>
                </c:pt>
                <c:pt idx="346">
                  <c:v>6926</c:v>
                </c:pt>
                <c:pt idx="347">
                  <c:v>6946</c:v>
                </c:pt>
                <c:pt idx="348">
                  <c:v>6966</c:v>
                </c:pt>
                <c:pt idx="349">
                  <c:v>6987</c:v>
                </c:pt>
                <c:pt idx="350">
                  <c:v>7007</c:v>
                </c:pt>
                <c:pt idx="351">
                  <c:v>7027</c:v>
                </c:pt>
                <c:pt idx="352">
                  <c:v>7047</c:v>
                </c:pt>
                <c:pt idx="353">
                  <c:v>7067</c:v>
                </c:pt>
                <c:pt idx="354">
                  <c:v>7087</c:v>
                </c:pt>
                <c:pt idx="355">
                  <c:v>7107</c:v>
                </c:pt>
                <c:pt idx="356">
                  <c:v>7127</c:v>
                </c:pt>
                <c:pt idx="357">
                  <c:v>7147</c:v>
                </c:pt>
                <c:pt idx="358">
                  <c:v>7167</c:v>
                </c:pt>
                <c:pt idx="359">
                  <c:v>7187</c:v>
                </c:pt>
                <c:pt idx="360">
                  <c:v>7207</c:v>
                </c:pt>
                <c:pt idx="361">
                  <c:v>7227</c:v>
                </c:pt>
                <c:pt idx="362">
                  <c:v>7247</c:v>
                </c:pt>
                <c:pt idx="363">
                  <c:v>7267</c:v>
                </c:pt>
                <c:pt idx="364">
                  <c:v>7287</c:v>
                </c:pt>
                <c:pt idx="365">
                  <c:v>7307</c:v>
                </c:pt>
                <c:pt idx="366">
                  <c:v>7327</c:v>
                </c:pt>
                <c:pt idx="367">
                  <c:v>7347</c:v>
                </c:pt>
                <c:pt idx="368">
                  <c:v>7367</c:v>
                </c:pt>
                <c:pt idx="369">
                  <c:v>7387</c:v>
                </c:pt>
                <c:pt idx="370">
                  <c:v>7407</c:v>
                </c:pt>
                <c:pt idx="371">
                  <c:v>7427</c:v>
                </c:pt>
                <c:pt idx="372">
                  <c:v>7447</c:v>
                </c:pt>
                <c:pt idx="373">
                  <c:v>7467</c:v>
                </c:pt>
                <c:pt idx="374">
                  <c:v>7487</c:v>
                </c:pt>
                <c:pt idx="375">
                  <c:v>7508</c:v>
                </c:pt>
                <c:pt idx="376">
                  <c:v>7528</c:v>
                </c:pt>
                <c:pt idx="377">
                  <c:v>7548</c:v>
                </c:pt>
                <c:pt idx="378">
                  <c:v>7568</c:v>
                </c:pt>
                <c:pt idx="379">
                  <c:v>7588</c:v>
                </c:pt>
                <c:pt idx="380">
                  <c:v>7608</c:v>
                </c:pt>
                <c:pt idx="381">
                  <c:v>7628</c:v>
                </c:pt>
                <c:pt idx="382">
                  <c:v>7648</c:v>
                </c:pt>
                <c:pt idx="383">
                  <c:v>7668</c:v>
                </c:pt>
                <c:pt idx="384">
                  <c:v>7688</c:v>
                </c:pt>
                <c:pt idx="385">
                  <c:v>7708</c:v>
                </c:pt>
                <c:pt idx="386">
                  <c:v>7728</c:v>
                </c:pt>
                <c:pt idx="387">
                  <c:v>7748</c:v>
                </c:pt>
                <c:pt idx="388">
                  <c:v>7768</c:v>
                </c:pt>
                <c:pt idx="389">
                  <c:v>7788</c:v>
                </c:pt>
                <c:pt idx="390">
                  <c:v>7808</c:v>
                </c:pt>
                <c:pt idx="391">
                  <c:v>7828</c:v>
                </c:pt>
                <c:pt idx="392">
                  <c:v>7848</c:v>
                </c:pt>
                <c:pt idx="393">
                  <c:v>7868</c:v>
                </c:pt>
                <c:pt idx="394">
                  <c:v>7888</c:v>
                </c:pt>
                <c:pt idx="395">
                  <c:v>7909</c:v>
                </c:pt>
                <c:pt idx="396">
                  <c:v>7929</c:v>
                </c:pt>
                <c:pt idx="397">
                  <c:v>7949</c:v>
                </c:pt>
                <c:pt idx="398">
                  <c:v>7969</c:v>
                </c:pt>
                <c:pt idx="399">
                  <c:v>7989</c:v>
                </c:pt>
                <c:pt idx="400">
                  <c:v>8009</c:v>
                </c:pt>
                <c:pt idx="401">
                  <c:v>8029</c:v>
                </c:pt>
                <c:pt idx="402">
                  <c:v>8049</c:v>
                </c:pt>
                <c:pt idx="403">
                  <c:v>8069</c:v>
                </c:pt>
                <c:pt idx="404">
                  <c:v>8089</c:v>
                </c:pt>
                <c:pt idx="405">
                  <c:v>8109</c:v>
                </c:pt>
                <c:pt idx="406">
                  <c:v>8129</c:v>
                </c:pt>
                <c:pt idx="407">
                  <c:v>8149</c:v>
                </c:pt>
                <c:pt idx="408">
                  <c:v>8169</c:v>
                </c:pt>
                <c:pt idx="409">
                  <c:v>8189</c:v>
                </c:pt>
                <c:pt idx="410">
                  <c:v>8209</c:v>
                </c:pt>
                <c:pt idx="411">
                  <c:v>8230</c:v>
                </c:pt>
                <c:pt idx="412">
                  <c:v>8250</c:v>
                </c:pt>
                <c:pt idx="413">
                  <c:v>8270</c:v>
                </c:pt>
                <c:pt idx="414">
                  <c:v>8290</c:v>
                </c:pt>
                <c:pt idx="415">
                  <c:v>8310</c:v>
                </c:pt>
                <c:pt idx="416">
                  <c:v>8330</c:v>
                </c:pt>
                <c:pt idx="417">
                  <c:v>8350</c:v>
                </c:pt>
                <c:pt idx="418">
                  <c:v>8370</c:v>
                </c:pt>
                <c:pt idx="419">
                  <c:v>8390</c:v>
                </c:pt>
                <c:pt idx="420">
                  <c:v>8410</c:v>
                </c:pt>
                <c:pt idx="421">
                  <c:v>8430</c:v>
                </c:pt>
                <c:pt idx="422">
                  <c:v>8450</c:v>
                </c:pt>
                <c:pt idx="423">
                  <c:v>8470</c:v>
                </c:pt>
                <c:pt idx="424">
                  <c:v>8490</c:v>
                </c:pt>
                <c:pt idx="425">
                  <c:v>8510</c:v>
                </c:pt>
                <c:pt idx="426">
                  <c:v>8530</c:v>
                </c:pt>
                <c:pt idx="427">
                  <c:v>8550</c:v>
                </c:pt>
                <c:pt idx="428">
                  <c:v>8570</c:v>
                </c:pt>
                <c:pt idx="429">
                  <c:v>8590</c:v>
                </c:pt>
                <c:pt idx="430">
                  <c:v>8610</c:v>
                </c:pt>
                <c:pt idx="431">
                  <c:v>8630</c:v>
                </c:pt>
                <c:pt idx="432">
                  <c:v>8650</c:v>
                </c:pt>
                <c:pt idx="433">
                  <c:v>8670</c:v>
                </c:pt>
                <c:pt idx="434">
                  <c:v>8690</c:v>
                </c:pt>
                <c:pt idx="435">
                  <c:v>8710</c:v>
                </c:pt>
                <c:pt idx="436">
                  <c:v>8730</c:v>
                </c:pt>
                <c:pt idx="437">
                  <c:v>8750</c:v>
                </c:pt>
                <c:pt idx="438">
                  <c:v>8771</c:v>
                </c:pt>
                <c:pt idx="439">
                  <c:v>8791</c:v>
                </c:pt>
                <c:pt idx="440">
                  <c:v>8811</c:v>
                </c:pt>
                <c:pt idx="441">
                  <c:v>8831</c:v>
                </c:pt>
                <c:pt idx="442">
                  <c:v>8851</c:v>
                </c:pt>
                <c:pt idx="443">
                  <c:v>8871</c:v>
                </c:pt>
                <c:pt idx="444">
                  <c:v>8891</c:v>
                </c:pt>
                <c:pt idx="445">
                  <c:v>8911</c:v>
                </c:pt>
                <c:pt idx="446">
                  <c:v>8931</c:v>
                </c:pt>
                <c:pt idx="447">
                  <c:v>8951</c:v>
                </c:pt>
                <c:pt idx="448">
                  <c:v>8971</c:v>
                </c:pt>
                <c:pt idx="449">
                  <c:v>8991</c:v>
                </c:pt>
                <c:pt idx="450">
                  <c:v>9011</c:v>
                </c:pt>
                <c:pt idx="451">
                  <c:v>9031</c:v>
                </c:pt>
                <c:pt idx="452">
                  <c:v>9051</c:v>
                </c:pt>
                <c:pt idx="453">
                  <c:v>9071</c:v>
                </c:pt>
                <c:pt idx="454">
                  <c:v>9091</c:v>
                </c:pt>
                <c:pt idx="455">
                  <c:v>9111</c:v>
                </c:pt>
                <c:pt idx="456">
                  <c:v>9131</c:v>
                </c:pt>
                <c:pt idx="457">
                  <c:v>9151</c:v>
                </c:pt>
                <c:pt idx="458">
                  <c:v>9171</c:v>
                </c:pt>
                <c:pt idx="459">
                  <c:v>9192</c:v>
                </c:pt>
              </c:numCache>
            </c:numRef>
          </c:xVal>
          <c:yVal>
            <c:numRef>
              <c:f>'1290 bar'!$AD$148:$AD$607</c:f>
              <c:numCache>
                <c:formatCode>General</c:formatCode>
                <c:ptCount val="460"/>
                <c:pt idx="0">
                  <c:v>387.42486413137311</c:v>
                </c:pt>
                <c:pt idx="1">
                  <c:v>385.58108335860231</c:v>
                </c:pt>
                <c:pt idx="2">
                  <c:v>382.73296661370011</c:v>
                </c:pt>
                <c:pt idx="3">
                  <c:v>381.00084612854403</c:v>
                </c:pt>
                <c:pt idx="4">
                  <c:v>381.20407715719148</c:v>
                </c:pt>
                <c:pt idx="5">
                  <c:v>381.31167736909845</c:v>
                </c:pt>
                <c:pt idx="6">
                  <c:v>380.25992419727629</c:v>
                </c:pt>
                <c:pt idx="7">
                  <c:v>380.00493098560156</c:v>
                </c:pt>
                <c:pt idx="8">
                  <c:v>379.4373378225543</c:v>
                </c:pt>
                <c:pt idx="9">
                  <c:v>379.01579235306031</c:v>
                </c:pt>
                <c:pt idx="10">
                  <c:v>379.9635223192376</c:v>
                </c:pt>
                <c:pt idx="11">
                  <c:v>380.96772566130795</c:v>
                </c:pt>
                <c:pt idx="12">
                  <c:v>382.9154412408198</c:v>
                </c:pt>
                <c:pt idx="13">
                  <c:v>382.87152491336798</c:v>
                </c:pt>
                <c:pt idx="14">
                  <c:v>382.9154412408198</c:v>
                </c:pt>
                <c:pt idx="15">
                  <c:v>382.96772566130801</c:v>
                </c:pt>
                <c:pt idx="16">
                  <c:v>383.8673377049106</c:v>
                </c:pt>
                <c:pt idx="17">
                  <c:v>384.91544124081975</c:v>
                </c:pt>
                <c:pt idx="18">
                  <c:v>385.7145218950954</c:v>
                </c:pt>
                <c:pt idx="19">
                  <c:v>381.76687736018573</c:v>
                </c:pt>
                <c:pt idx="20">
                  <c:v>379.66214528799304</c:v>
                </c:pt>
                <c:pt idx="21">
                  <c:v>381.60974752660854</c:v>
                </c:pt>
                <c:pt idx="22">
                  <c:v>382.55732859865981</c:v>
                </c:pt>
                <c:pt idx="23">
                  <c:v>382.60974752660854</c:v>
                </c:pt>
                <c:pt idx="24">
                  <c:v>382.60974752660854</c:v>
                </c:pt>
                <c:pt idx="25">
                  <c:v>372.55732859865986</c:v>
                </c:pt>
                <c:pt idx="26">
                  <c:v>376.56154131269028</c:v>
                </c:pt>
                <c:pt idx="27">
                  <c:v>377.56154131269022</c:v>
                </c:pt>
                <c:pt idx="28">
                  <c:v>378.56154131269028</c:v>
                </c:pt>
                <c:pt idx="29">
                  <c:v>379.50910793788734</c:v>
                </c:pt>
                <c:pt idx="30">
                  <c:v>378.4566533769846</c:v>
                </c:pt>
                <c:pt idx="31">
                  <c:v>379.4566533769846</c:v>
                </c:pt>
                <c:pt idx="32">
                  <c:v>370.40839570836681</c:v>
                </c:pt>
                <c:pt idx="33">
                  <c:v>370.46086473142537</c:v>
                </c:pt>
                <c:pt idx="34">
                  <c:v>370.40417761767543</c:v>
                </c:pt>
                <c:pt idx="35">
                  <c:v>370.40417761767543</c:v>
                </c:pt>
                <c:pt idx="36">
                  <c:v>372.35590547964705</c:v>
                </c:pt>
                <c:pt idx="37">
                  <c:v>373.30339403294391</c:v>
                </c:pt>
                <c:pt idx="38">
                  <c:v>374.35590547964699</c:v>
                </c:pt>
                <c:pt idx="39">
                  <c:v>374.45665337698449</c:v>
                </c:pt>
                <c:pt idx="40">
                  <c:v>374.35168064764594</c:v>
                </c:pt>
                <c:pt idx="41">
                  <c:v>374.20253766325703</c:v>
                </c:pt>
                <c:pt idx="42">
                  <c:v>375.25086135593074</c:v>
                </c:pt>
                <c:pt idx="43">
                  <c:v>375.25086135593074</c:v>
                </c:pt>
                <c:pt idx="44">
                  <c:v>376.25086135593074</c:v>
                </c:pt>
                <c:pt idx="45">
                  <c:v>376.20253766325703</c:v>
                </c:pt>
                <c:pt idx="46">
                  <c:v>377.25086135593074</c:v>
                </c:pt>
                <c:pt idx="47">
                  <c:v>378.20253766325703</c:v>
                </c:pt>
                <c:pt idx="48">
                  <c:v>377.25508483228771</c:v>
                </c:pt>
                <c:pt idx="49">
                  <c:v>378.20253766325703</c:v>
                </c:pt>
                <c:pt idx="50">
                  <c:v>378.15419136044699</c:v>
                </c:pt>
                <c:pt idx="51">
                  <c:v>378.1016084341062</c:v>
                </c:pt>
                <c:pt idx="52">
                  <c:v>378.1016084341062</c:v>
                </c:pt>
                <c:pt idx="53">
                  <c:v>378.1016084341062</c:v>
                </c:pt>
                <c:pt idx="54">
                  <c:v>378.15419136044699</c:v>
                </c:pt>
                <c:pt idx="55">
                  <c:v>380.14996924429812</c:v>
                </c:pt>
                <c:pt idx="56">
                  <c:v>378.15419136044699</c:v>
                </c:pt>
                <c:pt idx="57">
                  <c:v>379.1016084341062</c:v>
                </c:pt>
                <c:pt idx="58">
                  <c:v>379.05322498956008</c:v>
                </c:pt>
                <c:pt idx="59">
                  <c:v>379.14996924429812</c:v>
                </c:pt>
                <c:pt idx="60">
                  <c:v>381.05322498956008</c:v>
                </c:pt>
                <c:pt idx="61">
                  <c:v>381.00481889451481</c:v>
                </c:pt>
                <c:pt idx="62">
                  <c:v>379.95639013281249</c:v>
                </c:pt>
                <c:pt idx="63">
                  <c:v>381.95218564495815</c:v>
                </c:pt>
                <c:pt idx="64">
                  <c:v>381.00060627087919</c:v>
                </c:pt>
                <c:pt idx="65">
                  <c:v>382.04900423819521</c:v>
                </c:pt>
                <c:pt idx="66">
                  <c:v>382.05322498956008</c:v>
                </c:pt>
                <c:pt idx="67">
                  <c:v>381.94373198817578</c:v>
                </c:pt>
                <c:pt idx="68">
                  <c:v>383.00060627087908</c:v>
                </c:pt>
                <c:pt idx="69">
                  <c:v>383.94796626296204</c:v>
                </c:pt>
                <c:pt idx="70">
                  <c:v>382.89953109886244</c:v>
                </c:pt>
                <c:pt idx="71">
                  <c:v>383.79415806748318</c:v>
                </c:pt>
                <c:pt idx="72">
                  <c:v>384.78991837989355</c:v>
                </c:pt>
                <c:pt idx="73">
                  <c:v>385.7456711059549</c:v>
                </c:pt>
                <c:pt idx="74">
                  <c:v>389.78991837989355</c:v>
                </c:pt>
                <c:pt idx="75">
                  <c:v>390.64018359578171</c:v>
                </c:pt>
                <c:pt idx="76">
                  <c:v>394.68444645102335</c:v>
                </c:pt>
                <c:pt idx="77">
                  <c:v>400.58315590044799</c:v>
                </c:pt>
                <c:pt idx="78">
                  <c:v>405.57888906738447</c:v>
                </c:pt>
                <c:pt idx="79">
                  <c:v>410.37609069881626</c:v>
                </c:pt>
                <c:pt idx="80">
                  <c:v>414.32320788461715</c:v>
                </c:pt>
                <c:pt idx="81">
                  <c:v>418.21737792153044</c:v>
                </c:pt>
                <c:pt idx="82">
                  <c:v>421.21737792153044</c:v>
                </c:pt>
                <c:pt idx="83">
                  <c:v>425.16443074762765</c:v>
                </c:pt>
                <c:pt idx="84">
                  <c:v>429.26170319127613</c:v>
                </c:pt>
                <c:pt idx="85">
                  <c:v>433.21307836389383</c:v>
                </c:pt>
                <c:pt idx="86">
                  <c:v>435.00546030619142</c:v>
                </c:pt>
                <c:pt idx="87">
                  <c:v>438.90800862873243</c:v>
                </c:pt>
                <c:pt idx="88">
                  <c:v>442.00546030619137</c:v>
                </c:pt>
                <c:pt idx="89">
                  <c:v>444.84629622168251</c:v>
                </c:pt>
                <c:pt idx="90">
                  <c:v>447.74442525801913</c:v>
                </c:pt>
                <c:pt idx="91">
                  <c:v>450.69129119732526</c:v>
                </c:pt>
                <c:pt idx="92">
                  <c:v>453.69562920065499</c:v>
                </c:pt>
                <c:pt idx="93">
                  <c:v>457.69129119732526</c:v>
                </c:pt>
                <c:pt idx="94">
                  <c:v>458.68693815467702</c:v>
                </c:pt>
                <c:pt idx="95">
                  <c:v>462.74007908494093</c:v>
                </c:pt>
                <c:pt idx="96">
                  <c:v>465.48290447554837</c:v>
                </c:pt>
                <c:pt idx="97">
                  <c:v>467.58495830463823</c:v>
                </c:pt>
                <c:pt idx="98">
                  <c:v>470.37203308046503</c:v>
                </c:pt>
                <c:pt idx="99">
                  <c:v>474.58059150730531</c:v>
                </c:pt>
                <c:pt idx="100">
                  <c:v>476.27421165540289</c:v>
                </c:pt>
                <c:pt idx="101">
                  <c:v>478.42090937968442</c:v>
                </c:pt>
                <c:pt idx="102">
                  <c:v>482.31874765088901</c:v>
                </c:pt>
                <c:pt idx="103">
                  <c:v>483.10980290354473</c:v>
                </c:pt>
                <c:pt idx="104">
                  <c:v>486.20769665240158</c:v>
                </c:pt>
                <c:pt idx="105">
                  <c:v>489.16316818751415</c:v>
                </c:pt>
                <c:pt idx="106">
                  <c:v>490.25660908846334</c:v>
                </c:pt>
                <c:pt idx="107">
                  <c:v>494.212111754798</c:v>
                </c:pt>
                <c:pt idx="108">
                  <c:v>495.05199512787806</c:v>
                </c:pt>
                <c:pt idx="109">
                  <c:v>499.05199512787811</c:v>
                </c:pt>
                <c:pt idx="110">
                  <c:v>502.05199512787806</c:v>
                </c:pt>
                <c:pt idx="111">
                  <c:v>504.10096010741273</c:v>
                </c:pt>
                <c:pt idx="112">
                  <c:v>506.9941366392822</c:v>
                </c:pt>
                <c:pt idx="113">
                  <c:v>507.89168285637368</c:v>
                </c:pt>
                <c:pt idx="114">
                  <c:v>510.94069227720576</c:v>
                </c:pt>
                <c:pt idx="115">
                  <c:v>512.94069227720581</c:v>
                </c:pt>
                <c:pt idx="116">
                  <c:v>514.78022852589265</c:v>
                </c:pt>
                <c:pt idx="117">
                  <c:v>517.78469914735376</c:v>
                </c:pt>
                <c:pt idx="118">
                  <c:v>520.83373823327588</c:v>
                </c:pt>
                <c:pt idx="119">
                  <c:v>522.78469914735365</c:v>
                </c:pt>
                <c:pt idx="120">
                  <c:v>524.72669701119185</c:v>
                </c:pt>
                <c:pt idx="121">
                  <c:v>526.62853640428943</c:v>
                </c:pt>
                <c:pt idx="122">
                  <c:v>529.62853640428932</c:v>
                </c:pt>
                <c:pt idx="123">
                  <c:v>530.62406003636977</c:v>
                </c:pt>
                <c:pt idx="124">
                  <c:v>534.62406003636977</c:v>
                </c:pt>
                <c:pt idx="125">
                  <c:v>535.57047000221257</c:v>
                </c:pt>
                <c:pt idx="126">
                  <c:v>538.57047000221269</c:v>
                </c:pt>
                <c:pt idx="127">
                  <c:v>539.57047000221269</c:v>
                </c:pt>
                <c:pt idx="128">
                  <c:v>542.46322436126673</c:v>
                </c:pt>
                <c:pt idx="129">
                  <c:v>544.45871187989042</c:v>
                </c:pt>
                <c:pt idx="130">
                  <c:v>546.5168581147874</c:v>
                </c:pt>
                <c:pt idx="131">
                  <c:v>549.46322436126673</c:v>
                </c:pt>
                <c:pt idx="132">
                  <c:v>551.36040249132679</c:v>
                </c:pt>
                <c:pt idx="133">
                  <c:v>553.36040249132679</c:v>
                </c:pt>
                <c:pt idx="134">
                  <c:v>555.25299572060476</c:v>
                </c:pt>
                <c:pt idx="135">
                  <c:v>556.19925945405305</c:v>
                </c:pt>
                <c:pt idx="136">
                  <c:v>559.19925945405316</c:v>
                </c:pt>
                <c:pt idx="137">
                  <c:v>561.1455012495353</c:v>
                </c:pt>
                <c:pt idx="138">
                  <c:v>563.09625221000908</c:v>
                </c:pt>
                <c:pt idx="139">
                  <c:v>565.0424571108797</c:v>
                </c:pt>
                <c:pt idx="140">
                  <c:v>567.04245711087981</c:v>
                </c:pt>
                <c:pt idx="141">
                  <c:v>569.98864004038364</c:v>
                </c:pt>
                <c:pt idx="142">
                  <c:v>571.04698001743668</c:v>
                </c:pt>
                <c:pt idx="143">
                  <c:v>573.93480098560235</c:v>
                </c:pt>
                <c:pt idx="144">
                  <c:v>575.93933793590679</c:v>
                </c:pt>
                <c:pt idx="145">
                  <c:v>577.98864004038364</c:v>
                </c:pt>
                <c:pt idx="146">
                  <c:v>578.98864004038364</c:v>
                </c:pt>
                <c:pt idx="147">
                  <c:v>581.88093993360371</c:v>
                </c:pt>
                <c:pt idx="148">
                  <c:v>583.83160788676855</c:v>
                </c:pt>
                <c:pt idx="149">
                  <c:v>585.82705687145051</c:v>
                </c:pt>
                <c:pt idx="150">
                  <c:v>586.83160788676855</c:v>
                </c:pt>
                <c:pt idx="151">
                  <c:v>588.93024879377083</c:v>
                </c:pt>
                <c:pt idx="152">
                  <c:v>590.83160788676855</c:v>
                </c:pt>
                <c:pt idx="153">
                  <c:v>592.82705687145051</c:v>
                </c:pt>
                <c:pt idx="154">
                  <c:v>594.77315178618926</c:v>
                </c:pt>
                <c:pt idx="155">
                  <c:v>596.76857847049121</c:v>
                </c:pt>
                <c:pt idx="156">
                  <c:v>598.71922466486274</c:v>
                </c:pt>
                <c:pt idx="157">
                  <c:v>600.71922466486285</c:v>
                </c:pt>
                <c:pt idx="158">
                  <c:v>602.66527549449734</c:v>
                </c:pt>
                <c:pt idx="159">
                  <c:v>605.71922466486285</c:v>
                </c:pt>
                <c:pt idx="160">
                  <c:v>606.66527549449745</c:v>
                </c:pt>
                <c:pt idx="161">
                  <c:v>607.61588347140412</c:v>
                </c:pt>
                <c:pt idx="162">
                  <c:v>611.61588347140423</c:v>
                </c:pt>
                <c:pt idx="163">
                  <c:v>612.71922466486285</c:v>
                </c:pt>
                <c:pt idx="164">
                  <c:v>614.61130426211423</c:v>
                </c:pt>
                <c:pt idx="165">
                  <c:v>617.55731095472015</c:v>
                </c:pt>
                <c:pt idx="166">
                  <c:v>618.45844358662316</c:v>
                </c:pt>
                <c:pt idx="167">
                  <c:v>620.5618972258527</c:v>
                </c:pt>
                <c:pt idx="168">
                  <c:v>622.40439812580098</c:v>
                </c:pt>
                <c:pt idx="169">
                  <c:v>624.39980594117844</c:v>
                </c:pt>
                <c:pt idx="170">
                  <c:v>626.35033054862038</c:v>
                </c:pt>
                <c:pt idx="171">
                  <c:v>628.34573128688919</c:v>
                </c:pt>
                <c:pt idx="172">
                  <c:v>630.24212899304064</c:v>
                </c:pt>
                <c:pt idx="173">
                  <c:v>631.13845110309671</c:v>
                </c:pt>
                <c:pt idx="174">
                  <c:v>634.1384511030966</c:v>
                </c:pt>
                <c:pt idx="175">
                  <c:v>636.23751556099819</c:v>
                </c:pt>
                <c:pt idx="176">
                  <c:v>638.13845110309671</c:v>
                </c:pt>
                <c:pt idx="177">
                  <c:v>640.0842798462121</c:v>
                </c:pt>
                <c:pt idx="178">
                  <c:v>640.03469753870468</c:v>
                </c:pt>
                <c:pt idx="179">
                  <c:v>644.03008639999359</c:v>
                </c:pt>
                <c:pt idx="180">
                  <c:v>645.03008639999359</c:v>
                </c:pt>
                <c:pt idx="181">
                  <c:v>646.8720052564048</c:v>
                </c:pt>
                <c:pt idx="182">
                  <c:v>648.980488992446</c:v>
                </c:pt>
                <c:pt idx="183">
                  <c:v>650.87200525640469</c:v>
                </c:pt>
                <c:pt idx="184">
                  <c:v>652.81309045980674</c:v>
                </c:pt>
                <c:pt idx="185">
                  <c:v>654.81773004039746</c:v>
                </c:pt>
                <c:pt idx="186">
                  <c:v>655.70911284676504</c:v>
                </c:pt>
                <c:pt idx="187">
                  <c:v>658.76343257489725</c:v>
                </c:pt>
                <c:pt idx="188">
                  <c:v>660.70911284676504</c:v>
                </c:pt>
                <c:pt idx="189">
                  <c:v>661.70911284676504</c:v>
                </c:pt>
                <c:pt idx="190">
                  <c:v>663.75878587034606</c:v>
                </c:pt>
                <c:pt idx="191">
                  <c:v>664.65941641705467</c:v>
                </c:pt>
                <c:pt idx="192">
                  <c:v>667.65477084285351</c:v>
                </c:pt>
                <c:pt idx="193">
                  <c:v>668.60505925818723</c:v>
                </c:pt>
                <c:pt idx="194">
                  <c:v>671.55067980262641</c:v>
                </c:pt>
                <c:pt idx="195">
                  <c:v>671.55067980262641</c:v>
                </c:pt>
                <c:pt idx="196">
                  <c:v>674.49161104478731</c:v>
                </c:pt>
                <c:pt idx="197">
                  <c:v>675.44651267073345</c:v>
                </c:pt>
                <c:pt idx="198">
                  <c:v>677.39207339544407</c:v>
                </c:pt>
                <c:pt idx="199">
                  <c:v>679.28312779956218</c:v>
                </c:pt>
                <c:pt idx="200">
                  <c:v>681.28312779956207</c:v>
                </c:pt>
                <c:pt idx="201">
                  <c:v>683.17409272179805</c:v>
                </c:pt>
                <c:pt idx="202">
                  <c:v>684.12422783511306</c:v>
                </c:pt>
                <c:pt idx="203">
                  <c:v>686.06966147308992</c:v>
                </c:pt>
                <c:pt idx="204">
                  <c:v>688.11483989382339</c:v>
                </c:pt>
                <c:pt idx="205">
                  <c:v>689.96515378734875</c:v>
                </c:pt>
                <c:pt idx="206">
                  <c:v>691.06966147309004</c:v>
                </c:pt>
                <c:pt idx="207">
                  <c:v>692.91987983878494</c:v>
                </c:pt>
                <c:pt idx="208">
                  <c:v>695.91052731743775</c:v>
                </c:pt>
                <c:pt idx="209">
                  <c:v>696.86056958505162</c:v>
                </c:pt>
                <c:pt idx="210">
                  <c:v>698.86056958505162</c:v>
                </c:pt>
                <c:pt idx="211">
                  <c:v>699.7012068241487</c:v>
                </c:pt>
                <c:pt idx="212">
                  <c:v>702.59173540187203</c:v>
                </c:pt>
                <c:pt idx="213">
                  <c:v>703.5964315469937</c:v>
                </c:pt>
                <c:pt idx="214">
                  <c:v>705.53696591534151</c:v>
                </c:pt>
                <c:pt idx="215">
                  <c:v>707.5369659153414</c:v>
                </c:pt>
                <c:pt idx="216">
                  <c:v>707.48217389408182</c:v>
                </c:pt>
                <c:pt idx="217">
                  <c:v>710.43207710274123</c:v>
                </c:pt>
                <c:pt idx="218">
                  <c:v>712.26751965467224</c:v>
                </c:pt>
                <c:pt idx="219">
                  <c:v>714.27224354896146</c:v>
                </c:pt>
                <c:pt idx="220">
                  <c:v>715.26751965467224</c:v>
                </c:pt>
                <c:pt idx="221">
                  <c:v>717.21735312399721</c:v>
                </c:pt>
                <c:pt idx="222">
                  <c:v>719.11223446951237</c:v>
                </c:pt>
                <c:pt idx="223">
                  <c:v>720.00703867179129</c:v>
                </c:pt>
                <c:pt idx="224">
                  <c:v>722.94731343460967</c:v>
                </c:pt>
                <c:pt idx="225">
                  <c:v>724.00703867179141</c:v>
                </c:pt>
                <c:pt idx="226">
                  <c:v>725.79641532448636</c:v>
                </c:pt>
                <c:pt idx="227">
                  <c:v>726.84200344078522</c:v>
                </c:pt>
                <c:pt idx="228">
                  <c:v>728.63115135841838</c:v>
                </c:pt>
                <c:pt idx="229">
                  <c:v>730.576017927659</c:v>
                </c:pt>
                <c:pt idx="230">
                  <c:v>731.52560910819864</c:v>
                </c:pt>
                <c:pt idx="231">
                  <c:v>733.46091252173255</c:v>
                </c:pt>
                <c:pt idx="232">
                  <c:v>734.46568282194198</c:v>
                </c:pt>
                <c:pt idx="233">
                  <c:v>737.30478584964305</c:v>
                </c:pt>
                <c:pt idx="234">
                  <c:v>738.19901284536411</c:v>
                </c:pt>
                <c:pt idx="235">
                  <c:v>740.09316202574064</c:v>
                </c:pt>
                <c:pt idx="236">
                  <c:v>741.93662013744301</c:v>
                </c:pt>
                <c:pt idx="237">
                  <c:v>743.93185535695545</c:v>
                </c:pt>
                <c:pt idx="238">
                  <c:v>743.66897896299997</c:v>
                </c:pt>
                <c:pt idx="239">
                  <c:v>745.6134855062586</c:v>
                </c:pt>
                <c:pt idx="240">
                  <c:v>747.55796910011895</c:v>
                </c:pt>
                <c:pt idx="241">
                  <c:v>750.50242973089053</c:v>
                </c:pt>
                <c:pt idx="242">
                  <c:v>750.3452541168781</c:v>
                </c:pt>
                <c:pt idx="243">
                  <c:v>753.17833508306842</c:v>
                </c:pt>
                <c:pt idx="244">
                  <c:v>754.02559294338266</c:v>
                </c:pt>
                <c:pt idx="245">
                  <c:v>755.85352403005788</c:v>
                </c:pt>
                <c:pt idx="246">
                  <c:v>757.74669759259223</c:v>
                </c:pt>
                <c:pt idx="247">
                  <c:v>757.58871105568653</c:v>
                </c:pt>
                <c:pt idx="248">
                  <c:v>760.53280790857548</c:v>
                </c:pt>
                <c:pt idx="249">
                  <c:v>761.26259754182934</c:v>
                </c:pt>
                <c:pt idx="250">
                  <c:v>761.047996384263</c:v>
                </c:pt>
                <c:pt idx="251">
                  <c:v>763.93576132282681</c:v>
                </c:pt>
                <c:pt idx="252">
                  <c:v>764.87960882521554</c:v>
                </c:pt>
                <c:pt idx="253">
                  <c:v>767.76723382628984</c:v>
                </c:pt>
                <c:pt idx="254">
                  <c:v>768.65961796626823</c:v>
                </c:pt>
                <c:pt idx="255">
                  <c:v>770.39264817758817</c:v>
                </c:pt>
                <c:pt idx="256">
                  <c:v>772.12034102874338</c:v>
                </c:pt>
                <c:pt idx="257">
                  <c:v>772.06872045395005</c:v>
                </c:pt>
                <c:pt idx="258">
                  <c:v>773.78611051003861</c:v>
                </c:pt>
                <c:pt idx="259">
                  <c:v>775.46086642341754</c:v>
                </c:pt>
                <c:pt idx="260">
                  <c:v>777.23876374817064</c:v>
                </c:pt>
                <c:pt idx="261">
                  <c:v>779.07318864606259</c:v>
                </c:pt>
                <c:pt idx="262">
                  <c:v>779.68939162944832</c:v>
                </c:pt>
                <c:pt idx="263">
                  <c:v>781.47102921981286</c:v>
                </c:pt>
                <c:pt idx="264">
                  <c:v>782.30459929577069</c:v>
                </c:pt>
                <c:pt idx="265">
                  <c:v>782.97118166244957</c:v>
                </c:pt>
                <c:pt idx="266">
                  <c:v>785.75176179173081</c:v>
                </c:pt>
                <c:pt idx="267">
                  <c:v>786.42201695043991</c:v>
                </c:pt>
                <c:pt idx="268">
                  <c:v>787.08662724331771</c:v>
                </c:pt>
                <c:pt idx="269">
                  <c:v>788.91372285095451</c:v>
                </c:pt>
                <c:pt idx="270">
                  <c:v>789.52925838442172</c:v>
                </c:pt>
                <c:pt idx="271">
                  <c:v>791.24485813018828</c:v>
                </c:pt>
                <c:pt idx="272">
                  <c:v>791.85865867194923</c:v>
                </c:pt>
                <c:pt idx="273">
                  <c:v>793.57299752180541</c:v>
                </c:pt>
                <c:pt idx="274">
                  <c:v>796.2384156564749</c:v>
                </c:pt>
                <c:pt idx="275">
                  <c:v>794.9030782350826</c:v>
                </c:pt>
                <c:pt idx="276">
                  <c:v>798.45478214412071</c:v>
                </c:pt>
                <c:pt idx="277">
                  <c:v>799.10277854936544</c:v>
                </c:pt>
                <c:pt idx="278">
                  <c:v>799.71102193785453</c:v>
                </c:pt>
                <c:pt idx="279">
                  <c:v>800.43126157578763</c:v>
                </c:pt>
                <c:pt idx="280">
                  <c:v>801.91441220060722</c:v>
                </c:pt>
                <c:pt idx="281">
                  <c:v>803.45518080192051</c:v>
                </c:pt>
                <c:pt idx="282">
                  <c:v>805.11858341057371</c:v>
                </c:pt>
                <c:pt idx="283">
                  <c:v>805.77123752453656</c:v>
                </c:pt>
                <c:pt idx="284">
                  <c:v>807.36333233818846</c:v>
                </c:pt>
                <c:pt idx="285">
                  <c:v>807.849463989622</c:v>
                </c:pt>
                <c:pt idx="286">
                  <c:v>808.31878887652738</c:v>
                </c:pt>
                <c:pt idx="287">
                  <c:v>809.85673559706413</c:v>
                </c:pt>
                <c:pt idx="288">
                  <c:v>810.2721503189124</c:v>
                </c:pt>
                <c:pt idx="289">
                  <c:v>812.80691499757461</c:v>
                </c:pt>
                <c:pt idx="290">
                  <c:v>813.45201314097369</c:v>
                </c:pt>
                <c:pt idx="291">
                  <c:v>813.92319190176158</c:v>
                </c:pt>
                <c:pt idx="292">
                  <c:v>813.39255194356679</c:v>
                </c:pt>
                <c:pt idx="293">
                  <c:v>815.7319250108394</c:v>
                </c:pt>
                <c:pt idx="294">
                  <c:v>816.32578004438699</c:v>
                </c:pt>
                <c:pt idx="295">
                  <c:v>817.72261294687553</c:v>
                </c:pt>
                <c:pt idx="296">
                  <c:v>819.30867928292184</c:v>
                </c:pt>
                <c:pt idx="297">
                  <c:v>819.58701988469682</c:v>
                </c:pt>
                <c:pt idx="298">
                  <c:v>821.10236279581363</c:v>
                </c:pt>
                <c:pt idx="299">
                  <c:v>820.50081134723439</c:v>
                </c:pt>
                <c:pt idx="300">
                  <c:v>822.82875929121781</c:v>
                </c:pt>
                <c:pt idx="301">
                  <c:v>823.15895887777742</c:v>
                </c:pt>
                <c:pt idx="302">
                  <c:v>823.67189053884238</c:v>
                </c:pt>
                <c:pt idx="303">
                  <c:v>825.86949213484763</c:v>
                </c:pt>
                <c:pt idx="304">
                  <c:v>825.19642428295435</c:v>
                </c:pt>
                <c:pt idx="305">
                  <c:v>825.3272113324208</c:v>
                </c:pt>
                <c:pt idx="306">
                  <c:v>827.76152752647283</c:v>
                </c:pt>
                <c:pt idx="307">
                  <c:v>827.01445095153463</c:v>
                </c:pt>
                <c:pt idx="308">
                  <c:v>829.38918158914601</c:v>
                </c:pt>
                <c:pt idx="309">
                  <c:v>829.82687437096342</c:v>
                </c:pt>
                <c:pt idx="310">
                  <c:v>829.93909836238049</c:v>
                </c:pt>
                <c:pt idx="311">
                  <c:v>832.29538477673782</c:v>
                </c:pt>
                <c:pt idx="312">
                  <c:v>831.47066403750387</c:v>
                </c:pt>
                <c:pt idx="313">
                  <c:v>832.63141221023977</c:v>
                </c:pt>
                <c:pt idx="314">
                  <c:v>832.66909826239737</c:v>
                </c:pt>
                <c:pt idx="315">
                  <c:v>833.95016601980137</c:v>
                </c:pt>
                <c:pt idx="316">
                  <c:v>833.04549327216773</c:v>
                </c:pt>
                <c:pt idx="317">
                  <c:v>835.12037109547225</c:v>
                </c:pt>
                <c:pt idx="318">
                  <c:v>835.39533881316845</c:v>
                </c:pt>
                <c:pt idx="319">
                  <c:v>836.47117861463335</c:v>
                </c:pt>
                <c:pt idx="320">
                  <c:v>837.54176696359298</c:v>
                </c:pt>
                <c:pt idx="321">
                  <c:v>837.73582700135023</c:v>
                </c:pt>
                <c:pt idx="322">
                  <c:v>839.92597389257946</c:v>
                </c:pt>
                <c:pt idx="323">
                  <c:v>838.92210649872641</c:v>
                </c:pt>
                <c:pt idx="324">
                  <c:v>840.03284793907642</c:v>
                </c:pt>
                <c:pt idx="325">
                  <c:v>840.14396095454276</c:v>
                </c:pt>
                <c:pt idx="326">
                  <c:v>841.25539722908718</c:v>
                </c:pt>
                <c:pt idx="327">
                  <c:v>840.28536338050878</c:v>
                </c:pt>
                <c:pt idx="328">
                  <c:v>841.23767767946254</c:v>
                </c:pt>
                <c:pt idx="329">
                  <c:v>841.32850729133725</c:v>
                </c:pt>
                <c:pt idx="330">
                  <c:v>841.2109472405956</c:v>
                </c:pt>
                <c:pt idx="331">
                  <c:v>843.21749750326524</c:v>
                </c:pt>
                <c:pt idx="332">
                  <c:v>843.21827007538957</c:v>
                </c:pt>
                <c:pt idx="333">
                  <c:v>844.21823892763098</c:v>
                </c:pt>
                <c:pt idx="334">
                  <c:v>845.13774012325848</c:v>
                </c:pt>
                <c:pt idx="335">
                  <c:v>844.13043232592486</c:v>
                </c:pt>
                <c:pt idx="336">
                  <c:v>844.88571256467208</c:v>
                </c:pt>
                <c:pt idx="337">
                  <c:v>845.71307901850912</c:v>
                </c:pt>
                <c:pt idx="338">
                  <c:v>844.82341891745955</c:v>
                </c:pt>
                <c:pt idx="339">
                  <c:v>847.47796121229987</c:v>
                </c:pt>
                <c:pt idx="340">
                  <c:v>846.50950449636468</c:v>
                </c:pt>
                <c:pt idx="341">
                  <c:v>845.22916403887689</c:v>
                </c:pt>
                <c:pt idx="342">
                  <c:v>846.70887983598402</c:v>
                </c:pt>
                <c:pt idx="343">
                  <c:v>846.79338209356183</c:v>
                </c:pt>
                <c:pt idx="344">
                  <c:v>847.63986408171434</c:v>
                </c:pt>
                <c:pt idx="345">
                  <c:v>848.48371676643262</c:v>
                </c:pt>
                <c:pt idx="346">
                  <c:v>848.0785509922033</c:v>
                </c:pt>
                <c:pt idx="347">
                  <c:v>847.81973302407357</c:v>
                </c:pt>
                <c:pt idx="348">
                  <c:v>848.55695330880826</c:v>
                </c:pt>
                <c:pt idx="349">
                  <c:v>848.20308327044802</c:v>
                </c:pt>
                <c:pt idx="350">
                  <c:v>848.91704660633229</c:v>
                </c:pt>
                <c:pt idx="351">
                  <c:v>848.54337883280971</c:v>
                </c:pt>
                <c:pt idx="352">
                  <c:v>848.1545696712692</c:v>
                </c:pt>
                <c:pt idx="353">
                  <c:v>848.60033463807974</c:v>
                </c:pt>
                <c:pt idx="354">
                  <c:v>848.44013028152779</c:v>
                </c:pt>
                <c:pt idx="355">
                  <c:v>847.776816311522</c:v>
                </c:pt>
                <c:pt idx="356">
                  <c:v>849.09842851256099</c:v>
                </c:pt>
                <c:pt idx="357">
                  <c:v>847.81799782380222</c:v>
                </c:pt>
                <c:pt idx="358">
                  <c:v>848.54291546493255</c:v>
                </c:pt>
                <c:pt idx="359">
                  <c:v>849.08226260848721</c:v>
                </c:pt>
                <c:pt idx="360">
                  <c:v>848.78374924745947</c:v>
                </c:pt>
                <c:pt idx="361">
                  <c:v>849.03696031381548</c:v>
                </c:pt>
                <c:pt idx="362">
                  <c:v>848.55018625599996</c:v>
                </c:pt>
                <c:pt idx="363">
                  <c:v>847.1246910283794</c:v>
                </c:pt>
                <c:pt idx="364">
                  <c:v>847.33476185393602</c:v>
                </c:pt>
                <c:pt idx="365">
                  <c:v>847.89438566815352</c:v>
                </c:pt>
                <c:pt idx="366">
                  <c:v>848.44207204395821</c:v>
                </c:pt>
                <c:pt idx="367">
                  <c:v>851.53294270951778</c:v>
                </c:pt>
                <c:pt idx="368">
                  <c:v>854.73083167113305</c:v>
                </c:pt>
                <c:pt idx="369">
                  <c:v>855.76600080779474</c:v>
                </c:pt>
                <c:pt idx="370">
                  <c:v>860.16940058099942</c:v>
                </c:pt>
                <c:pt idx="371">
                  <c:v>862.84863666281512</c:v>
                </c:pt>
                <c:pt idx="372">
                  <c:v>866.29000479810111</c:v>
                </c:pt>
                <c:pt idx="373">
                  <c:v>869.56670419623015</c:v>
                </c:pt>
                <c:pt idx="374">
                  <c:v>870.85848653861842</c:v>
                </c:pt>
                <c:pt idx="375">
                  <c:v>873.43489685905263</c:v>
                </c:pt>
                <c:pt idx="376">
                  <c:v>879.13365203878766</c:v>
                </c:pt>
                <c:pt idx="377">
                  <c:v>882.65819854606241</c:v>
                </c:pt>
                <c:pt idx="378">
                  <c:v>886.10783328516015</c:v>
                </c:pt>
                <c:pt idx="379">
                  <c:v>888.65932526935671</c:v>
                </c:pt>
                <c:pt idx="380">
                  <c:v>890.3154266579229</c:v>
                </c:pt>
                <c:pt idx="381">
                  <c:v>893.89441258224736</c:v>
                </c:pt>
                <c:pt idx="382">
                  <c:v>897.49536445465719</c:v>
                </c:pt>
                <c:pt idx="383">
                  <c:v>900.4099729872953</c:v>
                </c:pt>
                <c:pt idx="384">
                  <c:v>904.86221553676899</c:v>
                </c:pt>
                <c:pt idx="385">
                  <c:v>906.32782121251978</c:v>
                </c:pt>
                <c:pt idx="386">
                  <c:v>908.71711120244777</c:v>
                </c:pt>
                <c:pt idx="387">
                  <c:v>913.12336941332092</c:v>
                </c:pt>
                <c:pt idx="388">
                  <c:v>915.63311420506909</c:v>
                </c:pt>
                <c:pt idx="389">
                  <c:v>918.2378441779847</c:v>
                </c:pt>
                <c:pt idx="390">
                  <c:v>924.00565007292357</c:v>
                </c:pt>
                <c:pt idx="391">
                  <c:v>925.73085910835903</c:v>
                </c:pt>
                <c:pt idx="392">
                  <c:v>928.37964559692637</c:v>
                </c:pt>
                <c:pt idx="393">
                  <c:v>933.29569484154013</c:v>
                </c:pt>
                <c:pt idx="394">
                  <c:v>934.97388602965339</c:v>
                </c:pt>
                <c:pt idx="395">
                  <c:v>938.67046670345064</c:v>
                </c:pt>
                <c:pt idx="396">
                  <c:v>942.54140743868595</c:v>
                </c:pt>
                <c:pt idx="397">
                  <c:v>945.69854742606162</c:v>
                </c:pt>
                <c:pt idx="398">
                  <c:v>949.68193466216849</c:v>
                </c:pt>
                <c:pt idx="399">
                  <c:v>953.51494216132585</c:v>
                </c:pt>
                <c:pt idx="400">
                  <c:v>956.68525109392965</c:v>
                </c:pt>
                <c:pt idx="401">
                  <c:v>960.7036821969416</c:v>
                </c:pt>
                <c:pt idx="402">
                  <c:v>963.65822573064952</c:v>
                </c:pt>
                <c:pt idx="403">
                  <c:v>966.62464034758148</c:v>
                </c:pt>
                <c:pt idx="404">
                  <c:v>969.91606226783017</c:v>
                </c:pt>
                <c:pt idx="405">
                  <c:v>975.21902645632758</c:v>
                </c:pt>
                <c:pt idx="406">
                  <c:v>978.53488259709025</c:v>
                </c:pt>
                <c:pt idx="407">
                  <c:v>981.7075675576981</c:v>
                </c:pt>
                <c:pt idx="408">
                  <c:v>985.97050261398635</c:v>
                </c:pt>
                <c:pt idx="409">
                  <c:v>989.39150717041434</c:v>
                </c:pt>
                <c:pt idx="410">
                  <c:v>994.74756548824655</c:v>
                </c:pt>
                <c:pt idx="411">
                  <c:v>999.29263909516328</c:v>
                </c:pt>
                <c:pt idx="412">
                  <c:v>1002.1545239864927</c:v>
                </c:pt>
                <c:pt idx="413">
                  <c:v>1006.0938182702857</c:v>
                </c:pt>
                <c:pt idx="414">
                  <c:v>1008.82620155775</c:v>
                </c:pt>
                <c:pt idx="415">
                  <c:v>1011.9202349165469</c:v>
                </c:pt>
                <c:pt idx="416">
                  <c:v>1016.8807604179068</c:v>
                </c:pt>
                <c:pt idx="417">
                  <c:v>1018.846953369257</c:v>
                </c:pt>
                <c:pt idx="418">
                  <c:v>1022.0472896431098</c:v>
                </c:pt>
                <c:pt idx="419">
                  <c:v>1027.1642698450014</c:v>
                </c:pt>
                <c:pt idx="420">
                  <c:v>1030.3512366748498</c:v>
                </c:pt>
                <c:pt idx="421">
                  <c:v>1032.4093083559235</c:v>
                </c:pt>
                <c:pt idx="422">
                  <c:v>1037.5375117039748</c:v>
                </c:pt>
                <c:pt idx="423">
                  <c:v>1041.8357002775556</c:v>
                </c:pt>
                <c:pt idx="424">
                  <c:v>1045.9749774260956</c:v>
                </c:pt>
                <c:pt idx="425">
                  <c:v>1049.1802179636661</c:v>
                </c:pt>
                <c:pt idx="426">
                  <c:v>1052.4518736691848</c:v>
                </c:pt>
                <c:pt idx="427">
                  <c:v>1055.5392935286811</c:v>
                </c:pt>
                <c:pt idx="428">
                  <c:v>1060.6938607059237</c:v>
                </c:pt>
                <c:pt idx="429">
                  <c:v>1064.2033311270993</c:v>
                </c:pt>
                <c:pt idx="430">
                  <c:v>1069.5444514311807</c:v>
                </c:pt>
                <c:pt idx="431">
                  <c:v>1072.8839387974363</c:v>
                </c:pt>
                <c:pt idx="432">
                  <c:v>1075.2244820258525</c:v>
                </c:pt>
                <c:pt idx="433">
                  <c:v>1080.4505930918331</c:v>
                </c:pt>
                <c:pt idx="434">
                  <c:v>1083.7916621924721</c:v>
                </c:pt>
                <c:pt idx="435">
                  <c:v>1086.9112926730929</c:v>
                </c:pt>
                <c:pt idx="436">
                  <c:v>1091.3109792289379</c:v>
                </c:pt>
                <c:pt idx="437">
                  <c:v>1096.7196405650068</c:v>
                </c:pt>
                <c:pt idx="438">
                  <c:v>1099.1177127801079</c:v>
                </c:pt>
                <c:pt idx="439">
                  <c:v>1103.5668848194539</c:v>
                </c:pt>
                <c:pt idx="440">
                  <c:v>1106.8070956984016</c:v>
                </c:pt>
                <c:pt idx="441">
                  <c:v>1110.1019382947268</c:v>
                </c:pt>
                <c:pt idx="442">
                  <c:v>1113.1803025657794</c:v>
                </c:pt>
                <c:pt idx="443">
                  <c:v>1117.7348718307444</c:v>
                </c:pt>
                <c:pt idx="444">
                  <c:v>1120.4230746862422</c:v>
                </c:pt>
                <c:pt idx="445">
                  <c:v>1124.1119956653044</c:v>
                </c:pt>
                <c:pt idx="446">
                  <c:v>1126.8970325275995</c:v>
                </c:pt>
                <c:pt idx="447">
                  <c:v>1130.5405842417692</c:v>
                </c:pt>
                <c:pt idx="448">
                  <c:v>1133.4631590554861</c:v>
                </c:pt>
                <c:pt idx="449">
                  <c:v>1137.1536790335272</c:v>
                </c:pt>
                <c:pt idx="450">
                  <c:v>1138.8904416726361</c:v>
                </c:pt>
                <c:pt idx="451">
                  <c:v>1142.5377211109869</c:v>
                </c:pt>
                <c:pt idx="452">
                  <c:v>1147.1877528615071</c:v>
                </c:pt>
                <c:pt idx="453">
                  <c:v>1148.8380989369214</c:v>
                </c:pt>
                <c:pt idx="454">
                  <c:v>1152.5765971089279</c:v>
                </c:pt>
                <c:pt idx="455">
                  <c:v>1156.3147321578822</c:v>
                </c:pt>
                <c:pt idx="456">
                  <c:v>1158.1356495641382</c:v>
                </c:pt>
                <c:pt idx="457">
                  <c:v>1163.7411108276249</c:v>
                </c:pt>
                <c:pt idx="458">
                  <c:v>1166.4384740292958</c:v>
                </c:pt>
                <c:pt idx="459">
                  <c:v>1169.2543841734334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80544"/>
        <c:axId val="117582464"/>
      </c:scatterChart>
      <c:valAx>
        <c:axId val="117580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17582464"/>
        <c:crosses val="autoZero"/>
        <c:crossBetween val="midCat"/>
      </c:valAx>
      <c:valAx>
        <c:axId val="117582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 (°C), P (bar)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1758054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800 bar</c:v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'800 bar'!$J$6:$J$700</c:f>
              <c:numCache>
                <c:formatCode>General</c:formatCode>
                <c:ptCount val="695"/>
                <c:pt idx="0">
                  <c:v>13</c:v>
                </c:pt>
                <c:pt idx="1">
                  <c:v>14</c:v>
                </c:pt>
                <c:pt idx="2">
                  <c:v>13</c:v>
                </c:pt>
                <c:pt idx="3">
                  <c:v>14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13</c:v>
                </c:pt>
                <c:pt idx="13">
                  <c:v>14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13</c:v>
                </c:pt>
                <c:pt idx="20">
                  <c:v>14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15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17</c:v>
                </c:pt>
                <c:pt idx="34">
                  <c:v>17</c:v>
                </c:pt>
                <c:pt idx="35">
                  <c:v>17</c:v>
                </c:pt>
                <c:pt idx="36">
                  <c:v>17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  <c:pt idx="40">
                  <c:v>19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23</c:v>
                </c:pt>
                <c:pt idx="49">
                  <c:v>23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21</c:v>
                </c:pt>
                <c:pt idx="57">
                  <c:v>21</c:v>
                </c:pt>
                <c:pt idx="58">
                  <c:v>21</c:v>
                </c:pt>
                <c:pt idx="59">
                  <c:v>24</c:v>
                </c:pt>
                <c:pt idx="60">
                  <c:v>23</c:v>
                </c:pt>
                <c:pt idx="61">
                  <c:v>22</c:v>
                </c:pt>
                <c:pt idx="62">
                  <c:v>22</c:v>
                </c:pt>
                <c:pt idx="63">
                  <c:v>21</c:v>
                </c:pt>
                <c:pt idx="64">
                  <c:v>22</c:v>
                </c:pt>
                <c:pt idx="65">
                  <c:v>21</c:v>
                </c:pt>
                <c:pt idx="66">
                  <c:v>21</c:v>
                </c:pt>
                <c:pt idx="67">
                  <c:v>22</c:v>
                </c:pt>
                <c:pt idx="68">
                  <c:v>21</c:v>
                </c:pt>
                <c:pt idx="69">
                  <c:v>22</c:v>
                </c:pt>
                <c:pt idx="70">
                  <c:v>21</c:v>
                </c:pt>
                <c:pt idx="71">
                  <c:v>21</c:v>
                </c:pt>
                <c:pt idx="72">
                  <c:v>21</c:v>
                </c:pt>
                <c:pt idx="73">
                  <c:v>21</c:v>
                </c:pt>
                <c:pt idx="74">
                  <c:v>21</c:v>
                </c:pt>
                <c:pt idx="75">
                  <c:v>21</c:v>
                </c:pt>
                <c:pt idx="76">
                  <c:v>21</c:v>
                </c:pt>
                <c:pt idx="77">
                  <c:v>21</c:v>
                </c:pt>
                <c:pt idx="78">
                  <c:v>21</c:v>
                </c:pt>
                <c:pt idx="79">
                  <c:v>21</c:v>
                </c:pt>
                <c:pt idx="80">
                  <c:v>21</c:v>
                </c:pt>
                <c:pt idx="81">
                  <c:v>21</c:v>
                </c:pt>
                <c:pt idx="82">
                  <c:v>21</c:v>
                </c:pt>
                <c:pt idx="83">
                  <c:v>21</c:v>
                </c:pt>
                <c:pt idx="84">
                  <c:v>20</c:v>
                </c:pt>
                <c:pt idx="85">
                  <c:v>23</c:v>
                </c:pt>
                <c:pt idx="86">
                  <c:v>28</c:v>
                </c:pt>
                <c:pt idx="87">
                  <c:v>33</c:v>
                </c:pt>
                <c:pt idx="88">
                  <c:v>36</c:v>
                </c:pt>
                <c:pt idx="89">
                  <c:v>39</c:v>
                </c:pt>
                <c:pt idx="90">
                  <c:v>39</c:v>
                </c:pt>
                <c:pt idx="91">
                  <c:v>40</c:v>
                </c:pt>
                <c:pt idx="92">
                  <c:v>40</c:v>
                </c:pt>
                <c:pt idx="93">
                  <c:v>38</c:v>
                </c:pt>
                <c:pt idx="94">
                  <c:v>38</c:v>
                </c:pt>
                <c:pt idx="95">
                  <c:v>38</c:v>
                </c:pt>
                <c:pt idx="96">
                  <c:v>37</c:v>
                </c:pt>
                <c:pt idx="97">
                  <c:v>37</c:v>
                </c:pt>
                <c:pt idx="98">
                  <c:v>37</c:v>
                </c:pt>
                <c:pt idx="99">
                  <c:v>37</c:v>
                </c:pt>
                <c:pt idx="100">
                  <c:v>36</c:v>
                </c:pt>
                <c:pt idx="101">
                  <c:v>36</c:v>
                </c:pt>
                <c:pt idx="102">
                  <c:v>35</c:v>
                </c:pt>
                <c:pt idx="103">
                  <c:v>35</c:v>
                </c:pt>
                <c:pt idx="104">
                  <c:v>35</c:v>
                </c:pt>
                <c:pt idx="105">
                  <c:v>35</c:v>
                </c:pt>
                <c:pt idx="106">
                  <c:v>34</c:v>
                </c:pt>
                <c:pt idx="107">
                  <c:v>34</c:v>
                </c:pt>
                <c:pt idx="108">
                  <c:v>34</c:v>
                </c:pt>
                <c:pt idx="109">
                  <c:v>34</c:v>
                </c:pt>
                <c:pt idx="110">
                  <c:v>33</c:v>
                </c:pt>
                <c:pt idx="111">
                  <c:v>33</c:v>
                </c:pt>
                <c:pt idx="112">
                  <c:v>33</c:v>
                </c:pt>
                <c:pt idx="113">
                  <c:v>32</c:v>
                </c:pt>
                <c:pt idx="114">
                  <c:v>32</c:v>
                </c:pt>
                <c:pt idx="115">
                  <c:v>32</c:v>
                </c:pt>
                <c:pt idx="116">
                  <c:v>32</c:v>
                </c:pt>
                <c:pt idx="117">
                  <c:v>32</c:v>
                </c:pt>
                <c:pt idx="118">
                  <c:v>33</c:v>
                </c:pt>
                <c:pt idx="119">
                  <c:v>34</c:v>
                </c:pt>
                <c:pt idx="120">
                  <c:v>34</c:v>
                </c:pt>
                <c:pt idx="121">
                  <c:v>36</c:v>
                </c:pt>
                <c:pt idx="122">
                  <c:v>37</c:v>
                </c:pt>
                <c:pt idx="123">
                  <c:v>38</c:v>
                </c:pt>
                <c:pt idx="124">
                  <c:v>39</c:v>
                </c:pt>
                <c:pt idx="125">
                  <c:v>40</c:v>
                </c:pt>
                <c:pt idx="126">
                  <c:v>41</c:v>
                </c:pt>
                <c:pt idx="127">
                  <c:v>41</c:v>
                </c:pt>
                <c:pt idx="128">
                  <c:v>42</c:v>
                </c:pt>
                <c:pt idx="129">
                  <c:v>44</c:v>
                </c:pt>
                <c:pt idx="130">
                  <c:v>45</c:v>
                </c:pt>
                <c:pt idx="131">
                  <c:v>45</c:v>
                </c:pt>
                <c:pt idx="132">
                  <c:v>46</c:v>
                </c:pt>
                <c:pt idx="133">
                  <c:v>47</c:v>
                </c:pt>
                <c:pt idx="134">
                  <c:v>47</c:v>
                </c:pt>
                <c:pt idx="135">
                  <c:v>48</c:v>
                </c:pt>
                <c:pt idx="136">
                  <c:v>49</c:v>
                </c:pt>
                <c:pt idx="137">
                  <c:v>50</c:v>
                </c:pt>
                <c:pt idx="138">
                  <c:v>50</c:v>
                </c:pt>
                <c:pt idx="139">
                  <c:v>51</c:v>
                </c:pt>
                <c:pt idx="140">
                  <c:v>51</c:v>
                </c:pt>
                <c:pt idx="141">
                  <c:v>52</c:v>
                </c:pt>
                <c:pt idx="142">
                  <c:v>52</c:v>
                </c:pt>
                <c:pt idx="143">
                  <c:v>53</c:v>
                </c:pt>
                <c:pt idx="144">
                  <c:v>53</c:v>
                </c:pt>
                <c:pt idx="145">
                  <c:v>53</c:v>
                </c:pt>
                <c:pt idx="146">
                  <c:v>54</c:v>
                </c:pt>
                <c:pt idx="147">
                  <c:v>55</c:v>
                </c:pt>
                <c:pt idx="148">
                  <c:v>55</c:v>
                </c:pt>
                <c:pt idx="149">
                  <c:v>55</c:v>
                </c:pt>
                <c:pt idx="150">
                  <c:v>56</c:v>
                </c:pt>
                <c:pt idx="151">
                  <c:v>56</c:v>
                </c:pt>
                <c:pt idx="152">
                  <c:v>57</c:v>
                </c:pt>
                <c:pt idx="153">
                  <c:v>58</c:v>
                </c:pt>
                <c:pt idx="154">
                  <c:v>59</c:v>
                </c:pt>
                <c:pt idx="155">
                  <c:v>60</c:v>
                </c:pt>
                <c:pt idx="156">
                  <c:v>62</c:v>
                </c:pt>
                <c:pt idx="157">
                  <c:v>65</c:v>
                </c:pt>
                <c:pt idx="158">
                  <c:v>68</c:v>
                </c:pt>
                <c:pt idx="159">
                  <c:v>72</c:v>
                </c:pt>
                <c:pt idx="160">
                  <c:v>76</c:v>
                </c:pt>
                <c:pt idx="161">
                  <c:v>81</c:v>
                </c:pt>
                <c:pt idx="162">
                  <c:v>85</c:v>
                </c:pt>
                <c:pt idx="163">
                  <c:v>89</c:v>
                </c:pt>
                <c:pt idx="164">
                  <c:v>93</c:v>
                </c:pt>
                <c:pt idx="165">
                  <c:v>97</c:v>
                </c:pt>
                <c:pt idx="166">
                  <c:v>101</c:v>
                </c:pt>
                <c:pt idx="167">
                  <c:v>104</c:v>
                </c:pt>
                <c:pt idx="168">
                  <c:v>108</c:v>
                </c:pt>
                <c:pt idx="169">
                  <c:v>111</c:v>
                </c:pt>
                <c:pt idx="170">
                  <c:v>114</c:v>
                </c:pt>
                <c:pt idx="171">
                  <c:v>117</c:v>
                </c:pt>
                <c:pt idx="172">
                  <c:v>120</c:v>
                </c:pt>
                <c:pt idx="173">
                  <c:v>123</c:v>
                </c:pt>
                <c:pt idx="174">
                  <c:v>126</c:v>
                </c:pt>
                <c:pt idx="175">
                  <c:v>129</c:v>
                </c:pt>
                <c:pt idx="176">
                  <c:v>132</c:v>
                </c:pt>
                <c:pt idx="177">
                  <c:v>135</c:v>
                </c:pt>
                <c:pt idx="178">
                  <c:v>137</c:v>
                </c:pt>
                <c:pt idx="179">
                  <c:v>140</c:v>
                </c:pt>
                <c:pt idx="180">
                  <c:v>143</c:v>
                </c:pt>
                <c:pt idx="181">
                  <c:v>145</c:v>
                </c:pt>
                <c:pt idx="182">
                  <c:v>148</c:v>
                </c:pt>
                <c:pt idx="183">
                  <c:v>150</c:v>
                </c:pt>
                <c:pt idx="184">
                  <c:v>153</c:v>
                </c:pt>
                <c:pt idx="185">
                  <c:v>155</c:v>
                </c:pt>
                <c:pt idx="186">
                  <c:v>157</c:v>
                </c:pt>
                <c:pt idx="187">
                  <c:v>159</c:v>
                </c:pt>
                <c:pt idx="188">
                  <c:v>161</c:v>
                </c:pt>
                <c:pt idx="189">
                  <c:v>163</c:v>
                </c:pt>
                <c:pt idx="190">
                  <c:v>166</c:v>
                </c:pt>
                <c:pt idx="191">
                  <c:v>168</c:v>
                </c:pt>
                <c:pt idx="192">
                  <c:v>169</c:v>
                </c:pt>
                <c:pt idx="193">
                  <c:v>171</c:v>
                </c:pt>
                <c:pt idx="194">
                  <c:v>174</c:v>
                </c:pt>
                <c:pt idx="195">
                  <c:v>176</c:v>
                </c:pt>
                <c:pt idx="196">
                  <c:v>178</c:v>
                </c:pt>
                <c:pt idx="197">
                  <c:v>180</c:v>
                </c:pt>
                <c:pt idx="198">
                  <c:v>182</c:v>
                </c:pt>
                <c:pt idx="199">
                  <c:v>184</c:v>
                </c:pt>
                <c:pt idx="200">
                  <c:v>187</c:v>
                </c:pt>
                <c:pt idx="201">
                  <c:v>189</c:v>
                </c:pt>
                <c:pt idx="202">
                  <c:v>191</c:v>
                </c:pt>
                <c:pt idx="203">
                  <c:v>193</c:v>
                </c:pt>
                <c:pt idx="204">
                  <c:v>195</c:v>
                </c:pt>
                <c:pt idx="205">
                  <c:v>197</c:v>
                </c:pt>
                <c:pt idx="206">
                  <c:v>199</c:v>
                </c:pt>
                <c:pt idx="207">
                  <c:v>201</c:v>
                </c:pt>
                <c:pt idx="208">
                  <c:v>203</c:v>
                </c:pt>
                <c:pt idx="209">
                  <c:v>205</c:v>
                </c:pt>
                <c:pt idx="210">
                  <c:v>208</c:v>
                </c:pt>
                <c:pt idx="211">
                  <c:v>210</c:v>
                </c:pt>
                <c:pt idx="212">
                  <c:v>211</c:v>
                </c:pt>
                <c:pt idx="213">
                  <c:v>213</c:v>
                </c:pt>
                <c:pt idx="214">
                  <c:v>215</c:v>
                </c:pt>
                <c:pt idx="215">
                  <c:v>217</c:v>
                </c:pt>
                <c:pt idx="216">
                  <c:v>219</c:v>
                </c:pt>
                <c:pt idx="217">
                  <c:v>221</c:v>
                </c:pt>
                <c:pt idx="218">
                  <c:v>224</c:v>
                </c:pt>
                <c:pt idx="219">
                  <c:v>226</c:v>
                </c:pt>
                <c:pt idx="220">
                  <c:v>229</c:v>
                </c:pt>
                <c:pt idx="221">
                  <c:v>231</c:v>
                </c:pt>
                <c:pt idx="222">
                  <c:v>233</c:v>
                </c:pt>
                <c:pt idx="223">
                  <c:v>235</c:v>
                </c:pt>
                <c:pt idx="224">
                  <c:v>237</c:v>
                </c:pt>
                <c:pt idx="225">
                  <c:v>239</c:v>
                </c:pt>
                <c:pt idx="226">
                  <c:v>242</c:v>
                </c:pt>
                <c:pt idx="227">
                  <c:v>244</c:v>
                </c:pt>
                <c:pt idx="228">
                  <c:v>246</c:v>
                </c:pt>
                <c:pt idx="229">
                  <c:v>248</c:v>
                </c:pt>
                <c:pt idx="230">
                  <c:v>250</c:v>
                </c:pt>
                <c:pt idx="231">
                  <c:v>252</c:v>
                </c:pt>
                <c:pt idx="232">
                  <c:v>254</c:v>
                </c:pt>
                <c:pt idx="233">
                  <c:v>256</c:v>
                </c:pt>
                <c:pt idx="234">
                  <c:v>258</c:v>
                </c:pt>
                <c:pt idx="235">
                  <c:v>260</c:v>
                </c:pt>
                <c:pt idx="236">
                  <c:v>263</c:v>
                </c:pt>
                <c:pt idx="237">
                  <c:v>265</c:v>
                </c:pt>
                <c:pt idx="238">
                  <c:v>267</c:v>
                </c:pt>
                <c:pt idx="239">
                  <c:v>269</c:v>
                </c:pt>
                <c:pt idx="240">
                  <c:v>271</c:v>
                </c:pt>
                <c:pt idx="241">
                  <c:v>274</c:v>
                </c:pt>
                <c:pt idx="242">
                  <c:v>275</c:v>
                </c:pt>
                <c:pt idx="243">
                  <c:v>277</c:v>
                </c:pt>
                <c:pt idx="244">
                  <c:v>279</c:v>
                </c:pt>
                <c:pt idx="245">
                  <c:v>281</c:v>
                </c:pt>
                <c:pt idx="246">
                  <c:v>283</c:v>
                </c:pt>
                <c:pt idx="247">
                  <c:v>286</c:v>
                </c:pt>
                <c:pt idx="248">
                  <c:v>288</c:v>
                </c:pt>
                <c:pt idx="249">
                  <c:v>289</c:v>
                </c:pt>
                <c:pt idx="250">
                  <c:v>292</c:v>
                </c:pt>
                <c:pt idx="251">
                  <c:v>294</c:v>
                </c:pt>
                <c:pt idx="252">
                  <c:v>296</c:v>
                </c:pt>
                <c:pt idx="253">
                  <c:v>298</c:v>
                </c:pt>
                <c:pt idx="254">
                  <c:v>300</c:v>
                </c:pt>
                <c:pt idx="255">
                  <c:v>302</c:v>
                </c:pt>
                <c:pt idx="256">
                  <c:v>304</c:v>
                </c:pt>
                <c:pt idx="257">
                  <c:v>306</c:v>
                </c:pt>
                <c:pt idx="258">
                  <c:v>308</c:v>
                </c:pt>
                <c:pt idx="259">
                  <c:v>310</c:v>
                </c:pt>
                <c:pt idx="260">
                  <c:v>312</c:v>
                </c:pt>
                <c:pt idx="261">
                  <c:v>314</c:v>
                </c:pt>
                <c:pt idx="262">
                  <c:v>316</c:v>
                </c:pt>
                <c:pt idx="263">
                  <c:v>318</c:v>
                </c:pt>
                <c:pt idx="264">
                  <c:v>320</c:v>
                </c:pt>
                <c:pt idx="265">
                  <c:v>323</c:v>
                </c:pt>
                <c:pt idx="266">
                  <c:v>325</c:v>
                </c:pt>
                <c:pt idx="267">
                  <c:v>327</c:v>
                </c:pt>
                <c:pt idx="268">
                  <c:v>329</c:v>
                </c:pt>
                <c:pt idx="269">
                  <c:v>331</c:v>
                </c:pt>
                <c:pt idx="270">
                  <c:v>333</c:v>
                </c:pt>
                <c:pt idx="271">
                  <c:v>335</c:v>
                </c:pt>
                <c:pt idx="272">
                  <c:v>337</c:v>
                </c:pt>
                <c:pt idx="273">
                  <c:v>339</c:v>
                </c:pt>
                <c:pt idx="274">
                  <c:v>341</c:v>
                </c:pt>
                <c:pt idx="275">
                  <c:v>343</c:v>
                </c:pt>
                <c:pt idx="276">
                  <c:v>345</c:v>
                </c:pt>
                <c:pt idx="277">
                  <c:v>348</c:v>
                </c:pt>
                <c:pt idx="278">
                  <c:v>350</c:v>
                </c:pt>
                <c:pt idx="279">
                  <c:v>352</c:v>
                </c:pt>
                <c:pt idx="280">
                  <c:v>354</c:v>
                </c:pt>
                <c:pt idx="281">
                  <c:v>356</c:v>
                </c:pt>
                <c:pt idx="282">
                  <c:v>358</c:v>
                </c:pt>
                <c:pt idx="283">
                  <c:v>360</c:v>
                </c:pt>
                <c:pt idx="284">
                  <c:v>362</c:v>
                </c:pt>
                <c:pt idx="285">
                  <c:v>365</c:v>
                </c:pt>
                <c:pt idx="286">
                  <c:v>367</c:v>
                </c:pt>
                <c:pt idx="287">
                  <c:v>369</c:v>
                </c:pt>
                <c:pt idx="288">
                  <c:v>371</c:v>
                </c:pt>
                <c:pt idx="289">
                  <c:v>373</c:v>
                </c:pt>
                <c:pt idx="290">
                  <c:v>375</c:v>
                </c:pt>
                <c:pt idx="291">
                  <c:v>377</c:v>
                </c:pt>
                <c:pt idx="292">
                  <c:v>379</c:v>
                </c:pt>
                <c:pt idx="293">
                  <c:v>380</c:v>
                </c:pt>
                <c:pt idx="294">
                  <c:v>383</c:v>
                </c:pt>
                <c:pt idx="295">
                  <c:v>386</c:v>
                </c:pt>
                <c:pt idx="296">
                  <c:v>388</c:v>
                </c:pt>
                <c:pt idx="297">
                  <c:v>390</c:v>
                </c:pt>
                <c:pt idx="298">
                  <c:v>392</c:v>
                </c:pt>
                <c:pt idx="299">
                  <c:v>394</c:v>
                </c:pt>
                <c:pt idx="300">
                  <c:v>396</c:v>
                </c:pt>
                <c:pt idx="301">
                  <c:v>398</c:v>
                </c:pt>
                <c:pt idx="302">
                  <c:v>400</c:v>
                </c:pt>
                <c:pt idx="303">
                  <c:v>402</c:v>
                </c:pt>
                <c:pt idx="304">
                  <c:v>404</c:v>
                </c:pt>
                <c:pt idx="305">
                  <c:v>406</c:v>
                </c:pt>
                <c:pt idx="306">
                  <c:v>409</c:v>
                </c:pt>
                <c:pt idx="307">
                  <c:v>410</c:v>
                </c:pt>
                <c:pt idx="308">
                  <c:v>413</c:v>
                </c:pt>
                <c:pt idx="309">
                  <c:v>414</c:v>
                </c:pt>
                <c:pt idx="310">
                  <c:v>416</c:v>
                </c:pt>
                <c:pt idx="311">
                  <c:v>419</c:v>
                </c:pt>
                <c:pt idx="312">
                  <c:v>421</c:v>
                </c:pt>
                <c:pt idx="313">
                  <c:v>423</c:v>
                </c:pt>
                <c:pt idx="314">
                  <c:v>425</c:v>
                </c:pt>
                <c:pt idx="315">
                  <c:v>427</c:v>
                </c:pt>
                <c:pt idx="316">
                  <c:v>429</c:v>
                </c:pt>
                <c:pt idx="317">
                  <c:v>431</c:v>
                </c:pt>
                <c:pt idx="318">
                  <c:v>433</c:v>
                </c:pt>
                <c:pt idx="319">
                  <c:v>435</c:v>
                </c:pt>
                <c:pt idx="320">
                  <c:v>437</c:v>
                </c:pt>
                <c:pt idx="321">
                  <c:v>439</c:v>
                </c:pt>
                <c:pt idx="322">
                  <c:v>441</c:v>
                </c:pt>
                <c:pt idx="323">
                  <c:v>443</c:v>
                </c:pt>
                <c:pt idx="324">
                  <c:v>446</c:v>
                </c:pt>
                <c:pt idx="325">
                  <c:v>448</c:v>
                </c:pt>
                <c:pt idx="326">
                  <c:v>450</c:v>
                </c:pt>
                <c:pt idx="327">
                  <c:v>452</c:v>
                </c:pt>
                <c:pt idx="328">
                  <c:v>454</c:v>
                </c:pt>
                <c:pt idx="329">
                  <c:v>456</c:v>
                </c:pt>
                <c:pt idx="330">
                  <c:v>458</c:v>
                </c:pt>
                <c:pt idx="331">
                  <c:v>460</c:v>
                </c:pt>
                <c:pt idx="332">
                  <c:v>462</c:v>
                </c:pt>
                <c:pt idx="333">
                  <c:v>464</c:v>
                </c:pt>
                <c:pt idx="334">
                  <c:v>467</c:v>
                </c:pt>
                <c:pt idx="335">
                  <c:v>469</c:v>
                </c:pt>
                <c:pt idx="336">
                  <c:v>472</c:v>
                </c:pt>
                <c:pt idx="337">
                  <c:v>474</c:v>
                </c:pt>
                <c:pt idx="338">
                  <c:v>476</c:v>
                </c:pt>
                <c:pt idx="339">
                  <c:v>477</c:v>
                </c:pt>
                <c:pt idx="340">
                  <c:v>480</c:v>
                </c:pt>
                <c:pt idx="341">
                  <c:v>482</c:v>
                </c:pt>
                <c:pt idx="342">
                  <c:v>484</c:v>
                </c:pt>
                <c:pt idx="343">
                  <c:v>486</c:v>
                </c:pt>
                <c:pt idx="344">
                  <c:v>488</c:v>
                </c:pt>
                <c:pt idx="345">
                  <c:v>490</c:v>
                </c:pt>
                <c:pt idx="346">
                  <c:v>492</c:v>
                </c:pt>
                <c:pt idx="347">
                  <c:v>494</c:v>
                </c:pt>
                <c:pt idx="348">
                  <c:v>496</c:v>
                </c:pt>
                <c:pt idx="349">
                  <c:v>498</c:v>
                </c:pt>
                <c:pt idx="350">
                  <c:v>500</c:v>
                </c:pt>
                <c:pt idx="351">
                  <c:v>502</c:v>
                </c:pt>
                <c:pt idx="352">
                  <c:v>504</c:v>
                </c:pt>
                <c:pt idx="353">
                  <c:v>506</c:v>
                </c:pt>
                <c:pt idx="354">
                  <c:v>508</c:v>
                </c:pt>
                <c:pt idx="355">
                  <c:v>511</c:v>
                </c:pt>
                <c:pt idx="356">
                  <c:v>512</c:v>
                </c:pt>
                <c:pt idx="357">
                  <c:v>515</c:v>
                </c:pt>
                <c:pt idx="358">
                  <c:v>517</c:v>
                </c:pt>
                <c:pt idx="359">
                  <c:v>519</c:v>
                </c:pt>
                <c:pt idx="360">
                  <c:v>521</c:v>
                </c:pt>
                <c:pt idx="361">
                  <c:v>523</c:v>
                </c:pt>
                <c:pt idx="362">
                  <c:v>525</c:v>
                </c:pt>
                <c:pt idx="363">
                  <c:v>527</c:v>
                </c:pt>
                <c:pt idx="364">
                  <c:v>529</c:v>
                </c:pt>
                <c:pt idx="365">
                  <c:v>532</c:v>
                </c:pt>
                <c:pt idx="366">
                  <c:v>533</c:v>
                </c:pt>
                <c:pt idx="367">
                  <c:v>536</c:v>
                </c:pt>
                <c:pt idx="368">
                  <c:v>538</c:v>
                </c:pt>
                <c:pt idx="369">
                  <c:v>540</c:v>
                </c:pt>
                <c:pt idx="370">
                  <c:v>542</c:v>
                </c:pt>
                <c:pt idx="371">
                  <c:v>544</c:v>
                </c:pt>
                <c:pt idx="372">
                  <c:v>546</c:v>
                </c:pt>
                <c:pt idx="373">
                  <c:v>548</c:v>
                </c:pt>
                <c:pt idx="374">
                  <c:v>550</c:v>
                </c:pt>
                <c:pt idx="375">
                  <c:v>552</c:v>
                </c:pt>
                <c:pt idx="376">
                  <c:v>554</c:v>
                </c:pt>
                <c:pt idx="377">
                  <c:v>556</c:v>
                </c:pt>
                <c:pt idx="378">
                  <c:v>558</c:v>
                </c:pt>
                <c:pt idx="379">
                  <c:v>561</c:v>
                </c:pt>
                <c:pt idx="380">
                  <c:v>563</c:v>
                </c:pt>
                <c:pt idx="381">
                  <c:v>565</c:v>
                </c:pt>
                <c:pt idx="382">
                  <c:v>567</c:v>
                </c:pt>
                <c:pt idx="383">
                  <c:v>569</c:v>
                </c:pt>
                <c:pt idx="384">
                  <c:v>571</c:v>
                </c:pt>
                <c:pt idx="385">
                  <c:v>573</c:v>
                </c:pt>
                <c:pt idx="386">
                  <c:v>576</c:v>
                </c:pt>
                <c:pt idx="387">
                  <c:v>578</c:v>
                </c:pt>
                <c:pt idx="388">
                  <c:v>580</c:v>
                </c:pt>
                <c:pt idx="389">
                  <c:v>582</c:v>
                </c:pt>
                <c:pt idx="390">
                  <c:v>584</c:v>
                </c:pt>
                <c:pt idx="391">
                  <c:v>586</c:v>
                </c:pt>
                <c:pt idx="392">
                  <c:v>588</c:v>
                </c:pt>
                <c:pt idx="393">
                  <c:v>590</c:v>
                </c:pt>
                <c:pt idx="394">
                  <c:v>593</c:v>
                </c:pt>
                <c:pt idx="395">
                  <c:v>595</c:v>
                </c:pt>
                <c:pt idx="396">
                  <c:v>597</c:v>
                </c:pt>
                <c:pt idx="397">
                  <c:v>599</c:v>
                </c:pt>
                <c:pt idx="398">
                  <c:v>601</c:v>
                </c:pt>
                <c:pt idx="399">
                  <c:v>603</c:v>
                </c:pt>
                <c:pt idx="400">
                  <c:v>605</c:v>
                </c:pt>
                <c:pt idx="401">
                  <c:v>607</c:v>
                </c:pt>
                <c:pt idx="402">
                  <c:v>609</c:v>
                </c:pt>
                <c:pt idx="403">
                  <c:v>611</c:v>
                </c:pt>
                <c:pt idx="404">
                  <c:v>613</c:v>
                </c:pt>
                <c:pt idx="405">
                  <c:v>615</c:v>
                </c:pt>
                <c:pt idx="406">
                  <c:v>617</c:v>
                </c:pt>
                <c:pt idx="407">
                  <c:v>620</c:v>
                </c:pt>
                <c:pt idx="408">
                  <c:v>622</c:v>
                </c:pt>
                <c:pt idx="409">
                  <c:v>624</c:v>
                </c:pt>
                <c:pt idx="410">
                  <c:v>626</c:v>
                </c:pt>
                <c:pt idx="411">
                  <c:v>628</c:v>
                </c:pt>
                <c:pt idx="412">
                  <c:v>630</c:v>
                </c:pt>
                <c:pt idx="413">
                  <c:v>632</c:v>
                </c:pt>
                <c:pt idx="414">
                  <c:v>634</c:v>
                </c:pt>
                <c:pt idx="415">
                  <c:v>636</c:v>
                </c:pt>
                <c:pt idx="416">
                  <c:v>638</c:v>
                </c:pt>
                <c:pt idx="417">
                  <c:v>641</c:v>
                </c:pt>
                <c:pt idx="418">
                  <c:v>643</c:v>
                </c:pt>
                <c:pt idx="419">
                  <c:v>645</c:v>
                </c:pt>
                <c:pt idx="420">
                  <c:v>646</c:v>
                </c:pt>
                <c:pt idx="421">
                  <c:v>649</c:v>
                </c:pt>
                <c:pt idx="422">
                  <c:v>651</c:v>
                </c:pt>
                <c:pt idx="423">
                  <c:v>653</c:v>
                </c:pt>
                <c:pt idx="424">
                  <c:v>655</c:v>
                </c:pt>
                <c:pt idx="425">
                  <c:v>657</c:v>
                </c:pt>
                <c:pt idx="426">
                  <c:v>659</c:v>
                </c:pt>
                <c:pt idx="427">
                  <c:v>662</c:v>
                </c:pt>
                <c:pt idx="428">
                  <c:v>664</c:v>
                </c:pt>
                <c:pt idx="429">
                  <c:v>666</c:v>
                </c:pt>
                <c:pt idx="430">
                  <c:v>668</c:v>
                </c:pt>
                <c:pt idx="431">
                  <c:v>670</c:v>
                </c:pt>
                <c:pt idx="432">
                  <c:v>672</c:v>
                </c:pt>
                <c:pt idx="433">
                  <c:v>674</c:v>
                </c:pt>
                <c:pt idx="434">
                  <c:v>676</c:v>
                </c:pt>
                <c:pt idx="435">
                  <c:v>678</c:v>
                </c:pt>
                <c:pt idx="436">
                  <c:v>680</c:v>
                </c:pt>
                <c:pt idx="437">
                  <c:v>683</c:v>
                </c:pt>
                <c:pt idx="438">
                  <c:v>685</c:v>
                </c:pt>
                <c:pt idx="439">
                  <c:v>687</c:v>
                </c:pt>
                <c:pt idx="440">
                  <c:v>689</c:v>
                </c:pt>
                <c:pt idx="441">
                  <c:v>691</c:v>
                </c:pt>
                <c:pt idx="442">
                  <c:v>693</c:v>
                </c:pt>
                <c:pt idx="443">
                  <c:v>695</c:v>
                </c:pt>
                <c:pt idx="444">
                  <c:v>697</c:v>
                </c:pt>
                <c:pt idx="445">
                  <c:v>699</c:v>
                </c:pt>
                <c:pt idx="446">
                  <c:v>702</c:v>
                </c:pt>
                <c:pt idx="447">
                  <c:v>704</c:v>
                </c:pt>
                <c:pt idx="448">
                  <c:v>706</c:v>
                </c:pt>
                <c:pt idx="449">
                  <c:v>708</c:v>
                </c:pt>
                <c:pt idx="450">
                  <c:v>710</c:v>
                </c:pt>
                <c:pt idx="451">
                  <c:v>712</c:v>
                </c:pt>
                <c:pt idx="452">
                  <c:v>714</c:v>
                </c:pt>
                <c:pt idx="453">
                  <c:v>716</c:v>
                </c:pt>
                <c:pt idx="454">
                  <c:v>718</c:v>
                </c:pt>
                <c:pt idx="455">
                  <c:v>720</c:v>
                </c:pt>
                <c:pt idx="456">
                  <c:v>723</c:v>
                </c:pt>
                <c:pt idx="457">
                  <c:v>724</c:v>
                </c:pt>
                <c:pt idx="458">
                  <c:v>727</c:v>
                </c:pt>
                <c:pt idx="459">
                  <c:v>729</c:v>
                </c:pt>
                <c:pt idx="460">
                  <c:v>731</c:v>
                </c:pt>
                <c:pt idx="461">
                  <c:v>733</c:v>
                </c:pt>
                <c:pt idx="462">
                  <c:v>735</c:v>
                </c:pt>
                <c:pt idx="463">
                  <c:v>737</c:v>
                </c:pt>
                <c:pt idx="464">
                  <c:v>739</c:v>
                </c:pt>
                <c:pt idx="465">
                  <c:v>741</c:v>
                </c:pt>
                <c:pt idx="466">
                  <c:v>743</c:v>
                </c:pt>
                <c:pt idx="467">
                  <c:v>746</c:v>
                </c:pt>
                <c:pt idx="468">
                  <c:v>748</c:v>
                </c:pt>
                <c:pt idx="469">
                  <c:v>750</c:v>
                </c:pt>
                <c:pt idx="470">
                  <c:v>752</c:v>
                </c:pt>
                <c:pt idx="471">
                  <c:v>754</c:v>
                </c:pt>
                <c:pt idx="472">
                  <c:v>756</c:v>
                </c:pt>
                <c:pt idx="473">
                  <c:v>758</c:v>
                </c:pt>
                <c:pt idx="474">
                  <c:v>761</c:v>
                </c:pt>
                <c:pt idx="475">
                  <c:v>763</c:v>
                </c:pt>
                <c:pt idx="476">
                  <c:v>765</c:v>
                </c:pt>
                <c:pt idx="477">
                  <c:v>767</c:v>
                </c:pt>
                <c:pt idx="478">
                  <c:v>769</c:v>
                </c:pt>
                <c:pt idx="479">
                  <c:v>771</c:v>
                </c:pt>
                <c:pt idx="480">
                  <c:v>773</c:v>
                </c:pt>
                <c:pt idx="481">
                  <c:v>775</c:v>
                </c:pt>
                <c:pt idx="482">
                  <c:v>777</c:v>
                </c:pt>
                <c:pt idx="483">
                  <c:v>779</c:v>
                </c:pt>
                <c:pt idx="484">
                  <c:v>781</c:v>
                </c:pt>
                <c:pt idx="485">
                  <c:v>783</c:v>
                </c:pt>
                <c:pt idx="486">
                  <c:v>785</c:v>
                </c:pt>
                <c:pt idx="487">
                  <c:v>788</c:v>
                </c:pt>
                <c:pt idx="488">
                  <c:v>789</c:v>
                </c:pt>
                <c:pt idx="489">
                  <c:v>792</c:v>
                </c:pt>
                <c:pt idx="490">
                  <c:v>794</c:v>
                </c:pt>
                <c:pt idx="491">
                  <c:v>796</c:v>
                </c:pt>
                <c:pt idx="492">
                  <c:v>798</c:v>
                </c:pt>
                <c:pt idx="493">
                  <c:v>800</c:v>
                </c:pt>
                <c:pt idx="494">
                  <c:v>802</c:v>
                </c:pt>
                <c:pt idx="495">
                  <c:v>805</c:v>
                </c:pt>
                <c:pt idx="496">
                  <c:v>807</c:v>
                </c:pt>
                <c:pt idx="497">
                  <c:v>809</c:v>
                </c:pt>
                <c:pt idx="498">
                  <c:v>811</c:v>
                </c:pt>
                <c:pt idx="499">
                  <c:v>813</c:v>
                </c:pt>
                <c:pt idx="500">
                  <c:v>815</c:v>
                </c:pt>
                <c:pt idx="501">
                  <c:v>817</c:v>
                </c:pt>
                <c:pt idx="502">
                  <c:v>819</c:v>
                </c:pt>
                <c:pt idx="503">
                  <c:v>821</c:v>
                </c:pt>
                <c:pt idx="504">
                  <c:v>823</c:v>
                </c:pt>
                <c:pt idx="505">
                  <c:v>826</c:v>
                </c:pt>
                <c:pt idx="506">
                  <c:v>828</c:v>
                </c:pt>
                <c:pt idx="507">
                  <c:v>830</c:v>
                </c:pt>
                <c:pt idx="508">
                  <c:v>832</c:v>
                </c:pt>
                <c:pt idx="509">
                  <c:v>834</c:v>
                </c:pt>
                <c:pt idx="510">
                  <c:v>836</c:v>
                </c:pt>
                <c:pt idx="511">
                  <c:v>838</c:v>
                </c:pt>
                <c:pt idx="512">
                  <c:v>840</c:v>
                </c:pt>
                <c:pt idx="513">
                  <c:v>843</c:v>
                </c:pt>
                <c:pt idx="514">
                  <c:v>845</c:v>
                </c:pt>
                <c:pt idx="515">
                  <c:v>847</c:v>
                </c:pt>
                <c:pt idx="516">
                  <c:v>849</c:v>
                </c:pt>
                <c:pt idx="517">
                  <c:v>851</c:v>
                </c:pt>
                <c:pt idx="518">
                  <c:v>853</c:v>
                </c:pt>
                <c:pt idx="519">
                  <c:v>855</c:v>
                </c:pt>
                <c:pt idx="520">
                  <c:v>857</c:v>
                </c:pt>
                <c:pt idx="521">
                  <c:v>860</c:v>
                </c:pt>
                <c:pt idx="522">
                  <c:v>862</c:v>
                </c:pt>
                <c:pt idx="523">
                  <c:v>864</c:v>
                </c:pt>
                <c:pt idx="524">
                  <c:v>866</c:v>
                </c:pt>
                <c:pt idx="525">
                  <c:v>868</c:v>
                </c:pt>
                <c:pt idx="526">
                  <c:v>870</c:v>
                </c:pt>
                <c:pt idx="527">
                  <c:v>872</c:v>
                </c:pt>
                <c:pt idx="528">
                  <c:v>874</c:v>
                </c:pt>
                <c:pt idx="529">
                  <c:v>876</c:v>
                </c:pt>
                <c:pt idx="530">
                  <c:v>878</c:v>
                </c:pt>
                <c:pt idx="531">
                  <c:v>880</c:v>
                </c:pt>
                <c:pt idx="532">
                  <c:v>882</c:v>
                </c:pt>
                <c:pt idx="533">
                  <c:v>885</c:v>
                </c:pt>
                <c:pt idx="534">
                  <c:v>887</c:v>
                </c:pt>
                <c:pt idx="535">
                  <c:v>889</c:v>
                </c:pt>
                <c:pt idx="536">
                  <c:v>891</c:v>
                </c:pt>
                <c:pt idx="537">
                  <c:v>893</c:v>
                </c:pt>
                <c:pt idx="538">
                  <c:v>895</c:v>
                </c:pt>
                <c:pt idx="539">
                  <c:v>897</c:v>
                </c:pt>
                <c:pt idx="540">
                  <c:v>900</c:v>
                </c:pt>
                <c:pt idx="541">
                  <c:v>901</c:v>
                </c:pt>
                <c:pt idx="542">
                  <c:v>904</c:v>
                </c:pt>
                <c:pt idx="543">
                  <c:v>906</c:v>
                </c:pt>
                <c:pt idx="544">
                  <c:v>908</c:v>
                </c:pt>
                <c:pt idx="545">
                  <c:v>910</c:v>
                </c:pt>
                <c:pt idx="546">
                  <c:v>912</c:v>
                </c:pt>
                <c:pt idx="547">
                  <c:v>914</c:v>
                </c:pt>
                <c:pt idx="548">
                  <c:v>916</c:v>
                </c:pt>
                <c:pt idx="549">
                  <c:v>918</c:v>
                </c:pt>
                <c:pt idx="550">
                  <c:v>919</c:v>
                </c:pt>
                <c:pt idx="551">
                  <c:v>918</c:v>
                </c:pt>
                <c:pt idx="552">
                  <c:v>918</c:v>
                </c:pt>
                <c:pt idx="553">
                  <c:v>919</c:v>
                </c:pt>
                <c:pt idx="554">
                  <c:v>918</c:v>
                </c:pt>
                <c:pt idx="555">
                  <c:v>918</c:v>
                </c:pt>
                <c:pt idx="556">
                  <c:v>918</c:v>
                </c:pt>
                <c:pt idx="557">
                  <c:v>918</c:v>
                </c:pt>
                <c:pt idx="558">
                  <c:v>918</c:v>
                </c:pt>
                <c:pt idx="559">
                  <c:v>918</c:v>
                </c:pt>
                <c:pt idx="560">
                  <c:v>918</c:v>
                </c:pt>
                <c:pt idx="561">
                  <c:v>918</c:v>
                </c:pt>
                <c:pt idx="562">
                  <c:v>918</c:v>
                </c:pt>
                <c:pt idx="563">
                  <c:v>918</c:v>
                </c:pt>
                <c:pt idx="564">
                  <c:v>918</c:v>
                </c:pt>
                <c:pt idx="565">
                  <c:v>918</c:v>
                </c:pt>
                <c:pt idx="566">
                  <c:v>918</c:v>
                </c:pt>
                <c:pt idx="567">
                  <c:v>918</c:v>
                </c:pt>
                <c:pt idx="568">
                  <c:v>918</c:v>
                </c:pt>
                <c:pt idx="569">
                  <c:v>918</c:v>
                </c:pt>
                <c:pt idx="570">
                  <c:v>918</c:v>
                </c:pt>
                <c:pt idx="571">
                  <c:v>918</c:v>
                </c:pt>
                <c:pt idx="572">
                  <c:v>918</c:v>
                </c:pt>
                <c:pt idx="573">
                  <c:v>918</c:v>
                </c:pt>
                <c:pt idx="574">
                  <c:v>918</c:v>
                </c:pt>
                <c:pt idx="575">
                  <c:v>918</c:v>
                </c:pt>
                <c:pt idx="576">
                  <c:v>917</c:v>
                </c:pt>
                <c:pt idx="577">
                  <c:v>918</c:v>
                </c:pt>
                <c:pt idx="578">
                  <c:v>918</c:v>
                </c:pt>
                <c:pt idx="579">
                  <c:v>918</c:v>
                </c:pt>
                <c:pt idx="580">
                  <c:v>917</c:v>
                </c:pt>
                <c:pt idx="581">
                  <c:v>918</c:v>
                </c:pt>
                <c:pt idx="582">
                  <c:v>918</c:v>
                </c:pt>
                <c:pt idx="583">
                  <c:v>918</c:v>
                </c:pt>
                <c:pt idx="584">
                  <c:v>918</c:v>
                </c:pt>
                <c:pt idx="585">
                  <c:v>918</c:v>
                </c:pt>
                <c:pt idx="586">
                  <c:v>917</c:v>
                </c:pt>
                <c:pt idx="587">
                  <c:v>917</c:v>
                </c:pt>
                <c:pt idx="588">
                  <c:v>917</c:v>
                </c:pt>
                <c:pt idx="589">
                  <c:v>917</c:v>
                </c:pt>
                <c:pt idx="590">
                  <c:v>917</c:v>
                </c:pt>
                <c:pt idx="591">
                  <c:v>917</c:v>
                </c:pt>
                <c:pt idx="592">
                  <c:v>917</c:v>
                </c:pt>
                <c:pt idx="593">
                  <c:v>917</c:v>
                </c:pt>
                <c:pt idx="594">
                  <c:v>917</c:v>
                </c:pt>
                <c:pt idx="595">
                  <c:v>917</c:v>
                </c:pt>
                <c:pt idx="596">
                  <c:v>917</c:v>
                </c:pt>
                <c:pt idx="597">
                  <c:v>917</c:v>
                </c:pt>
                <c:pt idx="598">
                  <c:v>917</c:v>
                </c:pt>
                <c:pt idx="599">
                  <c:v>917</c:v>
                </c:pt>
                <c:pt idx="600">
                  <c:v>917</c:v>
                </c:pt>
                <c:pt idx="601">
                  <c:v>917</c:v>
                </c:pt>
                <c:pt idx="602">
                  <c:v>917</c:v>
                </c:pt>
                <c:pt idx="603">
                  <c:v>917</c:v>
                </c:pt>
                <c:pt idx="604">
                  <c:v>917</c:v>
                </c:pt>
                <c:pt idx="605">
                  <c:v>917</c:v>
                </c:pt>
                <c:pt idx="606">
                  <c:v>917</c:v>
                </c:pt>
                <c:pt idx="607">
                  <c:v>917</c:v>
                </c:pt>
                <c:pt idx="608">
                  <c:v>917</c:v>
                </c:pt>
                <c:pt idx="609">
                  <c:v>917</c:v>
                </c:pt>
                <c:pt idx="610">
                  <c:v>917</c:v>
                </c:pt>
                <c:pt idx="611">
                  <c:v>917</c:v>
                </c:pt>
                <c:pt idx="612">
                  <c:v>917</c:v>
                </c:pt>
                <c:pt idx="613">
                  <c:v>917</c:v>
                </c:pt>
                <c:pt idx="614">
                  <c:v>917</c:v>
                </c:pt>
                <c:pt idx="615">
                  <c:v>917</c:v>
                </c:pt>
                <c:pt idx="616">
                  <c:v>917</c:v>
                </c:pt>
                <c:pt idx="617">
                  <c:v>917</c:v>
                </c:pt>
                <c:pt idx="618">
                  <c:v>917</c:v>
                </c:pt>
                <c:pt idx="619">
                  <c:v>917</c:v>
                </c:pt>
                <c:pt idx="620">
                  <c:v>917</c:v>
                </c:pt>
                <c:pt idx="621">
                  <c:v>917</c:v>
                </c:pt>
                <c:pt idx="622">
                  <c:v>917</c:v>
                </c:pt>
                <c:pt idx="623">
                  <c:v>917</c:v>
                </c:pt>
                <c:pt idx="624">
                  <c:v>917</c:v>
                </c:pt>
                <c:pt idx="625">
                  <c:v>917</c:v>
                </c:pt>
                <c:pt idx="626">
                  <c:v>917</c:v>
                </c:pt>
                <c:pt idx="627">
                  <c:v>917</c:v>
                </c:pt>
                <c:pt idx="628">
                  <c:v>917</c:v>
                </c:pt>
                <c:pt idx="629">
                  <c:v>917</c:v>
                </c:pt>
                <c:pt idx="630">
                  <c:v>917</c:v>
                </c:pt>
                <c:pt idx="631">
                  <c:v>917</c:v>
                </c:pt>
                <c:pt idx="632">
                  <c:v>917</c:v>
                </c:pt>
                <c:pt idx="633">
                  <c:v>917</c:v>
                </c:pt>
                <c:pt idx="634">
                  <c:v>917</c:v>
                </c:pt>
                <c:pt idx="635">
                  <c:v>917</c:v>
                </c:pt>
                <c:pt idx="636">
                  <c:v>917</c:v>
                </c:pt>
                <c:pt idx="637">
                  <c:v>917</c:v>
                </c:pt>
                <c:pt idx="638">
                  <c:v>917</c:v>
                </c:pt>
                <c:pt idx="639">
                  <c:v>917</c:v>
                </c:pt>
                <c:pt idx="640">
                  <c:v>917</c:v>
                </c:pt>
                <c:pt idx="641">
                  <c:v>917</c:v>
                </c:pt>
                <c:pt idx="642">
                  <c:v>917</c:v>
                </c:pt>
                <c:pt idx="643">
                  <c:v>917</c:v>
                </c:pt>
                <c:pt idx="644">
                  <c:v>917</c:v>
                </c:pt>
                <c:pt idx="645">
                  <c:v>917</c:v>
                </c:pt>
                <c:pt idx="646">
                  <c:v>917</c:v>
                </c:pt>
                <c:pt idx="647">
                  <c:v>917</c:v>
                </c:pt>
                <c:pt idx="648">
                  <c:v>917</c:v>
                </c:pt>
                <c:pt idx="649">
                  <c:v>917</c:v>
                </c:pt>
                <c:pt idx="650">
                  <c:v>917</c:v>
                </c:pt>
                <c:pt idx="651">
                  <c:v>917</c:v>
                </c:pt>
                <c:pt idx="652">
                  <c:v>917</c:v>
                </c:pt>
                <c:pt idx="653">
                  <c:v>917</c:v>
                </c:pt>
                <c:pt idx="654">
                  <c:v>917</c:v>
                </c:pt>
                <c:pt idx="655">
                  <c:v>917</c:v>
                </c:pt>
                <c:pt idx="656">
                  <c:v>917</c:v>
                </c:pt>
                <c:pt idx="657">
                  <c:v>917</c:v>
                </c:pt>
                <c:pt idx="658">
                  <c:v>917</c:v>
                </c:pt>
                <c:pt idx="659">
                  <c:v>917</c:v>
                </c:pt>
                <c:pt idx="660">
                  <c:v>917</c:v>
                </c:pt>
                <c:pt idx="661">
                  <c:v>917</c:v>
                </c:pt>
                <c:pt idx="662">
                  <c:v>917</c:v>
                </c:pt>
                <c:pt idx="663">
                  <c:v>917</c:v>
                </c:pt>
                <c:pt idx="664">
                  <c:v>917</c:v>
                </c:pt>
                <c:pt idx="665">
                  <c:v>917</c:v>
                </c:pt>
                <c:pt idx="666">
                  <c:v>917</c:v>
                </c:pt>
                <c:pt idx="667">
                  <c:v>917</c:v>
                </c:pt>
                <c:pt idx="668">
                  <c:v>917</c:v>
                </c:pt>
                <c:pt idx="669">
                  <c:v>917</c:v>
                </c:pt>
                <c:pt idx="670">
                  <c:v>917</c:v>
                </c:pt>
                <c:pt idx="671">
                  <c:v>917</c:v>
                </c:pt>
                <c:pt idx="672">
                  <c:v>917</c:v>
                </c:pt>
                <c:pt idx="673">
                  <c:v>917</c:v>
                </c:pt>
                <c:pt idx="674">
                  <c:v>917</c:v>
                </c:pt>
                <c:pt idx="675">
                  <c:v>917</c:v>
                </c:pt>
                <c:pt idx="676">
                  <c:v>917</c:v>
                </c:pt>
                <c:pt idx="677">
                  <c:v>917</c:v>
                </c:pt>
                <c:pt idx="678">
                  <c:v>917</c:v>
                </c:pt>
                <c:pt idx="679">
                  <c:v>917</c:v>
                </c:pt>
                <c:pt idx="680">
                  <c:v>917</c:v>
                </c:pt>
                <c:pt idx="681">
                  <c:v>917</c:v>
                </c:pt>
                <c:pt idx="682">
                  <c:v>917</c:v>
                </c:pt>
                <c:pt idx="683">
                  <c:v>917</c:v>
                </c:pt>
                <c:pt idx="684">
                  <c:v>917</c:v>
                </c:pt>
                <c:pt idx="685">
                  <c:v>917</c:v>
                </c:pt>
                <c:pt idx="686">
                  <c:v>917</c:v>
                </c:pt>
                <c:pt idx="687">
                  <c:v>917</c:v>
                </c:pt>
                <c:pt idx="688">
                  <c:v>917</c:v>
                </c:pt>
                <c:pt idx="689">
                  <c:v>917</c:v>
                </c:pt>
                <c:pt idx="690">
                  <c:v>917</c:v>
                </c:pt>
                <c:pt idx="691">
                  <c:v>917</c:v>
                </c:pt>
                <c:pt idx="692">
                  <c:v>917</c:v>
                </c:pt>
                <c:pt idx="693">
                  <c:v>917</c:v>
                </c:pt>
                <c:pt idx="694">
                  <c:v>917</c:v>
                </c:pt>
              </c:numCache>
            </c:numRef>
          </c:xVal>
          <c:yVal>
            <c:numRef>
              <c:f>'800 bar'!$V$6:$V$700</c:f>
              <c:numCache>
                <c:formatCode>General</c:formatCode>
                <c:ptCount val="695"/>
                <c:pt idx="0">
                  <c:v>0.61500000000000044</c:v>
                </c:pt>
                <c:pt idx="1">
                  <c:v>0.61500000000000044</c:v>
                </c:pt>
                <c:pt idx="2">
                  <c:v>0.61500000000000044</c:v>
                </c:pt>
                <c:pt idx="3">
                  <c:v>0.61500000000000044</c:v>
                </c:pt>
                <c:pt idx="4">
                  <c:v>0.61500000000000044</c:v>
                </c:pt>
                <c:pt idx="5">
                  <c:v>0.61500000000000044</c:v>
                </c:pt>
                <c:pt idx="6">
                  <c:v>0.61500000000000044</c:v>
                </c:pt>
                <c:pt idx="7">
                  <c:v>0.61500000000000044</c:v>
                </c:pt>
                <c:pt idx="8">
                  <c:v>0.61500000000000044</c:v>
                </c:pt>
                <c:pt idx="9">
                  <c:v>0.61500000000000044</c:v>
                </c:pt>
                <c:pt idx="10">
                  <c:v>0.61500000000000044</c:v>
                </c:pt>
                <c:pt idx="11">
                  <c:v>0.61500000000000044</c:v>
                </c:pt>
                <c:pt idx="12">
                  <c:v>0.61500000000000044</c:v>
                </c:pt>
                <c:pt idx="13">
                  <c:v>0.61500000000000044</c:v>
                </c:pt>
                <c:pt idx="14">
                  <c:v>0.61500000000000044</c:v>
                </c:pt>
                <c:pt idx="15">
                  <c:v>0.61500000000000044</c:v>
                </c:pt>
                <c:pt idx="16">
                  <c:v>0.61500000000000044</c:v>
                </c:pt>
                <c:pt idx="17">
                  <c:v>0.61500000000000044</c:v>
                </c:pt>
                <c:pt idx="18">
                  <c:v>0.61500000000000044</c:v>
                </c:pt>
                <c:pt idx="19">
                  <c:v>0.61500000000000044</c:v>
                </c:pt>
                <c:pt idx="20">
                  <c:v>0.61500000000000044</c:v>
                </c:pt>
                <c:pt idx="21">
                  <c:v>0.61500000000000044</c:v>
                </c:pt>
                <c:pt idx="22">
                  <c:v>0.61500000000000044</c:v>
                </c:pt>
                <c:pt idx="23">
                  <c:v>0.61500000000000044</c:v>
                </c:pt>
                <c:pt idx="24">
                  <c:v>0.61500000000000044</c:v>
                </c:pt>
                <c:pt idx="25">
                  <c:v>0.61500000000000044</c:v>
                </c:pt>
                <c:pt idx="26">
                  <c:v>0.61500000000000044</c:v>
                </c:pt>
                <c:pt idx="27">
                  <c:v>0.61500000000000044</c:v>
                </c:pt>
                <c:pt idx="28">
                  <c:v>0.61500000000000044</c:v>
                </c:pt>
                <c:pt idx="29">
                  <c:v>0.61500000000000044</c:v>
                </c:pt>
                <c:pt idx="30">
                  <c:v>0.61518869559715561</c:v>
                </c:pt>
                <c:pt idx="31">
                  <c:v>0.61481148369372696</c:v>
                </c:pt>
                <c:pt idx="32">
                  <c:v>0.61471729269380138</c:v>
                </c:pt>
                <c:pt idx="33">
                  <c:v>0.61443498791945028</c:v>
                </c:pt>
                <c:pt idx="34">
                  <c:v>0.61377783729750146</c:v>
                </c:pt>
                <c:pt idx="35">
                  <c:v>0.61293612495966909</c:v>
                </c:pt>
                <c:pt idx="36">
                  <c:v>0.61247005261219556</c:v>
                </c:pt>
                <c:pt idx="37">
                  <c:v>0.61237697014917614</c:v>
                </c:pt>
                <c:pt idx="38">
                  <c:v>0.6122839316147024</c:v>
                </c:pt>
                <c:pt idx="39">
                  <c:v>0.61237697014917614</c:v>
                </c:pt>
                <c:pt idx="40">
                  <c:v>0.61237697014917614</c:v>
                </c:pt>
                <c:pt idx="41">
                  <c:v>0.61284282238054388</c:v>
                </c:pt>
                <c:pt idx="42">
                  <c:v>0.61424700793552089</c:v>
                </c:pt>
                <c:pt idx="43">
                  <c:v>0.61471729269380138</c:v>
                </c:pt>
                <c:pt idx="44">
                  <c:v>0.61500000000000044</c:v>
                </c:pt>
                <c:pt idx="45">
                  <c:v>0.61509432537102782</c:v>
                </c:pt>
                <c:pt idx="46">
                  <c:v>0.61518869559715561</c:v>
                </c:pt>
                <c:pt idx="47">
                  <c:v>0.61509432537102782</c:v>
                </c:pt>
                <c:pt idx="48">
                  <c:v>0.61519990342582564</c:v>
                </c:pt>
                <c:pt idx="49">
                  <c:v>0.61500000000000044</c:v>
                </c:pt>
                <c:pt idx="50">
                  <c:v>0.61481148369372696</c:v>
                </c:pt>
                <c:pt idx="51">
                  <c:v>0.61471729269380138</c:v>
                </c:pt>
                <c:pt idx="52">
                  <c:v>0.61471729269380138</c:v>
                </c:pt>
                <c:pt idx="53">
                  <c:v>0.61424700793552089</c:v>
                </c:pt>
                <c:pt idx="54">
                  <c:v>0.61359048009813011</c:v>
                </c:pt>
                <c:pt idx="55">
                  <c:v>0.612924605096966</c:v>
                </c:pt>
                <c:pt idx="56">
                  <c:v>0.61245846275618565</c:v>
                </c:pt>
                <c:pt idx="57">
                  <c:v>0.61227231386248282</c:v>
                </c:pt>
                <c:pt idx="58">
                  <c:v>0.61227231386248282</c:v>
                </c:pt>
                <c:pt idx="59">
                  <c:v>0.61216770220467542</c:v>
                </c:pt>
                <c:pt idx="60">
                  <c:v>0.61227231386248282</c:v>
                </c:pt>
                <c:pt idx="61">
                  <c:v>0.61216770220467542</c:v>
                </c:pt>
                <c:pt idx="62">
                  <c:v>0.61216770220467542</c:v>
                </c:pt>
                <c:pt idx="63">
                  <c:v>0.61216770220467542</c:v>
                </c:pt>
                <c:pt idx="64">
                  <c:v>0.61227231386248282</c:v>
                </c:pt>
                <c:pt idx="65">
                  <c:v>0.61236536633785488</c:v>
                </c:pt>
                <c:pt idx="66">
                  <c:v>0.61216770220467542</c:v>
                </c:pt>
                <c:pt idx="67">
                  <c:v>0.61226072470849369</c:v>
                </c:pt>
                <c:pt idx="68">
                  <c:v>0.61206313514835287</c:v>
                </c:pt>
                <c:pt idx="69">
                  <c:v>0.61216770220467542</c:v>
                </c:pt>
                <c:pt idx="70">
                  <c:v>0.61215612769669969</c:v>
                </c:pt>
                <c:pt idx="71">
                  <c:v>0.61206313514835287</c:v>
                </c:pt>
                <c:pt idx="72">
                  <c:v>0.61206313514835287</c:v>
                </c:pt>
                <c:pt idx="73">
                  <c:v>0.61309990769548417</c:v>
                </c:pt>
                <c:pt idx="74">
                  <c:v>0.61468362785925867</c:v>
                </c:pt>
                <c:pt idx="75">
                  <c:v>0.61506083281920565</c:v>
                </c:pt>
                <c:pt idx="76">
                  <c:v>0.61544983363223094</c:v>
                </c:pt>
                <c:pt idx="77">
                  <c:v>0.61544983363223094</c:v>
                </c:pt>
                <c:pt idx="78">
                  <c:v>0.6157447685138242</c:v>
                </c:pt>
                <c:pt idx="79">
                  <c:v>0.61582841950693323</c:v>
                </c:pt>
                <c:pt idx="80">
                  <c:v>0.61572267139407477</c:v>
                </c:pt>
                <c:pt idx="81">
                  <c:v>0.61572267139407477</c:v>
                </c:pt>
                <c:pt idx="82">
                  <c:v>0.61572267139407477</c:v>
                </c:pt>
                <c:pt idx="83">
                  <c:v>0.61697939293530391</c:v>
                </c:pt>
                <c:pt idx="84">
                  <c:v>0.61625186460676562</c:v>
                </c:pt>
                <c:pt idx="85">
                  <c:v>0.61644167374858727</c:v>
                </c:pt>
                <c:pt idx="86">
                  <c:v>0.61724674518586853</c:v>
                </c:pt>
                <c:pt idx="87">
                  <c:v>0.61837434155613125</c:v>
                </c:pt>
                <c:pt idx="88">
                  <c:v>0.61887531148843511</c:v>
                </c:pt>
                <c:pt idx="89">
                  <c:v>0.61906711013801152</c:v>
                </c:pt>
                <c:pt idx="90">
                  <c:v>0.61954741138713165</c:v>
                </c:pt>
                <c:pt idx="91">
                  <c:v>0.61965460010428453</c:v>
                </c:pt>
                <c:pt idx="92">
                  <c:v>0.61994342786969414</c:v>
                </c:pt>
                <c:pt idx="93">
                  <c:v>0.62024360234256892</c:v>
                </c:pt>
                <c:pt idx="94">
                  <c:v>0.62046951395845962</c:v>
                </c:pt>
                <c:pt idx="95">
                  <c:v>0.62006174677112469</c:v>
                </c:pt>
                <c:pt idx="96">
                  <c:v>0.62046951395845962</c:v>
                </c:pt>
                <c:pt idx="97">
                  <c:v>0.62036201519945444</c:v>
                </c:pt>
                <c:pt idx="98">
                  <c:v>0.6206736306681252</c:v>
                </c:pt>
                <c:pt idx="99">
                  <c:v>0.6206736306681252</c:v>
                </c:pt>
                <c:pt idx="100">
                  <c:v>0.6206736306681252</c:v>
                </c:pt>
                <c:pt idx="101">
                  <c:v>0.6206736306681252</c:v>
                </c:pt>
                <c:pt idx="102">
                  <c:v>0.62086691325082799</c:v>
                </c:pt>
                <c:pt idx="103">
                  <c:v>0.6210603816679745</c:v>
                </c:pt>
                <c:pt idx="104">
                  <c:v>0.62096362421312579</c:v>
                </c:pt>
                <c:pt idx="105">
                  <c:v>0.6207702487471326</c:v>
                </c:pt>
                <c:pt idx="106">
                  <c:v>0.62086691325082799</c:v>
                </c:pt>
                <c:pt idx="107">
                  <c:v>0.62096362421312579</c:v>
                </c:pt>
                <c:pt idx="108">
                  <c:v>0.62097459902137431</c:v>
                </c:pt>
                <c:pt idx="109">
                  <c:v>0.62097459902137431</c:v>
                </c:pt>
                <c:pt idx="110">
                  <c:v>0.62116813050219333</c:v>
                </c:pt>
                <c:pt idx="111">
                  <c:v>0.6212759257420315</c:v>
                </c:pt>
                <c:pt idx="112">
                  <c:v>0.62138376741632639</c:v>
                </c:pt>
                <c:pt idx="113">
                  <c:v>0.6213727928593995</c:v>
                </c:pt>
                <c:pt idx="114">
                  <c:v>0.62126496604298032</c:v>
                </c:pt>
                <c:pt idx="115">
                  <c:v>0.62148066612746333</c:v>
                </c:pt>
                <c:pt idx="116">
                  <c:v>0.62148066612746333</c:v>
                </c:pt>
                <c:pt idx="117">
                  <c:v>0.62148066612746333</c:v>
                </c:pt>
                <c:pt idx="118">
                  <c:v>0.6213727928593995</c:v>
                </c:pt>
                <c:pt idx="119">
                  <c:v>0.6213727928593995</c:v>
                </c:pt>
                <c:pt idx="120">
                  <c:v>0.6213727928593995</c:v>
                </c:pt>
                <c:pt idx="121">
                  <c:v>0.6213727928593995</c:v>
                </c:pt>
                <c:pt idx="122">
                  <c:v>0.62158858587604515</c:v>
                </c:pt>
                <c:pt idx="123">
                  <c:v>0.62148066612746333</c:v>
                </c:pt>
                <c:pt idx="124">
                  <c:v>0.62148066612746333</c:v>
                </c:pt>
                <c:pt idx="125">
                  <c:v>0.62169655213404285</c:v>
                </c:pt>
                <c:pt idx="126">
                  <c:v>0.62148066612746333</c:v>
                </c:pt>
                <c:pt idx="127">
                  <c:v>0.6213727928593995</c:v>
                </c:pt>
                <c:pt idx="128">
                  <c:v>0.62148066612746333</c:v>
                </c:pt>
                <c:pt idx="129">
                  <c:v>0.62148066612746333</c:v>
                </c:pt>
                <c:pt idx="130">
                  <c:v>0.62148066612746333</c:v>
                </c:pt>
                <c:pt idx="131">
                  <c:v>0.62126496604298032</c:v>
                </c:pt>
                <c:pt idx="132">
                  <c:v>0.62126496604298032</c:v>
                </c:pt>
                <c:pt idx="133">
                  <c:v>0.6213727928593995</c:v>
                </c:pt>
                <c:pt idx="134">
                  <c:v>0.62136184816271811</c:v>
                </c:pt>
                <c:pt idx="135">
                  <c:v>0.62148066612746333</c:v>
                </c:pt>
                <c:pt idx="136">
                  <c:v>0.6213727928593995</c:v>
                </c:pt>
                <c:pt idx="137">
                  <c:v>0.62136184816271811</c:v>
                </c:pt>
                <c:pt idx="138">
                  <c:v>0.62146970657412914</c:v>
                </c:pt>
                <c:pt idx="139">
                  <c:v>0.6213727928593995</c:v>
                </c:pt>
                <c:pt idx="140">
                  <c:v>0.62157761145438728</c:v>
                </c:pt>
                <c:pt idx="141">
                  <c:v>0.62148066612746333</c:v>
                </c:pt>
                <c:pt idx="142">
                  <c:v>0.62167460343119541</c:v>
                </c:pt>
                <c:pt idx="143">
                  <c:v>0.62125403619129294</c:v>
                </c:pt>
                <c:pt idx="144">
                  <c:v>0.6213727928593995</c:v>
                </c:pt>
                <c:pt idx="145">
                  <c:v>0.62167460343119541</c:v>
                </c:pt>
                <c:pt idx="146">
                  <c:v>0.62157761145438728</c:v>
                </c:pt>
                <c:pt idx="147">
                  <c:v>0.62146970657412914</c:v>
                </c:pt>
                <c:pt idx="148">
                  <c:v>0.62146970657412914</c:v>
                </c:pt>
                <c:pt idx="149">
                  <c:v>0.62156666692030249</c:v>
                </c:pt>
                <c:pt idx="150">
                  <c:v>0.62146970657412914</c:v>
                </c:pt>
                <c:pt idx="151">
                  <c:v>0.62156666692030249</c:v>
                </c:pt>
                <c:pt idx="152">
                  <c:v>0.62167460343119541</c:v>
                </c:pt>
                <c:pt idx="153">
                  <c:v>0.62145877689547269</c:v>
                </c:pt>
                <c:pt idx="154">
                  <c:v>0.62146970657412914</c:v>
                </c:pt>
                <c:pt idx="155">
                  <c:v>0.62157761145438728</c:v>
                </c:pt>
                <c:pt idx="156">
                  <c:v>0.62167460343119541</c:v>
                </c:pt>
                <c:pt idx="157">
                  <c:v>0.62157761145438728</c:v>
                </c:pt>
                <c:pt idx="158">
                  <c:v>0.62157761145438728</c:v>
                </c:pt>
                <c:pt idx="159">
                  <c:v>0.62157761145438728</c:v>
                </c:pt>
                <c:pt idx="160">
                  <c:v>0.62157761145438728</c:v>
                </c:pt>
                <c:pt idx="161">
                  <c:v>0.62156666692030249</c:v>
                </c:pt>
                <c:pt idx="162">
                  <c:v>0.6216636739320367</c:v>
                </c:pt>
                <c:pt idx="163">
                  <c:v>0.62168556283237841</c:v>
                </c:pt>
                <c:pt idx="164">
                  <c:v>0.62167460343119541</c:v>
                </c:pt>
                <c:pt idx="165">
                  <c:v>0.62199869216935244</c:v>
                </c:pt>
                <c:pt idx="166">
                  <c:v>0.62210681491372455</c:v>
                </c:pt>
                <c:pt idx="167">
                  <c:v>0.62190160519722471</c:v>
                </c:pt>
                <c:pt idx="168">
                  <c:v>0.62210681491372455</c:v>
                </c:pt>
                <c:pt idx="169">
                  <c:v>0.62200969624197344</c:v>
                </c:pt>
                <c:pt idx="170">
                  <c:v>0.62231218145403278</c:v>
                </c:pt>
                <c:pt idx="171">
                  <c:v>0.62221498428889721</c:v>
                </c:pt>
                <c:pt idx="172">
                  <c:v>0.62211783390023934</c:v>
                </c:pt>
                <c:pt idx="173">
                  <c:v>0.62232320032389055</c:v>
                </c:pt>
                <c:pt idx="174">
                  <c:v>0.62233424917338021</c:v>
                </c:pt>
                <c:pt idx="175">
                  <c:v>0.62232320032389055</c:v>
                </c:pt>
                <c:pt idx="176">
                  <c:v>0.62253977248953996</c:v>
                </c:pt>
                <c:pt idx="177">
                  <c:v>0.62253977248953996</c:v>
                </c:pt>
                <c:pt idx="178">
                  <c:v>0.62285388774545114</c:v>
                </c:pt>
                <c:pt idx="179">
                  <c:v>0.62275653164332112</c:v>
                </c:pt>
                <c:pt idx="180">
                  <c:v>0.62285388774545114</c:v>
                </c:pt>
                <c:pt idx="181">
                  <c:v>0.62276764035980581</c:v>
                </c:pt>
                <c:pt idx="182">
                  <c:v>0.62298461673894523</c:v>
                </c:pt>
                <c:pt idx="183">
                  <c:v>0.62298461673894523</c:v>
                </c:pt>
                <c:pt idx="184">
                  <c:v>0.62308202148661251</c:v>
                </c:pt>
                <c:pt idx="185">
                  <c:v>0.62308202148661251</c:v>
                </c:pt>
                <c:pt idx="186">
                  <c:v>0.62340793336576583</c:v>
                </c:pt>
                <c:pt idx="187">
                  <c:v>0.62331043294667865</c:v>
                </c:pt>
                <c:pt idx="188">
                  <c:v>0.62329924913110979</c:v>
                </c:pt>
                <c:pt idx="189">
                  <c:v>0.62329924913110979</c:v>
                </c:pt>
                <c:pt idx="190">
                  <c:v>0.62309317522709462</c:v>
                </c:pt>
                <c:pt idx="191">
                  <c:v>0.62340793336576583</c:v>
                </c:pt>
                <c:pt idx="192">
                  <c:v>0.62352787851910185</c:v>
                </c:pt>
                <c:pt idx="193">
                  <c:v>0.6234191322366387</c:v>
                </c:pt>
                <c:pt idx="194">
                  <c:v>0.62351666458107091</c:v>
                </c:pt>
                <c:pt idx="195">
                  <c:v>0.62363667182338944</c:v>
                </c:pt>
                <c:pt idx="196">
                  <c:v>0.62373426807090182</c:v>
                </c:pt>
                <c:pt idx="197">
                  <c:v>0.62395205983539814</c:v>
                </c:pt>
                <c:pt idx="198">
                  <c:v>0.62374551217885243</c:v>
                </c:pt>
                <c:pt idx="199">
                  <c:v>0.62384314040412714</c:v>
                </c:pt>
                <c:pt idx="200">
                  <c:v>0.62385439961486033</c:v>
                </c:pt>
                <c:pt idx="201">
                  <c:v>0.62395205983539814</c:v>
                </c:pt>
                <c:pt idx="202">
                  <c:v>0.62395205983539814</c:v>
                </c:pt>
                <c:pt idx="203">
                  <c:v>0.62406102639412786</c:v>
                </c:pt>
                <c:pt idx="204">
                  <c:v>0.62385439961486033</c:v>
                </c:pt>
                <c:pt idx="205">
                  <c:v>0.62396333416081262</c:v>
                </c:pt>
                <c:pt idx="206">
                  <c:v>0.62417004010974964</c:v>
                </c:pt>
                <c:pt idx="207">
                  <c:v>0.62407231584613032</c:v>
                </c:pt>
                <c:pt idx="208">
                  <c:v>0.62396333416081262</c:v>
                </c:pt>
                <c:pt idx="209">
                  <c:v>0.62396333416081262</c:v>
                </c:pt>
                <c:pt idx="210">
                  <c:v>0.62407231584613032</c:v>
                </c:pt>
                <c:pt idx="211">
                  <c:v>0.6241813447002601</c:v>
                </c:pt>
                <c:pt idx="212">
                  <c:v>0.62449736449270399</c:v>
                </c:pt>
                <c:pt idx="213">
                  <c:v>0.62439954403286735</c:v>
                </c:pt>
                <c:pt idx="214">
                  <c:v>0.6242904207526746</c:v>
                </c:pt>
                <c:pt idx="215">
                  <c:v>0.62450871457036061</c:v>
                </c:pt>
                <c:pt idx="216">
                  <c:v>0.62439954403286735</c:v>
                </c:pt>
                <c:pt idx="217">
                  <c:v>0.62450871457036061</c:v>
                </c:pt>
                <c:pt idx="218">
                  <c:v>0.62441090916235309</c:v>
                </c:pt>
                <c:pt idx="219">
                  <c:v>0.62441090916235309</c:v>
                </c:pt>
                <c:pt idx="220">
                  <c:v>0.62461793239469943</c:v>
                </c:pt>
                <c:pt idx="221">
                  <c:v>0.62461793239469943</c:v>
                </c:pt>
                <c:pt idx="222">
                  <c:v>0.62460656713075025</c:v>
                </c:pt>
                <c:pt idx="223">
                  <c:v>0.62461793239469943</c:v>
                </c:pt>
                <c:pt idx="224">
                  <c:v>0.62461793239469943</c:v>
                </c:pt>
                <c:pt idx="225">
                  <c:v>0.62472719753545314</c:v>
                </c:pt>
                <c:pt idx="226">
                  <c:v>0.62484793597349475</c:v>
                </c:pt>
                <c:pt idx="227">
                  <c:v>0.62461793239469943</c:v>
                </c:pt>
                <c:pt idx="228">
                  <c:v>0.62483651002221718</c:v>
                </c:pt>
                <c:pt idx="229">
                  <c:v>0.62473860826330296</c:v>
                </c:pt>
                <c:pt idx="230">
                  <c:v>0.62473860826330296</c:v>
                </c:pt>
                <c:pt idx="231">
                  <c:v>0.62494586988461265</c:v>
                </c:pt>
                <c:pt idx="232">
                  <c:v>0.62484793597349475</c:v>
                </c:pt>
                <c:pt idx="233">
                  <c:v>0.62495731107132102</c:v>
                </c:pt>
                <c:pt idx="234">
                  <c:v>0.62505527715228293</c:v>
                </c:pt>
                <c:pt idx="235">
                  <c:v>0.62495731107132102</c:v>
                </c:pt>
                <c:pt idx="236">
                  <c:v>0.62495731107132102</c:v>
                </c:pt>
                <c:pt idx="237">
                  <c:v>0.62495731107132102</c:v>
                </c:pt>
                <c:pt idx="238">
                  <c:v>0.62495731107132102</c:v>
                </c:pt>
                <c:pt idx="239">
                  <c:v>0.6250667335864396</c:v>
                </c:pt>
                <c:pt idx="240">
                  <c:v>0.62495731107132102</c:v>
                </c:pt>
                <c:pt idx="241">
                  <c:v>0.62495731107132102</c:v>
                </c:pt>
                <c:pt idx="242">
                  <c:v>0.62495731107132102</c:v>
                </c:pt>
                <c:pt idx="243">
                  <c:v>0.6250667335864396</c:v>
                </c:pt>
                <c:pt idx="244">
                  <c:v>0.62517620354852921</c:v>
                </c:pt>
                <c:pt idx="245">
                  <c:v>0.62495731107132102</c:v>
                </c:pt>
                <c:pt idx="246">
                  <c:v>0.62528572098729451</c:v>
                </c:pt>
                <c:pt idx="247">
                  <c:v>0.62539528593246807</c:v>
                </c:pt>
                <c:pt idx="248">
                  <c:v>0.62517620354852921</c:v>
                </c:pt>
                <c:pt idx="249">
                  <c:v>0.62528572098729451</c:v>
                </c:pt>
                <c:pt idx="250">
                  <c:v>0.62528572098729451</c:v>
                </c:pt>
                <c:pt idx="251">
                  <c:v>0.62528572098729451</c:v>
                </c:pt>
                <c:pt idx="252">
                  <c:v>0.62539528593246807</c:v>
                </c:pt>
                <c:pt idx="253">
                  <c:v>0.62550489841380486</c:v>
                </c:pt>
                <c:pt idx="254">
                  <c:v>0.62561455846108416</c:v>
                </c:pt>
                <c:pt idx="255">
                  <c:v>0.62550489841380486</c:v>
                </c:pt>
                <c:pt idx="256">
                  <c:v>0.62550489841380486</c:v>
                </c:pt>
                <c:pt idx="257">
                  <c:v>0.62561455846108416</c:v>
                </c:pt>
                <c:pt idx="258">
                  <c:v>0.62550489841380486</c:v>
                </c:pt>
                <c:pt idx="259">
                  <c:v>0.62561455846108416</c:v>
                </c:pt>
                <c:pt idx="260">
                  <c:v>0.62572426610411302</c:v>
                </c:pt>
                <c:pt idx="261">
                  <c:v>0.62561455846108416</c:v>
                </c:pt>
                <c:pt idx="262">
                  <c:v>0.62550489841380486</c:v>
                </c:pt>
                <c:pt idx="263">
                  <c:v>0.62551644631481462</c:v>
                </c:pt>
                <c:pt idx="264">
                  <c:v>0.62561455846108416</c:v>
                </c:pt>
                <c:pt idx="265">
                  <c:v>0.62572426610411302</c:v>
                </c:pt>
                <c:pt idx="266">
                  <c:v>0.62594382429676265</c:v>
                </c:pt>
                <c:pt idx="267">
                  <c:v>0.62594382429676265</c:v>
                </c:pt>
                <c:pt idx="268">
                  <c:v>0.6259554335541232</c:v>
                </c:pt>
                <c:pt idx="269">
                  <c:v>0.62594382429676265</c:v>
                </c:pt>
                <c:pt idx="270">
                  <c:v>0.62605367490612063</c:v>
                </c:pt>
                <c:pt idx="271">
                  <c:v>0.62594382429676265</c:v>
                </c:pt>
                <c:pt idx="272">
                  <c:v>0.62605367490612063</c:v>
                </c:pt>
                <c:pt idx="273">
                  <c:v>0.62606529953285162</c:v>
                </c:pt>
                <c:pt idx="274">
                  <c:v>0.62605367490612063</c:v>
                </c:pt>
                <c:pt idx="275">
                  <c:v>0.62627351930043362</c:v>
                </c:pt>
                <c:pt idx="276">
                  <c:v>0.62605367490612063</c:v>
                </c:pt>
                <c:pt idx="277">
                  <c:v>0.62616357323070071</c:v>
                </c:pt>
                <c:pt idx="278">
                  <c:v>0.62638351314527563</c:v>
                </c:pt>
                <c:pt idx="279">
                  <c:v>0.62627351930043362</c:v>
                </c:pt>
                <c:pt idx="280">
                  <c:v>0.62639518395297678</c:v>
                </c:pt>
                <c:pt idx="281">
                  <c:v>0.62638351314527563</c:v>
                </c:pt>
                <c:pt idx="282">
                  <c:v>0.62649355479520752</c:v>
                </c:pt>
                <c:pt idx="283">
                  <c:v>0.62649355479520752</c:v>
                </c:pt>
                <c:pt idx="284">
                  <c:v>0.62661534593607882</c:v>
                </c:pt>
                <c:pt idx="285">
                  <c:v>0.62682396687574271</c:v>
                </c:pt>
                <c:pt idx="286">
                  <c:v>0.62671378163039682</c:v>
                </c:pt>
                <c:pt idx="287">
                  <c:v>0.62682396687574271</c:v>
                </c:pt>
                <c:pt idx="288">
                  <c:v>0.62693420004635814</c:v>
                </c:pt>
                <c:pt idx="289">
                  <c:v>0.62683569942848982</c:v>
                </c:pt>
                <c:pt idx="290">
                  <c:v>0.62682396687574271</c:v>
                </c:pt>
                <c:pt idx="291">
                  <c:v>0.62683569942848982</c:v>
                </c:pt>
                <c:pt idx="292">
                  <c:v>0.6270444811723509</c:v>
                </c:pt>
                <c:pt idx="293">
                  <c:v>0.62682396687574271</c:v>
                </c:pt>
                <c:pt idx="294">
                  <c:v>0.62694594806587234</c:v>
                </c:pt>
                <c:pt idx="295">
                  <c:v>0.62715481028385567</c:v>
                </c:pt>
                <c:pt idx="296">
                  <c:v>0.62694594806587234</c:v>
                </c:pt>
                <c:pt idx="297">
                  <c:v>0.6270444811723509</c:v>
                </c:pt>
                <c:pt idx="298">
                  <c:v>0.62726518741102855</c:v>
                </c:pt>
                <c:pt idx="299">
                  <c:v>0.62726518741102855</c:v>
                </c:pt>
                <c:pt idx="300">
                  <c:v>0.6273756125840575</c:v>
                </c:pt>
                <c:pt idx="301">
                  <c:v>0.62759660718853971</c:v>
                </c:pt>
                <c:pt idx="302">
                  <c:v>0.62748608583314769</c:v>
                </c:pt>
                <c:pt idx="303">
                  <c:v>0.62748608583314769</c:v>
                </c:pt>
                <c:pt idx="304">
                  <c:v>0.62748608583314769</c:v>
                </c:pt>
                <c:pt idx="305">
                  <c:v>0.62760844826576945</c:v>
                </c:pt>
                <c:pt idx="306">
                  <c:v>0.62770717668049092</c:v>
                </c:pt>
                <c:pt idx="307">
                  <c:v>0.62792846019524284</c:v>
                </c:pt>
                <c:pt idx="308">
                  <c:v>0.62792846019524284</c:v>
                </c:pt>
                <c:pt idx="309">
                  <c:v>0.62803917427869493</c:v>
                </c:pt>
                <c:pt idx="310">
                  <c:v>0.62803917427869493</c:v>
                </c:pt>
                <c:pt idx="311">
                  <c:v>0.62803917427869493</c:v>
                </c:pt>
                <c:pt idx="312">
                  <c:v>0.6281499366200064</c:v>
                </c:pt>
                <c:pt idx="313">
                  <c:v>0.62803917427869493</c:v>
                </c:pt>
                <c:pt idx="314">
                  <c:v>0.62835968669803122</c:v>
                </c:pt>
                <c:pt idx="315">
                  <c:v>0.6283716061977852</c:v>
                </c:pt>
                <c:pt idx="316">
                  <c:v>0.62847057836991571</c:v>
                </c:pt>
                <c:pt idx="317">
                  <c:v>0.62868057117863874</c:v>
                </c:pt>
                <c:pt idx="318">
                  <c:v>0.62880354371069413</c:v>
                </c:pt>
                <c:pt idx="319">
                  <c:v>0.62891462903434825</c:v>
                </c:pt>
                <c:pt idx="320">
                  <c:v>0.62901378019575849</c:v>
                </c:pt>
                <c:pt idx="321">
                  <c:v>0.62923616202677468</c:v>
                </c:pt>
                <c:pt idx="322">
                  <c:v>0.62933542686090482</c:v>
                </c:pt>
                <c:pt idx="323">
                  <c:v>0.62934742577995739</c:v>
                </c:pt>
                <c:pt idx="324">
                  <c:v>0.62933542686090482</c:v>
                </c:pt>
                <c:pt idx="325">
                  <c:v>0.62965744745565744</c:v>
                </c:pt>
                <c:pt idx="326">
                  <c:v>0.62976887430895501</c:v>
                </c:pt>
                <c:pt idx="327">
                  <c:v>0.62988034985944952</c:v>
                </c:pt>
                <c:pt idx="328">
                  <c:v>0.6302030059318996</c:v>
                </c:pt>
                <c:pt idx="329">
                  <c:v>0.6302030059318996</c:v>
                </c:pt>
                <c:pt idx="330">
                  <c:v>0.63053811707217677</c:v>
                </c:pt>
                <c:pt idx="331">
                  <c:v>0.63064991854540042</c:v>
                </c:pt>
                <c:pt idx="332">
                  <c:v>0.63064991854540042</c:v>
                </c:pt>
                <c:pt idx="333">
                  <c:v>0.63097347390217806</c:v>
                </c:pt>
                <c:pt idx="334">
                  <c:v>0.63108545543000916</c:v>
                </c:pt>
                <c:pt idx="335">
                  <c:v>0.63150952123008641</c:v>
                </c:pt>
                <c:pt idx="336">
                  <c:v>0.63160957174373611</c:v>
                </c:pt>
                <c:pt idx="337">
                  <c:v>0.63172180027918468</c:v>
                </c:pt>
                <c:pt idx="338">
                  <c:v>0.63204660395748569</c:v>
                </c:pt>
                <c:pt idx="339">
                  <c:v>0.63227147238232506</c:v>
                </c:pt>
                <c:pt idx="340">
                  <c:v>0.63227147238232506</c:v>
                </c:pt>
                <c:pt idx="341">
                  <c:v>0.63238398058159262</c:v>
                </c:pt>
                <c:pt idx="342">
                  <c:v>0.63282224966627343</c:v>
                </c:pt>
                <c:pt idx="343">
                  <c:v>0.63324895466529318</c:v>
                </c:pt>
                <c:pt idx="344">
                  <c:v>0.63346255547454677</c:v>
                </c:pt>
                <c:pt idx="345">
                  <c:v>0.63380167064623594</c:v>
                </c:pt>
                <c:pt idx="346">
                  <c:v>0.6339025158252235</c:v>
                </c:pt>
                <c:pt idx="347">
                  <c:v>0.63435550050897693</c:v>
                </c:pt>
                <c:pt idx="348">
                  <c:v>0.63479689306221965</c:v>
                </c:pt>
                <c:pt idx="349">
                  <c:v>0.63489807279903032</c:v>
                </c:pt>
                <c:pt idx="350">
                  <c:v>0.63532794217782351</c:v>
                </c:pt>
                <c:pt idx="351">
                  <c:v>0.63566936120079554</c:v>
                </c:pt>
                <c:pt idx="352">
                  <c:v>0.63611283147451658</c:v>
                </c:pt>
                <c:pt idx="353">
                  <c:v>0.63632860608969344</c:v>
                </c:pt>
                <c:pt idx="354">
                  <c:v>0.63686256025239352</c:v>
                </c:pt>
                <c:pt idx="355">
                  <c:v>0.63709136955972945</c:v>
                </c:pt>
                <c:pt idx="356">
                  <c:v>0.63753708406625809</c:v>
                </c:pt>
                <c:pt idx="357">
                  <c:v>0.63786870794243888</c:v>
                </c:pt>
                <c:pt idx="358">
                  <c:v>0.6384181039590261</c:v>
                </c:pt>
                <c:pt idx="359">
                  <c:v>0.6386356555469016</c:v>
                </c:pt>
                <c:pt idx="360">
                  <c:v>0.63919911487302028</c:v>
                </c:pt>
                <c:pt idx="361">
                  <c:v>0.63984150708702536</c:v>
                </c:pt>
                <c:pt idx="362">
                  <c:v>0.64007273661972774</c:v>
                </c:pt>
                <c:pt idx="363">
                  <c:v>0.64087097348645794</c:v>
                </c:pt>
                <c:pt idx="364">
                  <c:v>0.64131001905429053</c:v>
                </c:pt>
                <c:pt idx="365">
                  <c:v>0.64176244196457843</c:v>
                </c:pt>
                <c:pt idx="366">
                  <c:v>0.6422155919557917</c:v>
                </c:pt>
                <c:pt idx="367">
                  <c:v>0.64266947069468172</c:v>
                </c:pt>
                <c:pt idx="368">
                  <c:v>0.64333245925408611</c:v>
                </c:pt>
                <c:pt idx="369">
                  <c:v>0.6437881153719176</c:v>
                </c:pt>
                <c:pt idx="370">
                  <c:v>0.6444665504864111</c:v>
                </c:pt>
                <c:pt idx="371">
                  <c:v>0.64468877012268244</c:v>
                </c:pt>
                <c:pt idx="372">
                  <c:v>0.64548723181385914</c:v>
                </c:pt>
                <c:pt idx="373">
                  <c:v>0.64615679501845269</c:v>
                </c:pt>
                <c:pt idx="374">
                  <c:v>0.64649862790689672</c:v>
                </c:pt>
                <c:pt idx="375">
                  <c:v>0.64718351741144864</c:v>
                </c:pt>
                <c:pt idx="376">
                  <c:v>0.64773822389846158</c:v>
                </c:pt>
                <c:pt idx="377">
                  <c:v>0.64831996908850642</c:v>
                </c:pt>
                <c:pt idx="378">
                  <c:v>0.6494739742691471</c:v>
                </c:pt>
                <c:pt idx="379">
                  <c:v>0.65005927036189637</c:v>
                </c:pt>
                <c:pt idx="380">
                  <c:v>0.65051260881219741</c:v>
                </c:pt>
                <c:pt idx="381">
                  <c:v>0.65131425447813174</c:v>
                </c:pt>
                <c:pt idx="382">
                  <c:v>0.65190327995999364</c:v>
                </c:pt>
                <c:pt idx="383">
                  <c:v>0.65258791133596106</c:v>
                </c:pt>
                <c:pt idx="384">
                  <c:v>0.65328739964744553</c:v>
                </c:pt>
                <c:pt idx="385">
                  <c:v>0.65409675715548776</c:v>
                </c:pt>
                <c:pt idx="386">
                  <c:v>0.65469144051765416</c:v>
                </c:pt>
                <c:pt idx="387">
                  <c:v>0.65549139233579179</c:v>
                </c:pt>
                <c:pt idx="388">
                  <c:v>0.65642931221331258</c:v>
                </c:pt>
                <c:pt idx="389">
                  <c:v>0.65724745421678865</c:v>
                </c:pt>
                <c:pt idx="390">
                  <c:v>0.65808128481266071</c:v>
                </c:pt>
                <c:pt idx="391">
                  <c:v>0.65902753717710272</c:v>
                </c:pt>
                <c:pt idx="392">
                  <c:v>0.65997684216602592</c:v>
                </c:pt>
                <c:pt idx="393">
                  <c:v>0.66069421298100917</c:v>
                </c:pt>
                <c:pt idx="394">
                  <c:v>0.66152431610091345</c:v>
                </c:pt>
                <c:pt idx="395">
                  <c:v>0.66235676384181552</c:v>
                </c:pt>
                <c:pt idx="396">
                  <c:v>0.66344218087045748</c:v>
                </c:pt>
                <c:pt idx="397">
                  <c:v>0.66439213531863295</c:v>
                </c:pt>
                <c:pt idx="398">
                  <c:v>0.66537251946113862</c:v>
                </c:pt>
                <c:pt idx="399">
                  <c:v>0.66632867415230079</c:v>
                </c:pt>
                <c:pt idx="400">
                  <c:v>0.667315448124571</c:v>
                </c:pt>
                <c:pt idx="401">
                  <c:v>0.66816428756313495</c:v>
                </c:pt>
                <c:pt idx="402">
                  <c:v>0.66949911884847213</c:v>
                </c:pt>
                <c:pt idx="403">
                  <c:v>0.67048249260347337</c:v>
                </c:pt>
                <c:pt idx="404">
                  <c:v>0.67135429064643914</c:v>
                </c:pt>
                <c:pt idx="405">
                  <c:v>0.67270340882147805</c:v>
                </c:pt>
                <c:pt idx="406">
                  <c:v>0.67369731013980683</c:v>
                </c:pt>
                <c:pt idx="407">
                  <c:v>0.67456439923835809</c:v>
                </c:pt>
                <c:pt idx="408">
                  <c:v>0.67594206371777732</c:v>
                </c:pt>
                <c:pt idx="409">
                  <c:v>0.67719478888475715</c:v>
                </c:pt>
                <c:pt idx="410">
                  <c:v>0.6784385418636395</c:v>
                </c:pt>
                <c:pt idx="411">
                  <c:v>0.67945141308363555</c:v>
                </c:pt>
                <c:pt idx="412">
                  <c:v>0.68058603514113258</c:v>
                </c:pt>
                <c:pt idx="413">
                  <c:v>0.68173913484958282</c:v>
                </c:pt>
                <c:pt idx="414">
                  <c:v>0.68326904154298806</c:v>
                </c:pt>
                <c:pt idx="415">
                  <c:v>0.68440359728463507</c:v>
                </c:pt>
                <c:pt idx="416">
                  <c:v>0.68570586914977238</c:v>
                </c:pt>
                <c:pt idx="417">
                  <c:v>0.68713462482151388</c:v>
                </c:pt>
                <c:pt idx="418">
                  <c:v>0.68816209026317621</c:v>
                </c:pt>
                <c:pt idx="419">
                  <c:v>0.68946575215223849</c:v>
                </c:pt>
                <c:pt idx="420">
                  <c:v>0.69117162589648762</c:v>
                </c:pt>
                <c:pt idx="421">
                  <c:v>0.69274897174025152</c:v>
                </c:pt>
                <c:pt idx="422">
                  <c:v>0.69407197337629212</c:v>
                </c:pt>
                <c:pt idx="423">
                  <c:v>0.69580319663741352</c:v>
                </c:pt>
                <c:pt idx="424">
                  <c:v>0.69740405908753977</c:v>
                </c:pt>
                <c:pt idx="425">
                  <c:v>0.69902791886755167</c:v>
                </c:pt>
                <c:pt idx="426">
                  <c:v>0.70050393573936143</c:v>
                </c:pt>
                <c:pt idx="427">
                  <c:v>0.70211392138780548</c:v>
                </c:pt>
                <c:pt idx="428">
                  <c:v>0.70333429774522016</c:v>
                </c:pt>
                <c:pt idx="429">
                  <c:v>0.70554715198940443</c:v>
                </c:pt>
                <c:pt idx="430">
                  <c:v>0.70703877347098765</c:v>
                </c:pt>
                <c:pt idx="431">
                  <c:v>0.70884226800799977</c:v>
                </c:pt>
                <c:pt idx="432">
                  <c:v>0.7105102111751963</c:v>
                </c:pt>
                <c:pt idx="433">
                  <c:v>0.7124797904149891</c:v>
                </c:pt>
                <c:pt idx="434">
                  <c:v>0.7140193706680753</c:v>
                </c:pt>
                <c:pt idx="435">
                  <c:v>0.71612790322619935</c:v>
                </c:pt>
                <c:pt idx="436">
                  <c:v>0.71796749535411364</c:v>
                </c:pt>
                <c:pt idx="437">
                  <c:v>0.72013273278176437</c:v>
                </c:pt>
                <c:pt idx="438">
                  <c:v>0.72201053449525854</c:v>
                </c:pt>
                <c:pt idx="439">
                  <c:v>0.72389909855600965</c:v>
                </c:pt>
                <c:pt idx="440">
                  <c:v>0.72593544206251581</c:v>
                </c:pt>
                <c:pt idx="441">
                  <c:v>0.72812228035704507</c:v>
                </c:pt>
                <c:pt idx="442">
                  <c:v>0.73033941797512403</c:v>
                </c:pt>
                <c:pt idx="443">
                  <c:v>0.73243161735997575</c:v>
                </c:pt>
                <c:pt idx="444">
                  <c:v>0.73466168972538182</c:v>
                </c:pt>
                <c:pt idx="445">
                  <c:v>0.7367810626040675</c:v>
                </c:pt>
                <c:pt idx="446">
                  <c:v>0.73934162552460791</c:v>
                </c:pt>
                <c:pt idx="447">
                  <c:v>0.74149060117125853</c:v>
                </c:pt>
                <c:pt idx="448">
                  <c:v>0.74349251858097443</c:v>
                </c:pt>
                <c:pt idx="449">
                  <c:v>0.74612073745759144</c:v>
                </c:pt>
                <c:pt idx="450">
                  <c:v>0.74875297312228861</c:v>
                </c:pt>
                <c:pt idx="451">
                  <c:v>0.7511098408827388</c:v>
                </c:pt>
                <c:pt idx="452">
                  <c:v>0.75378082159032722</c:v>
                </c:pt>
                <c:pt idx="453">
                  <c:v>0.75603887142844994</c:v>
                </c:pt>
                <c:pt idx="454">
                  <c:v>0.75876487324673225</c:v>
                </c:pt>
                <c:pt idx="455">
                  <c:v>0.76166478610297572</c:v>
                </c:pt>
                <c:pt idx="456">
                  <c:v>0.76395756770085388</c:v>
                </c:pt>
                <c:pt idx="457">
                  <c:v>0.7665576670069818</c:v>
                </c:pt>
                <c:pt idx="458">
                  <c:v>0.7690214113786098</c:v>
                </c:pt>
                <c:pt idx="459">
                  <c:v>0.77204155860560875</c:v>
                </c:pt>
                <c:pt idx="460">
                  <c:v>0.77470214845834473</c:v>
                </c:pt>
                <c:pt idx="461">
                  <c:v>0.77794784598699063</c:v>
                </c:pt>
                <c:pt idx="462">
                  <c:v>0.78065292510969009</c:v>
                </c:pt>
                <c:pt idx="463">
                  <c:v>0.78357568850560533</c:v>
                </c:pt>
                <c:pt idx="464">
                  <c:v>0.78650484044671176</c:v>
                </c:pt>
                <c:pt idx="465">
                  <c:v>0.7896580596552496</c:v>
                </c:pt>
                <c:pt idx="466">
                  <c:v>0.79247026353907868</c:v>
                </c:pt>
                <c:pt idx="467">
                  <c:v>0.79511878377414458</c:v>
                </c:pt>
                <c:pt idx="468">
                  <c:v>0.79814261994280067</c:v>
                </c:pt>
                <c:pt idx="469">
                  <c:v>0.80120924129522186</c:v>
                </c:pt>
                <c:pt idx="470">
                  <c:v>0.80411147436352293</c:v>
                </c:pt>
                <c:pt idx="471">
                  <c:v>0.80741942053351978</c:v>
                </c:pt>
                <c:pt idx="472">
                  <c:v>0.81072088249364815</c:v>
                </c:pt>
                <c:pt idx="473">
                  <c:v>0.81410590750385836</c:v>
                </c:pt>
                <c:pt idx="474">
                  <c:v>0.81689561503267105</c:v>
                </c:pt>
                <c:pt idx="475">
                  <c:v>0.82029999995322367</c:v>
                </c:pt>
                <c:pt idx="476">
                  <c:v>0.8235354292377054</c:v>
                </c:pt>
                <c:pt idx="477">
                  <c:v>0.82681684680823397</c:v>
                </c:pt>
                <c:pt idx="478">
                  <c:v>0.82992348942943062</c:v>
                </c:pt>
                <c:pt idx="479">
                  <c:v>0.8336512173810996</c:v>
                </c:pt>
                <c:pt idx="480">
                  <c:v>0.83660706092624748</c:v>
                </c:pt>
                <c:pt idx="481">
                  <c:v>0.83939622970625427</c:v>
                </c:pt>
                <c:pt idx="482">
                  <c:v>0.84279681984450805</c:v>
                </c:pt>
                <c:pt idx="483">
                  <c:v>0.84603453970178222</c:v>
                </c:pt>
                <c:pt idx="484">
                  <c:v>0.84929913650470834</c:v>
                </c:pt>
                <c:pt idx="485">
                  <c:v>0.85260973245799376</c:v>
                </c:pt>
                <c:pt idx="486">
                  <c:v>0.85589152484924802</c:v>
                </c:pt>
                <c:pt idx="487">
                  <c:v>0.85925757688554161</c:v>
                </c:pt>
                <c:pt idx="488">
                  <c:v>0.86267114625921104</c:v>
                </c:pt>
                <c:pt idx="489">
                  <c:v>0.86625928694819221</c:v>
                </c:pt>
                <c:pt idx="490">
                  <c:v>0.86950868198117282</c:v>
                </c:pt>
                <c:pt idx="491">
                  <c:v>0.87253926541359206</c:v>
                </c:pt>
                <c:pt idx="492">
                  <c:v>0.87598929452360996</c:v>
                </c:pt>
                <c:pt idx="493">
                  <c:v>0.87885909048350463</c:v>
                </c:pt>
                <c:pt idx="494">
                  <c:v>0.88197969495535522</c:v>
                </c:pt>
                <c:pt idx="495">
                  <c:v>0.8853174345368785</c:v>
                </c:pt>
                <c:pt idx="496">
                  <c:v>0.88846772343314451</c:v>
                </c:pt>
                <c:pt idx="497">
                  <c:v>0.89164213384680768</c:v>
                </c:pt>
                <c:pt idx="498">
                  <c:v>0.89438528510143256</c:v>
                </c:pt>
                <c:pt idx="499">
                  <c:v>0.90224814587805358</c:v>
                </c:pt>
                <c:pt idx="500">
                  <c:v>0.90575472226513665</c:v>
                </c:pt>
                <c:pt idx="501">
                  <c:v>0.90904522293945544</c:v>
                </c:pt>
                <c:pt idx="502">
                  <c:v>0.91306628857785643</c:v>
                </c:pt>
                <c:pt idx="503">
                  <c:v>0.91641469837548262</c:v>
                </c:pt>
                <c:pt idx="504">
                  <c:v>0.91953836950017509</c:v>
                </c:pt>
                <c:pt idx="505">
                  <c:v>0.92293849755648982</c:v>
                </c:pt>
                <c:pt idx="506">
                  <c:v>0.92636591995168138</c:v>
                </c:pt>
                <c:pt idx="507">
                  <c:v>0.92954518798969388</c:v>
                </c:pt>
                <c:pt idx="508">
                  <c:v>0.93228725941132151</c:v>
                </c:pt>
                <c:pt idx="509">
                  <c:v>0.9355300182048486</c:v>
                </c:pt>
                <c:pt idx="510">
                  <c:v>0.9387974429878807</c:v>
                </c:pt>
                <c:pt idx="511">
                  <c:v>0.94208982349406356</c:v>
                </c:pt>
                <c:pt idx="512">
                  <c:v>0.94438110543135956</c:v>
                </c:pt>
                <c:pt idx="513">
                  <c:v>0.94743083133240369</c:v>
                </c:pt>
                <c:pt idx="514">
                  <c:v>0.95052095027284178</c:v>
                </c:pt>
                <c:pt idx="515">
                  <c:v>0.95283968253751783</c:v>
                </c:pt>
                <c:pt idx="516">
                  <c:v>0.95569703300719966</c:v>
                </c:pt>
                <c:pt idx="517">
                  <c:v>0.9588649620119194</c:v>
                </c:pt>
                <c:pt idx="518">
                  <c:v>0.9606969914859026</c:v>
                </c:pt>
                <c:pt idx="519">
                  <c:v>0.96283055232423875</c:v>
                </c:pt>
                <c:pt idx="520">
                  <c:v>0.96521694468541031</c:v>
                </c:pt>
                <c:pt idx="521">
                  <c:v>0.96761674992524693</c:v>
                </c:pt>
                <c:pt idx="522">
                  <c:v>0.97029341512167511</c:v>
                </c:pt>
                <c:pt idx="523">
                  <c:v>0.97189413700423311</c:v>
                </c:pt>
                <c:pt idx="524">
                  <c:v>0.97406603522771829</c:v>
                </c:pt>
                <c:pt idx="525">
                  <c:v>0.97569794643605989</c:v>
                </c:pt>
                <c:pt idx="526">
                  <c:v>0.97814116776103166</c:v>
                </c:pt>
                <c:pt idx="527">
                  <c:v>0.97894806538880552</c:v>
                </c:pt>
                <c:pt idx="528">
                  <c:v>0.98029687119820752</c:v>
                </c:pt>
                <c:pt idx="529">
                  <c:v>0.9822403174426767</c:v>
                </c:pt>
                <c:pt idx="530">
                  <c:v>0.98419224704444441</c:v>
                </c:pt>
                <c:pt idx="531">
                  <c:v>0.98499600642836804</c:v>
                </c:pt>
                <c:pt idx="532">
                  <c:v>0.98696035514631508</c:v>
                </c:pt>
                <c:pt idx="533">
                  <c:v>0.98807585266588627</c:v>
                </c:pt>
                <c:pt idx="534">
                  <c:v>0.98888818268271317</c:v>
                </c:pt>
                <c:pt idx="535">
                  <c:v>0.98971748731444009</c:v>
                </c:pt>
                <c:pt idx="536">
                  <c:v>0.99027139287183152</c:v>
                </c:pt>
                <c:pt idx="537">
                  <c:v>0.99138169871807669</c:v>
                </c:pt>
                <c:pt idx="538">
                  <c:v>0.99249534398641748</c:v>
                </c:pt>
                <c:pt idx="539">
                  <c:v>0.99364045069004092</c:v>
                </c:pt>
                <c:pt idx="540">
                  <c:v>0.9941859981462805</c:v>
                </c:pt>
                <c:pt idx="541">
                  <c:v>0.99505479640720251</c:v>
                </c:pt>
                <c:pt idx="542">
                  <c:v>0.99619251161142408</c:v>
                </c:pt>
                <c:pt idx="543">
                  <c:v>0.9964739665027631</c:v>
                </c:pt>
                <c:pt idx="544">
                  <c:v>0.99674195699710266</c:v>
                </c:pt>
                <c:pt idx="545">
                  <c:v>0.99730604676169821</c:v>
                </c:pt>
                <c:pt idx="546">
                  <c:v>0.99758841207986815</c:v>
                </c:pt>
                <c:pt idx="547">
                  <c:v>0.99816717472946415</c:v>
                </c:pt>
                <c:pt idx="548">
                  <c:v>0.99845012495603735</c:v>
                </c:pt>
                <c:pt idx="549">
                  <c:v>0.99787099136169111</c:v>
                </c:pt>
                <c:pt idx="550">
                  <c:v>0.99845012495603735</c:v>
                </c:pt>
                <c:pt idx="551">
                  <c:v>0.9981404956574027</c:v>
                </c:pt>
                <c:pt idx="552">
                  <c:v>0.99872001554455081</c:v>
                </c:pt>
                <c:pt idx="553">
                  <c:v>0.99901666958565416</c:v>
                </c:pt>
                <c:pt idx="554">
                  <c:v>0.9993002645020187</c:v>
                </c:pt>
                <c:pt idx="555">
                  <c:v>0.9987068420881956</c:v>
                </c:pt>
                <c:pt idx="556">
                  <c:v>0.99900345323858286</c:v>
                </c:pt>
                <c:pt idx="557">
                  <c:v>0.9987068420881956</c:v>
                </c:pt>
                <c:pt idx="558">
                  <c:v>0.9992871061771964</c:v>
                </c:pt>
                <c:pt idx="559">
                  <c:v>0.99899033779332591</c:v>
                </c:pt>
                <c:pt idx="560">
                  <c:v>0.99899033779332591</c:v>
                </c:pt>
                <c:pt idx="561">
                  <c:v>0.99901666958565416</c:v>
                </c:pt>
                <c:pt idx="562">
                  <c:v>0.99900345323858286</c:v>
                </c:pt>
                <c:pt idx="563">
                  <c:v>0.9992871061771964</c:v>
                </c:pt>
                <c:pt idx="564">
                  <c:v>0.9992871061771964</c:v>
                </c:pt>
                <c:pt idx="565">
                  <c:v>0.9992871061771964</c:v>
                </c:pt>
                <c:pt idx="566">
                  <c:v>0.99958407482901257</c:v>
                </c:pt>
                <c:pt idx="567">
                  <c:v>0.9992871061771964</c:v>
                </c:pt>
                <c:pt idx="568">
                  <c:v>0.9992871061771964</c:v>
                </c:pt>
                <c:pt idx="569">
                  <c:v>0.99899033779332591</c:v>
                </c:pt>
                <c:pt idx="570">
                  <c:v>0.9992871061771964</c:v>
                </c:pt>
                <c:pt idx="571">
                  <c:v>0.99899033779332591</c:v>
                </c:pt>
                <c:pt idx="572">
                  <c:v>0.9992871061771964</c:v>
                </c:pt>
                <c:pt idx="573">
                  <c:v>0.9992871061771964</c:v>
                </c:pt>
                <c:pt idx="574">
                  <c:v>0.9992871061771964</c:v>
                </c:pt>
                <c:pt idx="575">
                  <c:v>0.9992871061771964</c:v>
                </c:pt>
                <c:pt idx="576">
                  <c:v>0.99958407482901257</c:v>
                </c:pt>
                <c:pt idx="577">
                  <c:v>0.99958407482901257</c:v>
                </c:pt>
                <c:pt idx="578">
                  <c:v>0.99958407482901257</c:v>
                </c:pt>
                <c:pt idx="579">
                  <c:v>0.99958407482901257</c:v>
                </c:pt>
                <c:pt idx="580">
                  <c:v>0.9992871061771964</c:v>
                </c:pt>
                <c:pt idx="581">
                  <c:v>0.99958407482901257</c:v>
                </c:pt>
                <c:pt idx="582">
                  <c:v>0.99899033779332591</c:v>
                </c:pt>
                <c:pt idx="583">
                  <c:v>0.9992871061771964</c:v>
                </c:pt>
                <c:pt idx="584">
                  <c:v>0.9992871061771964</c:v>
                </c:pt>
                <c:pt idx="585">
                  <c:v>0.99958407482901257</c:v>
                </c:pt>
                <c:pt idx="586">
                  <c:v>0.9992871061771964</c:v>
                </c:pt>
                <c:pt idx="587">
                  <c:v>0.9993002645020187</c:v>
                </c:pt>
                <c:pt idx="588">
                  <c:v>0.9992871061771964</c:v>
                </c:pt>
                <c:pt idx="589">
                  <c:v>0.9992871061771964</c:v>
                </c:pt>
                <c:pt idx="590">
                  <c:v>0.9992871061771964</c:v>
                </c:pt>
                <c:pt idx="591">
                  <c:v>0.99988124395913502</c:v>
                </c:pt>
                <c:pt idx="592">
                  <c:v>0.99899033779332591</c:v>
                </c:pt>
                <c:pt idx="593">
                  <c:v>0.99900345323858286</c:v>
                </c:pt>
                <c:pt idx="594">
                  <c:v>0.99899033779332591</c:v>
                </c:pt>
                <c:pt idx="595">
                  <c:v>0.9993002645020187</c:v>
                </c:pt>
                <c:pt idx="596">
                  <c:v>0.99958407482901257</c:v>
                </c:pt>
                <c:pt idx="597">
                  <c:v>0.9992871061771964</c:v>
                </c:pt>
                <c:pt idx="598">
                  <c:v>0.99899033779332591</c:v>
                </c:pt>
                <c:pt idx="599">
                  <c:v>0.99958407482901257</c:v>
                </c:pt>
                <c:pt idx="600">
                  <c:v>0.99988124395913502</c:v>
                </c:pt>
                <c:pt idx="601">
                  <c:v>0.99958407482901257</c:v>
                </c:pt>
                <c:pt idx="602">
                  <c:v>0.9992871061771964</c:v>
                </c:pt>
                <c:pt idx="603">
                  <c:v>0.9992871061771964</c:v>
                </c:pt>
                <c:pt idx="604">
                  <c:v>0.9993002645020187</c:v>
                </c:pt>
                <c:pt idx="605">
                  <c:v>0.9992871061771964</c:v>
                </c:pt>
                <c:pt idx="606">
                  <c:v>0.99958407482901257</c:v>
                </c:pt>
                <c:pt idx="607">
                  <c:v>0.99958407482901257</c:v>
                </c:pt>
                <c:pt idx="608">
                  <c:v>0.99958407482901257</c:v>
                </c:pt>
                <c:pt idx="609">
                  <c:v>0.99988124395913502</c:v>
                </c:pt>
                <c:pt idx="610">
                  <c:v>1.0001654276645215</c:v>
                </c:pt>
                <c:pt idx="611">
                  <c:v>0.9992871061771964</c:v>
                </c:pt>
                <c:pt idx="612">
                  <c:v>0.9992871061771964</c:v>
                </c:pt>
                <c:pt idx="613">
                  <c:v>0.99988124395913502</c:v>
                </c:pt>
                <c:pt idx="614">
                  <c:v>0.99988124395913502</c:v>
                </c:pt>
                <c:pt idx="615">
                  <c:v>0.99958407482901257</c:v>
                </c:pt>
                <c:pt idx="616">
                  <c:v>0.99958407482901257</c:v>
                </c:pt>
                <c:pt idx="617">
                  <c:v>0.9993002645020187</c:v>
                </c:pt>
                <c:pt idx="618">
                  <c:v>0.99958407482901257</c:v>
                </c:pt>
                <c:pt idx="619">
                  <c:v>0.99958407482901257</c:v>
                </c:pt>
                <c:pt idx="620">
                  <c:v>0.99958407482901257</c:v>
                </c:pt>
                <c:pt idx="621">
                  <c:v>0.99958407482901257</c:v>
                </c:pt>
                <c:pt idx="622">
                  <c:v>0.99958407482901257</c:v>
                </c:pt>
                <c:pt idx="623">
                  <c:v>0.99958407482901257</c:v>
                </c:pt>
                <c:pt idx="624">
                  <c:v>0.99958407482901257</c:v>
                </c:pt>
                <c:pt idx="625">
                  <c:v>0.9992871061771964</c:v>
                </c:pt>
                <c:pt idx="626">
                  <c:v>0.9992871061771964</c:v>
                </c:pt>
                <c:pt idx="627">
                  <c:v>0.9992871061771964</c:v>
                </c:pt>
                <c:pt idx="628">
                  <c:v>0.99958407482901257</c:v>
                </c:pt>
                <c:pt idx="629">
                  <c:v>0.99986810082436728</c:v>
                </c:pt>
                <c:pt idx="630">
                  <c:v>0.99958407482901257</c:v>
                </c:pt>
                <c:pt idx="631">
                  <c:v>0.99958407482901257</c:v>
                </c:pt>
                <c:pt idx="632">
                  <c:v>0.99958407482901257</c:v>
                </c:pt>
                <c:pt idx="633">
                  <c:v>0.99988124395913502</c:v>
                </c:pt>
                <c:pt idx="634">
                  <c:v>0.99958407482901257</c:v>
                </c:pt>
                <c:pt idx="635">
                  <c:v>0.99958407482901257</c:v>
                </c:pt>
                <c:pt idx="636">
                  <c:v>0.99869376946735666</c:v>
                </c:pt>
                <c:pt idx="637">
                  <c:v>0.99958407482901257</c:v>
                </c:pt>
                <c:pt idx="638">
                  <c:v>0.9992871061771964</c:v>
                </c:pt>
                <c:pt idx="639">
                  <c:v>0.99958407482901257</c:v>
                </c:pt>
                <c:pt idx="640">
                  <c:v>0.9993002645020187</c:v>
                </c:pt>
                <c:pt idx="641">
                  <c:v>0.99958407482901257</c:v>
                </c:pt>
                <c:pt idx="642">
                  <c:v>0.99988124395913502</c:v>
                </c:pt>
                <c:pt idx="643">
                  <c:v>0.99959727608863713</c:v>
                </c:pt>
                <c:pt idx="644">
                  <c:v>0.99958407482901257</c:v>
                </c:pt>
                <c:pt idx="645">
                  <c:v>0.9992871061771964</c:v>
                </c:pt>
                <c:pt idx="646">
                  <c:v>0.99958407482901257</c:v>
                </c:pt>
                <c:pt idx="647">
                  <c:v>0.99988124395913502</c:v>
                </c:pt>
                <c:pt idx="648">
                  <c:v>0.99988124395913502</c:v>
                </c:pt>
                <c:pt idx="649">
                  <c:v>0.99958407482901257</c:v>
                </c:pt>
                <c:pt idx="650">
                  <c:v>1.0001654276645215</c:v>
                </c:pt>
                <c:pt idx="651">
                  <c:v>0.99988124395913502</c:v>
                </c:pt>
                <c:pt idx="652">
                  <c:v>0.99986810082436728</c:v>
                </c:pt>
                <c:pt idx="653">
                  <c:v>0.9992871061771964</c:v>
                </c:pt>
                <c:pt idx="654">
                  <c:v>0.9992871061771964</c:v>
                </c:pt>
                <c:pt idx="655">
                  <c:v>0.99958407482901257</c:v>
                </c:pt>
                <c:pt idx="656">
                  <c:v>0.99958407482901257</c:v>
                </c:pt>
                <c:pt idx="657">
                  <c:v>0.99958407482901257</c:v>
                </c:pt>
                <c:pt idx="658">
                  <c:v>0.9992871061771964</c:v>
                </c:pt>
                <c:pt idx="659">
                  <c:v>0.9992871061771964</c:v>
                </c:pt>
                <c:pt idx="660">
                  <c:v>0.99988124395913502</c:v>
                </c:pt>
                <c:pt idx="661">
                  <c:v>0.99958407482901257</c:v>
                </c:pt>
                <c:pt idx="662">
                  <c:v>0.99958407482901257</c:v>
                </c:pt>
                <c:pt idx="663">
                  <c:v>0.99988124395913502</c:v>
                </c:pt>
                <c:pt idx="664">
                  <c:v>0.99958407482901257</c:v>
                </c:pt>
                <c:pt idx="665">
                  <c:v>0.9992871061771964</c:v>
                </c:pt>
                <c:pt idx="666">
                  <c:v>0.99958407482901257</c:v>
                </c:pt>
                <c:pt idx="667">
                  <c:v>0.99988124395913502</c:v>
                </c:pt>
                <c:pt idx="668">
                  <c:v>0.99988124395913502</c:v>
                </c:pt>
                <c:pt idx="669">
                  <c:v>0.99988124395913502</c:v>
                </c:pt>
                <c:pt idx="670">
                  <c:v>0.99988124395913502</c:v>
                </c:pt>
                <c:pt idx="671">
                  <c:v>0.99958407482901257</c:v>
                </c:pt>
                <c:pt idx="672">
                  <c:v>0.99989448820888138</c:v>
                </c:pt>
                <c:pt idx="673">
                  <c:v>0.99958407482901257</c:v>
                </c:pt>
                <c:pt idx="674">
                  <c:v>0.99958407482901257</c:v>
                </c:pt>
                <c:pt idx="675">
                  <c:v>0.99986810082436728</c:v>
                </c:pt>
                <c:pt idx="676">
                  <c:v>0.99958407482901257</c:v>
                </c:pt>
                <c:pt idx="677">
                  <c:v>0.99958407482901257</c:v>
                </c:pt>
                <c:pt idx="678">
                  <c:v>0.99988124395913502</c:v>
                </c:pt>
                <c:pt idx="679">
                  <c:v>0.9992871061771964</c:v>
                </c:pt>
                <c:pt idx="680">
                  <c:v>0.99957097461785849</c:v>
                </c:pt>
                <c:pt idx="681">
                  <c:v>0.99958407482901257</c:v>
                </c:pt>
                <c:pt idx="682">
                  <c:v>0.99958407482901257</c:v>
                </c:pt>
                <c:pt idx="683">
                  <c:v>1.0001786137782323</c:v>
                </c:pt>
                <c:pt idx="684">
                  <c:v>0.99988124395913502</c:v>
                </c:pt>
                <c:pt idx="685">
                  <c:v>0.99958407482901257</c:v>
                </c:pt>
                <c:pt idx="686">
                  <c:v>1.0001654276645215</c:v>
                </c:pt>
                <c:pt idx="687">
                  <c:v>0.99958407482901257</c:v>
                </c:pt>
                <c:pt idx="688">
                  <c:v>0.99988124395913502</c:v>
                </c:pt>
                <c:pt idx="689">
                  <c:v>0.99988124395913502</c:v>
                </c:pt>
                <c:pt idx="690">
                  <c:v>0.99958407482901257</c:v>
                </c:pt>
                <c:pt idx="691">
                  <c:v>0.99958407482901257</c:v>
                </c:pt>
                <c:pt idx="692">
                  <c:v>0.99958407482901257</c:v>
                </c:pt>
                <c:pt idx="693">
                  <c:v>0.99988124395913502</c:v>
                </c:pt>
                <c:pt idx="694">
                  <c:v>0.99986810082436728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F7-4055-8264-050CD4E205F7}"/>
            </c:ext>
          </c:extLst>
        </c:ser>
        <c:ser>
          <c:idx val="1"/>
          <c:order val="1"/>
          <c:tx>
            <c:v>1043 bar</c:v>
          </c:tx>
          <c:spPr>
            <a:ln w="28575">
              <a:noFill/>
            </a:ln>
          </c:spPr>
          <c:marker>
            <c:symbol val="square"/>
            <c:size val="2"/>
          </c:marker>
          <c:xVal>
            <c:numRef>
              <c:f>'1043 bar'!$J$6:$J$700</c:f>
              <c:numCache>
                <c:formatCode>0</c:formatCode>
                <c:ptCount val="695"/>
                <c:pt idx="0">
                  <c:v>3.9331366764995086</c:v>
                </c:pt>
                <c:pt idx="1">
                  <c:v>3.9331366764995086</c:v>
                </c:pt>
                <c:pt idx="2">
                  <c:v>3.9331366764995086</c:v>
                </c:pt>
                <c:pt idx="3">
                  <c:v>3.9331366764995086</c:v>
                </c:pt>
                <c:pt idx="4">
                  <c:v>3.9331366764995086</c:v>
                </c:pt>
                <c:pt idx="5">
                  <c:v>3.9331366764995086</c:v>
                </c:pt>
                <c:pt idx="6">
                  <c:v>3.9331366764995086</c:v>
                </c:pt>
                <c:pt idx="7">
                  <c:v>3.9331366764995086</c:v>
                </c:pt>
                <c:pt idx="8">
                  <c:v>3.9331366764995086</c:v>
                </c:pt>
                <c:pt idx="9">
                  <c:v>3.9331366764995086</c:v>
                </c:pt>
                <c:pt idx="10">
                  <c:v>3.9331366764995086</c:v>
                </c:pt>
                <c:pt idx="11">
                  <c:v>3.9331366764995086</c:v>
                </c:pt>
                <c:pt idx="12">
                  <c:v>2.9498525073746307</c:v>
                </c:pt>
                <c:pt idx="13">
                  <c:v>2.9498525073746307</c:v>
                </c:pt>
                <c:pt idx="14">
                  <c:v>3.9331366764995086</c:v>
                </c:pt>
                <c:pt idx="15">
                  <c:v>2.9498525073746307</c:v>
                </c:pt>
                <c:pt idx="16">
                  <c:v>2.9498525073746307</c:v>
                </c:pt>
                <c:pt idx="17">
                  <c:v>2.9498525073746307</c:v>
                </c:pt>
                <c:pt idx="18">
                  <c:v>2.9498525073746307</c:v>
                </c:pt>
                <c:pt idx="19">
                  <c:v>2.9498525073746307</c:v>
                </c:pt>
                <c:pt idx="20">
                  <c:v>2.9498525073746307</c:v>
                </c:pt>
                <c:pt idx="21">
                  <c:v>0.98328416912487671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0.98328416912487671</c:v>
                </c:pt>
                <c:pt idx="31">
                  <c:v>0.98328416912487671</c:v>
                </c:pt>
                <c:pt idx="32">
                  <c:v>0.98328416912487671</c:v>
                </c:pt>
                <c:pt idx="33">
                  <c:v>0.98328416912487671</c:v>
                </c:pt>
                <c:pt idx="34">
                  <c:v>0.98328416912487671</c:v>
                </c:pt>
                <c:pt idx="35">
                  <c:v>0.98328416912487671</c:v>
                </c:pt>
                <c:pt idx="36">
                  <c:v>1.9665683382497543</c:v>
                </c:pt>
                <c:pt idx="37">
                  <c:v>0.98328416912487671</c:v>
                </c:pt>
                <c:pt idx="38">
                  <c:v>0.98328416912487671</c:v>
                </c:pt>
                <c:pt idx="39">
                  <c:v>0.98328416912487671</c:v>
                </c:pt>
                <c:pt idx="40">
                  <c:v>1.9665683382497543</c:v>
                </c:pt>
                <c:pt idx="41">
                  <c:v>1.9665683382497543</c:v>
                </c:pt>
                <c:pt idx="42">
                  <c:v>1.9665683382497543</c:v>
                </c:pt>
                <c:pt idx="43">
                  <c:v>1.9665683382497543</c:v>
                </c:pt>
                <c:pt idx="44">
                  <c:v>1.9665683382497543</c:v>
                </c:pt>
                <c:pt idx="45">
                  <c:v>1.9665683382497543</c:v>
                </c:pt>
                <c:pt idx="46">
                  <c:v>1.9665683382497543</c:v>
                </c:pt>
                <c:pt idx="47">
                  <c:v>1.9665683382497543</c:v>
                </c:pt>
                <c:pt idx="48">
                  <c:v>1.9665683382497543</c:v>
                </c:pt>
                <c:pt idx="49">
                  <c:v>1.9665683382497543</c:v>
                </c:pt>
                <c:pt idx="50">
                  <c:v>1.9665683382497543</c:v>
                </c:pt>
                <c:pt idx="51">
                  <c:v>1.9665683382497543</c:v>
                </c:pt>
                <c:pt idx="52">
                  <c:v>1.9665683382497543</c:v>
                </c:pt>
                <c:pt idx="53">
                  <c:v>1.9665683382497543</c:v>
                </c:pt>
                <c:pt idx="54">
                  <c:v>1.9665683382497543</c:v>
                </c:pt>
                <c:pt idx="55">
                  <c:v>1.9665683382497543</c:v>
                </c:pt>
                <c:pt idx="56">
                  <c:v>1.9665683382497543</c:v>
                </c:pt>
                <c:pt idx="57">
                  <c:v>1.9665683382497543</c:v>
                </c:pt>
                <c:pt idx="58">
                  <c:v>1.9665683382497543</c:v>
                </c:pt>
                <c:pt idx="59">
                  <c:v>1.9665683382497543</c:v>
                </c:pt>
                <c:pt idx="60">
                  <c:v>1.9665683382497543</c:v>
                </c:pt>
                <c:pt idx="61">
                  <c:v>2.9498525073746307</c:v>
                </c:pt>
                <c:pt idx="62">
                  <c:v>2.9498525073746307</c:v>
                </c:pt>
                <c:pt idx="63">
                  <c:v>3.9331366764995086</c:v>
                </c:pt>
                <c:pt idx="64">
                  <c:v>3.9331366764995086</c:v>
                </c:pt>
                <c:pt idx="65">
                  <c:v>4.9164208456243896</c:v>
                </c:pt>
                <c:pt idx="66">
                  <c:v>3.9331366764995086</c:v>
                </c:pt>
                <c:pt idx="67">
                  <c:v>4.9164208456243896</c:v>
                </c:pt>
                <c:pt idx="68">
                  <c:v>3.9331366764995086</c:v>
                </c:pt>
                <c:pt idx="69">
                  <c:v>3.9331366764995086</c:v>
                </c:pt>
                <c:pt idx="70">
                  <c:v>3.9331366764995086</c:v>
                </c:pt>
                <c:pt idx="71">
                  <c:v>3.9331366764995086</c:v>
                </c:pt>
                <c:pt idx="72">
                  <c:v>3.9331366764995086</c:v>
                </c:pt>
                <c:pt idx="73">
                  <c:v>3.9331366764995086</c:v>
                </c:pt>
                <c:pt idx="74">
                  <c:v>3.9331366764995086</c:v>
                </c:pt>
                <c:pt idx="75">
                  <c:v>3.9331366764995086</c:v>
                </c:pt>
                <c:pt idx="76">
                  <c:v>4.9164208456243896</c:v>
                </c:pt>
                <c:pt idx="77">
                  <c:v>4.9164208456243896</c:v>
                </c:pt>
                <c:pt idx="78">
                  <c:v>4.9164208456243896</c:v>
                </c:pt>
                <c:pt idx="79">
                  <c:v>4.9164208456243896</c:v>
                </c:pt>
                <c:pt idx="80">
                  <c:v>4.9164208456243896</c:v>
                </c:pt>
                <c:pt idx="81">
                  <c:v>4.9164208456243896</c:v>
                </c:pt>
                <c:pt idx="82">
                  <c:v>4.9164208456243896</c:v>
                </c:pt>
                <c:pt idx="83">
                  <c:v>4.9164208456243896</c:v>
                </c:pt>
                <c:pt idx="84">
                  <c:v>4.9164208456243896</c:v>
                </c:pt>
                <c:pt idx="85">
                  <c:v>4.9164208456243896</c:v>
                </c:pt>
                <c:pt idx="86">
                  <c:v>4.9164208456243896</c:v>
                </c:pt>
                <c:pt idx="87">
                  <c:v>3.9331366764995086</c:v>
                </c:pt>
                <c:pt idx="88">
                  <c:v>3.9331366764995086</c:v>
                </c:pt>
                <c:pt idx="89">
                  <c:v>3.9331366764995086</c:v>
                </c:pt>
                <c:pt idx="90">
                  <c:v>3.9331366764995086</c:v>
                </c:pt>
                <c:pt idx="91">
                  <c:v>3.9331366764995086</c:v>
                </c:pt>
                <c:pt idx="92">
                  <c:v>3.9331366764995086</c:v>
                </c:pt>
                <c:pt idx="93">
                  <c:v>3.9331366764995086</c:v>
                </c:pt>
                <c:pt idx="94">
                  <c:v>7.8662733529990172</c:v>
                </c:pt>
                <c:pt idx="95">
                  <c:v>9.8328416912487722</c:v>
                </c:pt>
                <c:pt idx="96">
                  <c:v>11.799410029498523</c:v>
                </c:pt>
                <c:pt idx="97">
                  <c:v>12.78269419862341</c:v>
                </c:pt>
                <c:pt idx="98">
                  <c:v>12.78269419862341</c:v>
                </c:pt>
                <c:pt idx="99">
                  <c:v>10.816125860373649</c:v>
                </c:pt>
                <c:pt idx="100">
                  <c:v>9.8328416912487722</c:v>
                </c:pt>
                <c:pt idx="101">
                  <c:v>13.76597836774828</c:v>
                </c:pt>
                <c:pt idx="102">
                  <c:v>18.682399213372644</c:v>
                </c:pt>
                <c:pt idx="103">
                  <c:v>23.598820058997052</c:v>
                </c:pt>
                <c:pt idx="104">
                  <c:v>25.565388397246807</c:v>
                </c:pt>
                <c:pt idx="105">
                  <c:v>28.515240904621429</c:v>
                </c:pt>
                <c:pt idx="106">
                  <c:v>32.448377581120951</c:v>
                </c:pt>
                <c:pt idx="107">
                  <c:v>35.398230088495581</c:v>
                </c:pt>
                <c:pt idx="108">
                  <c:v>37.364798426745324</c:v>
                </c:pt>
                <c:pt idx="109">
                  <c:v>32.448377581120951</c:v>
                </c:pt>
                <c:pt idx="110">
                  <c:v>32.448377581120951</c:v>
                </c:pt>
                <c:pt idx="111">
                  <c:v>32.448377581120951</c:v>
                </c:pt>
                <c:pt idx="112">
                  <c:v>31.465093411996069</c:v>
                </c:pt>
                <c:pt idx="113">
                  <c:v>31.465093411996069</c:v>
                </c:pt>
                <c:pt idx="114">
                  <c:v>31.465093411996069</c:v>
                </c:pt>
                <c:pt idx="115">
                  <c:v>31.465093411996069</c:v>
                </c:pt>
                <c:pt idx="116">
                  <c:v>30.481809242871176</c:v>
                </c:pt>
                <c:pt idx="117">
                  <c:v>30.481809242871176</c:v>
                </c:pt>
                <c:pt idx="118">
                  <c:v>30.481809242871176</c:v>
                </c:pt>
                <c:pt idx="119">
                  <c:v>29.498525073746286</c:v>
                </c:pt>
                <c:pt idx="120">
                  <c:v>28.515240904621429</c:v>
                </c:pt>
                <c:pt idx="121">
                  <c:v>28.515240904621429</c:v>
                </c:pt>
                <c:pt idx="122">
                  <c:v>28.515240904621429</c:v>
                </c:pt>
                <c:pt idx="123">
                  <c:v>28.515240904621429</c:v>
                </c:pt>
                <c:pt idx="124">
                  <c:v>27.531956735496593</c:v>
                </c:pt>
                <c:pt idx="125">
                  <c:v>27.531956735496593</c:v>
                </c:pt>
                <c:pt idx="126">
                  <c:v>26.548672566371657</c:v>
                </c:pt>
                <c:pt idx="127">
                  <c:v>26.548672566371657</c:v>
                </c:pt>
                <c:pt idx="128">
                  <c:v>26.548672566371657</c:v>
                </c:pt>
                <c:pt idx="129">
                  <c:v>27.531956735496593</c:v>
                </c:pt>
                <c:pt idx="130">
                  <c:v>27.531956735496593</c:v>
                </c:pt>
                <c:pt idx="131">
                  <c:v>28.515240904621429</c:v>
                </c:pt>
                <c:pt idx="132">
                  <c:v>29.498525073746286</c:v>
                </c:pt>
                <c:pt idx="133">
                  <c:v>30.481809242871176</c:v>
                </c:pt>
                <c:pt idx="134">
                  <c:v>30.481809242871176</c:v>
                </c:pt>
                <c:pt idx="135">
                  <c:v>31.465093411996069</c:v>
                </c:pt>
                <c:pt idx="136">
                  <c:v>32.448377581120951</c:v>
                </c:pt>
                <c:pt idx="137">
                  <c:v>33.431661750245773</c:v>
                </c:pt>
                <c:pt idx="138">
                  <c:v>34.414945919370702</c:v>
                </c:pt>
                <c:pt idx="139">
                  <c:v>35.398230088495581</c:v>
                </c:pt>
                <c:pt idx="140">
                  <c:v>36.381514257620402</c:v>
                </c:pt>
                <c:pt idx="141">
                  <c:v>37.364798426745324</c:v>
                </c:pt>
                <c:pt idx="142">
                  <c:v>37.364798426745324</c:v>
                </c:pt>
                <c:pt idx="143">
                  <c:v>38.348082595870196</c:v>
                </c:pt>
                <c:pt idx="144">
                  <c:v>39.331366764995074</c:v>
                </c:pt>
                <c:pt idx="145">
                  <c:v>39.331366764995074</c:v>
                </c:pt>
                <c:pt idx="146">
                  <c:v>40.314650934119967</c:v>
                </c:pt>
                <c:pt idx="147">
                  <c:v>40.314650934119967</c:v>
                </c:pt>
                <c:pt idx="148">
                  <c:v>41.297935103244839</c:v>
                </c:pt>
                <c:pt idx="149">
                  <c:v>42.281219272369718</c:v>
                </c:pt>
                <c:pt idx="150">
                  <c:v>42.281219272369718</c:v>
                </c:pt>
                <c:pt idx="151">
                  <c:v>43.264503441494597</c:v>
                </c:pt>
                <c:pt idx="152">
                  <c:v>43.264503441494597</c:v>
                </c:pt>
                <c:pt idx="153">
                  <c:v>44.24778761061944</c:v>
                </c:pt>
                <c:pt idx="154">
                  <c:v>44.24778761061944</c:v>
                </c:pt>
                <c:pt idx="155">
                  <c:v>45.231071779744305</c:v>
                </c:pt>
                <c:pt idx="156">
                  <c:v>46.214355948869276</c:v>
                </c:pt>
                <c:pt idx="157">
                  <c:v>46.214355948869276</c:v>
                </c:pt>
                <c:pt idx="158">
                  <c:v>46.214355948869276</c:v>
                </c:pt>
                <c:pt idx="159">
                  <c:v>47.197640117994105</c:v>
                </c:pt>
                <c:pt idx="160">
                  <c:v>47.197640117994105</c:v>
                </c:pt>
                <c:pt idx="161">
                  <c:v>48.180924287118984</c:v>
                </c:pt>
                <c:pt idx="162">
                  <c:v>48.180924287118984</c:v>
                </c:pt>
                <c:pt idx="163">
                  <c:v>49.164208456243827</c:v>
                </c:pt>
                <c:pt idx="164">
                  <c:v>49.164208456243827</c:v>
                </c:pt>
                <c:pt idx="165">
                  <c:v>50.147492625368734</c:v>
                </c:pt>
                <c:pt idx="166">
                  <c:v>50.147492625368734</c:v>
                </c:pt>
                <c:pt idx="167">
                  <c:v>50.147492625368734</c:v>
                </c:pt>
                <c:pt idx="168">
                  <c:v>51.130776794493606</c:v>
                </c:pt>
                <c:pt idx="169">
                  <c:v>51.130776794493606</c:v>
                </c:pt>
                <c:pt idx="170">
                  <c:v>52.114060963618435</c:v>
                </c:pt>
                <c:pt idx="171">
                  <c:v>53.097345132743371</c:v>
                </c:pt>
                <c:pt idx="172">
                  <c:v>54.080629301868214</c:v>
                </c:pt>
                <c:pt idx="173">
                  <c:v>56.047197640118</c:v>
                </c:pt>
                <c:pt idx="174">
                  <c:v>59.980334316617494</c:v>
                </c:pt>
                <c:pt idx="175">
                  <c:v>63.913470993116995</c:v>
                </c:pt>
                <c:pt idx="176">
                  <c:v>68.829891838741304</c:v>
                </c:pt>
                <c:pt idx="177">
                  <c:v>73.746312684365861</c:v>
                </c:pt>
                <c:pt idx="178">
                  <c:v>77.679449360865249</c:v>
                </c:pt>
                <c:pt idx="179">
                  <c:v>82.59587020648955</c:v>
                </c:pt>
                <c:pt idx="180">
                  <c:v>85.545722713864208</c:v>
                </c:pt>
                <c:pt idx="181">
                  <c:v>90.46214355948868</c:v>
                </c:pt>
                <c:pt idx="182">
                  <c:v>94.39528023598821</c:v>
                </c:pt>
                <c:pt idx="183">
                  <c:v>97.345132743362839</c:v>
                </c:pt>
                <c:pt idx="184">
                  <c:v>101.27826941986241</c:v>
                </c:pt>
                <c:pt idx="185">
                  <c:v>104.22812192723698</c:v>
                </c:pt>
                <c:pt idx="186">
                  <c:v>108.16125860373648</c:v>
                </c:pt>
                <c:pt idx="187">
                  <c:v>111.11111111111113</c:v>
                </c:pt>
                <c:pt idx="188">
                  <c:v>115.04424778761069</c:v>
                </c:pt>
                <c:pt idx="189">
                  <c:v>117.99410029498532</c:v>
                </c:pt>
                <c:pt idx="190">
                  <c:v>120.94395280235985</c:v>
                </c:pt>
                <c:pt idx="191">
                  <c:v>122.91052114060966</c:v>
                </c:pt>
                <c:pt idx="192">
                  <c:v>126.84365781710915</c:v>
                </c:pt>
                <c:pt idx="193">
                  <c:v>129.79351032448378</c:v>
                </c:pt>
                <c:pt idx="194">
                  <c:v>132.74336283185812</c:v>
                </c:pt>
                <c:pt idx="195">
                  <c:v>135.69321533923306</c:v>
                </c:pt>
                <c:pt idx="196">
                  <c:v>138.64306784660758</c:v>
                </c:pt>
                <c:pt idx="197">
                  <c:v>141.59292035398249</c:v>
                </c:pt>
                <c:pt idx="198">
                  <c:v>144.54277286135678</c:v>
                </c:pt>
                <c:pt idx="199">
                  <c:v>146.50934119960658</c:v>
                </c:pt>
                <c:pt idx="200">
                  <c:v>149.45919370698132</c:v>
                </c:pt>
                <c:pt idx="201">
                  <c:v>151.42576204523121</c:v>
                </c:pt>
                <c:pt idx="202">
                  <c:v>153.39233038348112</c:v>
                </c:pt>
                <c:pt idx="203">
                  <c:v>155.35889872173061</c:v>
                </c:pt>
                <c:pt idx="204">
                  <c:v>158.30875122910507</c:v>
                </c:pt>
                <c:pt idx="205">
                  <c:v>160.27531956735498</c:v>
                </c:pt>
                <c:pt idx="206">
                  <c:v>162.24188790560481</c:v>
                </c:pt>
                <c:pt idx="207">
                  <c:v>164.2084562438545</c:v>
                </c:pt>
                <c:pt idx="208">
                  <c:v>167.1583087512293</c:v>
                </c:pt>
                <c:pt idx="209">
                  <c:v>169.12487708947882</c:v>
                </c:pt>
                <c:pt idx="210">
                  <c:v>171.09144542772864</c:v>
                </c:pt>
                <c:pt idx="211">
                  <c:v>173.05801376597839</c:v>
                </c:pt>
                <c:pt idx="212">
                  <c:v>175.02458210422799</c:v>
                </c:pt>
                <c:pt idx="213">
                  <c:v>176.99115044247802</c:v>
                </c:pt>
                <c:pt idx="214">
                  <c:v>178.95771878072767</c:v>
                </c:pt>
                <c:pt idx="215">
                  <c:v>181.90757128810216</c:v>
                </c:pt>
                <c:pt idx="216">
                  <c:v>183.87413962635193</c:v>
                </c:pt>
                <c:pt idx="217">
                  <c:v>185.84070796460179</c:v>
                </c:pt>
                <c:pt idx="218">
                  <c:v>187.80727630285165</c:v>
                </c:pt>
                <c:pt idx="219">
                  <c:v>190.75712881022639</c:v>
                </c:pt>
                <c:pt idx="220">
                  <c:v>192.72369714847594</c:v>
                </c:pt>
                <c:pt idx="221">
                  <c:v>194.69026548672568</c:v>
                </c:pt>
                <c:pt idx="222">
                  <c:v>196.65683382497545</c:v>
                </c:pt>
                <c:pt idx="223">
                  <c:v>198.62340216322519</c:v>
                </c:pt>
                <c:pt idx="224">
                  <c:v>201.57325467059971</c:v>
                </c:pt>
                <c:pt idx="225">
                  <c:v>203.53982300884945</c:v>
                </c:pt>
                <c:pt idx="226">
                  <c:v>205.50639134709957</c:v>
                </c:pt>
                <c:pt idx="227">
                  <c:v>207.47295968534908</c:v>
                </c:pt>
                <c:pt idx="228">
                  <c:v>210.42281219272382</c:v>
                </c:pt>
                <c:pt idx="229">
                  <c:v>212.3893805309736</c:v>
                </c:pt>
                <c:pt idx="230">
                  <c:v>214.35594886922345</c:v>
                </c:pt>
                <c:pt idx="231">
                  <c:v>216.32251720747317</c:v>
                </c:pt>
                <c:pt idx="232">
                  <c:v>218.28908554572263</c:v>
                </c:pt>
                <c:pt idx="233">
                  <c:v>220.25565388397237</c:v>
                </c:pt>
                <c:pt idx="234">
                  <c:v>223.20550639134689</c:v>
                </c:pt>
                <c:pt idx="235">
                  <c:v>225.17207472959669</c:v>
                </c:pt>
                <c:pt idx="236">
                  <c:v>227.13864306784652</c:v>
                </c:pt>
                <c:pt idx="237">
                  <c:v>230.0884955752214</c:v>
                </c:pt>
                <c:pt idx="238">
                  <c:v>232.055063913471</c:v>
                </c:pt>
                <c:pt idx="239">
                  <c:v>234.02163225172077</c:v>
                </c:pt>
                <c:pt idx="240">
                  <c:v>236.9714847590954</c:v>
                </c:pt>
                <c:pt idx="241">
                  <c:v>238.93805309734515</c:v>
                </c:pt>
                <c:pt idx="242">
                  <c:v>240.904621435595</c:v>
                </c:pt>
                <c:pt idx="243">
                  <c:v>242.87118977384458</c:v>
                </c:pt>
                <c:pt idx="244">
                  <c:v>244.83775811209452</c:v>
                </c:pt>
                <c:pt idx="245">
                  <c:v>246.80432645034432</c:v>
                </c:pt>
                <c:pt idx="246">
                  <c:v>248.77089478859392</c:v>
                </c:pt>
                <c:pt idx="247">
                  <c:v>251.72074729596855</c:v>
                </c:pt>
                <c:pt idx="248">
                  <c:v>253.68731563421832</c:v>
                </c:pt>
                <c:pt idx="249">
                  <c:v>255.65388397246798</c:v>
                </c:pt>
                <c:pt idx="250">
                  <c:v>258.60373647984267</c:v>
                </c:pt>
                <c:pt idx="251">
                  <c:v>260.57030481809215</c:v>
                </c:pt>
                <c:pt idx="252">
                  <c:v>262.53687315634221</c:v>
                </c:pt>
                <c:pt idx="253">
                  <c:v>264.50344149459198</c:v>
                </c:pt>
                <c:pt idx="254">
                  <c:v>266.4700098328417</c:v>
                </c:pt>
                <c:pt idx="255">
                  <c:v>268.43657817109107</c:v>
                </c:pt>
                <c:pt idx="256">
                  <c:v>271.38643067846618</c:v>
                </c:pt>
                <c:pt idx="257">
                  <c:v>273.35299901671607</c:v>
                </c:pt>
                <c:pt idx="258">
                  <c:v>275.31956735496578</c:v>
                </c:pt>
                <c:pt idx="259">
                  <c:v>277.28613569321516</c:v>
                </c:pt>
                <c:pt idx="260">
                  <c:v>279.25270403146533</c:v>
                </c:pt>
                <c:pt idx="261">
                  <c:v>281.21927236971487</c:v>
                </c:pt>
                <c:pt idx="262">
                  <c:v>283.1858407079647</c:v>
                </c:pt>
                <c:pt idx="263">
                  <c:v>286.1356932153393</c:v>
                </c:pt>
                <c:pt idx="264">
                  <c:v>288.10226155358902</c:v>
                </c:pt>
                <c:pt idx="265">
                  <c:v>290.06882989183902</c:v>
                </c:pt>
                <c:pt idx="266">
                  <c:v>292.03539823008828</c:v>
                </c:pt>
                <c:pt idx="267">
                  <c:v>294.00196656833828</c:v>
                </c:pt>
                <c:pt idx="268">
                  <c:v>295.96853490658754</c:v>
                </c:pt>
                <c:pt idx="269">
                  <c:v>297.93510324483748</c:v>
                </c:pt>
                <c:pt idx="270">
                  <c:v>300.88495575221208</c:v>
                </c:pt>
                <c:pt idx="271">
                  <c:v>302.85152409046231</c:v>
                </c:pt>
                <c:pt idx="272">
                  <c:v>304.81809242871191</c:v>
                </c:pt>
                <c:pt idx="273">
                  <c:v>306.78466076696191</c:v>
                </c:pt>
                <c:pt idx="274">
                  <c:v>308.75122910521145</c:v>
                </c:pt>
                <c:pt idx="275">
                  <c:v>310.71779744346117</c:v>
                </c:pt>
                <c:pt idx="276">
                  <c:v>313.66764995083582</c:v>
                </c:pt>
                <c:pt idx="277">
                  <c:v>315.6342182890856</c:v>
                </c:pt>
                <c:pt idx="278">
                  <c:v>317.60078662733554</c:v>
                </c:pt>
                <c:pt idx="279">
                  <c:v>319.56735496558463</c:v>
                </c:pt>
                <c:pt idx="280">
                  <c:v>321.53392330383485</c:v>
                </c:pt>
                <c:pt idx="281">
                  <c:v>323.50049164208434</c:v>
                </c:pt>
                <c:pt idx="282">
                  <c:v>325.46705998033423</c:v>
                </c:pt>
                <c:pt idx="283">
                  <c:v>327.43362831858377</c:v>
                </c:pt>
                <c:pt idx="284">
                  <c:v>329.40019665683383</c:v>
                </c:pt>
                <c:pt idx="285">
                  <c:v>331.3667649950836</c:v>
                </c:pt>
                <c:pt idx="286">
                  <c:v>334.31661750245826</c:v>
                </c:pt>
                <c:pt idx="287">
                  <c:v>336.28318584070774</c:v>
                </c:pt>
                <c:pt idx="288">
                  <c:v>338.24975417895774</c:v>
                </c:pt>
                <c:pt idx="289">
                  <c:v>340.21632251720717</c:v>
                </c:pt>
                <c:pt idx="290">
                  <c:v>343.16617502458195</c:v>
                </c:pt>
                <c:pt idx="291">
                  <c:v>345.132743362832</c:v>
                </c:pt>
                <c:pt idx="292">
                  <c:v>347.09931170108143</c:v>
                </c:pt>
                <c:pt idx="293">
                  <c:v>349.065880039332</c:v>
                </c:pt>
                <c:pt idx="294">
                  <c:v>351.03244837758115</c:v>
                </c:pt>
                <c:pt idx="295">
                  <c:v>352.99901671583069</c:v>
                </c:pt>
                <c:pt idx="296">
                  <c:v>354.96558505408069</c:v>
                </c:pt>
                <c:pt idx="297">
                  <c:v>357.91543756145529</c:v>
                </c:pt>
                <c:pt idx="298">
                  <c:v>359.88200589970535</c:v>
                </c:pt>
                <c:pt idx="299">
                  <c:v>362.83185840707915</c:v>
                </c:pt>
                <c:pt idx="300">
                  <c:v>364.79842674532915</c:v>
                </c:pt>
                <c:pt idx="301">
                  <c:v>367.74827925270387</c:v>
                </c:pt>
                <c:pt idx="302">
                  <c:v>369.71484759095404</c:v>
                </c:pt>
                <c:pt idx="303">
                  <c:v>371.68141592920335</c:v>
                </c:pt>
                <c:pt idx="304">
                  <c:v>373.64798426745358</c:v>
                </c:pt>
                <c:pt idx="305">
                  <c:v>375.61455260570335</c:v>
                </c:pt>
                <c:pt idx="306">
                  <c:v>377.58112094395256</c:v>
                </c:pt>
                <c:pt idx="307">
                  <c:v>379.54768928220261</c:v>
                </c:pt>
                <c:pt idx="308">
                  <c:v>381.51425762045238</c:v>
                </c:pt>
                <c:pt idx="309">
                  <c:v>383.48082595870193</c:v>
                </c:pt>
                <c:pt idx="310">
                  <c:v>385.44739429695187</c:v>
                </c:pt>
                <c:pt idx="311">
                  <c:v>387.4139626352017</c:v>
                </c:pt>
                <c:pt idx="312">
                  <c:v>389.38053097345136</c:v>
                </c:pt>
                <c:pt idx="313">
                  <c:v>391.34709931170147</c:v>
                </c:pt>
                <c:pt idx="314">
                  <c:v>394.2969518190755</c:v>
                </c:pt>
                <c:pt idx="315">
                  <c:v>396.2635201573255</c:v>
                </c:pt>
                <c:pt idx="316">
                  <c:v>398.23008849557505</c:v>
                </c:pt>
                <c:pt idx="317">
                  <c:v>401.17994100294987</c:v>
                </c:pt>
                <c:pt idx="318">
                  <c:v>403.14650934119936</c:v>
                </c:pt>
                <c:pt idx="319">
                  <c:v>405.11307767944942</c:v>
                </c:pt>
                <c:pt idx="320">
                  <c:v>407.07964601769913</c:v>
                </c:pt>
                <c:pt idx="321">
                  <c:v>409.0462143559489</c:v>
                </c:pt>
                <c:pt idx="322">
                  <c:v>411.0127826941989</c:v>
                </c:pt>
                <c:pt idx="323">
                  <c:v>412.97935103244839</c:v>
                </c:pt>
                <c:pt idx="324">
                  <c:v>414.94591937069794</c:v>
                </c:pt>
                <c:pt idx="325">
                  <c:v>416.91248770894794</c:v>
                </c:pt>
                <c:pt idx="326">
                  <c:v>419.86234021632271</c:v>
                </c:pt>
                <c:pt idx="327">
                  <c:v>421.82890855457197</c:v>
                </c:pt>
                <c:pt idx="328">
                  <c:v>423.79547689282197</c:v>
                </c:pt>
                <c:pt idx="329">
                  <c:v>425.7620452310718</c:v>
                </c:pt>
                <c:pt idx="330">
                  <c:v>428.71189773844645</c:v>
                </c:pt>
                <c:pt idx="331">
                  <c:v>430.67846607669622</c:v>
                </c:pt>
                <c:pt idx="332">
                  <c:v>432.64503441494617</c:v>
                </c:pt>
                <c:pt idx="333">
                  <c:v>434.61160275319565</c:v>
                </c:pt>
                <c:pt idx="334">
                  <c:v>436.57817109144543</c:v>
                </c:pt>
                <c:pt idx="335">
                  <c:v>438.5447394296952</c:v>
                </c:pt>
                <c:pt idx="336">
                  <c:v>440.51130776794457</c:v>
                </c:pt>
                <c:pt idx="337">
                  <c:v>443.46116027531963</c:v>
                </c:pt>
                <c:pt idx="338">
                  <c:v>445.42772861356934</c:v>
                </c:pt>
                <c:pt idx="339">
                  <c:v>447.39429695181894</c:v>
                </c:pt>
                <c:pt idx="340">
                  <c:v>449.36086529006917</c:v>
                </c:pt>
                <c:pt idx="341">
                  <c:v>451.32743362831872</c:v>
                </c:pt>
                <c:pt idx="342">
                  <c:v>453.29400196656826</c:v>
                </c:pt>
                <c:pt idx="343">
                  <c:v>456.24385447394326</c:v>
                </c:pt>
                <c:pt idx="344">
                  <c:v>458.21042281219269</c:v>
                </c:pt>
                <c:pt idx="345">
                  <c:v>460.17699115044252</c:v>
                </c:pt>
                <c:pt idx="346">
                  <c:v>462.14355948869195</c:v>
                </c:pt>
                <c:pt idx="347">
                  <c:v>464.110127826942</c:v>
                </c:pt>
                <c:pt idx="348">
                  <c:v>466.07669616519166</c:v>
                </c:pt>
                <c:pt idx="349">
                  <c:v>469.02654867256643</c:v>
                </c:pt>
                <c:pt idx="350">
                  <c:v>470.99311701081587</c:v>
                </c:pt>
                <c:pt idx="351">
                  <c:v>472.95968534906626</c:v>
                </c:pt>
                <c:pt idx="352">
                  <c:v>474.92625368731569</c:v>
                </c:pt>
                <c:pt idx="353">
                  <c:v>476.89282202556564</c:v>
                </c:pt>
                <c:pt idx="354">
                  <c:v>479.84267453294035</c:v>
                </c:pt>
                <c:pt idx="355">
                  <c:v>481.80924287118984</c:v>
                </c:pt>
                <c:pt idx="356">
                  <c:v>483.77581120943955</c:v>
                </c:pt>
                <c:pt idx="357">
                  <c:v>485.74237954768887</c:v>
                </c:pt>
                <c:pt idx="358">
                  <c:v>487.7089478859391</c:v>
                </c:pt>
                <c:pt idx="359">
                  <c:v>489.67551622418864</c:v>
                </c:pt>
                <c:pt idx="360">
                  <c:v>492.62536873156347</c:v>
                </c:pt>
                <c:pt idx="361">
                  <c:v>494.59193706981324</c:v>
                </c:pt>
                <c:pt idx="362">
                  <c:v>496.55850540806273</c:v>
                </c:pt>
                <c:pt idx="363">
                  <c:v>498.5250737463125</c:v>
                </c:pt>
                <c:pt idx="364">
                  <c:v>500.4916420845625</c:v>
                </c:pt>
                <c:pt idx="365">
                  <c:v>502.45821042281199</c:v>
                </c:pt>
                <c:pt idx="366">
                  <c:v>504.42477876106199</c:v>
                </c:pt>
                <c:pt idx="367">
                  <c:v>506.39134709931176</c:v>
                </c:pt>
                <c:pt idx="368">
                  <c:v>508.3579154375617</c:v>
                </c:pt>
                <c:pt idx="369">
                  <c:v>511.3077679449363</c:v>
                </c:pt>
                <c:pt idx="370">
                  <c:v>513.27433628318693</c:v>
                </c:pt>
                <c:pt idx="371">
                  <c:v>515.24090462143567</c:v>
                </c:pt>
                <c:pt idx="372">
                  <c:v>517.20747295968636</c:v>
                </c:pt>
                <c:pt idx="373">
                  <c:v>519.17404129793556</c:v>
                </c:pt>
                <c:pt idx="374">
                  <c:v>521.14060963618533</c:v>
                </c:pt>
                <c:pt idx="375">
                  <c:v>523.10717797443442</c:v>
                </c:pt>
                <c:pt idx="376">
                  <c:v>525.07374631268522</c:v>
                </c:pt>
                <c:pt idx="377">
                  <c:v>528.02359882005908</c:v>
                </c:pt>
                <c:pt idx="378">
                  <c:v>529.9901671583084</c:v>
                </c:pt>
                <c:pt idx="379">
                  <c:v>531.95673549655839</c:v>
                </c:pt>
                <c:pt idx="380">
                  <c:v>533.92330383480828</c:v>
                </c:pt>
                <c:pt idx="381">
                  <c:v>535.88987217305805</c:v>
                </c:pt>
                <c:pt idx="382">
                  <c:v>538.83972468043248</c:v>
                </c:pt>
                <c:pt idx="383">
                  <c:v>540.8062930186826</c:v>
                </c:pt>
                <c:pt idx="384">
                  <c:v>541.78957718780794</c:v>
                </c:pt>
                <c:pt idx="385">
                  <c:v>544.73942969518191</c:v>
                </c:pt>
                <c:pt idx="386">
                  <c:v>546.70599803343168</c:v>
                </c:pt>
                <c:pt idx="387">
                  <c:v>548.67256637168202</c:v>
                </c:pt>
                <c:pt idx="388">
                  <c:v>551.62241887905611</c:v>
                </c:pt>
                <c:pt idx="389">
                  <c:v>553.58898721730679</c:v>
                </c:pt>
                <c:pt idx="390">
                  <c:v>555.55555555555566</c:v>
                </c:pt>
                <c:pt idx="391">
                  <c:v>557.52212389380429</c:v>
                </c:pt>
                <c:pt idx="392">
                  <c:v>559.48869223205554</c:v>
                </c:pt>
                <c:pt idx="393">
                  <c:v>561.45526057030486</c:v>
                </c:pt>
                <c:pt idx="394">
                  <c:v>563.4218289085544</c:v>
                </c:pt>
                <c:pt idx="395">
                  <c:v>566.37168141592872</c:v>
                </c:pt>
                <c:pt idx="396">
                  <c:v>568.33824975417906</c:v>
                </c:pt>
                <c:pt idx="397">
                  <c:v>570.30481809242815</c:v>
                </c:pt>
                <c:pt idx="398">
                  <c:v>572.27138643067906</c:v>
                </c:pt>
                <c:pt idx="399">
                  <c:v>575.22123893805315</c:v>
                </c:pt>
                <c:pt idx="400">
                  <c:v>577.18780727630372</c:v>
                </c:pt>
                <c:pt idx="401">
                  <c:v>579.15437561455303</c:v>
                </c:pt>
                <c:pt idx="402">
                  <c:v>581.12094395280303</c:v>
                </c:pt>
                <c:pt idx="403">
                  <c:v>583.08751229105212</c:v>
                </c:pt>
                <c:pt idx="404">
                  <c:v>585.05408062930235</c:v>
                </c:pt>
                <c:pt idx="405">
                  <c:v>588.00393313667735</c:v>
                </c:pt>
                <c:pt idx="406">
                  <c:v>589.97050147492632</c:v>
                </c:pt>
                <c:pt idx="407">
                  <c:v>591.93706981317553</c:v>
                </c:pt>
                <c:pt idx="408">
                  <c:v>592.92035398230098</c:v>
                </c:pt>
                <c:pt idx="409">
                  <c:v>595.87020648967541</c:v>
                </c:pt>
                <c:pt idx="410">
                  <c:v>597.8367748279253</c:v>
                </c:pt>
                <c:pt idx="411">
                  <c:v>599.80334316617575</c:v>
                </c:pt>
                <c:pt idx="412">
                  <c:v>601.76991150442439</c:v>
                </c:pt>
                <c:pt idx="413">
                  <c:v>604.7197640117995</c:v>
                </c:pt>
                <c:pt idx="414">
                  <c:v>606.68633235004984</c:v>
                </c:pt>
                <c:pt idx="415">
                  <c:v>608.65290068829847</c:v>
                </c:pt>
                <c:pt idx="416">
                  <c:v>610.6194690265487</c:v>
                </c:pt>
                <c:pt idx="417">
                  <c:v>612.58603736479859</c:v>
                </c:pt>
                <c:pt idx="418">
                  <c:v>615.53588987217313</c:v>
                </c:pt>
                <c:pt idx="419">
                  <c:v>617.5024582104229</c:v>
                </c:pt>
                <c:pt idx="420">
                  <c:v>619.46902654867301</c:v>
                </c:pt>
                <c:pt idx="421">
                  <c:v>621.43559488692188</c:v>
                </c:pt>
                <c:pt idx="422">
                  <c:v>624.38544739429699</c:v>
                </c:pt>
                <c:pt idx="423">
                  <c:v>626.35201573254619</c:v>
                </c:pt>
                <c:pt idx="424">
                  <c:v>627.33529990167142</c:v>
                </c:pt>
                <c:pt idx="425">
                  <c:v>630.28515240904653</c:v>
                </c:pt>
                <c:pt idx="426">
                  <c:v>632.25172074729653</c:v>
                </c:pt>
                <c:pt idx="427">
                  <c:v>634.21828908554539</c:v>
                </c:pt>
                <c:pt idx="428">
                  <c:v>636.18485742379551</c:v>
                </c:pt>
                <c:pt idx="429">
                  <c:v>638.15142576204528</c:v>
                </c:pt>
                <c:pt idx="430">
                  <c:v>640.1179941002946</c:v>
                </c:pt>
                <c:pt idx="431">
                  <c:v>643.06784660766971</c:v>
                </c:pt>
                <c:pt idx="432">
                  <c:v>645.03441494591948</c:v>
                </c:pt>
                <c:pt idx="433">
                  <c:v>647.00098328416914</c:v>
                </c:pt>
                <c:pt idx="434">
                  <c:v>648.967551622418</c:v>
                </c:pt>
                <c:pt idx="435">
                  <c:v>650.93411996066868</c:v>
                </c:pt>
                <c:pt idx="436">
                  <c:v>652.900688298918</c:v>
                </c:pt>
                <c:pt idx="437">
                  <c:v>654.86725663716788</c:v>
                </c:pt>
                <c:pt idx="438">
                  <c:v>657.81710914454231</c:v>
                </c:pt>
                <c:pt idx="439">
                  <c:v>659.78367748279254</c:v>
                </c:pt>
                <c:pt idx="440">
                  <c:v>661.75024582104231</c:v>
                </c:pt>
                <c:pt idx="441">
                  <c:v>663.71681415929254</c:v>
                </c:pt>
                <c:pt idx="442">
                  <c:v>666.66666666666674</c:v>
                </c:pt>
                <c:pt idx="443">
                  <c:v>668.6332350049164</c:v>
                </c:pt>
                <c:pt idx="444">
                  <c:v>670.59980334316685</c:v>
                </c:pt>
                <c:pt idx="445">
                  <c:v>672.56637168141549</c:v>
                </c:pt>
                <c:pt idx="446">
                  <c:v>674.53294001966572</c:v>
                </c:pt>
                <c:pt idx="447">
                  <c:v>676.4995083579156</c:v>
                </c:pt>
                <c:pt idx="448">
                  <c:v>678.4660766961656</c:v>
                </c:pt>
                <c:pt idx="449">
                  <c:v>680.43264503441412</c:v>
                </c:pt>
                <c:pt idx="450">
                  <c:v>682.3992133726648</c:v>
                </c:pt>
                <c:pt idx="451">
                  <c:v>685.34906588003844</c:v>
                </c:pt>
                <c:pt idx="452">
                  <c:v>687.31563421828912</c:v>
                </c:pt>
                <c:pt idx="453">
                  <c:v>688.29891838741401</c:v>
                </c:pt>
                <c:pt idx="454">
                  <c:v>691.24877089478866</c:v>
                </c:pt>
                <c:pt idx="455">
                  <c:v>693.21533923303855</c:v>
                </c:pt>
                <c:pt idx="456">
                  <c:v>695.18190757128855</c:v>
                </c:pt>
                <c:pt idx="457">
                  <c:v>697.14847590953855</c:v>
                </c:pt>
                <c:pt idx="458">
                  <c:v>700.09832841691252</c:v>
                </c:pt>
                <c:pt idx="459">
                  <c:v>702.06489675516252</c:v>
                </c:pt>
                <c:pt idx="460">
                  <c:v>704.03146509341127</c:v>
                </c:pt>
                <c:pt idx="461">
                  <c:v>705.99803343166252</c:v>
                </c:pt>
                <c:pt idx="462">
                  <c:v>707.96460176991138</c:v>
                </c:pt>
                <c:pt idx="463">
                  <c:v>709.9311701081615</c:v>
                </c:pt>
                <c:pt idx="464">
                  <c:v>710.91445427728672</c:v>
                </c:pt>
                <c:pt idx="465">
                  <c:v>713.86430678466047</c:v>
                </c:pt>
                <c:pt idx="466">
                  <c:v>715.83087512291047</c:v>
                </c:pt>
                <c:pt idx="467">
                  <c:v>718.78072763028581</c:v>
                </c:pt>
                <c:pt idx="468">
                  <c:v>720.74729596853501</c:v>
                </c:pt>
                <c:pt idx="469">
                  <c:v>722.71386430678524</c:v>
                </c:pt>
                <c:pt idx="470">
                  <c:v>724.6804326450349</c:v>
                </c:pt>
                <c:pt idx="471">
                  <c:v>727.63028515240865</c:v>
                </c:pt>
                <c:pt idx="472">
                  <c:v>728.61356932153399</c:v>
                </c:pt>
                <c:pt idx="473">
                  <c:v>731.56342182890808</c:v>
                </c:pt>
                <c:pt idx="474">
                  <c:v>733.52999016715853</c:v>
                </c:pt>
                <c:pt idx="475">
                  <c:v>735.49655850540796</c:v>
                </c:pt>
                <c:pt idx="476">
                  <c:v>737.46312684365739</c:v>
                </c:pt>
                <c:pt idx="477">
                  <c:v>740.4129793510325</c:v>
                </c:pt>
                <c:pt idx="478">
                  <c:v>742.3795476892825</c:v>
                </c:pt>
                <c:pt idx="479">
                  <c:v>744.34611602753159</c:v>
                </c:pt>
                <c:pt idx="480">
                  <c:v>746.31268436578148</c:v>
                </c:pt>
                <c:pt idx="481">
                  <c:v>748.27925270403159</c:v>
                </c:pt>
                <c:pt idx="482">
                  <c:v>750.24582104228125</c:v>
                </c:pt>
                <c:pt idx="483">
                  <c:v>752.21238938053102</c:v>
                </c:pt>
                <c:pt idx="484">
                  <c:v>755.16224188790477</c:v>
                </c:pt>
                <c:pt idx="485">
                  <c:v>757.12881022615636</c:v>
                </c:pt>
                <c:pt idx="486">
                  <c:v>759.09537856440568</c:v>
                </c:pt>
                <c:pt idx="487">
                  <c:v>761.061946902655</c:v>
                </c:pt>
                <c:pt idx="488">
                  <c:v>763.02851524090443</c:v>
                </c:pt>
                <c:pt idx="489">
                  <c:v>764.99508357915522</c:v>
                </c:pt>
                <c:pt idx="490">
                  <c:v>767.94493608652908</c:v>
                </c:pt>
                <c:pt idx="491">
                  <c:v>769.91150442477817</c:v>
                </c:pt>
                <c:pt idx="492">
                  <c:v>771.87807276302863</c:v>
                </c:pt>
                <c:pt idx="493">
                  <c:v>773.84464110127794</c:v>
                </c:pt>
                <c:pt idx="494">
                  <c:v>775.8112094395276</c:v>
                </c:pt>
                <c:pt idx="495">
                  <c:v>777.77777777777862</c:v>
                </c:pt>
                <c:pt idx="496">
                  <c:v>779.74434611602805</c:v>
                </c:pt>
                <c:pt idx="497">
                  <c:v>781.7109144542776</c:v>
                </c:pt>
                <c:pt idx="498">
                  <c:v>784.66076696165271</c:v>
                </c:pt>
                <c:pt idx="499">
                  <c:v>786.6273352999018</c:v>
                </c:pt>
                <c:pt idx="500">
                  <c:v>788.5939036381526</c:v>
                </c:pt>
                <c:pt idx="501">
                  <c:v>790.5604719764018</c:v>
                </c:pt>
                <c:pt idx="502">
                  <c:v>792.527040314651</c:v>
                </c:pt>
                <c:pt idx="503">
                  <c:v>794.49360865290078</c:v>
                </c:pt>
                <c:pt idx="504">
                  <c:v>796.46017699115043</c:v>
                </c:pt>
                <c:pt idx="505">
                  <c:v>798.42674532940032</c:v>
                </c:pt>
                <c:pt idx="506">
                  <c:v>801.37659783677486</c:v>
                </c:pt>
                <c:pt idx="507">
                  <c:v>803.34316617502407</c:v>
                </c:pt>
                <c:pt idx="508">
                  <c:v>805.30973451327452</c:v>
                </c:pt>
                <c:pt idx="509">
                  <c:v>807.27630285152452</c:v>
                </c:pt>
                <c:pt idx="510">
                  <c:v>809.2428711897735</c:v>
                </c:pt>
                <c:pt idx="511">
                  <c:v>811.20943952802429</c:v>
                </c:pt>
                <c:pt idx="512">
                  <c:v>814.15929203539827</c:v>
                </c:pt>
                <c:pt idx="513">
                  <c:v>816.12586037364804</c:v>
                </c:pt>
                <c:pt idx="514">
                  <c:v>818.09242871189781</c:v>
                </c:pt>
                <c:pt idx="515">
                  <c:v>820.05899705014804</c:v>
                </c:pt>
                <c:pt idx="516">
                  <c:v>822.02556538839735</c:v>
                </c:pt>
                <c:pt idx="517">
                  <c:v>823.99213372664769</c:v>
                </c:pt>
                <c:pt idx="518">
                  <c:v>825.95870206489724</c:v>
                </c:pt>
                <c:pt idx="519">
                  <c:v>827.92527040314656</c:v>
                </c:pt>
                <c:pt idx="520">
                  <c:v>830.87512291052121</c:v>
                </c:pt>
                <c:pt idx="521">
                  <c:v>832.84169124877099</c:v>
                </c:pt>
                <c:pt idx="522">
                  <c:v>834.80825958702076</c:v>
                </c:pt>
                <c:pt idx="523">
                  <c:v>836.77482792527053</c:v>
                </c:pt>
                <c:pt idx="524">
                  <c:v>838.74139626352053</c:v>
                </c:pt>
                <c:pt idx="525">
                  <c:v>840.70796460176996</c:v>
                </c:pt>
                <c:pt idx="526">
                  <c:v>842.67453294002041</c:v>
                </c:pt>
                <c:pt idx="527">
                  <c:v>844.6411012782695</c:v>
                </c:pt>
                <c:pt idx="528">
                  <c:v>846.60766961651927</c:v>
                </c:pt>
                <c:pt idx="529">
                  <c:v>848.57423795476905</c:v>
                </c:pt>
                <c:pt idx="530">
                  <c:v>851.52409046214359</c:v>
                </c:pt>
                <c:pt idx="531">
                  <c:v>853.49065880039336</c:v>
                </c:pt>
                <c:pt idx="532">
                  <c:v>855.45722713864257</c:v>
                </c:pt>
                <c:pt idx="533">
                  <c:v>857.42379547689359</c:v>
                </c:pt>
                <c:pt idx="534">
                  <c:v>859.39036381514268</c:v>
                </c:pt>
                <c:pt idx="535">
                  <c:v>861.35693215339245</c:v>
                </c:pt>
                <c:pt idx="536">
                  <c:v>864.30678466076745</c:v>
                </c:pt>
                <c:pt idx="537">
                  <c:v>866.27335299901767</c:v>
                </c:pt>
                <c:pt idx="538">
                  <c:v>868.23992133726654</c:v>
                </c:pt>
                <c:pt idx="539">
                  <c:v>870.20648967551654</c:v>
                </c:pt>
                <c:pt idx="540">
                  <c:v>872.17305801376654</c:v>
                </c:pt>
                <c:pt idx="541">
                  <c:v>875.12291052114074</c:v>
                </c:pt>
                <c:pt idx="542">
                  <c:v>877.08947885939097</c:v>
                </c:pt>
                <c:pt idx="543">
                  <c:v>879.05604719764017</c:v>
                </c:pt>
                <c:pt idx="544">
                  <c:v>881.02261553588949</c:v>
                </c:pt>
                <c:pt idx="545">
                  <c:v>882.98918387413971</c:v>
                </c:pt>
                <c:pt idx="546">
                  <c:v>884.9557522123896</c:v>
                </c:pt>
                <c:pt idx="547">
                  <c:v>887.90560471976369</c:v>
                </c:pt>
                <c:pt idx="548">
                  <c:v>889.8721730580138</c:v>
                </c:pt>
                <c:pt idx="549">
                  <c:v>891.83874139626357</c:v>
                </c:pt>
                <c:pt idx="550">
                  <c:v>893.80530973451289</c:v>
                </c:pt>
                <c:pt idx="551">
                  <c:v>895.77187807276368</c:v>
                </c:pt>
                <c:pt idx="552">
                  <c:v>897.738446411013</c:v>
                </c:pt>
                <c:pt idx="553">
                  <c:v>899.705014749263</c:v>
                </c:pt>
                <c:pt idx="554">
                  <c:v>902.65486725663811</c:v>
                </c:pt>
                <c:pt idx="555">
                  <c:v>904.62143559488743</c:v>
                </c:pt>
                <c:pt idx="556">
                  <c:v>906.58800393313754</c:v>
                </c:pt>
                <c:pt idx="557">
                  <c:v>908.55457227138709</c:v>
                </c:pt>
                <c:pt idx="558">
                  <c:v>910.52114060963652</c:v>
                </c:pt>
                <c:pt idx="559">
                  <c:v>913.47099311701095</c:v>
                </c:pt>
                <c:pt idx="560">
                  <c:v>915.43756145525992</c:v>
                </c:pt>
                <c:pt idx="561">
                  <c:v>917.4041297935097</c:v>
                </c:pt>
                <c:pt idx="562">
                  <c:v>919.3706981317597</c:v>
                </c:pt>
                <c:pt idx="563">
                  <c:v>921.33726647000913</c:v>
                </c:pt>
                <c:pt idx="564">
                  <c:v>922.32055063913481</c:v>
                </c:pt>
                <c:pt idx="565">
                  <c:v>921.33726647000913</c:v>
                </c:pt>
                <c:pt idx="566">
                  <c:v>921.33726647000913</c:v>
                </c:pt>
                <c:pt idx="567">
                  <c:v>921.33726647000913</c:v>
                </c:pt>
                <c:pt idx="568">
                  <c:v>921.33726647000913</c:v>
                </c:pt>
                <c:pt idx="569">
                  <c:v>921.33726647000913</c:v>
                </c:pt>
                <c:pt idx="570">
                  <c:v>921.33726647000913</c:v>
                </c:pt>
                <c:pt idx="571">
                  <c:v>920.35398230088504</c:v>
                </c:pt>
                <c:pt idx="572">
                  <c:v>920.35398230088504</c:v>
                </c:pt>
                <c:pt idx="573">
                  <c:v>920.35398230088504</c:v>
                </c:pt>
                <c:pt idx="574">
                  <c:v>920.35398230088504</c:v>
                </c:pt>
                <c:pt idx="575">
                  <c:v>920.35398230088504</c:v>
                </c:pt>
                <c:pt idx="576">
                  <c:v>920.35398230088504</c:v>
                </c:pt>
                <c:pt idx="577">
                  <c:v>920.35398230088504</c:v>
                </c:pt>
                <c:pt idx="578">
                  <c:v>920.35398230088504</c:v>
                </c:pt>
                <c:pt idx="579">
                  <c:v>920.35398230088504</c:v>
                </c:pt>
                <c:pt idx="580">
                  <c:v>920.35398230088504</c:v>
                </c:pt>
                <c:pt idx="581">
                  <c:v>920.35398230088504</c:v>
                </c:pt>
                <c:pt idx="582">
                  <c:v>920.35398230088504</c:v>
                </c:pt>
                <c:pt idx="583">
                  <c:v>920.35398230088504</c:v>
                </c:pt>
                <c:pt idx="584">
                  <c:v>920.35398230088504</c:v>
                </c:pt>
                <c:pt idx="585">
                  <c:v>920.35398230088504</c:v>
                </c:pt>
                <c:pt idx="586">
                  <c:v>920.35398230088504</c:v>
                </c:pt>
                <c:pt idx="587">
                  <c:v>920.35398230088504</c:v>
                </c:pt>
                <c:pt idx="588">
                  <c:v>920.35398230088504</c:v>
                </c:pt>
                <c:pt idx="589">
                  <c:v>920.35398230088504</c:v>
                </c:pt>
                <c:pt idx="590">
                  <c:v>920.35398230088504</c:v>
                </c:pt>
                <c:pt idx="591">
                  <c:v>920.35398230088504</c:v>
                </c:pt>
                <c:pt idx="592">
                  <c:v>920.35398230088504</c:v>
                </c:pt>
                <c:pt idx="593">
                  <c:v>920.35398230088504</c:v>
                </c:pt>
                <c:pt idx="594">
                  <c:v>920.35398230088504</c:v>
                </c:pt>
                <c:pt idx="595">
                  <c:v>920.35398230088504</c:v>
                </c:pt>
                <c:pt idx="596">
                  <c:v>920.35398230088504</c:v>
                </c:pt>
                <c:pt idx="597">
                  <c:v>920.35398230088504</c:v>
                </c:pt>
                <c:pt idx="598">
                  <c:v>920.35398230088504</c:v>
                </c:pt>
                <c:pt idx="599">
                  <c:v>920.35398230088504</c:v>
                </c:pt>
                <c:pt idx="600">
                  <c:v>920.35398230088504</c:v>
                </c:pt>
                <c:pt idx="601">
                  <c:v>920.35398230088504</c:v>
                </c:pt>
                <c:pt idx="602">
                  <c:v>920.35398230088504</c:v>
                </c:pt>
                <c:pt idx="603">
                  <c:v>920.35398230088504</c:v>
                </c:pt>
                <c:pt idx="604">
                  <c:v>920.35398230088504</c:v>
                </c:pt>
                <c:pt idx="605">
                  <c:v>920.35398230088504</c:v>
                </c:pt>
                <c:pt idx="606">
                  <c:v>920.35398230088504</c:v>
                </c:pt>
                <c:pt idx="607">
                  <c:v>920.35398230088504</c:v>
                </c:pt>
                <c:pt idx="608">
                  <c:v>920.35398230088504</c:v>
                </c:pt>
                <c:pt idx="609">
                  <c:v>920.35398230088504</c:v>
                </c:pt>
                <c:pt idx="610">
                  <c:v>920.35398230088504</c:v>
                </c:pt>
                <c:pt idx="611">
                  <c:v>920.35398230088504</c:v>
                </c:pt>
                <c:pt idx="612">
                  <c:v>920.35398230088504</c:v>
                </c:pt>
                <c:pt idx="613">
                  <c:v>920.35398230088504</c:v>
                </c:pt>
                <c:pt idx="614">
                  <c:v>920.35398230088504</c:v>
                </c:pt>
                <c:pt idx="615">
                  <c:v>920.35398230088504</c:v>
                </c:pt>
                <c:pt idx="616">
                  <c:v>920.35398230088504</c:v>
                </c:pt>
                <c:pt idx="617">
                  <c:v>920.35398230088504</c:v>
                </c:pt>
                <c:pt idx="618">
                  <c:v>920.35398230088504</c:v>
                </c:pt>
                <c:pt idx="619">
                  <c:v>920.35398230088504</c:v>
                </c:pt>
                <c:pt idx="620">
                  <c:v>920.35398230088504</c:v>
                </c:pt>
                <c:pt idx="621">
                  <c:v>920.35398230088504</c:v>
                </c:pt>
                <c:pt idx="622">
                  <c:v>920.35398230088504</c:v>
                </c:pt>
                <c:pt idx="623">
                  <c:v>920.35398230088504</c:v>
                </c:pt>
                <c:pt idx="624">
                  <c:v>920.35398230088504</c:v>
                </c:pt>
                <c:pt idx="625">
                  <c:v>920.35398230088504</c:v>
                </c:pt>
                <c:pt idx="626">
                  <c:v>920.35398230088504</c:v>
                </c:pt>
                <c:pt idx="627">
                  <c:v>920.35398230088504</c:v>
                </c:pt>
                <c:pt idx="628">
                  <c:v>920.35398230088504</c:v>
                </c:pt>
                <c:pt idx="629">
                  <c:v>920.35398230088504</c:v>
                </c:pt>
                <c:pt idx="630">
                  <c:v>920.35398230088504</c:v>
                </c:pt>
                <c:pt idx="631">
                  <c:v>920.35398230088504</c:v>
                </c:pt>
                <c:pt idx="632">
                  <c:v>920.35398230088504</c:v>
                </c:pt>
                <c:pt idx="633">
                  <c:v>920.35398230088504</c:v>
                </c:pt>
                <c:pt idx="634">
                  <c:v>920.35398230088504</c:v>
                </c:pt>
                <c:pt idx="635">
                  <c:v>920.35398230088504</c:v>
                </c:pt>
                <c:pt idx="636">
                  <c:v>920.35398230088504</c:v>
                </c:pt>
                <c:pt idx="637">
                  <c:v>920.35398230088504</c:v>
                </c:pt>
                <c:pt idx="638">
                  <c:v>920.35398230088504</c:v>
                </c:pt>
                <c:pt idx="639">
                  <c:v>920.35398230088504</c:v>
                </c:pt>
                <c:pt idx="640">
                  <c:v>920.35398230088504</c:v>
                </c:pt>
                <c:pt idx="641">
                  <c:v>920.35398230088504</c:v>
                </c:pt>
                <c:pt idx="642">
                  <c:v>920.35398230088504</c:v>
                </c:pt>
                <c:pt idx="643">
                  <c:v>920.35398230088504</c:v>
                </c:pt>
                <c:pt idx="644">
                  <c:v>920.35398230088504</c:v>
                </c:pt>
                <c:pt idx="645">
                  <c:v>920.35398230088504</c:v>
                </c:pt>
                <c:pt idx="646">
                  <c:v>920.35398230088504</c:v>
                </c:pt>
                <c:pt idx="647">
                  <c:v>920.35398230088504</c:v>
                </c:pt>
                <c:pt idx="648">
                  <c:v>920.35398230088504</c:v>
                </c:pt>
                <c:pt idx="649">
                  <c:v>920.35398230088504</c:v>
                </c:pt>
                <c:pt idx="650">
                  <c:v>920.35398230088504</c:v>
                </c:pt>
                <c:pt idx="651">
                  <c:v>920.35398230088504</c:v>
                </c:pt>
                <c:pt idx="652">
                  <c:v>920.35398230088504</c:v>
                </c:pt>
                <c:pt idx="653">
                  <c:v>920.35398230088504</c:v>
                </c:pt>
                <c:pt idx="654">
                  <c:v>920.35398230088504</c:v>
                </c:pt>
                <c:pt idx="655">
                  <c:v>920.35398230088504</c:v>
                </c:pt>
                <c:pt idx="656">
                  <c:v>920.35398230088504</c:v>
                </c:pt>
                <c:pt idx="657">
                  <c:v>920.35398230088504</c:v>
                </c:pt>
                <c:pt idx="658">
                  <c:v>920.35398230088504</c:v>
                </c:pt>
                <c:pt idx="659">
                  <c:v>920.35398230088504</c:v>
                </c:pt>
                <c:pt idx="660">
                  <c:v>920.35398230088504</c:v>
                </c:pt>
                <c:pt idx="661">
                  <c:v>920.35398230088504</c:v>
                </c:pt>
                <c:pt idx="662">
                  <c:v>920.35398230088504</c:v>
                </c:pt>
                <c:pt idx="663">
                  <c:v>920.35398230088504</c:v>
                </c:pt>
                <c:pt idx="664">
                  <c:v>920.35398230088504</c:v>
                </c:pt>
                <c:pt idx="665">
                  <c:v>920.35398230088504</c:v>
                </c:pt>
                <c:pt idx="666">
                  <c:v>920.35398230088504</c:v>
                </c:pt>
                <c:pt idx="667">
                  <c:v>920.35398230088504</c:v>
                </c:pt>
                <c:pt idx="668">
                  <c:v>920.35398230088504</c:v>
                </c:pt>
                <c:pt idx="669">
                  <c:v>920.35398230088504</c:v>
                </c:pt>
                <c:pt idx="670">
                  <c:v>920.35398230088504</c:v>
                </c:pt>
                <c:pt idx="671">
                  <c:v>920.35398230088504</c:v>
                </c:pt>
                <c:pt idx="672">
                  <c:v>920.35398230088504</c:v>
                </c:pt>
                <c:pt idx="673">
                  <c:v>920.35398230088504</c:v>
                </c:pt>
                <c:pt idx="674">
                  <c:v>920.35398230088504</c:v>
                </c:pt>
                <c:pt idx="675">
                  <c:v>920.35398230088504</c:v>
                </c:pt>
                <c:pt idx="676">
                  <c:v>920.35398230088504</c:v>
                </c:pt>
                <c:pt idx="677">
                  <c:v>920.35398230088504</c:v>
                </c:pt>
                <c:pt idx="678">
                  <c:v>920.35398230088504</c:v>
                </c:pt>
                <c:pt idx="679">
                  <c:v>920.35398230088504</c:v>
                </c:pt>
                <c:pt idx="680">
                  <c:v>920.35398230088504</c:v>
                </c:pt>
                <c:pt idx="681">
                  <c:v>920.35398230088504</c:v>
                </c:pt>
                <c:pt idx="682">
                  <c:v>920.35398230088504</c:v>
                </c:pt>
                <c:pt idx="683">
                  <c:v>920.35398230088504</c:v>
                </c:pt>
                <c:pt idx="684">
                  <c:v>920.35398230088504</c:v>
                </c:pt>
                <c:pt idx="685">
                  <c:v>920.35398230088504</c:v>
                </c:pt>
                <c:pt idx="686">
                  <c:v>920.35398230088504</c:v>
                </c:pt>
                <c:pt idx="687">
                  <c:v>920.35398230088504</c:v>
                </c:pt>
                <c:pt idx="688">
                  <c:v>920.35398230088504</c:v>
                </c:pt>
                <c:pt idx="689">
                  <c:v>920.35398230088504</c:v>
                </c:pt>
                <c:pt idx="690">
                  <c:v>920.35398230088504</c:v>
                </c:pt>
                <c:pt idx="691">
                  <c:v>920.35398230088504</c:v>
                </c:pt>
                <c:pt idx="692">
                  <c:v>920.35398230088504</c:v>
                </c:pt>
                <c:pt idx="693">
                  <c:v>920.35398230088504</c:v>
                </c:pt>
                <c:pt idx="694">
                  <c:v>920.35398230088504</c:v>
                </c:pt>
              </c:numCache>
            </c:numRef>
          </c:xVal>
          <c:yVal>
            <c:numRef>
              <c:f>'1043 bar'!$V$6:$V$700</c:f>
              <c:numCache>
                <c:formatCode>General</c:formatCode>
                <c:ptCount val="695"/>
                <c:pt idx="0">
                  <c:v>0.62000000000000066</c:v>
                </c:pt>
                <c:pt idx="1">
                  <c:v>0.61989140579612012</c:v>
                </c:pt>
                <c:pt idx="2">
                  <c:v>0.6202074347276445</c:v>
                </c:pt>
                <c:pt idx="3">
                  <c:v>0.62019757237433093</c:v>
                </c:pt>
                <c:pt idx="4">
                  <c:v>0.62019757237433093</c:v>
                </c:pt>
                <c:pt idx="5">
                  <c:v>0.62030627659205495</c:v>
                </c:pt>
                <c:pt idx="6">
                  <c:v>0.6200987623761115</c:v>
                </c:pt>
                <c:pt idx="7">
                  <c:v>0.62019757237433093</c:v>
                </c:pt>
                <c:pt idx="8">
                  <c:v>0.6202074347276445</c:v>
                </c:pt>
                <c:pt idx="9">
                  <c:v>0.62019757237433093</c:v>
                </c:pt>
                <c:pt idx="10">
                  <c:v>0.6200987623761115</c:v>
                </c:pt>
                <c:pt idx="11">
                  <c:v>0.62018774027848422</c:v>
                </c:pt>
                <c:pt idx="12">
                  <c:v>0.61987173761310632</c:v>
                </c:pt>
                <c:pt idx="13">
                  <c:v>0.61998030291330375</c:v>
                </c:pt>
                <c:pt idx="14">
                  <c:v>0.61987173761310632</c:v>
                </c:pt>
                <c:pt idx="15">
                  <c:v>0.61999013634174205</c:v>
                </c:pt>
                <c:pt idx="16">
                  <c:v>0.62019757237433093</c:v>
                </c:pt>
                <c:pt idx="17">
                  <c:v>0.6200987623761115</c:v>
                </c:pt>
                <c:pt idx="18">
                  <c:v>0.6200987623761115</c:v>
                </c:pt>
                <c:pt idx="19">
                  <c:v>0.62000000000000066</c:v>
                </c:pt>
                <c:pt idx="20">
                  <c:v>0.6202074347276445</c:v>
                </c:pt>
                <c:pt idx="21">
                  <c:v>0.6200987623761115</c:v>
                </c:pt>
                <c:pt idx="22">
                  <c:v>0.62010864050392789</c:v>
                </c:pt>
                <c:pt idx="23">
                  <c:v>0.619290076759206</c:v>
                </c:pt>
                <c:pt idx="24">
                  <c:v>0.61948704682879685</c:v>
                </c:pt>
                <c:pt idx="25">
                  <c:v>0.61899497689182692</c:v>
                </c:pt>
                <c:pt idx="26">
                  <c:v>0.61878848850638901</c:v>
                </c:pt>
                <c:pt idx="27">
                  <c:v>0.61871033967215061</c:v>
                </c:pt>
                <c:pt idx="28">
                  <c:v>0.61881855335290403</c:v>
                </c:pt>
                <c:pt idx="29">
                  <c:v>0.61882863507238473</c:v>
                </c:pt>
                <c:pt idx="30">
                  <c:v>0.61862230759123393</c:v>
                </c:pt>
                <c:pt idx="31">
                  <c:v>0.61882863507238473</c:v>
                </c:pt>
                <c:pt idx="32">
                  <c:v>0.61881855335290403</c:v>
                </c:pt>
                <c:pt idx="33">
                  <c:v>0.61882863507238473</c:v>
                </c:pt>
                <c:pt idx="34">
                  <c:v>0.61880850168410395</c:v>
                </c:pt>
                <c:pt idx="35">
                  <c:v>0.61850408877341911</c:v>
                </c:pt>
                <c:pt idx="36">
                  <c:v>0.61850408877341911</c:v>
                </c:pt>
                <c:pt idx="37">
                  <c:v>0.61839599875563278</c:v>
                </c:pt>
                <c:pt idx="38">
                  <c:v>0.61840605258851811</c:v>
                </c:pt>
                <c:pt idx="39">
                  <c:v>0.61851415707317303</c:v>
                </c:pt>
                <c:pt idx="40">
                  <c:v>0.61873050417095066</c:v>
                </c:pt>
                <c:pt idx="41">
                  <c:v>0.6187204069035448</c:v>
                </c:pt>
                <c:pt idx="42">
                  <c:v>0.61882863507238473</c:v>
                </c:pt>
                <c:pt idx="43">
                  <c:v>0.61882863507238473</c:v>
                </c:pt>
                <c:pt idx="44">
                  <c:v>0.6187204069035448</c:v>
                </c:pt>
                <c:pt idx="45">
                  <c:v>0.61881855335290403</c:v>
                </c:pt>
                <c:pt idx="46">
                  <c:v>0.61861222481330969</c:v>
                </c:pt>
                <c:pt idx="47">
                  <c:v>0.61860217205868984</c:v>
                </c:pt>
                <c:pt idx="48">
                  <c:v>0.61850408877341911</c:v>
                </c:pt>
                <c:pt idx="49">
                  <c:v>0.61850408877341911</c:v>
                </c:pt>
                <c:pt idx="50">
                  <c:v>0.61861222481330969</c:v>
                </c:pt>
                <c:pt idx="51">
                  <c:v>0.61862230759123393</c:v>
                </c:pt>
                <c:pt idx="52">
                  <c:v>0.61882863507238473</c:v>
                </c:pt>
                <c:pt idx="53">
                  <c:v>0.61892681312922693</c:v>
                </c:pt>
                <c:pt idx="54">
                  <c:v>0.61873050417095066</c:v>
                </c:pt>
                <c:pt idx="55">
                  <c:v>0.61873050417095066</c:v>
                </c:pt>
                <c:pt idx="56">
                  <c:v>0.6187204069035448</c:v>
                </c:pt>
                <c:pt idx="57">
                  <c:v>0.6187204069035448</c:v>
                </c:pt>
                <c:pt idx="58">
                  <c:v>0.61861222481330969</c:v>
                </c:pt>
                <c:pt idx="59">
                  <c:v>0.61851415707317303</c:v>
                </c:pt>
                <c:pt idx="60">
                  <c:v>0.61850408877341911</c:v>
                </c:pt>
                <c:pt idx="61">
                  <c:v>0.61890671088361171</c:v>
                </c:pt>
                <c:pt idx="62">
                  <c:v>0.61941841195120551</c:v>
                </c:pt>
                <c:pt idx="63">
                  <c:v>0.61961538277592254</c:v>
                </c:pt>
                <c:pt idx="64">
                  <c:v>0.61981254332824254</c:v>
                </c:pt>
                <c:pt idx="65">
                  <c:v>0.61981254332824254</c:v>
                </c:pt>
                <c:pt idx="66">
                  <c:v>0.61970399825579359</c:v>
                </c:pt>
                <c:pt idx="67">
                  <c:v>0.61991119483906054</c:v>
                </c:pt>
                <c:pt idx="68">
                  <c:v>0.62000989388601713</c:v>
                </c:pt>
                <c:pt idx="69">
                  <c:v>0.62000989388601713</c:v>
                </c:pt>
                <c:pt idx="70">
                  <c:v>0.62010864050392789</c:v>
                </c:pt>
                <c:pt idx="71">
                  <c:v>0.6200987623761115</c:v>
                </c:pt>
                <c:pt idx="72">
                  <c:v>0.6202074347276445</c:v>
                </c:pt>
                <c:pt idx="73">
                  <c:v>0.62000000000000066</c:v>
                </c:pt>
                <c:pt idx="74">
                  <c:v>0.61991119483906054</c:v>
                </c:pt>
                <c:pt idx="75">
                  <c:v>0.62000989388601713</c:v>
                </c:pt>
                <c:pt idx="76">
                  <c:v>0.6202074347276445</c:v>
                </c:pt>
                <c:pt idx="77">
                  <c:v>0.6202074347276445</c:v>
                </c:pt>
                <c:pt idx="78">
                  <c:v>0.6202074347276445</c:v>
                </c:pt>
                <c:pt idx="79">
                  <c:v>0.6197828578638529</c:v>
                </c:pt>
                <c:pt idx="80">
                  <c:v>0.62030627659205495</c:v>
                </c:pt>
                <c:pt idx="81">
                  <c:v>0.62039533537674851</c:v>
                </c:pt>
                <c:pt idx="82">
                  <c:v>0.61998030291330375</c:v>
                </c:pt>
                <c:pt idx="83">
                  <c:v>0.61986194884924539</c:v>
                </c:pt>
                <c:pt idx="84">
                  <c:v>0.6193393512045966</c:v>
                </c:pt>
                <c:pt idx="85">
                  <c:v>0.61922131604776065</c:v>
                </c:pt>
                <c:pt idx="86">
                  <c:v>0.61899520408476316</c:v>
                </c:pt>
                <c:pt idx="87">
                  <c:v>0.61859187642676461</c:v>
                </c:pt>
                <c:pt idx="88">
                  <c:v>0.61868056550967965</c:v>
                </c:pt>
                <c:pt idx="89">
                  <c:v>0.61888706833668805</c:v>
                </c:pt>
                <c:pt idx="90">
                  <c:v>0.61888706833668805</c:v>
                </c:pt>
                <c:pt idx="91">
                  <c:v>0.61887743906634052</c:v>
                </c:pt>
                <c:pt idx="92">
                  <c:v>0.6189064171953732</c:v>
                </c:pt>
                <c:pt idx="93">
                  <c:v>0.61888706833668805</c:v>
                </c:pt>
                <c:pt idx="94">
                  <c:v>0.6191922992700627</c:v>
                </c:pt>
                <c:pt idx="95">
                  <c:v>0.61907450249235474</c:v>
                </c:pt>
                <c:pt idx="96">
                  <c:v>0.61937045424554715</c:v>
                </c:pt>
                <c:pt idx="97">
                  <c:v>0.6194692000665617</c:v>
                </c:pt>
                <c:pt idx="98">
                  <c:v>0.61936093433605399</c:v>
                </c:pt>
                <c:pt idx="99">
                  <c:v>0.6194692000665617</c:v>
                </c:pt>
                <c:pt idx="100">
                  <c:v>0.61904589038726765</c:v>
                </c:pt>
                <c:pt idx="101">
                  <c:v>0.61874069930573328</c:v>
                </c:pt>
                <c:pt idx="102">
                  <c:v>0.61873120474045462</c:v>
                </c:pt>
                <c:pt idx="103">
                  <c:v>0.61850586969502563</c:v>
                </c:pt>
                <c:pt idx="104">
                  <c:v>0.61973744582805612</c:v>
                </c:pt>
                <c:pt idx="105">
                  <c:v>0.62048750067327862</c:v>
                </c:pt>
                <c:pt idx="106">
                  <c:v>0.6216663047327261</c:v>
                </c:pt>
                <c:pt idx="107">
                  <c:v>0.6227406374774187</c:v>
                </c:pt>
                <c:pt idx="108">
                  <c:v>0.62315997693384184</c:v>
                </c:pt>
                <c:pt idx="109">
                  <c:v>0.62255053428233886</c:v>
                </c:pt>
                <c:pt idx="110">
                  <c:v>0.62256024343998961</c:v>
                </c:pt>
                <c:pt idx="111">
                  <c:v>0.62266007797479805</c:v>
                </c:pt>
                <c:pt idx="112">
                  <c:v>0.622988990209286</c:v>
                </c:pt>
                <c:pt idx="113">
                  <c:v>0.62277940674745713</c:v>
                </c:pt>
                <c:pt idx="114">
                  <c:v>0.622889058707635</c:v>
                </c:pt>
                <c:pt idx="115">
                  <c:v>0.62319873374242263</c:v>
                </c:pt>
                <c:pt idx="116">
                  <c:v>0.62339890383983732</c:v>
                </c:pt>
                <c:pt idx="117">
                  <c:v>0.62329879453172765</c:v>
                </c:pt>
                <c:pt idx="118">
                  <c:v>0.6234990617025199</c:v>
                </c:pt>
                <c:pt idx="119">
                  <c:v>0.62350877926089865</c:v>
                </c:pt>
                <c:pt idx="120">
                  <c:v>0.62370920849738998</c:v>
                </c:pt>
                <c:pt idx="121">
                  <c:v>0.6234990617025199</c:v>
                </c:pt>
                <c:pt idx="122">
                  <c:v>0.62360896957441714</c:v>
                </c:pt>
                <c:pt idx="123">
                  <c:v>0.6237189245013669</c:v>
                </c:pt>
                <c:pt idx="124">
                  <c:v>0.6237189245013669</c:v>
                </c:pt>
                <c:pt idx="125">
                  <c:v>0.62393897563669842</c:v>
                </c:pt>
                <c:pt idx="126">
                  <c:v>0.62403931207483343</c:v>
                </c:pt>
                <c:pt idx="127">
                  <c:v>0.62412998434545464</c:v>
                </c:pt>
                <c:pt idx="128">
                  <c:v>0.62413969721563534</c:v>
                </c:pt>
                <c:pt idx="129">
                  <c:v>0.62412998434545464</c:v>
                </c:pt>
                <c:pt idx="130">
                  <c:v>0.62413969721563534</c:v>
                </c:pt>
                <c:pt idx="131">
                  <c:v>0.6244508402915202</c:v>
                </c:pt>
                <c:pt idx="132">
                  <c:v>0.62433093328471156</c:v>
                </c:pt>
                <c:pt idx="133">
                  <c:v>0.62444114521365202</c:v>
                </c:pt>
                <c:pt idx="134">
                  <c:v>0.62455140437304213</c:v>
                </c:pt>
                <c:pt idx="135">
                  <c:v>0.62455140437304213</c:v>
                </c:pt>
                <c:pt idx="136">
                  <c:v>0.6244508402915202</c:v>
                </c:pt>
                <c:pt idx="137">
                  <c:v>0.62454172552490961</c:v>
                </c:pt>
                <c:pt idx="138">
                  <c:v>0.62444114521365202</c:v>
                </c:pt>
                <c:pt idx="139">
                  <c:v>0.62455140437304213</c:v>
                </c:pt>
                <c:pt idx="140">
                  <c:v>0.62433093328471156</c:v>
                </c:pt>
                <c:pt idx="141">
                  <c:v>0.62465201732042896</c:v>
                </c:pt>
                <c:pt idx="142">
                  <c:v>0.62444114521365202</c:v>
                </c:pt>
                <c:pt idx="143">
                  <c:v>0.62455140437304213</c:v>
                </c:pt>
                <c:pt idx="144">
                  <c:v>0.62466171079208277</c:v>
                </c:pt>
                <c:pt idx="145">
                  <c:v>0.62433093328471156</c:v>
                </c:pt>
                <c:pt idx="146">
                  <c:v>0.62465201732042896</c:v>
                </c:pt>
                <c:pt idx="147">
                  <c:v>0.62465201732042896</c:v>
                </c:pt>
                <c:pt idx="148">
                  <c:v>0.62476235639327815</c:v>
                </c:pt>
                <c:pt idx="149">
                  <c:v>0.62454172552490961</c:v>
                </c:pt>
                <c:pt idx="150">
                  <c:v>0.62466171079208277</c:v>
                </c:pt>
                <c:pt idx="151">
                  <c:v>0.62465201732042896</c:v>
                </c:pt>
                <c:pt idx="152">
                  <c:v>0.62455140437304213</c:v>
                </c:pt>
                <c:pt idx="153">
                  <c:v>0.62465201732042896</c:v>
                </c:pt>
                <c:pt idx="154">
                  <c:v>0.62465201732042896</c:v>
                </c:pt>
                <c:pt idx="155">
                  <c:v>0.62465201732042896</c:v>
                </c:pt>
                <c:pt idx="156">
                  <c:v>0.62476235639327815</c:v>
                </c:pt>
                <c:pt idx="157">
                  <c:v>0.62497346998585668</c:v>
                </c:pt>
                <c:pt idx="158">
                  <c:v>0.62475267916978383</c:v>
                </c:pt>
                <c:pt idx="159">
                  <c:v>0.62475267916978383</c:v>
                </c:pt>
                <c:pt idx="160">
                  <c:v>0.62464235471890661</c:v>
                </c:pt>
                <c:pt idx="161">
                  <c:v>0.62475267916978383</c:v>
                </c:pt>
                <c:pt idx="162">
                  <c:v>0.62486305091568195</c:v>
                </c:pt>
                <c:pt idx="163">
                  <c:v>0.62485338995724449</c:v>
                </c:pt>
                <c:pt idx="164">
                  <c:v>0.62496379439545102</c:v>
                </c:pt>
                <c:pt idx="165">
                  <c:v>0.62518474532713686</c:v>
                </c:pt>
                <c:pt idx="166">
                  <c:v>0.62474303283176591</c:v>
                </c:pt>
                <c:pt idx="167">
                  <c:v>0.62495414971898955</c:v>
                </c:pt>
                <c:pt idx="168">
                  <c:v>0.62485338995724449</c:v>
                </c:pt>
                <c:pt idx="169">
                  <c:v>0.62506458686877764</c:v>
                </c:pt>
                <c:pt idx="170">
                  <c:v>0.62516542837189026</c:v>
                </c:pt>
                <c:pt idx="171">
                  <c:v>0.62516542837189026</c:v>
                </c:pt>
                <c:pt idx="172">
                  <c:v>0.62505495849122861</c:v>
                </c:pt>
                <c:pt idx="173">
                  <c:v>0.62495414971898955</c:v>
                </c:pt>
                <c:pt idx="174">
                  <c:v>0.62537686896712097</c:v>
                </c:pt>
                <c:pt idx="175">
                  <c:v>0.62516542837189026</c:v>
                </c:pt>
                <c:pt idx="176">
                  <c:v>0.62516542837189026</c:v>
                </c:pt>
                <c:pt idx="177">
                  <c:v>0.62504536104527864</c:v>
                </c:pt>
                <c:pt idx="178">
                  <c:v>0.62537686896712097</c:v>
                </c:pt>
                <c:pt idx="179">
                  <c:v>0.62548746641774733</c:v>
                </c:pt>
                <c:pt idx="180">
                  <c:v>0.62580987463750259</c:v>
                </c:pt>
                <c:pt idx="181">
                  <c:v>0.62570880371012894</c:v>
                </c:pt>
                <c:pt idx="182">
                  <c:v>0.62602180041799382</c:v>
                </c:pt>
                <c:pt idx="183">
                  <c:v>0.62624355445481372</c:v>
                </c:pt>
                <c:pt idx="184">
                  <c:v>0.62613265363274895</c:v>
                </c:pt>
                <c:pt idx="185">
                  <c:v>0.62624355445481372</c:v>
                </c:pt>
                <c:pt idx="186">
                  <c:v>0.6264654990389219</c:v>
                </c:pt>
                <c:pt idx="187">
                  <c:v>0.62668763440668018</c:v>
                </c:pt>
                <c:pt idx="188">
                  <c:v>0.62679877370839665</c:v>
                </c:pt>
                <c:pt idx="189">
                  <c:v>0.62690020678410785</c:v>
                </c:pt>
                <c:pt idx="190">
                  <c:v>0.62690996079483763</c:v>
                </c:pt>
                <c:pt idx="191">
                  <c:v>0.62701142691116862</c:v>
                </c:pt>
                <c:pt idx="192">
                  <c:v>0.62722424352960204</c:v>
                </c:pt>
                <c:pt idx="193">
                  <c:v>0.62711294249203309</c:v>
                </c:pt>
                <c:pt idx="194">
                  <c:v>0.62711294249203309</c:v>
                </c:pt>
                <c:pt idx="195">
                  <c:v>0.6272438090591913</c:v>
                </c:pt>
                <c:pt idx="196">
                  <c:v>0.6274469892746305</c:v>
                </c:pt>
                <c:pt idx="197">
                  <c:v>0.6274469892746305</c:v>
                </c:pt>
                <c:pt idx="198">
                  <c:v>0.62755843404158318</c:v>
                </c:pt>
                <c:pt idx="199">
                  <c:v>0.6275682456260756</c:v>
                </c:pt>
                <c:pt idx="200">
                  <c:v>0.62745678604004151</c:v>
                </c:pt>
                <c:pt idx="201">
                  <c:v>0.62789305627765668</c:v>
                </c:pt>
                <c:pt idx="202">
                  <c:v>0.62767975319318592</c:v>
                </c:pt>
                <c:pt idx="203">
                  <c:v>0.62779130877118805</c:v>
                </c:pt>
                <c:pt idx="204">
                  <c:v>0.62811637801277398</c:v>
                </c:pt>
                <c:pt idx="205">
                  <c:v>0.62789305627765668</c:v>
                </c:pt>
                <c:pt idx="206">
                  <c:v>0.62789305627765668</c:v>
                </c:pt>
                <c:pt idx="207">
                  <c:v>0.62779130877118805</c:v>
                </c:pt>
                <c:pt idx="208">
                  <c:v>0.62790291238992824</c:v>
                </c:pt>
                <c:pt idx="209">
                  <c:v>0.62800469310086204</c:v>
                </c:pt>
                <c:pt idx="210">
                  <c:v>0.62821824162410023</c:v>
                </c:pt>
                <c:pt idx="211">
                  <c:v>0.62821824162410023</c:v>
                </c:pt>
                <c:pt idx="212">
                  <c:v>0.62844182237258595</c:v>
                </c:pt>
                <c:pt idx="213">
                  <c:v>0.62834980786999828</c:v>
                </c:pt>
                <c:pt idx="214">
                  <c:v>0.62844182237258595</c:v>
                </c:pt>
                <c:pt idx="215">
                  <c:v>0.6284319545210918</c:v>
                </c:pt>
                <c:pt idx="216">
                  <c:v>0.62876764246305794</c:v>
                </c:pt>
                <c:pt idx="217">
                  <c:v>0.62887963495342847</c:v>
                </c:pt>
                <c:pt idx="218">
                  <c:v>0.62865569824756484</c:v>
                </c:pt>
                <c:pt idx="219">
                  <c:v>0.62888956246962791</c:v>
                </c:pt>
                <c:pt idx="220">
                  <c:v>0.62887963495342847</c:v>
                </c:pt>
                <c:pt idx="221">
                  <c:v>0.62866559590773652</c:v>
                </c:pt>
                <c:pt idx="222">
                  <c:v>0.62888956246962791</c:v>
                </c:pt>
                <c:pt idx="223">
                  <c:v>0.62899167574873638</c:v>
                </c:pt>
                <c:pt idx="224">
                  <c:v>0.62900161821073275</c:v>
                </c:pt>
                <c:pt idx="225">
                  <c:v>0.62909383889797388</c:v>
                </c:pt>
                <c:pt idx="226">
                  <c:v>0.62919605195438388</c:v>
                </c:pt>
                <c:pt idx="227">
                  <c:v>0.62930820792259601</c:v>
                </c:pt>
                <c:pt idx="228">
                  <c:v>0.62919605195438388</c:v>
                </c:pt>
                <c:pt idx="229">
                  <c:v>0.62920596143733576</c:v>
                </c:pt>
                <c:pt idx="230">
                  <c:v>0.62921590237453529</c:v>
                </c:pt>
                <c:pt idx="231">
                  <c:v>0.62942041229246581</c:v>
                </c:pt>
                <c:pt idx="232">
                  <c:v>0.62953266509415706</c:v>
                </c:pt>
                <c:pt idx="233">
                  <c:v>0.62953266509415706</c:v>
                </c:pt>
                <c:pt idx="234">
                  <c:v>0.62931813236008793</c:v>
                </c:pt>
                <c:pt idx="235">
                  <c:v>0.62932808826527353</c:v>
                </c:pt>
                <c:pt idx="236">
                  <c:v>0.62963502849573894</c:v>
                </c:pt>
                <c:pt idx="237">
                  <c:v>0.62953266509415706</c:v>
                </c:pt>
                <c:pt idx="238">
                  <c:v>0.62952274220878313</c:v>
                </c:pt>
                <c:pt idx="239">
                  <c:v>0.6296449663578626</c:v>
                </c:pt>
                <c:pt idx="240">
                  <c:v>0.62965493573031373</c:v>
                </c:pt>
                <c:pt idx="241">
                  <c:v>0.62963502849573894</c:v>
                </c:pt>
                <c:pt idx="242">
                  <c:v>0.62985974654084809</c:v>
                </c:pt>
                <c:pt idx="243">
                  <c:v>0.62975731611379615</c:v>
                </c:pt>
                <c:pt idx="244">
                  <c:v>0.62985974654084809</c:v>
                </c:pt>
                <c:pt idx="245">
                  <c:v>0.62997217835948605</c:v>
                </c:pt>
                <c:pt idx="246">
                  <c:v>0.63019718774033151</c:v>
                </c:pt>
                <c:pt idx="247">
                  <c:v>0.62976730048838359</c:v>
                </c:pt>
                <c:pt idx="248">
                  <c:v>0.63008465874921182</c:v>
                </c:pt>
                <c:pt idx="249">
                  <c:v>0.62975731611379615</c:v>
                </c:pt>
                <c:pt idx="250">
                  <c:v>0.62997217835948605</c:v>
                </c:pt>
                <c:pt idx="251">
                  <c:v>0.62975731611379615</c:v>
                </c:pt>
                <c:pt idx="252">
                  <c:v>0.63009465663749986</c:v>
                </c:pt>
                <c:pt idx="253">
                  <c:v>0.63019718774033151</c:v>
                </c:pt>
                <c:pt idx="254">
                  <c:v>0.63019718774033151</c:v>
                </c:pt>
                <c:pt idx="255">
                  <c:v>0.63008465874921182</c:v>
                </c:pt>
                <c:pt idx="256">
                  <c:v>0.63018720639571923</c:v>
                </c:pt>
                <c:pt idx="257">
                  <c:v>0.63029976898374263</c:v>
                </c:pt>
                <c:pt idx="258">
                  <c:v>0.6304123802218865</c:v>
                </c:pt>
                <c:pt idx="259">
                  <c:v>0.6304024004050266</c:v>
                </c:pt>
                <c:pt idx="260">
                  <c:v>0.63030976536317807</c:v>
                </c:pt>
                <c:pt idx="261">
                  <c:v>0.63062773885078305</c:v>
                </c:pt>
                <c:pt idx="262">
                  <c:v>0.63029976898374263</c:v>
                </c:pt>
                <c:pt idx="263">
                  <c:v>0.63073048781625352</c:v>
                </c:pt>
                <c:pt idx="264">
                  <c:v>0.63074048115244363</c:v>
                </c:pt>
                <c:pt idx="265">
                  <c:v>0.63073048781625352</c:v>
                </c:pt>
                <c:pt idx="266">
                  <c:v>0.63083328707434272</c:v>
                </c:pt>
                <c:pt idx="267">
                  <c:v>0.63084326381007405</c:v>
                </c:pt>
                <c:pt idx="268">
                  <c:v>0.63085327221386689</c:v>
                </c:pt>
                <c:pt idx="269">
                  <c:v>0.63095608858212082</c:v>
                </c:pt>
                <c:pt idx="270">
                  <c:v>0.63116187235424404</c:v>
                </c:pt>
                <c:pt idx="271">
                  <c:v>0.63107900073787371</c:v>
                </c:pt>
                <c:pt idx="272">
                  <c:v>0.63119193826145836</c:v>
                </c:pt>
                <c:pt idx="273">
                  <c:v>0.63118188458283042</c:v>
                </c:pt>
                <c:pt idx="274">
                  <c:v>0.63106896216287278</c:v>
                </c:pt>
                <c:pt idx="275">
                  <c:v>0.63106896216287278</c:v>
                </c:pt>
                <c:pt idx="276">
                  <c:v>0.63129485587252254</c:v>
                </c:pt>
                <c:pt idx="277">
                  <c:v>0.63139782387653764</c:v>
                </c:pt>
                <c:pt idx="278">
                  <c:v>0.63128481880064502</c:v>
                </c:pt>
                <c:pt idx="279">
                  <c:v>0.63129485587252254</c:v>
                </c:pt>
                <c:pt idx="280">
                  <c:v>0.63119193826145836</c:v>
                </c:pt>
                <c:pt idx="281">
                  <c:v>0.63139782387653764</c:v>
                </c:pt>
                <c:pt idx="282">
                  <c:v>0.63151087787125437</c:v>
                </c:pt>
                <c:pt idx="283">
                  <c:v>0.63151087787125437</c:v>
                </c:pt>
                <c:pt idx="284">
                  <c:v>0.63162398081538984</c:v>
                </c:pt>
                <c:pt idx="285">
                  <c:v>0.63173713273956389</c:v>
                </c:pt>
                <c:pt idx="286">
                  <c:v>0.63185033367442089</c:v>
                </c:pt>
                <c:pt idx="287">
                  <c:v>0.63173713273956389</c:v>
                </c:pt>
                <c:pt idx="288">
                  <c:v>0.63174723034008873</c:v>
                </c:pt>
                <c:pt idx="289">
                  <c:v>0.63196358365063043</c:v>
                </c:pt>
                <c:pt idx="290">
                  <c:v>0.6319534875198155</c:v>
                </c:pt>
                <c:pt idx="291">
                  <c:v>0.63196358365063043</c:v>
                </c:pt>
                <c:pt idx="292">
                  <c:v>0.63206677139523459</c:v>
                </c:pt>
                <c:pt idx="293">
                  <c:v>0.63206677139523459</c:v>
                </c:pt>
                <c:pt idx="294">
                  <c:v>0.63206677139523459</c:v>
                </c:pt>
                <c:pt idx="295">
                  <c:v>0.6321902308499272</c:v>
                </c:pt>
                <c:pt idx="296">
                  <c:v>0.63206677139523459</c:v>
                </c:pt>
                <c:pt idx="297">
                  <c:v>0.63207688269889306</c:v>
                </c:pt>
                <c:pt idx="298">
                  <c:v>0.63228337661287815</c:v>
                </c:pt>
                <c:pt idx="299">
                  <c:v>0.6321902308499272</c:v>
                </c:pt>
                <c:pt idx="300">
                  <c:v>0.6321801043613291</c:v>
                </c:pt>
                <c:pt idx="301">
                  <c:v>0.6325001495123892</c:v>
                </c:pt>
                <c:pt idx="302">
                  <c:v>0.6325001495123892</c:v>
                </c:pt>
                <c:pt idx="303">
                  <c:v>0.6325001495123892</c:v>
                </c:pt>
                <c:pt idx="304">
                  <c:v>0.63284079483622113</c:v>
                </c:pt>
                <c:pt idx="305">
                  <c:v>0.63251025787211845</c:v>
                </c:pt>
                <c:pt idx="306">
                  <c:v>0.63284079483622113</c:v>
                </c:pt>
                <c:pt idx="307">
                  <c:v>0.63295444180045568</c:v>
                </c:pt>
                <c:pt idx="308">
                  <c:v>0.63305798551646719</c:v>
                </c:pt>
                <c:pt idx="309">
                  <c:v>0.63295444180045568</c:v>
                </c:pt>
                <c:pt idx="310">
                  <c:v>0.63317171588446242</c:v>
                </c:pt>
                <c:pt idx="311">
                  <c:v>0.63338915837609444</c:v>
                </c:pt>
                <c:pt idx="312">
                  <c:v>0.63307832258898256</c:v>
                </c:pt>
                <c:pt idx="313">
                  <c:v>0.6335030216490648</c:v>
                </c:pt>
                <c:pt idx="314">
                  <c:v>0.63351320328817184</c:v>
                </c:pt>
                <c:pt idx="315">
                  <c:v>0.63351320328817184</c:v>
                </c:pt>
                <c:pt idx="316">
                  <c:v>0.6335030216490648</c:v>
                </c:pt>
                <c:pt idx="317">
                  <c:v>0.63373089655625148</c:v>
                </c:pt>
                <c:pt idx="318">
                  <c:v>0.63339932473933769</c:v>
                </c:pt>
                <c:pt idx="319">
                  <c:v>0.63373089655625148</c:v>
                </c:pt>
                <c:pt idx="320">
                  <c:v>0.63394875868559752</c:v>
                </c:pt>
                <c:pt idx="321">
                  <c:v>0.63383471276365533</c:v>
                </c:pt>
                <c:pt idx="322">
                  <c:v>0.63406285416298169</c:v>
                </c:pt>
                <c:pt idx="323">
                  <c:v>0.63428096921108468</c:v>
                </c:pt>
                <c:pt idx="324">
                  <c:v>0.63429119390860533</c:v>
                </c:pt>
                <c:pt idx="325">
                  <c:v>0.63461356657883605</c:v>
                </c:pt>
                <c:pt idx="326">
                  <c:v>0.6344992535843289</c:v>
                </c:pt>
                <c:pt idx="327">
                  <c:v>0.63461356657883605</c:v>
                </c:pt>
                <c:pt idx="328">
                  <c:v>0.63462380519912931</c:v>
                </c:pt>
                <c:pt idx="329">
                  <c:v>0.63483210456470485</c:v>
                </c:pt>
                <c:pt idx="330">
                  <c:v>0.63484234175310095</c:v>
                </c:pt>
                <c:pt idx="331">
                  <c:v>0.63494655142719503</c:v>
                </c:pt>
                <c:pt idx="332">
                  <c:v>0.6351653434436656</c:v>
                </c:pt>
                <c:pt idx="333">
                  <c:v>0.63538430552932268</c:v>
                </c:pt>
                <c:pt idx="334">
                  <c:v>0.63550923597564735</c:v>
                </c:pt>
                <c:pt idx="335">
                  <c:v>0.6359478372606836</c:v>
                </c:pt>
                <c:pt idx="336">
                  <c:v>0.63595813182409211</c:v>
                </c:pt>
                <c:pt idx="337">
                  <c:v>0.63584326657583634</c:v>
                </c:pt>
                <c:pt idx="338">
                  <c:v>0.63607304712999402</c:v>
                </c:pt>
                <c:pt idx="339">
                  <c:v>0.63628237844336821</c:v>
                </c:pt>
                <c:pt idx="340">
                  <c:v>0.63628237844336821</c:v>
                </c:pt>
                <c:pt idx="341">
                  <c:v>0.63662763300676373</c:v>
                </c:pt>
                <c:pt idx="342">
                  <c:v>0.63673248006888461</c:v>
                </c:pt>
                <c:pt idx="343">
                  <c:v>0.63684770005966274</c:v>
                </c:pt>
                <c:pt idx="344">
                  <c:v>0.63695263353676546</c:v>
                </c:pt>
                <c:pt idx="345">
                  <c:v>0.63717295856651435</c:v>
                </c:pt>
                <c:pt idx="346">
                  <c:v>0.63729869965535935</c:v>
                </c:pt>
                <c:pt idx="347">
                  <c:v>0.63785565965965585</c:v>
                </c:pt>
                <c:pt idx="348">
                  <c:v>0.63785565965965585</c:v>
                </c:pt>
                <c:pt idx="349">
                  <c:v>0.6379713369630724</c:v>
                </c:pt>
                <c:pt idx="350">
                  <c:v>0.63819243280813909</c:v>
                </c:pt>
                <c:pt idx="351">
                  <c:v>0.63875112734104256</c:v>
                </c:pt>
                <c:pt idx="352">
                  <c:v>0.63875112734104256</c:v>
                </c:pt>
                <c:pt idx="353">
                  <c:v>0.63898324932779893</c:v>
                </c:pt>
                <c:pt idx="354">
                  <c:v>0.63965983615631683</c:v>
                </c:pt>
                <c:pt idx="355">
                  <c:v>0.63955394353079165</c:v>
                </c:pt>
                <c:pt idx="356">
                  <c:v>0.64010479309864254</c:v>
                </c:pt>
                <c:pt idx="357">
                  <c:v>0.64011527368628596</c:v>
                </c:pt>
                <c:pt idx="358">
                  <c:v>0.64090087147093822</c:v>
                </c:pt>
                <c:pt idx="359">
                  <c:v>0.64091139665248631</c:v>
                </c:pt>
                <c:pt idx="360">
                  <c:v>0.64158196466201722</c:v>
                </c:pt>
                <c:pt idx="361">
                  <c:v>0.64180583801035884</c:v>
                </c:pt>
                <c:pt idx="362">
                  <c:v>0.64214724867552175</c:v>
                </c:pt>
                <c:pt idx="363">
                  <c:v>0.64271363726645236</c:v>
                </c:pt>
                <c:pt idx="364">
                  <c:v>0.64304555516378337</c:v>
                </c:pt>
                <c:pt idx="365">
                  <c:v>0.6431845070772515</c:v>
                </c:pt>
                <c:pt idx="366">
                  <c:v>0.64384974046344268</c:v>
                </c:pt>
                <c:pt idx="367">
                  <c:v>0.64430119021517396</c:v>
                </c:pt>
                <c:pt idx="368">
                  <c:v>0.64476395255769414</c:v>
                </c:pt>
                <c:pt idx="369">
                  <c:v>0.64534611259696661</c:v>
                </c:pt>
                <c:pt idx="370">
                  <c:v>0.6459080984454042</c:v>
                </c:pt>
                <c:pt idx="371">
                  <c:v>0.64613533754509356</c:v>
                </c:pt>
                <c:pt idx="372">
                  <c:v>0.64648185738858532</c:v>
                </c:pt>
                <c:pt idx="373">
                  <c:v>0.64729556800054322</c:v>
                </c:pt>
                <c:pt idx="374">
                  <c:v>0.64788278457188364</c:v>
                </c:pt>
                <c:pt idx="375">
                  <c:v>0.64832976594796765</c:v>
                </c:pt>
                <c:pt idx="376">
                  <c:v>0.64868963468028229</c:v>
                </c:pt>
                <c:pt idx="377">
                  <c:v>0.64949871353622379</c:v>
                </c:pt>
                <c:pt idx="378">
                  <c:v>0.6500795373047582</c:v>
                </c:pt>
                <c:pt idx="379">
                  <c:v>0.6506615090599962</c:v>
                </c:pt>
                <c:pt idx="380">
                  <c:v>0.65148687240285352</c:v>
                </c:pt>
                <c:pt idx="381">
                  <c:v>0.65206077811117902</c:v>
                </c:pt>
                <c:pt idx="382">
                  <c:v>0.65265753358152989</c:v>
                </c:pt>
                <c:pt idx="383">
                  <c:v>0.65334477611585196</c:v>
                </c:pt>
                <c:pt idx="384">
                  <c:v>0.65369987552300202</c:v>
                </c:pt>
                <c:pt idx="385">
                  <c:v>0.65454464388340705</c:v>
                </c:pt>
                <c:pt idx="386">
                  <c:v>0.65524720404957937</c:v>
                </c:pt>
                <c:pt idx="387">
                  <c:v>0.65560458481911299</c:v>
                </c:pt>
                <c:pt idx="388">
                  <c:v>0.65678067865563761</c:v>
                </c:pt>
                <c:pt idx="389">
                  <c:v>0.65737596615386595</c:v>
                </c:pt>
                <c:pt idx="390">
                  <c:v>0.65831120473448479</c:v>
                </c:pt>
                <c:pt idx="391">
                  <c:v>0.65880731716669394</c:v>
                </c:pt>
                <c:pt idx="392">
                  <c:v>0.66010988407278515</c:v>
                </c:pt>
                <c:pt idx="393">
                  <c:v>0.66073385074557089</c:v>
                </c:pt>
                <c:pt idx="394">
                  <c:v>0.66145121060291712</c:v>
                </c:pt>
                <c:pt idx="395">
                  <c:v>0.66228481914516946</c:v>
                </c:pt>
                <c:pt idx="396">
                  <c:v>0.66301697735849108</c:v>
                </c:pt>
                <c:pt idx="397">
                  <c:v>0.66460203030198095</c:v>
                </c:pt>
                <c:pt idx="398">
                  <c:v>0.66497070013981641</c:v>
                </c:pt>
                <c:pt idx="399">
                  <c:v>0.66581416622629375</c:v>
                </c:pt>
                <c:pt idx="400">
                  <c:v>0.66703123268187792</c:v>
                </c:pt>
                <c:pt idx="401">
                  <c:v>0.66778604759124571</c:v>
                </c:pt>
                <c:pt idx="402">
                  <c:v>0.66876564649512127</c:v>
                </c:pt>
                <c:pt idx="403">
                  <c:v>0.66999464668384467</c:v>
                </c:pt>
                <c:pt idx="404">
                  <c:v>0.67074559141161894</c:v>
                </c:pt>
                <c:pt idx="405">
                  <c:v>0.67186428648894203</c:v>
                </c:pt>
                <c:pt idx="406">
                  <c:v>0.67286834427482112</c:v>
                </c:pt>
                <c:pt idx="407">
                  <c:v>0.67400604921405294</c:v>
                </c:pt>
                <c:pt idx="408">
                  <c:v>0.67499465256764879</c:v>
                </c:pt>
                <c:pt idx="409">
                  <c:v>0.67600897839695573</c:v>
                </c:pt>
                <c:pt idx="410">
                  <c:v>0.67727876055808389</c:v>
                </c:pt>
                <c:pt idx="411">
                  <c:v>0.67843280342533541</c:v>
                </c:pt>
                <c:pt idx="412">
                  <c:v>0.67970123992909737</c:v>
                </c:pt>
                <c:pt idx="413">
                  <c:v>0.68086430047887292</c:v>
                </c:pt>
                <c:pt idx="414">
                  <c:v>0.68239907439985314</c:v>
                </c:pt>
                <c:pt idx="415">
                  <c:v>0.68369525097847628</c:v>
                </c:pt>
                <c:pt idx="416">
                  <c:v>0.68461488902687062</c:v>
                </c:pt>
                <c:pt idx="417">
                  <c:v>0.68616826999100689</c:v>
                </c:pt>
                <c:pt idx="418">
                  <c:v>0.68775230834812284</c:v>
                </c:pt>
                <c:pt idx="419">
                  <c:v>0.6891960124646892</c:v>
                </c:pt>
                <c:pt idx="420">
                  <c:v>0.69037174925017564</c:v>
                </c:pt>
                <c:pt idx="421">
                  <c:v>0.69196545923029762</c:v>
                </c:pt>
                <c:pt idx="422">
                  <c:v>0.69397177421500134</c:v>
                </c:pt>
                <c:pt idx="423">
                  <c:v>0.69517703008247822</c:v>
                </c:pt>
                <c:pt idx="424">
                  <c:v>0.69651516855138551</c:v>
                </c:pt>
                <c:pt idx="425">
                  <c:v>0.69855033351488005</c:v>
                </c:pt>
                <c:pt idx="426">
                  <c:v>0.69977300886520832</c:v>
                </c:pt>
                <c:pt idx="427">
                  <c:v>0.70155636969526924</c:v>
                </c:pt>
                <c:pt idx="428">
                  <c:v>0.70334960282552772</c:v>
                </c:pt>
                <c:pt idx="429">
                  <c:v>0.7054283861703301</c:v>
                </c:pt>
                <c:pt idx="430">
                  <c:v>0.70708695875459704</c:v>
                </c:pt>
                <c:pt idx="431">
                  <c:v>0.70904450448364831</c:v>
                </c:pt>
                <c:pt idx="432">
                  <c:v>0.7106110209914942</c:v>
                </c:pt>
                <c:pt idx="433">
                  <c:v>0.71230802032904861</c:v>
                </c:pt>
                <c:pt idx="434">
                  <c:v>0.71430887685381794</c:v>
                </c:pt>
                <c:pt idx="435">
                  <c:v>0.71658318647615771</c:v>
                </c:pt>
                <c:pt idx="436">
                  <c:v>0.71846061767582192</c:v>
                </c:pt>
                <c:pt idx="437">
                  <c:v>0.72033672432226048</c:v>
                </c:pt>
                <c:pt idx="438">
                  <c:v>0.72223546265992999</c:v>
                </c:pt>
                <c:pt idx="439">
                  <c:v>0.72428494976435376</c:v>
                </c:pt>
                <c:pt idx="440">
                  <c:v>0.72619417172700851</c:v>
                </c:pt>
                <c:pt idx="441">
                  <c:v>0.72856364187924483</c:v>
                </c:pt>
                <c:pt idx="442">
                  <c:v>0.73079496581131453</c:v>
                </c:pt>
                <c:pt idx="443">
                  <c:v>0.73276577128432774</c:v>
                </c:pt>
                <c:pt idx="444">
                  <c:v>0.73472366750111995</c:v>
                </c:pt>
                <c:pt idx="445">
                  <c:v>0.73776081829624651</c:v>
                </c:pt>
                <c:pt idx="446">
                  <c:v>0.73960102147039708</c:v>
                </c:pt>
                <c:pt idx="447">
                  <c:v>0.74175839858785264</c:v>
                </c:pt>
                <c:pt idx="448">
                  <c:v>0.74423885921136801</c:v>
                </c:pt>
                <c:pt idx="449">
                  <c:v>0.7464254821927313</c:v>
                </c:pt>
                <c:pt idx="450">
                  <c:v>0.74925371386368511</c:v>
                </c:pt>
                <c:pt idx="451">
                  <c:v>0.75210509697264383</c:v>
                </c:pt>
                <c:pt idx="452">
                  <c:v>0.75482641893790592</c:v>
                </c:pt>
                <c:pt idx="453">
                  <c:v>0.7570804848044983</c:v>
                </c:pt>
                <c:pt idx="454">
                  <c:v>0.75984058067174831</c:v>
                </c:pt>
                <c:pt idx="455">
                  <c:v>0.76225899981977363</c:v>
                </c:pt>
                <c:pt idx="456">
                  <c:v>0.76474374446182003</c:v>
                </c:pt>
                <c:pt idx="457">
                  <c:v>0.76789520895898311</c:v>
                </c:pt>
                <c:pt idx="458">
                  <c:v>0.7709012857109655</c:v>
                </c:pt>
                <c:pt idx="459">
                  <c:v>0.77392025465202108</c:v>
                </c:pt>
                <c:pt idx="460">
                  <c:v>0.77647426137554054</c:v>
                </c:pt>
                <c:pt idx="461">
                  <c:v>0.77989519223047432</c:v>
                </c:pt>
                <c:pt idx="462">
                  <c:v>0.78316949566846161</c:v>
                </c:pt>
                <c:pt idx="463">
                  <c:v>0.78613736604692919</c:v>
                </c:pt>
                <c:pt idx="464">
                  <c:v>0.78946817297730199</c:v>
                </c:pt>
                <c:pt idx="465">
                  <c:v>0.79213300957326749</c:v>
                </c:pt>
                <c:pt idx="466">
                  <c:v>0.79553102335465287</c:v>
                </c:pt>
                <c:pt idx="467">
                  <c:v>0.79913428721419799</c:v>
                </c:pt>
                <c:pt idx="468">
                  <c:v>0.80239586984364653</c:v>
                </c:pt>
                <c:pt idx="469">
                  <c:v>0.80552140469844735</c:v>
                </c:pt>
                <c:pt idx="470">
                  <c:v>0.80903062807053461</c:v>
                </c:pt>
                <c:pt idx="471">
                  <c:v>0.81200597822024112</c:v>
                </c:pt>
                <c:pt idx="472">
                  <c:v>0.81558857020754949</c:v>
                </c:pt>
                <c:pt idx="473">
                  <c:v>0.81861584894170081</c:v>
                </c:pt>
                <c:pt idx="474">
                  <c:v>0.82206292719440932</c:v>
                </c:pt>
                <c:pt idx="475">
                  <c:v>0.82592802271704369</c:v>
                </c:pt>
                <c:pt idx="476">
                  <c:v>0.82925198805745659</c:v>
                </c:pt>
                <c:pt idx="477">
                  <c:v>0.8331894334838349</c:v>
                </c:pt>
                <c:pt idx="478">
                  <c:v>0.83617807811897948</c:v>
                </c:pt>
                <c:pt idx="479">
                  <c:v>0.83957769339383115</c:v>
                </c:pt>
                <c:pt idx="480">
                  <c:v>0.8438291239088207</c:v>
                </c:pt>
                <c:pt idx="481">
                  <c:v>0.84728292757627399</c:v>
                </c:pt>
                <c:pt idx="482">
                  <c:v>0.85099215659697902</c:v>
                </c:pt>
                <c:pt idx="483">
                  <c:v>0.85452157828158193</c:v>
                </c:pt>
                <c:pt idx="484">
                  <c:v>0.8581071213944016</c:v>
                </c:pt>
                <c:pt idx="485">
                  <c:v>0.86169948220764392</c:v>
                </c:pt>
                <c:pt idx="486">
                  <c:v>0.86488423813533155</c:v>
                </c:pt>
                <c:pt idx="487">
                  <c:v>0.86896872419196558</c:v>
                </c:pt>
                <c:pt idx="488">
                  <c:v>0.87265885562857426</c:v>
                </c:pt>
                <c:pt idx="489">
                  <c:v>0.87595560828823138</c:v>
                </c:pt>
                <c:pt idx="490">
                  <c:v>0.8796968629407943</c:v>
                </c:pt>
                <c:pt idx="491">
                  <c:v>0.88350911985720026</c:v>
                </c:pt>
                <c:pt idx="492">
                  <c:v>0.88686867558637505</c:v>
                </c:pt>
                <c:pt idx="493">
                  <c:v>0.89028006874851151</c:v>
                </c:pt>
                <c:pt idx="494">
                  <c:v>0.89462400458753721</c:v>
                </c:pt>
                <c:pt idx="495">
                  <c:v>0.89787356722154921</c:v>
                </c:pt>
                <c:pt idx="496">
                  <c:v>0.9015899499942549</c:v>
                </c:pt>
                <c:pt idx="497">
                  <c:v>0.90535139346677251</c:v>
                </c:pt>
                <c:pt idx="498">
                  <c:v>0.90840427870292395</c:v>
                </c:pt>
                <c:pt idx="499">
                  <c:v>0.91222647645019528</c:v>
                </c:pt>
                <c:pt idx="500">
                  <c:v>0.91536533655183261</c:v>
                </c:pt>
                <c:pt idx="501">
                  <c:v>0.9194751239351866</c:v>
                </c:pt>
                <c:pt idx="502">
                  <c:v>0.9224159989115055</c:v>
                </c:pt>
                <c:pt idx="503">
                  <c:v>0.9256057847241006</c:v>
                </c:pt>
                <c:pt idx="504">
                  <c:v>0.92908546352171772</c:v>
                </c:pt>
                <c:pt idx="505">
                  <c:v>0.9325696707403095</c:v>
                </c:pt>
                <c:pt idx="506">
                  <c:v>0.93560000623018802</c:v>
                </c:pt>
                <c:pt idx="507">
                  <c:v>0.93865117912783069</c:v>
                </c:pt>
                <c:pt idx="508">
                  <c:v>0.9419622465596007</c:v>
                </c:pt>
                <c:pt idx="509">
                  <c:v>0.94478273114167932</c:v>
                </c:pt>
                <c:pt idx="510">
                  <c:v>0.94711414822549012</c:v>
                </c:pt>
                <c:pt idx="511">
                  <c:v>0.95022313659439295</c:v>
                </c:pt>
                <c:pt idx="512">
                  <c:v>0.95336532837160859</c:v>
                </c:pt>
                <c:pt idx="513">
                  <c:v>0.95601174211271189</c:v>
                </c:pt>
                <c:pt idx="514">
                  <c:v>0.95945565407730971</c:v>
                </c:pt>
                <c:pt idx="515">
                  <c:v>0.96160240229051508</c:v>
                </c:pt>
                <c:pt idx="516">
                  <c:v>0.9642865441597529</c:v>
                </c:pt>
                <c:pt idx="517">
                  <c:v>0.96644539463279799</c:v>
                </c:pt>
                <c:pt idx="518">
                  <c:v>0.96832698795657834</c:v>
                </c:pt>
                <c:pt idx="519">
                  <c:v>0.970783651532938</c:v>
                </c:pt>
                <c:pt idx="520">
                  <c:v>0.97351265147788968</c:v>
                </c:pt>
                <c:pt idx="521">
                  <c:v>0.97543498628649683</c:v>
                </c:pt>
                <c:pt idx="522">
                  <c:v>0.97737569925148604</c:v>
                </c:pt>
                <c:pt idx="523">
                  <c:v>0.97931447404957095</c:v>
                </c:pt>
                <c:pt idx="524">
                  <c:v>0.98071302087589651</c:v>
                </c:pt>
                <c:pt idx="525">
                  <c:v>0.98294150439567163</c:v>
                </c:pt>
                <c:pt idx="526">
                  <c:v>0.98406485094457152</c:v>
                </c:pt>
                <c:pt idx="527">
                  <c:v>0.9857648683882535</c:v>
                </c:pt>
                <c:pt idx="528">
                  <c:v>0.98801823996603466</c:v>
                </c:pt>
                <c:pt idx="529">
                  <c:v>0.98857612507874848</c:v>
                </c:pt>
                <c:pt idx="530">
                  <c:v>0.98858577976414796</c:v>
                </c:pt>
                <c:pt idx="531">
                  <c:v>0.99143395179268501</c:v>
                </c:pt>
                <c:pt idx="532">
                  <c:v>0.99142439593540577</c:v>
                </c:pt>
                <c:pt idx="533">
                  <c:v>0.99227757183349252</c:v>
                </c:pt>
                <c:pt idx="534">
                  <c:v>0.99369700971296349</c:v>
                </c:pt>
                <c:pt idx="535">
                  <c:v>0.99397963826431812</c:v>
                </c:pt>
                <c:pt idx="536">
                  <c:v>0.99484697037058523</c:v>
                </c:pt>
                <c:pt idx="537">
                  <c:v>0.99572515118773341</c:v>
                </c:pt>
                <c:pt idx="538">
                  <c:v>0.9968708240137647</c:v>
                </c:pt>
                <c:pt idx="539">
                  <c:v>0.99686171199884166</c:v>
                </c:pt>
                <c:pt idx="540">
                  <c:v>0.99714638835917468</c:v>
                </c:pt>
                <c:pt idx="541">
                  <c:v>0.99686171199884166</c:v>
                </c:pt>
                <c:pt idx="542">
                  <c:v>0.99772531553410804</c:v>
                </c:pt>
                <c:pt idx="543">
                  <c:v>0.9974312796915239</c:v>
                </c:pt>
                <c:pt idx="544">
                  <c:v>0.99772531553410804</c:v>
                </c:pt>
                <c:pt idx="545">
                  <c:v>0.99772531553410804</c:v>
                </c:pt>
                <c:pt idx="546">
                  <c:v>0.99918025517437514</c:v>
                </c:pt>
                <c:pt idx="547">
                  <c:v>0.99859954018255881</c:v>
                </c:pt>
                <c:pt idx="548">
                  <c:v>0.99917132865371061</c:v>
                </c:pt>
                <c:pt idx="549">
                  <c:v>0.99888532630573112</c:v>
                </c:pt>
                <c:pt idx="550">
                  <c:v>0.99888532630573112</c:v>
                </c:pt>
                <c:pt idx="551">
                  <c:v>0.99917132865371061</c:v>
                </c:pt>
                <c:pt idx="552">
                  <c:v>0.99918025517437514</c:v>
                </c:pt>
                <c:pt idx="553">
                  <c:v>0.99917132865371061</c:v>
                </c:pt>
                <c:pt idx="554">
                  <c:v>0.9988764396796086</c:v>
                </c:pt>
                <c:pt idx="555">
                  <c:v>0.99945754748376081</c:v>
                </c:pt>
                <c:pt idx="556">
                  <c:v>0.9988764396796086</c:v>
                </c:pt>
                <c:pt idx="557">
                  <c:v>0.9988764396796086</c:v>
                </c:pt>
                <c:pt idx="558">
                  <c:v>0.99916250334304357</c:v>
                </c:pt>
                <c:pt idx="559">
                  <c:v>0.99944878358358524</c:v>
                </c:pt>
                <c:pt idx="560">
                  <c:v>0.99945754748376081</c:v>
                </c:pt>
                <c:pt idx="561">
                  <c:v>0.99945754748376081</c:v>
                </c:pt>
                <c:pt idx="562">
                  <c:v>0.99917132865371061</c:v>
                </c:pt>
                <c:pt idx="563">
                  <c:v>0.99916250334304357</c:v>
                </c:pt>
                <c:pt idx="564">
                  <c:v>0.99916250334304357</c:v>
                </c:pt>
                <c:pt idx="565">
                  <c:v>0.99857299985205816</c:v>
                </c:pt>
                <c:pt idx="566">
                  <c:v>0.9991537792595655</c:v>
                </c:pt>
                <c:pt idx="567">
                  <c:v>0.99944878358358524</c:v>
                </c:pt>
                <c:pt idx="568">
                  <c:v>0.9991537792595655</c:v>
                </c:pt>
                <c:pt idx="569">
                  <c:v>0.99857299985205816</c:v>
                </c:pt>
                <c:pt idx="570">
                  <c:v>0.99885896988142342</c:v>
                </c:pt>
                <c:pt idx="571">
                  <c:v>0.9991537792595655</c:v>
                </c:pt>
                <c:pt idx="572">
                  <c:v>0.99856435524935228</c:v>
                </c:pt>
                <c:pt idx="573">
                  <c:v>0.99857299985205816</c:v>
                </c:pt>
                <c:pt idx="574">
                  <c:v>0.99886765419910495</c:v>
                </c:pt>
                <c:pt idx="575">
                  <c:v>0.9991537792595655</c:v>
                </c:pt>
                <c:pt idx="576">
                  <c:v>0.99885896988142342</c:v>
                </c:pt>
                <c:pt idx="577">
                  <c:v>0.99885896988142342</c:v>
                </c:pt>
                <c:pt idx="578">
                  <c:v>0.9991537792595655</c:v>
                </c:pt>
                <c:pt idx="579">
                  <c:v>0.9991537792595655</c:v>
                </c:pt>
                <c:pt idx="580">
                  <c:v>0.99944878358358524</c:v>
                </c:pt>
                <c:pt idx="581">
                  <c:v>0.9991537792595655</c:v>
                </c:pt>
                <c:pt idx="582">
                  <c:v>0.99974398305357592</c:v>
                </c:pt>
                <c:pt idx="583">
                  <c:v>0.9991537792595655</c:v>
                </c:pt>
                <c:pt idx="584">
                  <c:v>0.9991537792595655</c:v>
                </c:pt>
                <c:pt idx="585">
                  <c:v>0.99885896988142342</c:v>
                </c:pt>
                <c:pt idx="586">
                  <c:v>0.99886765419910495</c:v>
                </c:pt>
                <c:pt idx="587">
                  <c:v>0.99857299985205816</c:v>
                </c:pt>
                <c:pt idx="588">
                  <c:v>0.99885896988142342</c:v>
                </c:pt>
                <c:pt idx="589">
                  <c:v>0.9991537792595655</c:v>
                </c:pt>
                <c:pt idx="590">
                  <c:v>0.99914515642054424</c:v>
                </c:pt>
                <c:pt idx="591">
                  <c:v>0.99974398305357592</c:v>
                </c:pt>
                <c:pt idx="592">
                  <c:v>0.99914515642054424</c:v>
                </c:pt>
                <c:pt idx="593">
                  <c:v>0.99885896988142342</c:v>
                </c:pt>
                <c:pt idx="594">
                  <c:v>0.99885896988142342</c:v>
                </c:pt>
                <c:pt idx="595">
                  <c:v>0.99885896988142342</c:v>
                </c:pt>
                <c:pt idx="596">
                  <c:v>0.9991537792595655</c:v>
                </c:pt>
                <c:pt idx="597">
                  <c:v>0.99944012099228507</c:v>
                </c:pt>
                <c:pt idx="598">
                  <c:v>0.99944012099228507</c:v>
                </c:pt>
                <c:pt idx="599">
                  <c:v>0.99943155972719588</c:v>
                </c:pt>
                <c:pt idx="600">
                  <c:v>0.99973528065909245</c:v>
                </c:pt>
                <c:pt idx="601">
                  <c:v>0.99944012099228507</c:v>
                </c:pt>
                <c:pt idx="602">
                  <c:v>0.99886765419910495</c:v>
                </c:pt>
                <c:pt idx="603">
                  <c:v>0.99914515642054424</c:v>
                </c:pt>
                <c:pt idx="604">
                  <c:v>0.99944012099228507</c:v>
                </c:pt>
                <c:pt idx="605">
                  <c:v>0.9997266796552966</c:v>
                </c:pt>
                <c:pt idx="606">
                  <c:v>0.99973528065909245</c:v>
                </c:pt>
                <c:pt idx="607">
                  <c:v>0.9997266796552966</c:v>
                </c:pt>
                <c:pt idx="608">
                  <c:v>1.0000306356212709</c:v>
                </c:pt>
                <c:pt idx="609">
                  <c:v>0.99944878358358524</c:v>
                </c:pt>
                <c:pt idx="610">
                  <c:v>1.000021994827855</c:v>
                </c:pt>
                <c:pt idx="611">
                  <c:v>0.99944012099228507</c:v>
                </c:pt>
                <c:pt idx="612">
                  <c:v>0.99914515642054424</c:v>
                </c:pt>
                <c:pt idx="613">
                  <c:v>0.99944878358358524</c:v>
                </c:pt>
                <c:pt idx="614">
                  <c:v>1.0003175054453941</c:v>
                </c:pt>
                <c:pt idx="615">
                  <c:v>0.9991537792595655</c:v>
                </c:pt>
                <c:pt idx="616">
                  <c:v>1.0000393778699226</c:v>
                </c:pt>
                <c:pt idx="617">
                  <c:v>0.99973528065909245</c:v>
                </c:pt>
                <c:pt idx="618">
                  <c:v>0.99944878358358524</c:v>
                </c:pt>
                <c:pt idx="619">
                  <c:v>1.0000306356212709</c:v>
                </c:pt>
                <c:pt idx="620">
                  <c:v>1.000021994827855</c:v>
                </c:pt>
                <c:pt idx="621">
                  <c:v>1.0003261860794193</c:v>
                </c:pt>
                <c:pt idx="622">
                  <c:v>0.99973528065909245</c:v>
                </c:pt>
                <c:pt idx="623">
                  <c:v>1.0003175054453941</c:v>
                </c:pt>
                <c:pt idx="624">
                  <c:v>0.9997266796552966</c:v>
                </c:pt>
                <c:pt idx="625">
                  <c:v>0.99973528065909245</c:v>
                </c:pt>
                <c:pt idx="626">
                  <c:v>0.9997266796552966</c:v>
                </c:pt>
                <c:pt idx="627">
                  <c:v>0.99944012099228507</c:v>
                </c:pt>
                <c:pt idx="628">
                  <c:v>1.0006132117087239</c:v>
                </c:pt>
                <c:pt idx="629">
                  <c:v>1.0003175054453941</c:v>
                </c:pt>
                <c:pt idx="630">
                  <c:v>1.0003089263485934</c:v>
                </c:pt>
                <c:pt idx="631">
                  <c:v>1.000021994827855</c:v>
                </c:pt>
                <c:pt idx="632">
                  <c:v>1.000021994827855</c:v>
                </c:pt>
                <c:pt idx="633">
                  <c:v>1.0003175054453941</c:v>
                </c:pt>
                <c:pt idx="634">
                  <c:v>0.99944012099228507</c:v>
                </c:pt>
                <c:pt idx="635">
                  <c:v>0.9997266796552966</c:v>
                </c:pt>
                <c:pt idx="636">
                  <c:v>1.000021994827855</c:v>
                </c:pt>
                <c:pt idx="637">
                  <c:v>0.99973528065909245</c:v>
                </c:pt>
                <c:pt idx="638">
                  <c:v>1.0006045927849176</c:v>
                </c:pt>
                <c:pt idx="639">
                  <c:v>0.9997266796552966</c:v>
                </c:pt>
                <c:pt idx="640">
                  <c:v>1.000021994827855</c:v>
                </c:pt>
                <c:pt idx="641">
                  <c:v>0.99944012099228507</c:v>
                </c:pt>
                <c:pt idx="642">
                  <c:v>1.000021994827855</c:v>
                </c:pt>
                <c:pt idx="643">
                  <c:v>1.000021994827855</c:v>
                </c:pt>
                <c:pt idx="644">
                  <c:v>1.0008918978992503</c:v>
                </c:pt>
                <c:pt idx="645">
                  <c:v>1.0000050176763442</c:v>
                </c:pt>
                <c:pt idx="646">
                  <c:v>1.0006045927849176</c:v>
                </c:pt>
                <c:pt idx="647">
                  <c:v>1.000021994827855</c:v>
                </c:pt>
                <c:pt idx="648">
                  <c:v>0.99973528065909245</c:v>
                </c:pt>
                <c:pt idx="649">
                  <c:v>1.0003004488064633</c:v>
                </c:pt>
                <c:pt idx="650">
                  <c:v>1.0006132117087239</c:v>
                </c:pt>
                <c:pt idx="651">
                  <c:v>1.0003089263485934</c:v>
                </c:pt>
                <c:pt idx="652">
                  <c:v>1.0006045927849176</c:v>
                </c:pt>
                <c:pt idx="653">
                  <c:v>1.0003089263485934</c:v>
                </c:pt>
                <c:pt idx="654">
                  <c:v>1.0003089263485934</c:v>
                </c:pt>
                <c:pt idx="655">
                  <c:v>1.0000134555070592</c:v>
                </c:pt>
                <c:pt idx="656">
                  <c:v>1.0003175054453941</c:v>
                </c:pt>
                <c:pt idx="657">
                  <c:v>1.0003089263485934</c:v>
                </c:pt>
                <c:pt idx="658">
                  <c:v>1.0000134555070592</c:v>
                </c:pt>
                <c:pt idx="659">
                  <c:v>0.9997266796552966</c:v>
                </c:pt>
                <c:pt idx="660">
                  <c:v>1.0003089263485934</c:v>
                </c:pt>
                <c:pt idx="661">
                  <c:v>1.0009004550170633</c:v>
                </c:pt>
                <c:pt idx="662">
                  <c:v>0.9997266796552966</c:v>
                </c:pt>
                <c:pt idx="663">
                  <c:v>1.0006045927849176</c:v>
                </c:pt>
                <c:pt idx="664">
                  <c:v>1.0009091138189459</c:v>
                </c:pt>
                <c:pt idx="665">
                  <c:v>1.0006045927849176</c:v>
                </c:pt>
                <c:pt idx="666">
                  <c:v>1.0003089263485934</c:v>
                </c:pt>
                <c:pt idx="667">
                  <c:v>1.0003175054453941</c:v>
                </c:pt>
                <c:pt idx="668">
                  <c:v>1.0000134555070592</c:v>
                </c:pt>
                <c:pt idx="669">
                  <c:v>0.99973528065909245</c:v>
                </c:pt>
                <c:pt idx="670">
                  <c:v>0.99973528065909245</c:v>
                </c:pt>
                <c:pt idx="671">
                  <c:v>0.9997266796552966</c:v>
                </c:pt>
                <c:pt idx="672">
                  <c:v>1.0008918978992503</c:v>
                </c:pt>
                <c:pt idx="673">
                  <c:v>0.99973528065909245</c:v>
                </c:pt>
                <c:pt idx="674">
                  <c:v>1.0003175054453941</c:v>
                </c:pt>
                <c:pt idx="675">
                  <c:v>1.0003175054453941</c:v>
                </c:pt>
                <c:pt idx="676">
                  <c:v>1.0009004550170633</c:v>
                </c:pt>
                <c:pt idx="677">
                  <c:v>1.0005960754804493</c:v>
                </c:pt>
                <c:pt idx="678">
                  <c:v>0.9997266796552966</c:v>
                </c:pt>
                <c:pt idx="679">
                  <c:v>0.99973528065909245</c:v>
                </c:pt>
                <c:pt idx="680">
                  <c:v>1.0005960754804493</c:v>
                </c:pt>
                <c:pt idx="681">
                  <c:v>0.99973528065909245</c:v>
                </c:pt>
                <c:pt idx="682">
                  <c:v>1.0003175054453941</c:v>
                </c:pt>
                <c:pt idx="683">
                  <c:v>1.0000306356212709</c:v>
                </c:pt>
                <c:pt idx="684">
                  <c:v>0.99973528065909245</c:v>
                </c:pt>
                <c:pt idx="685">
                  <c:v>0.99973528065909245</c:v>
                </c:pt>
                <c:pt idx="686">
                  <c:v>1.0003004488064633</c:v>
                </c:pt>
                <c:pt idx="687">
                  <c:v>1.0003089263485934</c:v>
                </c:pt>
                <c:pt idx="688">
                  <c:v>1.000021994827855</c:v>
                </c:pt>
                <c:pt idx="689">
                  <c:v>1.0003175054453941</c:v>
                </c:pt>
                <c:pt idx="690">
                  <c:v>1.0000134555070592</c:v>
                </c:pt>
                <c:pt idx="691">
                  <c:v>1.0000306356212709</c:v>
                </c:pt>
                <c:pt idx="692">
                  <c:v>1.0006045927849176</c:v>
                </c:pt>
                <c:pt idx="693">
                  <c:v>0.99973528065909245</c:v>
                </c:pt>
                <c:pt idx="694">
                  <c:v>1.0011879162641066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FF7-4055-8264-050CD4E205F7}"/>
            </c:ext>
          </c:extLst>
        </c:ser>
        <c:ser>
          <c:idx val="2"/>
          <c:order val="2"/>
          <c:tx>
            <c:v>1200 bar</c:v>
          </c:tx>
          <c:spPr>
            <a:ln w="28575">
              <a:noFill/>
            </a:ln>
          </c:spPr>
          <c:marker>
            <c:symbol val="triangle"/>
            <c:size val="4"/>
          </c:marker>
          <c:xVal>
            <c:numRef>
              <c:f>'1290 bar'!$J$6:$J$700</c:f>
              <c:numCache>
                <c:formatCode>0</c:formatCode>
                <c:ptCount val="695"/>
                <c:pt idx="0">
                  <c:v>6.8829891838741437</c:v>
                </c:pt>
                <c:pt idx="1">
                  <c:v>6.8829891838741437</c:v>
                </c:pt>
                <c:pt idx="2">
                  <c:v>6.8829891838741437</c:v>
                </c:pt>
                <c:pt idx="3">
                  <c:v>6.8829891838741437</c:v>
                </c:pt>
                <c:pt idx="4">
                  <c:v>6.8829891838741437</c:v>
                </c:pt>
                <c:pt idx="5">
                  <c:v>6.8829891838741437</c:v>
                </c:pt>
                <c:pt idx="6">
                  <c:v>7.8662733529990172</c:v>
                </c:pt>
                <c:pt idx="7">
                  <c:v>9.8328416912487722</c:v>
                </c:pt>
                <c:pt idx="8">
                  <c:v>9.8328416912487722</c:v>
                </c:pt>
                <c:pt idx="9">
                  <c:v>10.816125860373649</c:v>
                </c:pt>
                <c:pt idx="10">
                  <c:v>9.8328416912487722</c:v>
                </c:pt>
                <c:pt idx="11">
                  <c:v>9.8328416912487722</c:v>
                </c:pt>
                <c:pt idx="12">
                  <c:v>9.8328416912487722</c:v>
                </c:pt>
                <c:pt idx="13">
                  <c:v>9.8328416912487722</c:v>
                </c:pt>
                <c:pt idx="14">
                  <c:v>8.8495575221239022</c:v>
                </c:pt>
                <c:pt idx="15">
                  <c:v>8.8495575221239022</c:v>
                </c:pt>
                <c:pt idx="16">
                  <c:v>8.8495575221239022</c:v>
                </c:pt>
                <c:pt idx="17">
                  <c:v>8.8495575221239022</c:v>
                </c:pt>
                <c:pt idx="18">
                  <c:v>8.8495575221239022</c:v>
                </c:pt>
                <c:pt idx="19">
                  <c:v>8.8495575221239022</c:v>
                </c:pt>
                <c:pt idx="20">
                  <c:v>8.8495575221239022</c:v>
                </c:pt>
                <c:pt idx="21">
                  <c:v>4.9164208456243896</c:v>
                </c:pt>
                <c:pt idx="22">
                  <c:v>3.9331366764995086</c:v>
                </c:pt>
                <c:pt idx="23">
                  <c:v>3.9331366764995086</c:v>
                </c:pt>
                <c:pt idx="24">
                  <c:v>4.9164208456243896</c:v>
                </c:pt>
                <c:pt idx="25">
                  <c:v>6.8829891838741437</c:v>
                </c:pt>
                <c:pt idx="26">
                  <c:v>7.8662733529990172</c:v>
                </c:pt>
                <c:pt idx="27">
                  <c:v>7.8662733529990172</c:v>
                </c:pt>
                <c:pt idx="28">
                  <c:v>8.8495575221239022</c:v>
                </c:pt>
                <c:pt idx="29">
                  <c:v>8.8495575221239022</c:v>
                </c:pt>
                <c:pt idx="30">
                  <c:v>8.8495575221239022</c:v>
                </c:pt>
                <c:pt idx="31">
                  <c:v>9.8328416912487722</c:v>
                </c:pt>
                <c:pt idx="32">
                  <c:v>8.8495575221239022</c:v>
                </c:pt>
                <c:pt idx="33">
                  <c:v>8.8495575221239022</c:v>
                </c:pt>
                <c:pt idx="34">
                  <c:v>9.8328416912487722</c:v>
                </c:pt>
                <c:pt idx="35">
                  <c:v>8.8495575221239022</c:v>
                </c:pt>
                <c:pt idx="36">
                  <c:v>8.8495575221239022</c:v>
                </c:pt>
                <c:pt idx="37">
                  <c:v>8.8495575221239022</c:v>
                </c:pt>
                <c:pt idx="38">
                  <c:v>8.8495575221239022</c:v>
                </c:pt>
                <c:pt idx="39">
                  <c:v>8.8495575221239022</c:v>
                </c:pt>
                <c:pt idx="40">
                  <c:v>8.8495575221239022</c:v>
                </c:pt>
                <c:pt idx="41">
                  <c:v>7.8662733529990172</c:v>
                </c:pt>
                <c:pt idx="42">
                  <c:v>8.8495575221239022</c:v>
                </c:pt>
                <c:pt idx="43">
                  <c:v>7.8662733529990172</c:v>
                </c:pt>
                <c:pt idx="44">
                  <c:v>7.8662733529990172</c:v>
                </c:pt>
                <c:pt idx="45">
                  <c:v>4.9164208456243896</c:v>
                </c:pt>
                <c:pt idx="46">
                  <c:v>2.9498525073746307</c:v>
                </c:pt>
                <c:pt idx="47">
                  <c:v>2.9498525073746307</c:v>
                </c:pt>
                <c:pt idx="48">
                  <c:v>2.9498525073746307</c:v>
                </c:pt>
                <c:pt idx="49">
                  <c:v>3.9331366764995086</c:v>
                </c:pt>
                <c:pt idx="50">
                  <c:v>3.9331366764995086</c:v>
                </c:pt>
                <c:pt idx="51">
                  <c:v>5.8997050147492631</c:v>
                </c:pt>
                <c:pt idx="52">
                  <c:v>6.8829891838741437</c:v>
                </c:pt>
                <c:pt idx="53">
                  <c:v>7.8662733529990172</c:v>
                </c:pt>
                <c:pt idx="54">
                  <c:v>8.8495575221239022</c:v>
                </c:pt>
                <c:pt idx="55">
                  <c:v>8.8495575221239022</c:v>
                </c:pt>
                <c:pt idx="56">
                  <c:v>8.8495575221239022</c:v>
                </c:pt>
                <c:pt idx="57">
                  <c:v>8.8495575221239022</c:v>
                </c:pt>
                <c:pt idx="58">
                  <c:v>8.8495575221239022</c:v>
                </c:pt>
                <c:pt idx="59">
                  <c:v>8.8495575221239022</c:v>
                </c:pt>
                <c:pt idx="60">
                  <c:v>8.8495575221239022</c:v>
                </c:pt>
                <c:pt idx="61">
                  <c:v>8.8495575221239022</c:v>
                </c:pt>
                <c:pt idx="62">
                  <c:v>8.8495575221239022</c:v>
                </c:pt>
                <c:pt idx="63">
                  <c:v>8.8495575221239022</c:v>
                </c:pt>
                <c:pt idx="64">
                  <c:v>7.8662733529990172</c:v>
                </c:pt>
                <c:pt idx="65">
                  <c:v>7.8662733529990172</c:v>
                </c:pt>
                <c:pt idx="66">
                  <c:v>7.8662733529990172</c:v>
                </c:pt>
                <c:pt idx="67">
                  <c:v>7.8662733529990172</c:v>
                </c:pt>
                <c:pt idx="68">
                  <c:v>7.8662733529990172</c:v>
                </c:pt>
                <c:pt idx="69">
                  <c:v>7.8662733529990172</c:v>
                </c:pt>
                <c:pt idx="70">
                  <c:v>7.8662733529990172</c:v>
                </c:pt>
                <c:pt idx="71">
                  <c:v>7.8662733529990172</c:v>
                </c:pt>
                <c:pt idx="72">
                  <c:v>7.8662733529990172</c:v>
                </c:pt>
                <c:pt idx="73">
                  <c:v>7.8662733529990172</c:v>
                </c:pt>
                <c:pt idx="74">
                  <c:v>7.8662733529990172</c:v>
                </c:pt>
                <c:pt idx="75">
                  <c:v>3.9331366764995086</c:v>
                </c:pt>
                <c:pt idx="76">
                  <c:v>2.9498525073746307</c:v>
                </c:pt>
                <c:pt idx="77">
                  <c:v>1.9665683382497543</c:v>
                </c:pt>
                <c:pt idx="78">
                  <c:v>2.9498525073746307</c:v>
                </c:pt>
                <c:pt idx="79">
                  <c:v>2.9498525073746307</c:v>
                </c:pt>
                <c:pt idx="80">
                  <c:v>3.9331366764995086</c:v>
                </c:pt>
                <c:pt idx="81">
                  <c:v>3.9331366764995086</c:v>
                </c:pt>
                <c:pt idx="82">
                  <c:v>5.8997050147492631</c:v>
                </c:pt>
                <c:pt idx="83">
                  <c:v>6.8829891838741437</c:v>
                </c:pt>
                <c:pt idx="84">
                  <c:v>8.8495575221239022</c:v>
                </c:pt>
                <c:pt idx="85">
                  <c:v>9.8328416912487722</c:v>
                </c:pt>
                <c:pt idx="86">
                  <c:v>9.8328416912487722</c:v>
                </c:pt>
                <c:pt idx="87">
                  <c:v>9.8328416912487722</c:v>
                </c:pt>
                <c:pt idx="88">
                  <c:v>8.8495575221239022</c:v>
                </c:pt>
                <c:pt idx="89">
                  <c:v>3.9331366764995086</c:v>
                </c:pt>
                <c:pt idx="90">
                  <c:v>1.9665683382497543</c:v>
                </c:pt>
                <c:pt idx="91">
                  <c:v>0.98328416912487671</c:v>
                </c:pt>
                <c:pt idx="92">
                  <c:v>1.9665683382497543</c:v>
                </c:pt>
                <c:pt idx="93">
                  <c:v>2.9498525073746307</c:v>
                </c:pt>
                <c:pt idx="94">
                  <c:v>3.9331366764995086</c:v>
                </c:pt>
                <c:pt idx="95">
                  <c:v>8.8495575221239022</c:v>
                </c:pt>
                <c:pt idx="96">
                  <c:v>11.799410029498523</c:v>
                </c:pt>
                <c:pt idx="97">
                  <c:v>13.76597836774828</c:v>
                </c:pt>
                <c:pt idx="98">
                  <c:v>14.74926253687315</c:v>
                </c:pt>
                <c:pt idx="99">
                  <c:v>14.74926253687315</c:v>
                </c:pt>
                <c:pt idx="100">
                  <c:v>12.78269419862341</c:v>
                </c:pt>
                <c:pt idx="101">
                  <c:v>11.799410029498523</c:v>
                </c:pt>
                <c:pt idx="102">
                  <c:v>11.799410029498523</c:v>
                </c:pt>
                <c:pt idx="103">
                  <c:v>11.799410029498523</c:v>
                </c:pt>
                <c:pt idx="104">
                  <c:v>10.816125860373649</c:v>
                </c:pt>
                <c:pt idx="105">
                  <c:v>10.816125860373649</c:v>
                </c:pt>
                <c:pt idx="106">
                  <c:v>10.816125860373649</c:v>
                </c:pt>
                <c:pt idx="107">
                  <c:v>9.8328416912487722</c:v>
                </c:pt>
                <c:pt idx="108">
                  <c:v>10.816125860373649</c:v>
                </c:pt>
                <c:pt idx="109">
                  <c:v>10.816125860373649</c:v>
                </c:pt>
                <c:pt idx="110">
                  <c:v>15.732546705998034</c:v>
                </c:pt>
                <c:pt idx="111">
                  <c:v>16.715830875122883</c:v>
                </c:pt>
                <c:pt idx="112">
                  <c:v>15.732546705998034</c:v>
                </c:pt>
                <c:pt idx="113">
                  <c:v>14.74926253687315</c:v>
                </c:pt>
                <c:pt idx="114">
                  <c:v>13.76597836774828</c:v>
                </c:pt>
                <c:pt idx="115">
                  <c:v>13.76597836774828</c:v>
                </c:pt>
                <c:pt idx="116">
                  <c:v>13.76597836774828</c:v>
                </c:pt>
                <c:pt idx="117">
                  <c:v>12.78269419862341</c:v>
                </c:pt>
                <c:pt idx="118">
                  <c:v>13.76597836774828</c:v>
                </c:pt>
                <c:pt idx="119">
                  <c:v>18.682399213372644</c:v>
                </c:pt>
                <c:pt idx="120">
                  <c:v>23.598820058997052</c:v>
                </c:pt>
                <c:pt idx="121">
                  <c:v>27.531956735496593</c:v>
                </c:pt>
                <c:pt idx="122">
                  <c:v>30.481809242871176</c:v>
                </c:pt>
                <c:pt idx="123">
                  <c:v>32.448377581120951</c:v>
                </c:pt>
                <c:pt idx="124">
                  <c:v>36.381514257620402</c:v>
                </c:pt>
                <c:pt idx="125">
                  <c:v>40.314650934119967</c:v>
                </c:pt>
                <c:pt idx="126">
                  <c:v>43.264503441494597</c:v>
                </c:pt>
                <c:pt idx="127">
                  <c:v>47.197640117994105</c:v>
                </c:pt>
                <c:pt idx="128">
                  <c:v>50.147492625368734</c:v>
                </c:pt>
                <c:pt idx="129">
                  <c:v>54.080629301868214</c:v>
                </c:pt>
                <c:pt idx="130">
                  <c:v>57.030481809242822</c:v>
                </c:pt>
                <c:pt idx="131">
                  <c:v>59.980334316617494</c:v>
                </c:pt>
                <c:pt idx="132">
                  <c:v>55.063913470993121</c:v>
                </c:pt>
                <c:pt idx="133">
                  <c:v>50.147492625368734</c:v>
                </c:pt>
                <c:pt idx="134">
                  <c:v>45.231071779744305</c:v>
                </c:pt>
                <c:pt idx="135">
                  <c:v>40.314650934119967</c:v>
                </c:pt>
                <c:pt idx="136">
                  <c:v>35.398230088495581</c:v>
                </c:pt>
                <c:pt idx="137">
                  <c:v>40.314650934119967</c:v>
                </c:pt>
                <c:pt idx="138">
                  <c:v>38.348082595870196</c:v>
                </c:pt>
                <c:pt idx="139">
                  <c:v>38.348082595870196</c:v>
                </c:pt>
                <c:pt idx="140">
                  <c:v>38.348082595870196</c:v>
                </c:pt>
                <c:pt idx="141">
                  <c:v>38.348082595870196</c:v>
                </c:pt>
                <c:pt idx="142">
                  <c:v>37.364798426745324</c:v>
                </c:pt>
                <c:pt idx="143">
                  <c:v>36.381514257620402</c:v>
                </c:pt>
                <c:pt idx="144">
                  <c:v>35.398230088495581</c:v>
                </c:pt>
                <c:pt idx="145">
                  <c:v>35.398230088495581</c:v>
                </c:pt>
                <c:pt idx="146">
                  <c:v>35.398230088495581</c:v>
                </c:pt>
                <c:pt idx="147">
                  <c:v>34.414945919370702</c:v>
                </c:pt>
                <c:pt idx="148">
                  <c:v>34.414945919370702</c:v>
                </c:pt>
                <c:pt idx="149">
                  <c:v>33.431661750245773</c:v>
                </c:pt>
                <c:pt idx="150">
                  <c:v>33.431661750245773</c:v>
                </c:pt>
                <c:pt idx="151">
                  <c:v>33.431661750245773</c:v>
                </c:pt>
                <c:pt idx="152">
                  <c:v>34.414945919370702</c:v>
                </c:pt>
                <c:pt idx="153">
                  <c:v>34.414945919370702</c:v>
                </c:pt>
                <c:pt idx="154">
                  <c:v>35.398230088495581</c:v>
                </c:pt>
                <c:pt idx="155">
                  <c:v>36.381514257620402</c:v>
                </c:pt>
                <c:pt idx="156">
                  <c:v>37.364798426745324</c:v>
                </c:pt>
                <c:pt idx="157">
                  <c:v>37.364798426745324</c:v>
                </c:pt>
                <c:pt idx="158">
                  <c:v>38.348082595870196</c:v>
                </c:pt>
                <c:pt idx="159">
                  <c:v>39.331366764995074</c:v>
                </c:pt>
                <c:pt idx="160">
                  <c:v>39.331366764995074</c:v>
                </c:pt>
                <c:pt idx="161">
                  <c:v>39.331366764995074</c:v>
                </c:pt>
                <c:pt idx="162">
                  <c:v>40.314650934119967</c:v>
                </c:pt>
                <c:pt idx="163">
                  <c:v>41.297935103244839</c:v>
                </c:pt>
                <c:pt idx="164">
                  <c:v>42.281219272369718</c:v>
                </c:pt>
                <c:pt idx="165">
                  <c:v>42.281219272369718</c:v>
                </c:pt>
                <c:pt idx="166">
                  <c:v>43.264503441494597</c:v>
                </c:pt>
                <c:pt idx="167">
                  <c:v>44.24778761061944</c:v>
                </c:pt>
                <c:pt idx="168">
                  <c:v>44.24778761061944</c:v>
                </c:pt>
                <c:pt idx="169">
                  <c:v>45.231071779744305</c:v>
                </c:pt>
                <c:pt idx="170">
                  <c:v>45.231071779744305</c:v>
                </c:pt>
                <c:pt idx="171">
                  <c:v>46.214355948869276</c:v>
                </c:pt>
                <c:pt idx="172">
                  <c:v>46.214355948869276</c:v>
                </c:pt>
                <c:pt idx="173">
                  <c:v>47.197640117994105</c:v>
                </c:pt>
                <c:pt idx="174">
                  <c:v>46.214355948869276</c:v>
                </c:pt>
                <c:pt idx="175">
                  <c:v>47.197640117994105</c:v>
                </c:pt>
                <c:pt idx="176">
                  <c:v>47.197640117994105</c:v>
                </c:pt>
                <c:pt idx="177">
                  <c:v>48.180924287118984</c:v>
                </c:pt>
                <c:pt idx="178">
                  <c:v>49.164208456243827</c:v>
                </c:pt>
                <c:pt idx="179">
                  <c:v>49.164208456243827</c:v>
                </c:pt>
                <c:pt idx="180">
                  <c:v>50.147492625368734</c:v>
                </c:pt>
                <c:pt idx="181">
                  <c:v>50.147492625368734</c:v>
                </c:pt>
                <c:pt idx="182">
                  <c:v>50.147492625368734</c:v>
                </c:pt>
                <c:pt idx="183">
                  <c:v>51.130776794493606</c:v>
                </c:pt>
                <c:pt idx="184">
                  <c:v>51.130776794493606</c:v>
                </c:pt>
                <c:pt idx="185">
                  <c:v>51.130776794493606</c:v>
                </c:pt>
                <c:pt idx="186">
                  <c:v>51.130776794493606</c:v>
                </c:pt>
                <c:pt idx="187">
                  <c:v>52.114060963618435</c:v>
                </c:pt>
                <c:pt idx="188">
                  <c:v>52.114060963618435</c:v>
                </c:pt>
                <c:pt idx="189">
                  <c:v>53.097345132743371</c:v>
                </c:pt>
                <c:pt idx="190">
                  <c:v>53.097345132743371</c:v>
                </c:pt>
                <c:pt idx="191">
                  <c:v>53.097345132743371</c:v>
                </c:pt>
                <c:pt idx="192">
                  <c:v>54.080629301868214</c:v>
                </c:pt>
                <c:pt idx="193">
                  <c:v>54.080629301868214</c:v>
                </c:pt>
                <c:pt idx="194">
                  <c:v>54.080629301868214</c:v>
                </c:pt>
                <c:pt idx="195">
                  <c:v>54.080629301868214</c:v>
                </c:pt>
                <c:pt idx="196">
                  <c:v>55.063913470993121</c:v>
                </c:pt>
                <c:pt idx="197">
                  <c:v>55.063913470993121</c:v>
                </c:pt>
                <c:pt idx="198">
                  <c:v>56.047197640118</c:v>
                </c:pt>
                <c:pt idx="199">
                  <c:v>56.047197640118</c:v>
                </c:pt>
                <c:pt idx="200">
                  <c:v>56.047197640118</c:v>
                </c:pt>
                <c:pt idx="201">
                  <c:v>57.030481809242822</c:v>
                </c:pt>
                <c:pt idx="202">
                  <c:v>57.030481809242822</c:v>
                </c:pt>
                <c:pt idx="203">
                  <c:v>57.030481809242822</c:v>
                </c:pt>
                <c:pt idx="204">
                  <c:v>57.030481809242822</c:v>
                </c:pt>
                <c:pt idx="205">
                  <c:v>57.030481809242822</c:v>
                </c:pt>
                <c:pt idx="206">
                  <c:v>58.013765978367751</c:v>
                </c:pt>
                <c:pt idx="207">
                  <c:v>58.013765978367751</c:v>
                </c:pt>
                <c:pt idx="208">
                  <c:v>58.013765978367751</c:v>
                </c:pt>
                <c:pt idx="209">
                  <c:v>58.997050147492601</c:v>
                </c:pt>
                <c:pt idx="210">
                  <c:v>58.997050147492601</c:v>
                </c:pt>
                <c:pt idx="211">
                  <c:v>59.980334316617494</c:v>
                </c:pt>
                <c:pt idx="212">
                  <c:v>59.980334316617494</c:v>
                </c:pt>
                <c:pt idx="213">
                  <c:v>60.963618485742337</c:v>
                </c:pt>
                <c:pt idx="214">
                  <c:v>60.963618485742337</c:v>
                </c:pt>
                <c:pt idx="215">
                  <c:v>61.946902654867245</c:v>
                </c:pt>
                <c:pt idx="216">
                  <c:v>62.930186823992109</c:v>
                </c:pt>
                <c:pt idx="217">
                  <c:v>64.896755162241888</c:v>
                </c:pt>
                <c:pt idx="218">
                  <c:v>67.846607669616589</c:v>
                </c:pt>
                <c:pt idx="219">
                  <c:v>71.779744346116019</c:v>
                </c:pt>
                <c:pt idx="220">
                  <c:v>75.712881022615548</c:v>
                </c:pt>
                <c:pt idx="221">
                  <c:v>80.629301868239835</c:v>
                </c:pt>
                <c:pt idx="222">
                  <c:v>85.545722713864208</c:v>
                </c:pt>
                <c:pt idx="223">
                  <c:v>89.478859390363809</c:v>
                </c:pt>
                <c:pt idx="224">
                  <c:v>94.39528023598821</c:v>
                </c:pt>
                <c:pt idx="225">
                  <c:v>98.328416912487583</c:v>
                </c:pt>
                <c:pt idx="226">
                  <c:v>102.26155358898734</c:v>
                </c:pt>
                <c:pt idx="227">
                  <c:v>106.19469026548674</c:v>
                </c:pt>
                <c:pt idx="228">
                  <c:v>110.12782694198624</c:v>
                </c:pt>
                <c:pt idx="229">
                  <c:v>113.07767944936093</c:v>
                </c:pt>
                <c:pt idx="230">
                  <c:v>117.01081612586039</c:v>
                </c:pt>
                <c:pt idx="231">
                  <c:v>119.96066863323507</c:v>
                </c:pt>
                <c:pt idx="232">
                  <c:v>122.91052114060966</c:v>
                </c:pt>
                <c:pt idx="233">
                  <c:v>126.84365781710915</c:v>
                </c:pt>
                <c:pt idx="234">
                  <c:v>129.79351032448378</c:v>
                </c:pt>
                <c:pt idx="235">
                  <c:v>132.74336283185812</c:v>
                </c:pt>
                <c:pt idx="236">
                  <c:v>135.69321533923306</c:v>
                </c:pt>
                <c:pt idx="237">
                  <c:v>138.64306784660758</c:v>
                </c:pt>
                <c:pt idx="238">
                  <c:v>141.59292035398249</c:v>
                </c:pt>
                <c:pt idx="239">
                  <c:v>145.52605703048181</c:v>
                </c:pt>
                <c:pt idx="240">
                  <c:v>147.49262536873161</c:v>
                </c:pt>
                <c:pt idx="241">
                  <c:v>149.45919370698132</c:v>
                </c:pt>
                <c:pt idx="242">
                  <c:v>152.40904621435595</c:v>
                </c:pt>
                <c:pt idx="243">
                  <c:v>154.37561455260581</c:v>
                </c:pt>
                <c:pt idx="244">
                  <c:v>156.34218289085538</c:v>
                </c:pt>
                <c:pt idx="245">
                  <c:v>159.29203539823021</c:v>
                </c:pt>
                <c:pt idx="246">
                  <c:v>161.25860373647978</c:v>
                </c:pt>
                <c:pt idx="247">
                  <c:v>163.22517207472958</c:v>
                </c:pt>
                <c:pt idx="248">
                  <c:v>166.17502458210419</c:v>
                </c:pt>
                <c:pt idx="249">
                  <c:v>168.14159292035387</c:v>
                </c:pt>
                <c:pt idx="250">
                  <c:v>170.10816125860381</c:v>
                </c:pt>
                <c:pt idx="251">
                  <c:v>172.07472959685336</c:v>
                </c:pt>
                <c:pt idx="252">
                  <c:v>174.04129793510327</c:v>
                </c:pt>
                <c:pt idx="253">
                  <c:v>176.99115044247802</c:v>
                </c:pt>
                <c:pt idx="254">
                  <c:v>178.95771878072767</c:v>
                </c:pt>
                <c:pt idx="255">
                  <c:v>180.92428711897747</c:v>
                </c:pt>
                <c:pt idx="256">
                  <c:v>182.89085545722727</c:v>
                </c:pt>
                <c:pt idx="257">
                  <c:v>185.84070796460179</c:v>
                </c:pt>
                <c:pt idx="258">
                  <c:v>187.80727630285165</c:v>
                </c:pt>
                <c:pt idx="259">
                  <c:v>189.77384464110108</c:v>
                </c:pt>
                <c:pt idx="260">
                  <c:v>191.74041297935094</c:v>
                </c:pt>
                <c:pt idx="261">
                  <c:v>194.69026548672568</c:v>
                </c:pt>
                <c:pt idx="262">
                  <c:v>196.65683382497545</c:v>
                </c:pt>
                <c:pt idx="263">
                  <c:v>198.62340216322519</c:v>
                </c:pt>
                <c:pt idx="264">
                  <c:v>200.58997050147494</c:v>
                </c:pt>
                <c:pt idx="265">
                  <c:v>202.55653883972482</c:v>
                </c:pt>
                <c:pt idx="266">
                  <c:v>205.50639134709957</c:v>
                </c:pt>
                <c:pt idx="267">
                  <c:v>207.47295968534908</c:v>
                </c:pt>
                <c:pt idx="268">
                  <c:v>209.43952802359874</c:v>
                </c:pt>
                <c:pt idx="269">
                  <c:v>211.40609636184848</c:v>
                </c:pt>
                <c:pt idx="270">
                  <c:v>213.37266470009823</c:v>
                </c:pt>
                <c:pt idx="271">
                  <c:v>216.32251720747317</c:v>
                </c:pt>
                <c:pt idx="272">
                  <c:v>218.28908554572263</c:v>
                </c:pt>
                <c:pt idx="273">
                  <c:v>220.25565388397237</c:v>
                </c:pt>
                <c:pt idx="274">
                  <c:v>223.20550639134689</c:v>
                </c:pt>
                <c:pt idx="275">
                  <c:v>225.17207472959669</c:v>
                </c:pt>
                <c:pt idx="276">
                  <c:v>227.13864306784652</c:v>
                </c:pt>
                <c:pt idx="277">
                  <c:v>229.10521140609637</c:v>
                </c:pt>
                <c:pt idx="278">
                  <c:v>231.07177974434592</c:v>
                </c:pt>
                <c:pt idx="279">
                  <c:v>234.02163225172077</c:v>
                </c:pt>
                <c:pt idx="280">
                  <c:v>235.98820058997066</c:v>
                </c:pt>
                <c:pt idx="281">
                  <c:v>237.95476892822029</c:v>
                </c:pt>
                <c:pt idx="282">
                  <c:v>240.904621435595</c:v>
                </c:pt>
                <c:pt idx="283">
                  <c:v>242.87118977384458</c:v>
                </c:pt>
                <c:pt idx="284">
                  <c:v>244.83775811209452</c:v>
                </c:pt>
                <c:pt idx="285">
                  <c:v>246.80432645034432</c:v>
                </c:pt>
                <c:pt idx="286">
                  <c:v>249.75417895771881</c:v>
                </c:pt>
                <c:pt idx="287">
                  <c:v>251.72074729596855</c:v>
                </c:pt>
                <c:pt idx="288">
                  <c:v>253.68731563421832</c:v>
                </c:pt>
                <c:pt idx="289">
                  <c:v>255.65388397246798</c:v>
                </c:pt>
                <c:pt idx="290">
                  <c:v>258.60373647984267</c:v>
                </c:pt>
                <c:pt idx="291">
                  <c:v>260.57030481809215</c:v>
                </c:pt>
                <c:pt idx="292">
                  <c:v>262.53687315634221</c:v>
                </c:pt>
                <c:pt idx="293">
                  <c:v>264.50344149459198</c:v>
                </c:pt>
                <c:pt idx="294">
                  <c:v>266.4700098328417</c:v>
                </c:pt>
                <c:pt idx="295">
                  <c:v>268.43657817109107</c:v>
                </c:pt>
                <c:pt idx="296">
                  <c:v>270.4031465093413</c:v>
                </c:pt>
                <c:pt idx="297">
                  <c:v>272.36971484759073</c:v>
                </c:pt>
                <c:pt idx="298">
                  <c:v>274.33628318584078</c:v>
                </c:pt>
                <c:pt idx="299">
                  <c:v>276.30285152409073</c:v>
                </c:pt>
                <c:pt idx="300">
                  <c:v>279.25270403146533</c:v>
                </c:pt>
                <c:pt idx="301">
                  <c:v>281.21927236971487</c:v>
                </c:pt>
                <c:pt idx="302">
                  <c:v>283.1858407079647</c:v>
                </c:pt>
                <c:pt idx="303">
                  <c:v>285.15240904621425</c:v>
                </c:pt>
                <c:pt idx="304">
                  <c:v>287.1189773844643</c:v>
                </c:pt>
                <c:pt idx="305">
                  <c:v>290.06882989183902</c:v>
                </c:pt>
                <c:pt idx="306">
                  <c:v>292.03539823008828</c:v>
                </c:pt>
                <c:pt idx="307">
                  <c:v>294.00196656833828</c:v>
                </c:pt>
                <c:pt idx="308">
                  <c:v>295.96853490658754</c:v>
                </c:pt>
                <c:pt idx="309">
                  <c:v>297.93510324483748</c:v>
                </c:pt>
                <c:pt idx="310">
                  <c:v>299.90167158308753</c:v>
                </c:pt>
                <c:pt idx="311">
                  <c:v>302.85152409046231</c:v>
                </c:pt>
                <c:pt idx="312">
                  <c:v>304.81809242871191</c:v>
                </c:pt>
                <c:pt idx="313">
                  <c:v>306.78466076696191</c:v>
                </c:pt>
                <c:pt idx="314">
                  <c:v>308.75122910521145</c:v>
                </c:pt>
                <c:pt idx="315">
                  <c:v>310.71779744346117</c:v>
                </c:pt>
                <c:pt idx="316">
                  <c:v>312.68436578171116</c:v>
                </c:pt>
                <c:pt idx="317">
                  <c:v>314.65093411996094</c:v>
                </c:pt>
                <c:pt idx="318">
                  <c:v>317.60078662733554</c:v>
                </c:pt>
                <c:pt idx="319">
                  <c:v>319.56735496558463</c:v>
                </c:pt>
                <c:pt idx="320">
                  <c:v>321.53392330383485</c:v>
                </c:pt>
                <c:pt idx="321">
                  <c:v>323.50049164208434</c:v>
                </c:pt>
                <c:pt idx="322">
                  <c:v>325.46705998033423</c:v>
                </c:pt>
                <c:pt idx="323">
                  <c:v>327.43362831858377</c:v>
                </c:pt>
                <c:pt idx="324">
                  <c:v>330.38348082595905</c:v>
                </c:pt>
                <c:pt idx="325">
                  <c:v>332.35004916420871</c:v>
                </c:pt>
                <c:pt idx="326">
                  <c:v>334.31661750245826</c:v>
                </c:pt>
                <c:pt idx="327">
                  <c:v>336.28318584070774</c:v>
                </c:pt>
                <c:pt idx="328">
                  <c:v>338.24975417895774</c:v>
                </c:pt>
                <c:pt idx="329">
                  <c:v>340.21632251720717</c:v>
                </c:pt>
                <c:pt idx="330">
                  <c:v>343.16617502458195</c:v>
                </c:pt>
                <c:pt idx="331">
                  <c:v>345.132743362832</c:v>
                </c:pt>
                <c:pt idx="332">
                  <c:v>347.09931170108143</c:v>
                </c:pt>
                <c:pt idx="333">
                  <c:v>349.065880039332</c:v>
                </c:pt>
                <c:pt idx="334">
                  <c:v>352.01573254670603</c:v>
                </c:pt>
                <c:pt idx="335">
                  <c:v>353.98230088495581</c:v>
                </c:pt>
                <c:pt idx="336">
                  <c:v>355.94886922320552</c:v>
                </c:pt>
                <c:pt idx="337">
                  <c:v>357.91543756145529</c:v>
                </c:pt>
                <c:pt idx="338">
                  <c:v>360.86529006882995</c:v>
                </c:pt>
                <c:pt idx="339">
                  <c:v>362.83185840707915</c:v>
                </c:pt>
                <c:pt idx="340">
                  <c:v>364.79842674532915</c:v>
                </c:pt>
                <c:pt idx="341">
                  <c:v>366.76499508357921</c:v>
                </c:pt>
                <c:pt idx="342">
                  <c:v>369.71484759095404</c:v>
                </c:pt>
                <c:pt idx="343">
                  <c:v>370.69813176007824</c:v>
                </c:pt>
                <c:pt idx="344">
                  <c:v>373.64798426745358</c:v>
                </c:pt>
                <c:pt idx="345">
                  <c:v>375.61455260570335</c:v>
                </c:pt>
                <c:pt idx="346">
                  <c:v>377.58112094395256</c:v>
                </c:pt>
                <c:pt idx="347">
                  <c:v>379.54768928220261</c:v>
                </c:pt>
                <c:pt idx="348">
                  <c:v>381.51425762045238</c:v>
                </c:pt>
                <c:pt idx="349">
                  <c:v>383.48082595870193</c:v>
                </c:pt>
                <c:pt idx="350">
                  <c:v>385.44739429695187</c:v>
                </c:pt>
                <c:pt idx="351">
                  <c:v>387.4139626352017</c:v>
                </c:pt>
                <c:pt idx="352">
                  <c:v>390.36381514257624</c:v>
                </c:pt>
                <c:pt idx="353">
                  <c:v>392.33038348082601</c:v>
                </c:pt>
                <c:pt idx="354">
                  <c:v>394.2969518190755</c:v>
                </c:pt>
                <c:pt idx="355">
                  <c:v>396.2635201573255</c:v>
                </c:pt>
                <c:pt idx="356">
                  <c:v>398.23008849557505</c:v>
                </c:pt>
                <c:pt idx="357">
                  <c:v>401.17994100294987</c:v>
                </c:pt>
                <c:pt idx="358">
                  <c:v>402.16322517207465</c:v>
                </c:pt>
                <c:pt idx="359">
                  <c:v>405.11307767944942</c:v>
                </c:pt>
                <c:pt idx="360">
                  <c:v>407.07964601769913</c:v>
                </c:pt>
                <c:pt idx="361">
                  <c:v>409.0462143559489</c:v>
                </c:pt>
                <c:pt idx="362">
                  <c:v>411.0127826941989</c:v>
                </c:pt>
                <c:pt idx="363">
                  <c:v>412.97935103244839</c:v>
                </c:pt>
                <c:pt idx="364">
                  <c:v>414.94591937069794</c:v>
                </c:pt>
                <c:pt idx="365">
                  <c:v>417.89577187807248</c:v>
                </c:pt>
                <c:pt idx="366">
                  <c:v>419.86234021632271</c:v>
                </c:pt>
                <c:pt idx="367">
                  <c:v>421.82890855457197</c:v>
                </c:pt>
                <c:pt idx="368">
                  <c:v>423.79547689282197</c:v>
                </c:pt>
                <c:pt idx="369">
                  <c:v>425.7620452310718</c:v>
                </c:pt>
                <c:pt idx="370">
                  <c:v>427.72861356932157</c:v>
                </c:pt>
                <c:pt idx="371">
                  <c:v>430.67846607669622</c:v>
                </c:pt>
                <c:pt idx="372">
                  <c:v>432.64503441494617</c:v>
                </c:pt>
                <c:pt idx="373">
                  <c:v>434.61160275319565</c:v>
                </c:pt>
                <c:pt idx="374">
                  <c:v>436.57817109144543</c:v>
                </c:pt>
                <c:pt idx="375">
                  <c:v>438.5447394296952</c:v>
                </c:pt>
                <c:pt idx="376">
                  <c:v>441.49459193706969</c:v>
                </c:pt>
                <c:pt idx="377">
                  <c:v>443.46116027531963</c:v>
                </c:pt>
                <c:pt idx="378">
                  <c:v>445.42772861356934</c:v>
                </c:pt>
                <c:pt idx="379">
                  <c:v>447.39429695181894</c:v>
                </c:pt>
                <c:pt idx="380">
                  <c:v>449.36086529006917</c:v>
                </c:pt>
                <c:pt idx="381">
                  <c:v>452.31071779744349</c:v>
                </c:pt>
                <c:pt idx="382">
                  <c:v>453.29400196656826</c:v>
                </c:pt>
                <c:pt idx="383">
                  <c:v>456.24385447394326</c:v>
                </c:pt>
                <c:pt idx="384">
                  <c:v>458.21042281219269</c:v>
                </c:pt>
                <c:pt idx="385">
                  <c:v>460.17699115044252</c:v>
                </c:pt>
                <c:pt idx="386">
                  <c:v>462.14355948869195</c:v>
                </c:pt>
                <c:pt idx="387">
                  <c:v>465.09341199606689</c:v>
                </c:pt>
                <c:pt idx="388">
                  <c:v>467.05998033431723</c:v>
                </c:pt>
                <c:pt idx="389">
                  <c:v>469.02654867256643</c:v>
                </c:pt>
                <c:pt idx="390">
                  <c:v>470.99311701081587</c:v>
                </c:pt>
                <c:pt idx="391">
                  <c:v>472.95968534906626</c:v>
                </c:pt>
                <c:pt idx="392">
                  <c:v>474.92625368731569</c:v>
                </c:pt>
                <c:pt idx="393">
                  <c:v>476.89282202556564</c:v>
                </c:pt>
                <c:pt idx="394">
                  <c:v>478.85939036381546</c:v>
                </c:pt>
                <c:pt idx="395">
                  <c:v>481.80924287118984</c:v>
                </c:pt>
                <c:pt idx="396">
                  <c:v>483.77581120943955</c:v>
                </c:pt>
                <c:pt idx="397">
                  <c:v>485.74237954768887</c:v>
                </c:pt>
                <c:pt idx="398">
                  <c:v>487.7089478859391</c:v>
                </c:pt>
                <c:pt idx="399">
                  <c:v>489.67551622418864</c:v>
                </c:pt>
                <c:pt idx="400">
                  <c:v>491.64208456243887</c:v>
                </c:pt>
                <c:pt idx="401">
                  <c:v>494.59193706981324</c:v>
                </c:pt>
                <c:pt idx="402">
                  <c:v>496.55850540806273</c:v>
                </c:pt>
                <c:pt idx="403">
                  <c:v>498.5250737463125</c:v>
                </c:pt>
                <c:pt idx="404">
                  <c:v>500.4916420845625</c:v>
                </c:pt>
                <c:pt idx="405">
                  <c:v>502.45821042281199</c:v>
                </c:pt>
                <c:pt idx="406">
                  <c:v>504.42477876106199</c:v>
                </c:pt>
                <c:pt idx="407">
                  <c:v>507.3746312684367</c:v>
                </c:pt>
                <c:pt idx="408">
                  <c:v>509.34119960668625</c:v>
                </c:pt>
                <c:pt idx="409">
                  <c:v>511.3077679449363</c:v>
                </c:pt>
                <c:pt idx="410">
                  <c:v>513.27433628318693</c:v>
                </c:pt>
                <c:pt idx="411">
                  <c:v>515.24090462143567</c:v>
                </c:pt>
                <c:pt idx="412">
                  <c:v>517.20747295968636</c:v>
                </c:pt>
                <c:pt idx="413">
                  <c:v>519.17404129793556</c:v>
                </c:pt>
                <c:pt idx="414">
                  <c:v>521.14060963618533</c:v>
                </c:pt>
                <c:pt idx="415">
                  <c:v>524.09046214355942</c:v>
                </c:pt>
                <c:pt idx="416">
                  <c:v>526.05703048180885</c:v>
                </c:pt>
                <c:pt idx="417">
                  <c:v>528.02359882005908</c:v>
                </c:pt>
                <c:pt idx="418">
                  <c:v>529.9901671583084</c:v>
                </c:pt>
                <c:pt idx="419">
                  <c:v>531.95673549655839</c:v>
                </c:pt>
                <c:pt idx="420">
                  <c:v>533.92330383480828</c:v>
                </c:pt>
                <c:pt idx="421">
                  <c:v>535.88987217305805</c:v>
                </c:pt>
                <c:pt idx="422">
                  <c:v>538.83972468043248</c:v>
                </c:pt>
                <c:pt idx="423">
                  <c:v>540.8062930186826</c:v>
                </c:pt>
                <c:pt idx="424">
                  <c:v>542.77286135693282</c:v>
                </c:pt>
                <c:pt idx="425">
                  <c:v>544.73942969518191</c:v>
                </c:pt>
                <c:pt idx="426">
                  <c:v>547.68928220255702</c:v>
                </c:pt>
                <c:pt idx="427">
                  <c:v>549.6558505408068</c:v>
                </c:pt>
                <c:pt idx="428">
                  <c:v>551.62241887905611</c:v>
                </c:pt>
                <c:pt idx="429">
                  <c:v>553.58898721730679</c:v>
                </c:pt>
                <c:pt idx="430">
                  <c:v>555.55555555555566</c:v>
                </c:pt>
                <c:pt idx="431">
                  <c:v>557.52212389380429</c:v>
                </c:pt>
                <c:pt idx="432">
                  <c:v>559.48869223205554</c:v>
                </c:pt>
                <c:pt idx="433">
                  <c:v>562.4385447394294</c:v>
                </c:pt>
                <c:pt idx="434">
                  <c:v>564.40511307767952</c:v>
                </c:pt>
                <c:pt idx="435">
                  <c:v>566.37168141592872</c:v>
                </c:pt>
                <c:pt idx="436">
                  <c:v>568.33824975417906</c:v>
                </c:pt>
                <c:pt idx="437">
                  <c:v>570.30481809242815</c:v>
                </c:pt>
                <c:pt idx="438">
                  <c:v>572.27138643067906</c:v>
                </c:pt>
                <c:pt idx="439">
                  <c:v>575.22123893805315</c:v>
                </c:pt>
                <c:pt idx="440">
                  <c:v>577.18780727630372</c:v>
                </c:pt>
                <c:pt idx="441">
                  <c:v>579.15437561455303</c:v>
                </c:pt>
                <c:pt idx="442">
                  <c:v>581.12094395280303</c:v>
                </c:pt>
                <c:pt idx="443">
                  <c:v>583.08751229105212</c:v>
                </c:pt>
                <c:pt idx="444">
                  <c:v>585.05408062930235</c:v>
                </c:pt>
                <c:pt idx="445">
                  <c:v>588.00393313667735</c:v>
                </c:pt>
                <c:pt idx="446">
                  <c:v>588.98721730580098</c:v>
                </c:pt>
                <c:pt idx="447">
                  <c:v>591.93706981317553</c:v>
                </c:pt>
                <c:pt idx="448">
                  <c:v>593.90363815142587</c:v>
                </c:pt>
                <c:pt idx="449">
                  <c:v>595.87020648967541</c:v>
                </c:pt>
                <c:pt idx="450">
                  <c:v>597.8367748279253</c:v>
                </c:pt>
                <c:pt idx="451">
                  <c:v>599.80334316617575</c:v>
                </c:pt>
                <c:pt idx="452">
                  <c:v>602.75319567354973</c:v>
                </c:pt>
                <c:pt idx="453">
                  <c:v>603.73647984267461</c:v>
                </c:pt>
                <c:pt idx="454">
                  <c:v>606.68633235004984</c:v>
                </c:pt>
                <c:pt idx="455">
                  <c:v>608.65290068829847</c:v>
                </c:pt>
                <c:pt idx="456">
                  <c:v>610.6194690265487</c:v>
                </c:pt>
                <c:pt idx="457">
                  <c:v>612.58603736479859</c:v>
                </c:pt>
                <c:pt idx="458">
                  <c:v>614.55260570304756</c:v>
                </c:pt>
                <c:pt idx="459">
                  <c:v>616.51917404129802</c:v>
                </c:pt>
                <c:pt idx="460">
                  <c:v>619.46902654867301</c:v>
                </c:pt>
                <c:pt idx="461">
                  <c:v>621.43559488692188</c:v>
                </c:pt>
                <c:pt idx="462">
                  <c:v>623.4021632251721</c:v>
                </c:pt>
                <c:pt idx="463">
                  <c:v>625.36873156342233</c:v>
                </c:pt>
                <c:pt idx="464">
                  <c:v>627.33529990167142</c:v>
                </c:pt>
                <c:pt idx="465">
                  <c:v>630.28515240904653</c:v>
                </c:pt>
                <c:pt idx="466">
                  <c:v>632.25172074729653</c:v>
                </c:pt>
                <c:pt idx="467">
                  <c:v>634.21828908554539</c:v>
                </c:pt>
                <c:pt idx="468">
                  <c:v>636.18485742379551</c:v>
                </c:pt>
                <c:pt idx="469">
                  <c:v>638.15142576204528</c:v>
                </c:pt>
                <c:pt idx="470">
                  <c:v>640.1179941002946</c:v>
                </c:pt>
                <c:pt idx="471">
                  <c:v>642.08456243854482</c:v>
                </c:pt>
                <c:pt idx="472">
                  <c:v>644.05113077679459</c:v>
                </c:pt>
                <c:pt idx="473">
                  <c:v>646.01769911504357</c:v>
                </c:pt>
                <c:pt idx="474">
                  <c:v>648.967551622418</c:v>
                </c:pt>
                <c:pt idx="475">
                  <c:v>650.93411996066868</c:v>
                </c:pt>
                <c:pt idx="476">
                  <c:v>652.900688298918</c:v>
                </c:pt>
                <c:pt idx="477">
                  <c:v>654.86725663716788</c:v>
                </c:pt>
                <c:pt idx="478">
                  <c:v>656.83382497541788</c:v>
                </c:pt>
                <c:pt idx="479">
                  <c:v>658.800393313668</c:v>
                </c:pt>
                <c:pt idx="480">
                  <c:v>661.75024582104231</c:v>
                </c:pt>
                <c:pt idx="481">
                  <c:v>663.71681415929254</c:v>
                </c:pt>
                <c:pt idx="482">
                  <c:v>665.68338249754265</c:v>
                </c:pt>
                <c:pt idx="483">
                  <c:v>667.6499508357914</c:v>
                </c:pt>
                <c:pt idx="484">
                  <c:v>669.6165191740414</c:v>
                </c:pt>
                <c:pt idx="485">
                  <c:v>671.58308751229185</c:v>
                </c:pt>
                <c:pt idx="486">
                  <c:v>674.53294001966572</c:v>
                </c:pt>
                <c:pt idx="487">
                  <c:v>676.4995083579156</c:v>
                </c:pt>
                <c:pt idx="488">
                  <c:v>678.4660766961656</c:v>
                </c:pt>
                <c:pt idx="489">
                  <c:v>680.43264503441412</c:v>
                </c:pt>
                <c:pt idx="490">
                  <c:v>682.3992133726648</c:v>
                </c:pt>
                <c:pt idx="491">
                  <c:v>684.36578171091446</c:v>
                </c:pt>
                <c:pt idx="492">
                  <c:v>686.33235004916423</c:v>
                </c:pt>
                <c:pt idx="493">
                  <c:v>688.29891838741401</c:v>
                </c:pt>
                <c:pt idx="494">
                  <c:v>691.24877089478866</c:v>
                </c:pt>
                <c:pt idx="495">
                  <c:v>693.21533923303855</c:v>
                </c:pt>
                <c:pt idx="496">
                  <c:v>695.18190757128855</c:v>
                </c:pt>
                <c:pt idx="497">
                  <c:v>697.14847590953855</c:v>
                </c:pt>
                <c:pt idx="498">
                  <c:v>699.11504424778821</c:v>
                </c:pt>
                <c:pt idx="499">
                  <c:v>701.08161258603752</c:v>
                </c:pt>
                <c:pt idx="500">
                  <c:v>703.04818092428752</c:v>
                </c:pt>
                <c:pt idx="501">
                  <c:v>705.99803343166252</c:v>
                </c:pt>
                <c:pt idx="502">
                  <c:v>707.96460176991138</c:v>
                </c:pt>
                <c:pt idx="503">
                  <c:v>709.9311701081615</c:v>
                </c:pt>
                <c:pt idx="504">
                  <c:v>711.89773844641104</c:v>
                </c:pt>
                <c:pt idx="505">
                  <c:v>713.86430678466047</c:v>
                </c:pt>
                <c:pt idx="506">
                  <c:v>715.83087512291047</c:v>
                </c:pt>
                <c:pt idx="507">
                  <c:v>717.79744346116092</c:v>
                </c:pt>
                <c:pt idx="508">
                  <c:v>720.74729596853501</c:v>
                </c:pt>
                <c:pt idx="509">
                  <c:v>722.71386430678524</c:v>
                </c:pt>
                <c:pt idx="510">
                  <c:v>724.6804326450349</c:v>
                </c:pt>
                <c:pt idx="511">
                  <c:v>726.64700098328376</c:v>
                </c:pt>
                <c:pt idx="512">
                  <c:v>728.61356932153399</c:v>
                </c:pt>
                <c:pt idx="513">
                  <c:v>731.56342182890808</c:v>
                </c:pt>
                <c:pt idx="514">
                  <c:v>733.52999016715853</c:v>
                </c:pt>
                <c:pt idx="515">
                  <c:v>735.49655850540796</c:v>
                </c:pt>
                <c:pt idx="516">
                  <c:v>737.46312684365739</c:v>
                </c:pt>
                <c:pt idx="517">
                  <c:v>739.42969518190705</c:v>
                </c:pt>
                <c:pt idx="518">
                  <c:v>742.3795476892825</c:v>
                </c:pt>
                <c:pt idx="519">
                  <c:v>744.34611602753159</c:v>
                </c:pt>
                <c:pt idx="520">
                  <c:v>746.31268436578148</c:v>
                </c:pt>
                <c:pt idx="521">
                  <c:v>748.27925270403159</c:v>
                </c:pt>
                <c:pt idx="522">
                  <c:v>750.24582104228125</c:v>
                </c:pt>
                <c:pt idx="523">
                  <c:v>752.21238938053102</c:v>
                </c:pt>
                <c:pt idx="524">
                  <c:v>754.17895771878125</c:v>
                </c:pt>
                <c:pt idx="525">
                  <c:v>757.12881022615636</c:v>
                </c:pt>
                <c:pt idx="526">
                  <c:v>759.09537856440568</c:v>
                </c:pt>
                <c:pt idx="527">
                  <c:v>761.061946902655</c:v>
                </c:pt>
                <c:pt idx="528">
                  <c:v>763.02851524090443</c:v>
                </c:pt>
                <c:pt idx="529">
                  <c:v>764.99508357915522</c:v>
                </c:pt>
                <c:pt idx="530">
                  <c:v>766.96165191740374</c:v>
                </c:pt>
                <c:pt idx="531">
                  <c:v>768.92822025565397</c:v>
                </c:pt>
                <c:pt idx="532">
                  <c:v>771.87807276302863</c:v>
                </c:pt>
                <c:pt idx="533">
                  <c:v>773.84464110127794</c:v>
                </c:pt>
                <c:pt idx="534">
                  <c:v>775.8112094395276</c:v>
                </c:pt>
                <c:pt idx="535">
                  <c:v>777.77777777777862</c:v>
                </c:pt>
                <c:pt idx="536">
                  <c:v>779.74434611602805</c:v>
                </c:pt>
                <c:pt idx="537">
                  <c:v>781.7109144542776</c:v>
                </c:pt>
                <c:pt idx="538">
                  <c:v>783.67748279252714</c:v>
                </c:pt>
                <c:pt idx="539">
                  <c:v>786.6273352999018</c:v>
                </c:pt>
                <c:pt idx="540">
                  <c:v>788.5939036381526</c:v>
                </c:pt>
                <c:pt idx="541">
                  <c:v>790.5604719764018</c:v>
                </c:pt>
                <c:pt idx="542">
                  <c:v>792.527040314651</c:v>
                </c:pt>
                <c:pt idx="543">
                  <c:v>794.49360865290078</c:v>
                </c:pt>
                <c:pt idx="544">
                  <c:v>796.46017699115043</c:v>
                </c:pt>
                <c:pt idx="545">
                  <c:v>798.42674532940032</c:v>
                </c:pt>
                <c:pt idx="546">
                  <c:v>800.39331366765089</c:v>
                </c:pt>
                <c:pt idx="547">
                  <c:v>803.34316617502407</c:v>
                </c:pt>
                <c:pt idx="548">
                  <c:v>805.30973451327452</c:v>
                </c:pt>
                <c:pt idx="549">
                  <c:v>807.27630285152452</c:v>
                </c:pt>
                <c:pt idx="550">
                  <c:v>809.2428711897735</c:v>
                </c:pt>
                <c:pt idx="551">
                  <c:v>811.20943952802429</c:v>
                </c:pt>
                <c:pt idx="552">
                  <c:v>813.17600786627361</c:v>
                </c:pt>
                <c:pt idx="553">
                  <c:v>816.12586037364804</c:v>
                </c:pt>
                <c:pt idx="554">
                  <c:v>818.09242871189781</c:v>
                </c:pt>
                <c:pt idx="555">
                  <c:v>820.05899705014804</c:v>
                </c:pt>
                <c:pt idx="556">
                  <c:v>822.02556538839735</c:v>
                </c:pt>
                <c:pt idx="557">
                  <c:v>823.99213372664769</c:v>
                </c:pt>
                <c:pt idx="558">
                  <c:v>825.95870206489724</c:v>
                </c:pt>
                <c:pt idx="559">
                  <c:v>827.92527040314656</c:v>
                </c:pt>
                <c:pt idx="560">
                  <c:v>830.87512291052121</c:v>
                </c:pt>
                <c:pt idx="561">
                  <c:v>832.84169124877099</c:v>
                </c:pt>
                <c:pt idx="562">
                  <c:v>834.80825958702076</c:v>
                </c:pt>
                <c:pt idx="563">
                  <c:v>836.77482792527053</c:v>
                </c:pt>
                <c:pt idx="564">
                  <c:v>838.74139626352053</c:v>
                </c:pt>
                <c:pt idx="565">
                  <c:v>841.69124877089484</c:v>
                </c:pt>
                <c:pt idx="566">
                  <c:v>843.65781710914439</c:v>
                </c:pt>
                <c:pt idx="567">
                  <c:v>845.62438544739496</c:v>
                </c:pt>
                <c:pt idx="568">
                  <c:v>847.59095378564416</c:v>
                </c:pt>
                <c:pt idx="569">
                  <c:v>849.55752212389325</c:v>
                </c:pt>
                <c:pt idx="570">
                  <c:v>851.52409046214359</c:v>
                </c:pt>
                <c:pt idx="571">
                  <c:v>854.47394296951882</c:v>
                </c:pt>
                <c:pt idx="572">
                  <c:v>856.44051130776791</c:v>
                </c:pt>
                <c:pt idx="573">
                  <c:v>858.40707964601802</c:v>
                </c:pt>
                <c:pt idx="574">
                  <c:v>860.37364798426756</c:v>
                </c:pt>
                <c:pt idx="575">
                  <c:v>862.34021632251688</c:v>
                </c:pt>
                <c:pt idx="576">
                  <c:v>864.30678466076745</c:v>
                </c:pt>
                <c:pt idx="577">
                  <c:v>866.27335299901767</c:v>
                </c:pt>
                <c:pt idx="578">
                  <c:v>868.23992133726654</c:v>
                </c:pt>
                <c:pt idx="579">
                  <c:v>871.18977384464199</c:v>
                </c:pt>
                <c:pt idx="580">
                  <c:v>873.15634218289097</c:v>
                </c:pt>
                <c:pt idx="581">
                  <c:v>875.12291052114074</c:v>
                </c:pt>
                <c:pt idx="582">
                  <c:v>877.08947885939097</c:v>
                </c:pt>
                <c:pt idx="583">
                  <c:v>879.05604719764017</c:v>
                </c:pt>
                <c:pt idx="584">
                  <c:v>881.02261553588949</c:v>
                </c:pt>
                <c:pt idx="585">
                  <c:v>883.97246804326448</c:v>
                </c:pt>
                <c:pt idx="586">
                  <c:v>885.93903638151437</c:v>
                </c:pt>
                <c:pt idx="587">
                  <c:v>887.90560471976369</c:v>
                </c:pt>
                <c:pt idx="588">
                  <c:v>889.8721730580138</c:v>
                </c:pt>
                <c:pt idx="589">
                  <c:v>891.83874139626357</c:v>
                </c:pt>
                <c:pt idx="590">
                  <c:v>893.80530973451289</c:v>
                </c:pt>
                <c:pt idx="591">
                  <c:v>895.77187807276368</c:v>
                </c:pt>
                <c:pt idx="592">
                  <c:v>897.738446411013</c:v>
                </c:pt>
                <c:pt idx="593">
                  <c:v>899.705014749263</c:v>
                </c:pt>
                <c:pt idx="594">
                  <c:v>902.65486725663811</c:v>
                </c:pt>
                <c:pt idx="595">
                  <c:v>904.62143559488743</c:v>
                </c:pt>
                <c:pt idx="596">
                  <c:v>906.58800393313754</c:v>
                </c:pt>
                <c:pt idx="597">
                  <c:v>908.55457227138709</c:v>
                </c:pt>
                <c:pt idx="598">
                  <c:v>910.52114060963652</c:v>
                </c:pt>
                <c:pt idx="599">
                  <c:v>913.47099311701095</c:v>
                </c:pt>
                <c:pt idx="600">
                  <c:v>915.43756145525992</c:v>
                </c:pt>
                <c:pt idx="601">
                  <c:v>917.4041297935097</c:v>
                </c:pt>
                <c:pt idx="602">
                  <c:v>919.3706981317597</c:v>
                </c:pt>
                <c:pt idx="603">
                  <c:v>921.33726647000913</c:v>
                </c:pt>
                <c:pt idx="604">
                  <c:v>922.32055063913481</c:v>
                </c:pt>
                <c:pt idx="605">
                  <c:v>922.32055063913481</c:v>
                </c:pt>
                <c:pt idx="606">
                  <c:v>921.33726647000913</c:v>
                </c:pt>
                <c:pt idx="607">
                  <c:v>921.33726647000913</c:v>
                </c:pt>
                <c:pt idx="608">
                  <c:v>921.33726647000913</c:v>
                </c:pt>
                <c:pt idx="609">
                  <c:v>921.33726647000913</c:v>
                </c:pt>
                <c:pt idx="610">
                  <c:v>921.33726647000913</c:v>
                </c:pt>
                <c:pt idx="611">
                  <c:v>921.33726647000913</c:v>
                </c:pt>
                <c:pt idx="612">
                  <c:v>921.33726647000913</c:v>
                </c:pt>
                <c:pt idx="613">
                  <c:v>921.33726647000913</c:v>
                </c:pt>
                <c:pt idx="614">
                  <c:v>921.33726647000913</c:v>
                </c:pt>
                <c:pt idx="615">
                  <c:v>921.33726647000913</c:v>
                </c:pt>
                <c:pt idx="616">
                  <c:v>920.35398230088504</c:v>
                </c:pt>
                <c:pt idx="617">
                  <c:v>921.33726647000913</c:v>
                </c:pt>
                <c:pt idx="618">
                  <c:v>920.35398230088504</c:v>
                </c:pt>
                <c:pt idx="619">
                  <c:v>920.35398230088504</c:v>
                </c:pt>
                <c:pt idx="620">
                  <c:v>920.35398230088504</c:v>
                </c:pt>
                <c:pt idx="621">
                  <c:v>920.35398230088504</c:v>
                </c:pt>
                <c:pt idx="622">
                  <c:v>920.35398230088504</c:v>
                </c:pt>
                <c:pt idx="623">
                  <c:v>920.35398230088504</c:v>
                </c:pt>
                <c:pt idx="624">
                  <c:v>920.35398230088504</c:v>
                </c:pt>
                <c:pt idx="625">
                  <c:v>921.33726647000913</c:v>
                </c:pt>
                <c:pt idx="626">
                  <c:v>921.33726647000913</c:v>
                </c:pt>
                <c:pt idx="627">
                  <c:v>921.33726647000913</c:v>
                </c:pt>
                <c:pt idx="628">
                  <c:v>920.35398230088504</c:v>
                </c:pt>
                <c:pt idx="629">
                  <c:v>921.33726647000913</c:v>
                </c:pt>
                <c:pt idx="630">
                  <c:v>920.35398230088504</c:v>
                </c:pt>
                <c:pt idx="631">
                  <c:v>920.35398230088504</c:v>
                </c:pt>
                <c:pt idx="632">
                  <c:v>920.35398230088504</c:v>
                </c:pt>
                <c:pt idx="633">
                  <c:v>921.33726647000913</c:v>
                </c:pt>
                <c:pt idx="634">
                  <c:v>920.35398230088504</c:v>
                </c:pt>
                <c:pt idx="635">
                  <c:v>920.35398230088504</c:v>
                </c:pt>
                <c:pt idx="636">
                  <c:v>921.33726647000913</c:v>
                </c:pt>
                <c:pt idx="637">
                  <c:v>920.35398230088504</c:v>
                </c:pt>
                <c:pt idx="638">
                  <c:v>920.35398230088504</c:v>
                </c:pt>
                <c:pt idx="639">
                  <c:v>921.33726647000913</c:v>
                </c:pt>
                <c:pt idx="640">
                  <c:v>921.33726647000913</c:v>
                </c:pt>
                <c:pt idx="641">
                  <c:v>921.33726647000913</c:v>
                </c:pt>
                <c:pt idx="642">
                  <c:v>920.35398230088504</c:v>
                </c:pt>
                <c:pt idx="643">
                  <c:v>920.35398230088504</c:v>
                </c:pt>
                <c:pt idx="644">
                  <c:v>920.35398230088504</c:v>
                </c:pt>
                <c:pt idx="645">
                  <c:v>921.33726647000913</c:v>
                </c:pt>
                <c:pt idx="646">
                  <c:v>920.35398230088504</c:v>
                </c:pt>
                <c:pt idx="647">
                  <c:v>920.35398230088504</c:v>
                </c:pt>
                <c:pt idx="648">
                  <c:v>920.35398230088504</c:v>
                </c:pt>
                <c:pt idx="649">
                  <c:v>920.35398230088504</c:v>
                </c:pt>
                <c:pt idx="650">
                  <c:v>920.35398230088504</c:v>
                </c:pt>
                <c:pt idx="651">
                  <c:v>921.33726647000913</c:v>
                </c:pt>
                <c:pt idx="652">
                  <c:v>921.33726647000913</c:v>
                </c:pt>
                <c:pt idx="653">
                  <c:v>921.33726647000913</c:v>
                </c:pt>
                <c:pt idx="654">
                  <c:v>920.35398230088504</c:v>
                </c:pt>
                <c:pt idx="655">
                  <c:v>920.35398230088504</c:v>
                </c:pt>
                <c:pt idx="656">
                  <c:v>920.35398230088504</c:v>
                </c:pt>
                <c:pt idx="657">
                  <c:v>921.33726647000913</c:v>
                </c:pt>
                <c:pt idx="658">
                  <c:v>921.33726647000913</c:v>
                </c:pt>
                <c:pt idx="659">
                  <c:v>920.35398230088504</c:v>
                </c:pt>
                <c:pt idx="660">
                  <c:v>920.35398230088504</c:v>
                </c:pt>
                <c:pt idx="661">
                  <c:v>920.35398230088504</c:v>
                </c:pt>
                <c:pt idx="662">
                  <c:v>920.35398230088504</c:v>
                </c:pt>
                <c:pt idx="663">
                  <c:v>921.33726647000913</c:v>
                </c:pt>
                <c:pt idx="664">
                  <c:v>920.35398230088504</c:v>
                </c:pt>
                <c:pt idx="665">
                  <c:v>921.33726647000913</c:v>
                </c:pt>
                <c:pt idx="666">
                  <c:v>920.35398230088504</c:v>
                </c:pt>
                <c:pt idx="667">
                  <c:v>921.33726647000913</c:v>
                </c:pt>
                <c:pt idx="668">
                  <c:v>920.35398230088504</c:v>
                </c:pt>
                <c:pt idx="669">
                  <c:v>921.33726647000913</c:v>
                </c:pt>
                <c:pt idx="670">
                  <c:v>920.35398230088504</c:v>
                </c:pt>
                <c:pt idx="671">
                  <c:v>920.35398230088504</c:v>
                </c:pt>
                <c:pt idx="672">
                  <c:v>920.35398230088504</c:v>
                </c:pt>
                <c:pt idx="673">
                  <c:v>920.35398230088504</c:v>
                </c:pt>
                <c:pt idx="674">
                  <c:v>920.35398230088504</c:v>
                </c:pt>
                <c:pt idx="675">
                  <c:v>920.35398230088504</c:v>
                </c:pt>
                <c:pt idx="676">
                  <c:v>920.35398230088504</c:v>
                </c:pt>
                <c:pt idx="677">
                  <c:v>920.35398230088504</c:v>
                </c:pt>
                <c:pt idx="678">
                  <c:v>920.35398230088504</c:v>
                </c:pt>
                <c:pt idx="679">
                  <c:v>920.35398230088504</c:v>
                </c:pt>
                <c:pt idx="680">
                  <c:v>920.35398230088504</c:v>
                </c:pt>
                <c:pt idx="681">
                  <c:v>920.35398230088504</c:v>
                </c:pt>
                <c:pt idx="682">
                  <c:v>920.35398230088504</c:v>
                </c:pt>
                <c:pt idx="683">
                  <c:v>920.35398230088504</c:v>
                </c:pt>
                <c:pt idx="684">
                  <c:v>920.35398230088504</c:v>
                </c:pt>
                <c:pt idx="685">
                  <c:v>920.35398230088504</c:v>
                </c:pt>
                <c:pt idx="686">
                  <c:v>920.35398230088504</c:v>
                </c:pt>
                <c:pt idx="687">
                  <c:v>920.35398230088504</c:v>
                </c:pt>
                <c:pt idx="688">
                  <c:v>920.35398230088504</c:v>
                </c:pt>
                <c:pt idx="689">
                  <c:v>920.35398230088504</c:v>
                </c:pt>
                <c:pt idx="690">
                  <c:v>920.35398230088504</c:v>
                </c:pt>
                <c:pt idx="691">
                  <c:v>920.35398230088504</c:v>
                </c:pt>
                <c:pt idx="692">
                  <c:v>920.35398230088504</c:v>
                </c:pt>
                <c:pt idx="693">
                  <c:v>920.35398230088504</c:v>
                </c:pt>
                <c:pt idx="694">
                  <c:v>921.33726647000913</c:v>
                </c:pt>
              </c:numCache>
            </c:numRef>
          </c:xVal>
          <c:yVal>
            <c:numRef>
              <c:f>'1290 bar'!$V$6:$V$700</c:f>
              <c:numCache>
                <c:formatCode>General</c:formatCode>
                <c:ptCount val="695"/>
                <c:pt idx="0">
                  <c:v>0.63500000000000034</c:v>
                </c:pt>
                <c:pt idx="1">
                  <c:v>0.63509975430327903</c:v>
                </c:pt>
                <c:pt idx="2">
                  <c:v>0.63500000000000034</c:v>
                </c:pt>
                <c:pt idx="3">
                  <c:v>0.63509975430327903</c:v>
                </c:pt>
                <c:pt idx="4">
                  <c:v>0.63500000000000034</c:v>
                </c:pt>
                <c:pt idx="5">
                  <c:v>0.63509975430327903</c:v>
                </c:pt>
                <c:pt idx="6">
                  <c:v>0.63509975430327903</c:v>
                </c:pt>
                <c:pt idx="7">
                  <c:v>0.63539930821675261</c:v>
                </c:pt>
                <c:pt idx="8">
                  <c:v>0.63539930821675261</c:v>
                </c:pt>
                <c:pt idx="9">
                  <c:v>0.63549925664195606</c:v>
                </c:pt>
                <c:pt idx="10">
                  <c:v>0.63549925664195606</c:v>
                </c:pt>
                <c:pt idx="11">
                  <c:v>0.63549925664195606</c:v>
                </c:pt>
                <c:pt idx="12">
                  <c:v>0.63559925368735504</c:v>
                </c:pt>
                <c:pt idx="13">
                  <c:v>0.63559925368735504</c:v>
                </c:pt>
                <c:pt idx="14">
                  <c:v>0.63549925664195606</c:v>
                </c:pt>
                <c:pt idx="15">
                  <c:v>0.63549925664195606</c:v>
                </c:pt>
                <c:pt idx="16">
                  <c:v>0.63549925664195606</c:v>
                </c:pt>
                <c:pt idx="17">
                  <c:v>0.63559925368735504</c:v>
                </c:pt>
                <c:pt idx="18">
                  <c:v>0.63559925368735504</c:v>
                </c:pt>
                <c:pt idx="19">
                  <c:v>0.63559925368735504</c:v>
                </c:pt>
                <c:pt idx="20">
                  <c:v>0.63549925664195606</c:v>
                </c:pt>
                <c:pt idx="21">
                  <c:v>0.63539930821675261</c:v>
                </c:pt>
                <c:pt idx="22">
                  <c:v>0.6351995570832818</c:v>
                </c:pt>
                <c:pt idx="23">
                  <c:v>0.63509975430327903</c:v>
                </c:pt>
                <c:pt idx="24">
                  <c:v>0.63500000000000034</c:v>
                </c:pt>
                <c:pt idx="25">
                  <c:v>0.63500000000000034</c:v>
                </c:pt>
                <c:pt idx="26">
                  <c:v>0.6352994083758231</c:v>
                </c:pt>
                <c:pt idx="27">
                  <c:v>0.6352994083758231</c:v>
                </c:pt>
                <c:pt idx="28">
                  <c:v>0.63539930821675261</c:v>
                </c:pt>
                <c:pt idx="29">
                  <c:v>0.63549925664195606</c:v>
                </c:pt>
                <c:pt idx="30">
                  <c:v>0.63559925368735504</c:v>
                </c:pt>
                <c:pt idx="31">
                  <c:v>0.63559925368735504</c:v>
                </c:pt>
                <c:pt idx="32">
                  <c:v>0.63549925664195606</c:v>
                </c:pt>
                <c:pt idx="33">
                  <c:v>0.6356992993889069</c:v>
                </c:pt>
                <c:pt idx="34">
                  <c:v>0.63579939378260353</c:v>
                </c:pt>
                <c:pt idx="35">
                  <c:v>0.63559925368735504</c:v>
                </c:pt>
                <c:pt idx="36">
                  <c:v>0.6356992993889069</c:v>
                </c:pt>
                <c:pt idx="37">
                  <c:v>0.63579939378260353</c:v>
                </c:pt>
                <c:pt idx="38">
                  <c:v>0.6356992993889069</c:v>
                </c:pt>
                <c:pt idx="39">
                  <c:v>0.6356992993889069</c:v>
                </c:pt>
                <c:pt idx="40">
                  <c:v>0.6356992993889069</c:v>
                </c:pt>
                <c:pt idx="41">
                  <c:v>0.63579939378260353</c:v>
                </c:pt>
                <c:pt idx="42">
                  <c:v>0.63579939378260353</c:v>
                </c:pt>
                <c:pt idx="43">
                  <c:v>0.6356992993889069</c:v>
                </c:pt>
                <c:pt idx="44">
                  <c:v>0.63579939378260353</c:v>
                </c:pt>
                <c:pt idx="45">
                  <c:v>0.63549925664195606</c:v>
                </c:pt>
                <c:pt idx="46">
                  <c:v>0.63539930821675261</c:v>
                </c:pt>
                <c:pt idx="47">
                  <c:v>0.6352994083758231</c:v>
                </c:pt>
                <c:pt idx="48">
                  <c:v>0.63500000000000034</c:v>
                </c:pt>
                <c:pt idx="49">
                  <c:v>0.63500000000000034</c:v>
                </c:pt>
                <c:pt idx="50">
                  <c:v>0.63500000000000034</c:v>
                </c:pt>
                <c:pt idx="51">
                  <c:v>0.63500000000000034</c:v>
                </c:pt>
                <c:pt idx="52">
                  <c:v>0.6351995570832818</c:v>
                </c:pt>
                <c:pt idx="53">
                  <c:v>0.6352994083758231</c:v>
                </c:pt>
                <c:pt idx="54">
                  <c:v>0.63539930821675261</c:v>
                </c:pt>
                <c:pt idx="55">
                  <c:v>0.63539930821675261</c:v>
                </c:pt>
                <c:pt idx="56">
                  <c:v>0.63549925664195606</c:v>
                </c:pt>
                <c:pt idx="57">
                  <c:v>0.63549925664195606</c:v>
                </c:pt>
                <c:pt idx="58">
                  <c:v>0.63549925664195606</c:v>
                </c:pt>
                <c:pt idx="59">
                  <c:v>0.63549925664195606</c:v>
                </c:pt>
                <c:pt idx="60">
                  <c:v>0.63559925368735504</c:v>
                </c:pt>
                <c:pt idx="61">
                  <c:v>0.63579939378260353</c:v>
                </c:pt>
                <c:pt idx="62">
                  <c:v>0.6356992993889069</c:v>
                </c:pt>
                <c:pt idx="63">
                  <c:v>0.63559925368735504</c:v>
                </c:pt>
                <c:pt idx="64">
                  <c:v>0.6356992993889069</c:v>
                </c:pt>
                <c:pt idx="65">
                  <c:v>0.6356992993889069</c:v>
                </c:pt>
                <c:pt idx="66">
                  <c:v>0.6356992993889069</c:v>
                </c:pt>
                <c:pt idx="67">
                  <c:v>0.6356992993889069</c:v>
                </c:pt>
                <c:pt idx="68">
                  <c:v>0.6356992993889069</c:v>
                </c:pt>
                <c:pt idx="69">
                  <c:v>0.6356992993889069</c:v>
                </c:pt>
                <c:pt idx="70">
                  <c:v>0.6356992993889069</c:v>
                </c:pt>
                <c:pt idx="71">
                  <c:v>0.63548015122564916</c:v>
                </c:pt>
                <c:pt idx="72">
                  <c:v>0.63558970182152708</c:v>
                </c:pt>
                <c:pt idx="73">
                  <c:v>0.63580894395683463</c:v>
                </c:pt>
                <c:pt idx="74">
                  <c:v>0.6356992993889069</c:v>
                </c:pt>
                <c:pt idx="75">
                  <c:v>0.63560883628752995</c:v>
                </c:pt>
                <c:pt idx="76">
                  <c:v>0.6351995570832818</c:v>
                </c:pt>
                <c:pt idx="77">
                  <c:v>0.6351995570832818</c:v>
                </c:pt>
                <c:pt idx="78">
                  <c:v>0.63520920433336103</c:v>
                </c:pt>
                <c:pt idx="79">
                  <c:v>0.63500967947434672</c:v>
                </c:pt>
                <c:pt idx="80">
                  <c:v>0.63500000000000034</c:v>
                </c:pt>
                <c:pt idx="81">
                  <c:v>0.63500967947434672</c:v>
                </c:pt>
                <c:pt idx="82">
                  <c:v>0.63530903948862616</c:v>
                </c:pt>
                <c:pt idx="83">
                  <c:v>0.6352994083758231</c:v>
                </c:pt>
                <c:pt idx="84">
                  <c:v>0.63538972396179405</c:v>
                </c:pt>
                <c:pt idx="85">
                  <c:v>0.63548968857314336</c:v>
                </c:pt>
                <c:pt idx="86">
                  <c:v>0.63538017041287143</c:v>
                </c:pt>
                <c:pt idx="87">
                  <c:v>0.63568976374292296</c:v>
                </c:pt>
                <c:pt idx="88">
                  <c:v>0.63579939378260353</c:v>
                </c:pt>
                <c:pt idx="89">
                  <c:v>0.63571846292755962</c:v>
                </c:pt>
                <c:pt idx="90">
                  <c:v>0.63530903948862616</c:v>
                </c:pt>
                <c:pt idx="91">
                  <c:v>0.63520920433336103</c:v>
                </c:pt>
                <c:pt idx="92">
                  <c:v>0.63500000000000034</c:v>
                </c:pt>
                <c:pt idx="93">
                  <c:v>0.63500967947434672</c:v>
                </c:pt>
                <c:pt idx="94">
                  <c:v>0.63479095566128796</c:v>
                </c:pt>
                <c:pt idx="95">
                  <c:v>0.63539930821675261</c:v>
                </c:pt>
                <c:pt idx="96">
                  <c:v>0.63578987437334367</c:v>
                </c:pt>
                <c:pt idx="97">
                  <c:v>0.63578987437334367</c:v>
                </c:pt>
                <c:pt idx="98">
                  <c:v>0.63589003374883579</c:v>
                </c:pt>
                <c:pt idx="99">
                  <c:v>0.63599024190548381</c:v>
                </c:pt>
                <c:pt idx="100">
                  <c:v>0.63588056137579863</c:v>
                </c:pt>
                <c:pt idx="101">
                  <c:v>0.63588056137579863</c:v>
                </c:pt>
                <c:pt idx="102">
                  <c:v>0.63588056137579863</c:v>
                </c:pt>
                <c:pt idx="103">
                  <c:v>0.63589003374883579</c:v>
                </c:pt>
                <c:pt idx="104">
                  <c:v>0.63599972879058775</c:v>
                </c:pt>
                <c:pt idx="105">
                  <c:v>0.63600924647134505</c:v>
                </c:pt>
                <c:pt idx="106">
                  <c:v>0.63610947088568925</c:v>
                </c:pt>
                <c:pt idx="107">
                  <c:v>0.63599972879058775</c:v>
                </c:pt>
                <c:pt idx="108">
                  <c:v>0.63599972879058775</c:v>
                </c:pt>
                <c:pt idx="109">
                  <c:v>0.63610947088568925</c:v>
                </c:pt>
                <c:pt idx="110">
                  <c:v>0.63630059739555545</c:v>
                </c:pt>
                <c:pt idx="111">
                  <c:v>0.6364009847000005</c:v>
                </c:pt>
                <c:pt idx="112">
                  <c:v>0.63618138124228496</c:v>
                </c:pt>
                <c:pt idx="113">
                  <c:v>0.63630059739555545</c:v>
                </c:pt>
                <c:pt idx="114">
                  <c:v>0.63609049887940905</c:v>
                </c:pt>
                <c:pt idx="115">
                  <c:v>0.63609049887940905</c:v>
                </c:pt>
                <c:pt idx="116">
                  <c:v>0.63598078581834128</c:v>
                </c:pt>
                <c:pt idx="117">
                  <c:v>0.63598078581834128</c:v>
                </c:pt>
                <c:pt idx="118">
                  <c:v>0.63587111978767685</c:v>
                </c:pt>
                <c:pt idx="119">
                  <c:v>0.63608105909511214</c:v>
                </c:pt>
                <c:pt idx="120">
                  <c:v>0.63628175229607387</c:v>
                </c:pt>
                <c:pt idx="121">
                  <c:v>0.63669306791307512</c:v>
                </c:pt>
                <c:pt idx="122">
                  <c:v>0.63669306791307512</c:v>
                </c:pt>
                <c:pt idx="123">
                  <c:v>0.63700433764508213</c:v>
                </c:pt>
                <c:pt idx="124">
                  <c:v>0.63721516950489843</c:v>
                </c:pt>
                <c:pt idx="125">
                  <c:v>0.63731598214786633</c:v>
                </c:pt>
                <c:pt idx="126">
                  <c:v>0.63720584821172555</c:v>
                </c:pt>
                <c:pt idx="127">
                  <c:v>0.6376187157578983</c:v>
                </c:pt>
                <c:pt idx="128">
                  <c:v>0.63781156275667172</c:v>
                </c:pt>
                <c:pt idx="129">
                  <c:v>0.63831768459338234</c:v>
                </c:pt>
                <c:pt idx="130">
                  <c:v>0.63892666935110365</c:v>
                </c:pt>
                <c:pt idx="131">
                  <c:v>0.63952854257862513</c:v>
                </c:pt>
                <c:pt idx="132">
                  <c:v>0.63901039076725008</c:v>
                </c:pt>
                <c:pt idx="133">
                  <c:v>0.63861289523898224</c:v>
                </c:pt>
                <c:pt idx="134">
                  <c:v>0.63831768459338234</c:v>
                </c:pt>
                <c:pt idx="135">
                  <c:v>0.63821636109224533</c:v>
                </c:pt>
                <c:pt idx="136">
                  <c:v>0.63781156275667172</c:v>
                </c:pt>
                <c:pt idx="137">
                  <c:v>0.63841905773524543</c:v>
                </c:pt>
                <c:pt idx="138">
                  <c:v>0.63861289523898224</c:v>
                </c:pt>
                <c:pt idx="139">
                  <c:v>0.63795041098056748</c:v>
                </c:pt>
                <c:pt idx="140">
                  <c:v>0.6379414708992549</c:v>
                </c:pt>
                <c:pt idx="141">
                  <c:v>0.6379414708992549</c:v>
                </c:pt>
                <c:pt idx="142">
                  <c:v>0.63802507545685894</c:v>
                </c:pt>
                <c:pt idx="143">
                  <c:v>0.6376945031703829</c:v>
                </c:pt>
                <c:pt idx="144">
                  <c:v>0.63737313096591353</c:v>
                </c:pt>
                <c:pt idx="145">
                  <c:v>0.63680638005907531</c:v>
                </c:pt>
                <c:pt idx="146">
                  <c:v>0.63637645629623363</c:v>
                </c:pt>
                <c:pt idx="147">
                  <c:v>0.63614885185886794</c:v>
                </c:pt>
                <c:pt idx="148">
                  <c:v>0.63625832270893634</c:v>
                </c:pt>
                <c:pt idx="149">
                  <c:v>0.63679773834332221</c:v>
                </c:pt>
                <c:pt idx="150">
                  <c:v>0.63799867918498643</c:v>
                </c:pt>
                <c:pt idx="151">
                  <c:v>0.63889082648508411</c:v>
                </c:pt>
                <c:pt idx="152">
                  <c:v>0.6390014624943624</c:v>
                </c:pt>
                <c:pt idx="153">
                  <c:v>0.63899256549235706</c:v>
                </c:pt>
                <c:pt idx="154">
                  <c:v>0.63910323462010576</c:v>
                </c:pt>
                <c:pt idx="155">
                  <c:v>0.63919619345590462</c:v>
                </c:pt>
                <c:pt idx="156">
                  <c:v>0.63910323462010576</c:v>
                </c:pt>
                <c:pt idx="157">
                  <c:v>0.63899256549235706</c:v>
                </c:pt>
                <c:pt idx="158">
                  <c:v>0.63920505673614014</c:v>
                </c:pt>
                <c:pt idx="159">
                  <c:v>0.63910323462010576</c:v>
                </c:pt>
                <c:pt idx="160">
                  <c:v>0.63952854257862513</c:v>
                </c:pt>
                <c:pt idx="161">
                  <c:v>0.63941771191086549</c:v>
                </c:pt>
                <c:pt idx="162">
                  <c:v>0.63963942091264991</c:v>
                </c:pt>
                <c:pt idx="163">
                  <c:v>0.63975034694253263</c:v>
                </c:pt>
                <c:pt idx="164">
                  <c:v>0.6398613206978887</c:v>
                </c:pt>
                <c:pt idx="165">
                  <c:v>0.63975034694253263</c:v>
                </c:pt>
                <c:pt idx="166">
                  <c:v>0.63975034694253263</c:v>
                </c:pt>
                <c:pt idx="167">
                  <c:v>0.6398613206978887</c:v>
                </c:pt>
                <c:pt idx="168">
                  <c:v>0.6398524020426607</c:v>
                </c:pt>
                <c:pt idx="169">
                  <c:v>0.6398524020426607</c:v>
                </c:pt>
                <c:pt idx="170">
                  <c:v>0.6398524020426607</c:v>
                </c:pt>
                <c:pt idx="171">
                  <c:v>0.63996340906609261</c:v>
                </c:pt>
                <c:pt idx="172">
                  <c:v>0.64007446386275169</c:v>
                </c:pt>
                <c:pt idx="173">
                  <c:v>0.64007446386275169</c:v>
                </c:pt>
                <c:pt idx="174">
                  <c:v>0.64017663573855865</c:v>
                </c:pt>
                <c:pt idx="175">
                  <c:v>0.64006554763584611</c:v>
                </c:pt>
                <c:pt idx="176">
                  <c:v>0.64018556646231761</c:v>
                </c:pt>
                <c:pt idx="177">
                  <c:v>0.64018556646231761</c:v>
                </c:pt>
                <c:pt idx="178">
                  <c:v>0.64028777166231898</c:v>
                </c:pt>
                <c:pt idx="179">
                  <c:v>0.64039895543684577</c:v>
                </c:pt>
                <c:pt idx="180">
                  <c:v>0.64028777166231898</c:v>
                </c:pt>
                <c:pt idx="181">
                  <c:v>0.64007446386275169</c:v>
                </c:pt>
                <c:pt idx="182">
                  <c:v>0.64029671689449408</c:v>
                </c:pt>
                <c:pt idx="183">
                  <c:v>0.64061250931344715</c:v>
                </c:pt>
                <c:pt idx="184">
                  <c:v>0.6405101870918799</c:v>
                </c:pt>
                <c:pt idx="185">
                  <c:v>0.6405101870918799</c:v>
                </c:pt>
                <c:pt idx="186">
                  <c:v>0.6405101870918799</c:v>
                </c:pt>
                <c:pt idx="187">
                  <c:v>0.64061250931344715</c:v>
                </c:pt>
                <c:pt idx="188">
                  <c:v>0.6405101870918799</c:v>
                </c:pt>
                <c:pt idx="189">
                  <c:v>0.64061250931344715</c:v>
                </c:pt>
                <c:pt idx="190">
                  <c:v>0.64050124427797195</c:v>
                </c:pt>
                <c:pt idx="191">
                  <c:v>0.64061250931344715</c:v>
                </c:pt>
                <c:pt idx="192">
                  <c:v>0.64071488189136039</c:v>
                </c:pt>
                <c:pt idx="193">
                  <c:v>0.64082622827389857</c:v>
                </c:pt>
                <c:pt idx="194">
                  <c:v>0.64082622827389857</c:v>
                </c:pt>
                <c:pt idx="195">
                  <c:v>0.64082622827389857</c:v>
                </c:pt>
                <c:pt idx="196">
                  <c:v>0.64071488189136039</c:v>
                </c:pt>
                <c:pt idx="197">
                  <c:v>0.64072382227739633</c:v>
                </c:pt>
                <c:pt idx="198">
                  <c:v>0.64071488189136039</c:v>
                </c:pt>
                <c:pt idx="199">
                  <c:v>0.64082622827389857</c:v>
                </c:pt>
                <c:pt idx="200">
                  <c:v>0.64092868468440556</c:v>
                </c:pt>
                <c:pt idx="201">
                  <c:v>0.64072382227739633</c:v>
                </c:pt>
                <c:pt idx="202">
                  <c:v>0.64092868468440556</c:v>
                </c:pt>
                <c:pt idx="203">
                  <c:v>0.64103119154666044</c:v>
                </c:pt>
                <c:pt idx="204">
                  <c:v>0.6411337488984481</c:v>
                </c:pt>
                <c:pt idx="205">
                  <c:v>0.64114265283929583</c:v>
                </c:pt>
                <c:pt idx="206">
                  <c:v>0.64104011250024306</c:v>
                </c:pt>
                <c:pt idx="207">
                  <c:v>0.64093762263293963</c:v>
                </c:pt>
                <c:pt idx="208">
                  <c:v>0.64092868468440556</c:v>
                </c:pt>
                <c:pt idx="209">
                  <c:v>0.64116055539994576</c:v>
                </c:pt>
                <c:pt idx="210">
                  <c:v>0.64104011250024306</c:v>
                </c:pt>
                <c:pt idx="211">
                  <c:v>0.64115158834068264</c:v>
                </c:pt>
                <c:pt idx="212">
                  <c:v>0.64125416217479725</c:v>
                </c:pt>
                <c:pt idx="213">
                  <c:v>0.64147732509402466</c:v>
                </c:pt>
                <c:pt idx="214">
                  <c:v>0.64148630430859477</c:v>
                </c:pt>
                <c:pt idx="215">
                  <c:v>0.64158001654280006</c:v>
                </c:pt>
                <c:pt idx="216">
                  <c:v>0.64148630430859477</c:v>
                </c:pt>
                <c:pt idx="217">
                  <c:v>0.64180343915098015</c:v>
                </c:pt>
                <c:pt idx="218">
                  <c:v>0.64170968895877911</c:v>
                </c:pt>
                <c:pt idx="219">
                  <c:v>0.6419242287641479</c:v>
                </c:pt>
                <c:pt idx="220">
                  <c:v>0.64193326642614579</c:v>
                </c:pt>
                <c:pt idx="221">
                  <c:v>0.64236283988945453</c:v>
                </c:pt>
                <c:pt idx="222">
                  <c:v>0.64247486500090623</c:v>
                </c:pt>
                <c:pt idx="223">
                  <c:v>0.64269906042873692</c:v>
                </c:pt>
                <c:pt idx="224">
                  <c:v>0.64269906042873692</c:v>
                </c:pt>
                <c:pt idx="225">
                  <c:v>0.64281123080552072</c:v>
                </c:pt>
                <c:pt idx="226">
                  <c:v>0.64260515813720642</c:v>
                </c:pt>
                <c:pt idx="227">
                  <c:v>0.64270816907576145</c:v>
                </c:pt>
                <c:pt idx="228">
                  <c:v>0.64314803295031908</c:v>
                </c:pt>
                <c:pt idx="229">
                  <c:v>0.64335451186413961</c:v>
                </c:pt>
                <c:pt idx="230">
                  <c:v>0.64314803295031908</c:v>
                </c:pt>
                <c:pt idx="231">
                  <c:v>0.64348527225317964</c:v>
                </c:pt>
                <c:pt idx="232">
                  <c:v>0.64370113213940949</c:v>
                </c:pt>
                <c:pt idx="233">
                  <c:v>0.64381372514547952</c:v>
                </c:pt>
                <c:pt idx="234">
                  <c:v>0.64380453264627691</c:v>
                </c:pt>
                <c:pt idx="235">
                  <c:v>0.64381372514547952</c:v>
                </c:pt>
                <c:pt idx="236">
                  <c:v>0.64382294953403585</c:v>
                </c:pt>
                <c:pt idx="237">
                  <c:v>0.64371034172549668</c:v>
                </c:pt>
                <c:pt idx="238">
                  <c:v>0.64425533313819527</c:v>
                </c:pt>
                <c:pt idx="239">
                  <c:v>0.64403905741914369</c:v>
                </c:pt>
                <c:pt idx="240">
                  <c:v>0.64449030786702521</c:v>
                </c:pt>
                <c:pt idx="241">
                  <c:v>0.64404831144822594</c:v>
                </c:pt>
                <c:pt idx="242">
                  <c:v>0.64469763605591279</c:v>
                </c:pt>
                <c:pt idx="243">
                  <c:v>0.6443867205201036</c:v>
                </c:pt>
                <c:pt idx="244">
                  <c:v>0.64460324271992531</c:v>
                </c:pt>
                <c:pt idx="245">
                  <c:v>0.6450461160530323</c:v>
                </c:pt>
                <c:pt idx="246">
                  <c:v>0.64483861747497084</c:v>
                </c:pt>
                <c:pt idx="247">
                  <c:v>0.64493300010542742</c:v>
                </c:pt>
                <c:pt idx="248">
                  <c:v>0.64473494499857176</c:v>
                </c:pt>
                <c:pt idx="249">
                  <c:v>0.64482925932922086</c:v>
                </c:pt>
                <c:pt idx="250">
                  <c:v>0.64516865196225659</c:v>
                </c:pt>
                <c:pt idx="251">
                  <c:v>0.64516865196225659</c:v>
                </c:pt>
                <c:pt idx="252">
                  <c:v>0.64516865196225659</c:v>
                </c:pt>
                <c:pt idx="253">
                  <c:v>0.64506486001522523</c:v>
                </c:pt>
                <c:pt idx="254">
                  <c:v>0.64529129892511805</c:v>
                </c:pt>
                <c:pt idx="255">
                  <c:v>0.645508486596167</c:v>
                </c:pt>
                <c:pt idx="256">
                  <c:v>0.64540459209564072</c:v>
                </c:pt>
                <c:pt idx="257">
                  <c:v>0.64540459209564072</c:v>
                </c:pt>
                <c:pt idx="258">
                  <c:v>0.64574476683956483</c:v>
                </c:pt>
                <c:pt idx="259">
                  <c:v>0.64573528898565569</c:v>
                </c:pt>
                <c:pt idx="260">
                  <c:v>0.64563132602199513</c:v>
                </c:pt>
                <c:pt idx="261">
                  <c:v>0.64573528898565569</c:v>
                </c:pt>
                <c:pt idx="262">
                  <c:v>0.64585825693459964</c:v>
                </c:pt>
                <c:pt idx="263">
                  <c:v>0.64606637135812262</c:v>
                </c:pt>
                <c:pt idx="264">
                  <c:v>0.64606637135812262</c:v>
                </c:pt>
                <c:pt idx="265">
                  <c:v>0.64607586213790491</c:v>
                </c:pt>
                <c:pt idx="266">
                  <c:v>0.64607586213790491</c:v>
                </c:pt>
                <c:pt idx="267">
                  <c:v>0.6461894851972303</c:v>
                </c:pt>
                <c:pt idx="268">
                  <c:v>0.6461894851972303</c:v>
                </c:pt>
                <c:pt idx="269">
                  <c:v>0.6461894851972303</c:v>
                </c:pt>
                <c:pt idx="270">
                  <c:v>0.6464168795147196</c:v>
                </c:pt>
                <c:pt idx="271">
                  <c:v>0.64642644765536772</c:v>
                </c:pt>
                <c:pt idx="272">
                  <c:v>0.64630315764582635</c:v>
                </c:pt>
                <c:pt idx="273">
                  <c:v>0.6464168795147196</c:v>
                </c:pt>
                <c:pt idx="274">
                  <c:v>0.64663490553683145</c:v>
                </c:pt>
                <c:pt idx="275">
                  <c:v>0.64663490553683145</c:v>
                </c:pt>
                <c:pt idx="276">
                  <c:v>0.64686266550072624</c:v>
                </c:pt>
                <c:pt idx="277">
                  <c:v>0.64697661981262544</c:v>
                </c:pt>
                <c:pt idx="278">
                  <c:v>0.64697661981262544</c:v>
                </c:pt>
                <c:pt idx="279">
                  <c:v>0.64709062371938308</c:v>
                </c:pt>
                <c:pt idx="280">
                  <c:v>0.6471950678312407</c:v>
                </c:pt>
                <c:pt idx="281">
                  <c:v>0.64730915587390003</c:v>
                </c:pt>
                <c:pt idx="282">
                  <c:v>0.64730915587390003</c:v>
                </c:pt>
                <c:pt idx="283">
                  <c:v>0.64742329359291462</c:v>
                </c:pt>
                <c:pt idx="284">
                  <c:v>0.64729956362591179</c:v>
                </c:pt>
                <c:pt idx="285">
                  <c:v>0.64753748101955488</c:v>
                </c:pt>
                <c:pt idx="286">
                  <c:v>0.6475278584679216</c:v>
                </c:pt>
                <c:pt idx="287">
                  <c:v>0.64742329359291462</c:v>
                </c:pt>
                <c:pt idx="288">
                  <c:v>0.64742329359291462</c:v>
                </c:pt>
                <c:pt idx="289">
                  <c:v>0.64765171818511635</c:v>
                </c:pt>
                <c:pt idx="290">
                  <c:v>0.6477563522168589</c:v>
                </c:pt>
                <c:pt idx="291">
                  <c:v>0.64776600512091731</c:v>
                </c:pt>
                <c:pt idx="292">
                  <c:v>0.6477563522168589</c:v>
                </c:pt>
                <c:pt idx="293">
                  <c:v>0.64754713591939661</c:v>
                </c:pt>
                <c:pt idx="294">
                  <c:v>0.6477563522168589</c:v>
                </c:pt>
                <c:pt idx="295">
                  <c:v>0.64776600512091731</c:v>
                </c:pt>
                <c:pt idx="296">
                  <c:v>0.64788034185830912</c:v>
                </c:pt>
                <c:pt idx="297">
                  <c:v>0.64789004234688086</c:v>
                </c:pt>
                <c:pt idx="298">
                  <c:v>0.64799472842866512</c:v>
                </c:pt>
                <c:pt idx="299">
                  <c:v>0.64799472842866512</c:v>
                </c:pt>
                <c:pt idx="300">
                  <c:v>0.64810916486338599</c:v>
                </c:pt>
                <c:pt idx="301">
                  <c:v>0.64799472842866512</c:v>
                </c:pt>
                <c:pt idx="302">
                  <c:v>0.64810916486338599</c:v>
                </c:pt>
                <c:pt idx="303">
                  <c:v>0.64821393743829103</c:v>
                </c:pt>
                <c:pt idx="304">
                  <c:v>0.64821393743829103</c:v>
                </c:pt>
                <c:pt idx="305">
                  <c:v>0.64799472842866512</c:v>
                </c:pt>
                <c:pt idx="306">
                  <c:v>0.64822365119390013</c:v>
                </c:pt>
                <c:pt idx="307">
                  <c:v>0.6483381874516595</c:v>
                </c:pt>
                <c:pt idx="308">
                  <c:v>0.64854792330516764</c:v>
                </c:pt>
                <c:pt idx="309">
                  <c:v>0.64832845845253584</c:v>
                </c:pt>
                <c:pt idx="310">
                  <c:v>0.64866257898691748</c:v>
                </c:pt>
                <c:pt idx="311">
                  <c:v>0.64867232130000541</c:v>
                </c:pt>
                <c:pt idx="312">
                  <c:v>0.64877728469739271</c:v>
                </c:pt>
                <c:pt idx="313">
                  <c:v>0.64878704228915018</c:v>
                </c:pt>
                <c:pt idx="314">
                  <c:v>0.64900684633080252</c:v>
                </c:pt>
                <c:pt idx="315">
                  <c:v>0.64922682219149208</c:v>
                </c:pt>
                <c:pt idx="316">
                  <c:v>0.64922682219149208</c:v>
                </c:pt>
                <c:pt idx="317">
                  <c:v>0.64901663451683889</c:v>
                </c:pt>
                <c:pt idx="318">
                  <c:v>0.64922682219149208</c:v>
                </c:pt>
                <c:pt idx="319">
                  <c:v>0.64934176319332504</c:v>
                </c:pt>
                <c:pt idx="320">
                  <c:v>0.64944697006316954</c:v>
                </c:pt>
                <c:pt idx="321">
                  <c:v>0.64945675440131734</c:v>
                </c:pt>
                <c:pt idx="322">
                  <c:v>0.64945675440131734</c:v>
                </c:pt>
                <c:pt idx="323">
                  <c:v>0.64979219919349218</c:v>
                </c:pt>
                <c:pt idx="324">
                  <c:v>0.64956199617211141</c:v>
                </c:pt>
                <c:pt idx="325">
                  <c:v>0.64979219919349218</c:v>
                </c:pt>
                <c:pt idx="326">
                  <c:v>0.64991722192958346</c:v>
                </c:pt>
                <c:pt idx="327">
                  <c:v>0.64990737616947225</c:v>
                </c:pt>
                <c:pt idx="328">
                  <c:v>0.65013788121106353</c:v>
                </c:pt>
                <c:pt idx="329">
                  <c:v>0.65002260349805008</c:v>
                </c:pt>
                <c:pt idx="330">
                  <c:v>0.65013788121106353</c:v>
                </c:pt>
                <c:pt idx="331">
                  <c:v>0.65013788121106353</c:v>
                </c:pt>
                <c:pt idx="332">
                  <c:v>0.65003246464463171</c:v>
                </c:pt>
                <c:pt idx="333">
                  <c:v>0.65024335007829104</c:v>
                </c:pt>
                <c:pt idx="334">
                  <c:v>0.65025320934037989</c:v>
                </c:pt>
                <c:pt idx="335">
                  <c:v>0.65035871324618955</c:v>
                </c:pt>
                <c:pt idx="336">
                  <c:v>0.65047412688175976</c:v>
                </c:pt>
                <c:pt idx="337">
                  <c:v>0.65047412688175976</c:v>
                </c:pt>
                <c:pt idx="338">
                  <c:v>0.65059949654518934</c:v>
                </c:pt>
                <c:pt idx="339">
                  <c:v>0.65069521746225267</c:v>
                </c:pt>
                <c:pt idx="340">
                  <c:v>0.65081076724729814</c:v>
                </c:pt>
                <c:pt idx="341">
                  <c:v>0.65104201859872191</c:v>
                </c:pt>
                <c:pt idx="342">
                  <c:v>0.65104201859872191</c:v>
                </c:pt>
                <c:pt idx="343">
                  <c:v>0.65127347253893453</c:v>
                </c:pt>
                <c:pt idx="344">
                  <c:v>0.651379327321158</c:v>
                </c:pt>
                <c:pt idx="345">
                  <c:v>0.65149516557977394</c:v>
                </c:pt>
                <c:pt idx="346">
                  <c:v>0.65139925664042986</c:v>
                </c:pt>
                <c:pt idx="347">
                  <c:v>0.65171703251064084</c:v>
                </c:pt>
                <c:pt idx="348">
                  <c:v>0.65149516557977394</c:v>
                </c:pt>
                <c:pt idx="349">
                  <c:v>0.6518131514635348</c:v>
                </c:pt>
                <c:pt idx="350">
                  <c:v>0.6518330076259039</c:v>
                </c:pt>
                <c:pt idx="351">
                  <c:v>0.65193907352657876</c:v>
                </c:pt>
                <c:pt idx="352">
                  <c:v>0.65193907352657876</c:v>
                </c:pt>
                <c:pt idx="353">
                  <c:v>0.65227743640420721</c:v>
                </c:pt>
                <c:pt idx="354">
                  <c:v>0.65250988445285385</c:v>
                </c:pt>
                <c:pt idx="355">
                  <c:v>0.65249991254940842</c:v>
                </c:pt>
                <c:pt idx="356">
                  <c:v>0.65262618498492753</c:v>
                </c:pt>
                <c:pt idx="357">
                  <c:v>0.65262618498492753</c:v>
                </c:pt>
                <c:pt idx="358">
                  <c:v>0.65274253656535552</c:v>
                </c:pt>
                <c:pt idx="359">
                  <c:v>0.65284892056142485</c:v>
                </c:pt>
                <c:pt idx="360">
                  <c:v>0.65319838847897604</c:v>
                </c:pt>
                <c:pt idx="361">
                  <c:v>0.65318835602104941</c:v>
                </c:pt>
                <c:pt idx="362">
                  <c:v>0.65319838847897604</c:v>
                </c:pt>
                <c:pt idx="363">
                  <c:v>0.65330493204363949</c:v>
                </c:pt>
                <c:pt idx="364">
                  <c:v>0.65352819149934693</c:v>
                </c:pt>
                <c:pt idx="365">
                  <c:v>0.65375162658288133</c:v>
                </c:pt>
                <c:pt idx="366">
                  <c:v>0.65387848778466395</c:v>
                </c:pt>
                <c:pt idx="367">
                  <c:v>0.65375162658288133</c:v>
                </c:pt>
                <c:pt idx="368">
                  <c:v>0.65419902442435907</c:v>
                </c:pt>
                <c:pt idx="369">
                  <c:v>0.65410218393021058</c:v>
                </c:pt>
                <c:pt idx="370">
                  <c:v>0.65455010474507003</c:v>
                </c:pt>
                <c:pt idx="371">
                  <c:v>0.65466723452820874</c:v>
                </c:pt>
                <c:pt idx="372">
                  <c:v>0.65477432981144501</c:v>
                </c:pt>
                <c:pt idx="373">
                  <c:v>0.65491178391871563</c:v>
                </c:pt>
                <c:pt idx="374">
                  <c:v>0.65490164880576063</c:v>
                </c:pt>
                <c:pt idx="375">
                  <c:v>0.65524350838953493</c:v>
                </c:pt>
                <c:pt idx="376">
                  <c:v>0.65546826049770901</c:v>
                </c:pt>
                <c:pt idx="377">
                  <c:v>0.65569318989029313</c:v>
                </c:pt>
                <c:pt idx="378">
                  <c:v>0.65602585797264035</c:v>
                </c:pt>
                <c:pt idx="379">
                  <c:v>0.65603598404518604</c:v>
                </c:pt>
                <c:pt idx="380">
                  <c:v>0.65659468431248125</c:v>
                </c:pt>
                <c:pt idx="381">
                  <c:v>0.65671263588840711</c:v>
                </c:pt>
                <c:pt idx="382">
                  <c:v>0.65683063952893006</c:v>
                </c:pt>
                <c:pt idx="383">
                  <c:v>0.65694869526733302</c:v>
                </c:pt>
                <c:pt idx="384">
                  <c:v>0.65728280913021719</c:v>
                </c:pt>
                <c:pt idx="385">
                  <c:v>0.65763766377644284</c:v>
                </c:pt>
                <c:pt idx="386">
                  <c:v>0.65796240567480802</c:v>
                </c:pt>
                <c:pt idx="387">
                  <c:v>0.65832826763230934</c:v>
                </c:pt>
                <c:pt idx="388">
                  <c:v>0.65855542350242713</c:v>
                </c:pt>
                <c:pt idx="389">
                  <c:v>0.65889138858726914</c:v>
                </c:pt>
                <c:pt idx="390">
                  <c:v>0.65901027538355184</c:v>
                </c:pt>
                <c:pt idx="391">
                  <c:v>0.65958496705010161</c:v>
                </c:pt>
                <c:pt idx="392">
                  <c:v>0.66004144285954691</c:v>
                </c:pt>
                <c:pt idx="393">
                  <c:v>0.66028019642239499</c:v>
                </c:pt>
                <c:pt idx="394">
                  <c:v>0.66039965263324729</c:v>
                </c:pt>
                <c:pt idx="395">
                  <c:v>0.66063872408404145</c:v>
                </c:pt>
                <c:pt idx="396">
                  <c:v>0.66086768337077795</c:v>
                </c:pt>
                <c:pt idx="397">
                  <c:v>0.66143573120634769</c:v>
                </c:pt>
                <c:pt idx="398">
                  <c:v>0.66201521405473296</c:v>
                </c:pt>
                <c:pt idx="399">
                  <c:v>0.6621250740737229</c:v>
                </c:pt>
                <c:pt idx="400">
                  <c:v>0.66272658107488402</c:v>
                </c:pt>
                <c:pt idx="401">
                  <c:v>0.66341893615404068</c:v>
                </c:pt>
                <c:pt idx="402">
                  <c:v>0.66389179650157215</c:v>
                </c:pt>
                <c:pt idx="403">
                  <c:v>0.66424434297735269</c:v>
                </c:pt>
                <c:pt idx="404">
                  <c:v>0.6650616454223186</c:v>
                </c:pt>
                <c:pt idx="405">
                  <c:v>0.6655267222386626</c:v>
                </c:pt>
                <c:pt idx="406">
                  <c:v>0.66588122543413653</c:v>
                </c:pt>
                <c:pt idx="407">
                  <c:v>0.66659150900258468</c:v>
                </c:pt>
                <c:pt idx="408">
                  <c:v>0.66705900661437267</c:v>
                </c:pt>
                <c:pt idx="409">
                  <c:v>0.66776166024011885</c:v>
                </c:pt>
                <c:pt idx="410">
                  <c:v>0.66847646179681552</c:v>
                </c:pt>
                <c:pt idx="411">
                  <c:v>0.66884501243985028</c:v>
                </c:pt>
                <c:pt idx="412">
                  <c:v>0.66966462403173865</c:v>
                </c:pt>
                <c:pt idx="413">
                  <c:v>0.67027101783328236</c:v>
                </c:pt>
                <c:pt idx="414">
                  <c:v>0.67109460489011374</c:v>
                </c:pt>
                <c:pt idx="415">
                  <c:v>0.67170389236566386</c:v>
                </c:pt>
                <c:pt idx="416">
                  <c:v>0.67241763405296229</c:v>
                </c:pt>
                <c:pt idx="417">
                  <c:v>0.67313310778797031</c:v>
                </c:pt>
                <c:pt idx="418">
                  <c:v>0.67408977751715971</c:v>
                </c:pt>
                <c:pt idx="419">
                  <c:v>0.67484110867971847</c:v>
                </c:pt>
                <c:pt idx="420">
                  <c:v>0.67567744643323047</c:v>
                </c:pt>
                <c:pt idx="421">
                  <c:v>0.67627479075498143</c:v>
                </c:pt>
                <c:pt idx="422">
                  <c:v>0.67737858819604513</c:v>
                </c:pt>
                <c:pt idx="423">
                  <c:v>0.6783595754262679</c:v>
                </c:pt>
                <c:pt idx="424">
                  <c:v>0.67907874163546211</c:v>
                </c:pt>
                <c:pt idx="425">
                  <c:v>0.67982100024052861</c:v>
                </c:pt>
                <c:pt idx="426">
                  <c:v>0.68069283591964369</c:v>
                </c:pt>
                <c:pt idx="427">
                  <c:v>0.68179140599333166</c:v>
                </c:pt>
                <c:pt idx="428">
                  <c:v>0.68292620380213209</c:v>
                </c:pt>
                <c:pt idx="429">
                  <c:v>0.683914506658865</c:v>
                </c:pt>
                <c:pt idx="430">
                  <c:v>0.68516522631821253</c:v>
                </c:pt>
                <c:pt idx="431">
                  <c:v>0.68616085922005221</c:v>
                </c:pt>
                <c:pt idx="432">
                  <c:v>0.68692052795198089</c:v>
                </c:pt>
                <c:pt idx="433">
                  <c:v>0.68805272293411224</c:v>
                </c:pt>
                <c:pt idx="434">
                  <c:v>0.68918911399048621</c:v>
                </c:pt>
                <c:pt idx="435">
                  <c:v>0.6906043016423129</c:v>
                </c:pt>
                <c:pt idx="436">
                  <c:v>0.6914745739329814</c:v>
                </c:pt>
                <c:pt idx="437">
                  <c:v>0.69276734549371799</c:v>
                </c:pt>
                <c:pt idx="438">
                  <c:v>0.69365475854473235</c:v>
                </c:pt>
                <c:pt idx="439">
                  <c:v>0.69520233168026657</c:v>
                </c:pt>
                <c:pt idx="440">
                  <c:v>0.69624197661268705</c:v>
                </c:pt>
                <c:pt idx="441">
                  <c:v>0.69753272537570443</c:v>
                </c:pt>
                <c:pt idx="442">
                  <c:v>0.69897520858751083</c:v>
                </c:pt>
                <c:pt idx="443">
                  <c:v>0.7004133434927825</c:v>
                </c:pt>
                <c:pt idx="444">
                  <c:v>0.70145943651629417</c:v>
                </c:pt>
                <c:pt idx="445">
                  <c:v>0.70318333276549683</c:v>
                </c:pt>
                <c:pt idx="446">
                  <c:v>0.70462990749145848</c:v>
                </c:pt>
                <c:pt idx="447">
                  <c:v>0.70649876620809393</c:v>
                </c:pt>
                <c:pt idx="448">
                  <c:v>0.70771545798892221</c:v>
                </c:pt>
                <c:pt idx="449">
                  <c:v>0.70932282547083469</c:v>
                </c:pt>
                <c:pt idx="450">
                  <c:v>0.71066858339264749</c:v>
                </c:pt>
                <c:pt idx="451">
                  <c:v>0.71187918999159061</c:v>
                </c:pt>
                <c:pt idx="452">
                  <c:v>0.71379120377619343</c:v>
                </c:pt>
                <c:pt idx="453">
                  <c:v>0.71517811100895945</c:v>
                </c:pt>
                <c:pt idx="454">
                  <c:v>0.71695566134515765</c:v>
                </c:pt>
                <c:pt idx="455">
                  <c:v>0.71876528760279812</c:v>
                </c:pt>
                <c:pt idx="456">
                  <c:v>0.720841204698077</c:v>
                </c:pt>
                <c:pt idx="457">
                  <c:v>0.72239275082896748</c:v>
                </c:pt>
                <c:pt idx="458">
                  <c:v>0.72434594521784412</c:v>
                </c:pt>
                <c:pt idx="459">
                  <c:v>0.72634420891326301</c:v>
                </c:pt>
                <c:pt idx="460">
                  <c:v>0.72791092822019454</c:v>
                </c:pt>
                <c:pt idx="461">
                  <c:v>0.7299087703412287</c:v>
                </c:pt>
                <c:pt idx="462">
                  <c:v>0.73191890149474614</c:v>
                </c:pt>
                <c:pt idx="463">
                  <c:v>0.73366274879288929</c:v>
                </c:pt>
                <c:pt idx="464">
                  <c:v>0.73541577517809564</c:v>
                </c:pt>
                <c:pt idx="465">
                  <c:v>0.73758976051585301</c:v>
                </c:pt>
                <c:pt idx="466">
                  <c:v>0.73951646479165423</c:v>
                </c:pt>
                <c:pt idx="467">
                  <c:v>0.74144322538399099</c:v>
                </c:pt>
                <c:pt idx="468">
                  <c:v>0.74337014645090282</c:v>
                </c:pt>
                <c:pt idx="469">
                  <c:v>0.74547472552393002</c:v>
                </c:pt>
                <c:pt idx="470">
                  <c:v>0.74774893143734533</c:v>
                </c:pt>
                <c:pt idx="471">
                  <c:v>0.74972343455120261</c:v>
                </c:pt>
                <c:pt idx="472">
                  <c:v>0.7521517484999003</c:v>
                </c:pt>
                <c:pt idx="473">
                  <c:v>0.75431153345027402</c:v>
                </c:pt>
                <c:pt idx="474">
                  <c:v>0.75648496862473569</c:v>
                </c:pt>
                <c:pt idx="475">
                  <c:v>0.75866124646260513</c:v>
                </c:pt>
                <c:pt idx="476">
                  <c:v>0.76101387016551858</c:v>
                </c:pt>
                <c:pt idx="477">
                  <c:v>0.76320828408070285</c:v>
                </c:pt>
                <c:pt idx="478">
                  <c:v>0.76592143581259908</c:v>
                </c:pt>
                <c:pt idx="479">
                  <c:v>0.76847901473440294</c:v>
                </c:pt>
                <c:pt idx="480">
                  <c:v>0.77042042034799652</c:v>
                </c:pt>
                <c:pt idx="481">
                  <c:v>0.77335811446190061</c:v>
                </c:pt>
                <c:pt idx="482">
                  <c:v>0.77547389061733463</c:v>
                </c:pt>
                <c:pt idx="483">
                  <c:v>0.77827261969909667</c:v>
                </c:pt>
                <c:pt idx="484">
                  <c:v>0.78159819224792171</c:v>
                </c:pt>
                <c:pt idx="485">
                  <c:v>0.78360204262653321</c:v>
                </c:pt>
                <c:pt idx="486">
                  <c:v>0.78612818998863521</c:v>
                </c:pt>
                <c:pt idx="487">
                  <c:v>0.78866156860292347</c:v>
                </c:pt>
                <c:pt idx="488">
                  <c:v>0.79174258963869293</c:v>
                </c:pt>
                <c:pt idx="489">
                  <c:v>0.79450457556187981</c:v>
                </c:pt>
                <c:pt idx="490">
                  <c:v>0.79727701457797961</c:v>
                </c:pt>
                <c:pt idx="491">
                  <c:v>0.8002514030263137</c:v>
                </c:pt>
                <c:pt idx="492">
                  <c:v>0.80307864468272661</c:v>
                </c:pt>
                <c:pt idx="493">
                  <c:v>0.80610056047492828</c:v>
                </c:pt>
                <c:pt idx="494">
                  <c:v>0.80915791332281184</c:v>
                </c:pt>
                <c:pt idx="495">
                  <c:v>0.81258197692651413</c:v>
                </c:pt>
                <c:pt idx="496">
                  <c:v>0.81513971906676719</c:v>
                </c:pt>
                <c:pt idx="497">
                  <c:v>0.81880920834382764</c:v>
                </c:pt>
                <c:pt idx="498">
                  <c:v>0.8225150732576515</c:v>
                </c:pt>
                <c:pt idx="499">
                  <c:v>0.82534436241518305</c:v>
                </c:pt>
                <c:pt idx="500">
                  <c:v>0.82816364986635616</c:v>
                </c:pt>
                <c:pt idx="501">
                  <c:v>0.83139547430534155</c:v>
                </c:pt>
                <c:pt idx="502">
                  <c:v>0.83427055069747491</c:v>
                </c:pt>
                <c:pt idx="503">
                  <c:v>0.83814113918045674</c:v>
                </c:pt>
                <c:pt idx="504">
                  <c:v>0.84143826708653968</c:v>
                </c:pt>
                <c:pt idx="505">
                  <c:v>0.84460182419385876</c:v>
                </c:pt>
                <c:pt idx="506">
                  <c:v>0.84857738233275859</c:v>
                </c:pt>
                <c:pt idx="507">
                  <c:v>0.85177916761921113</c:v>
                </c:pt>
                <c:pt idx="508">
                  <c:v>0.85500741550397275</c:v>
                </c:pt>
                <c:pt idx="509">
                  <c:v>0.85847165921699231</c:v>
                </c:pt>
                <c:pt idx="510">
                  <c:v>0.86175548746437769</c:v>
                </c:pt>
                <c:pt idx="511">
                  <c:v>0.86547314537137754</c:v>
                </c:pt>
                <c:pt idx="512">
                  <c:v>0.86840595496026651</c:v>
                </c:pt>
                <c:pt idx="513">
                  <c:v>0.87155732014352383</c:v>
                </c:pt>
                <c:pt idx="514">
                  <c:v>0.87452562235195463</c:v>
                </c:pt>
                <c:pt idx="515">
                  <c:v>0.87794502540521824</c:v>
                </c:pt>
                <c:pt idx="516">
                  <c:v>0.88139364612462945</c:v>
                </c:pt>
                <c:pt idx="517">
                  <c:v>0.88421294930898697</c:v>
                </c:pt>
                <c:pt idx="518">
                  <c:v>0.8877155501888202</c:v>
                </c:pt>
                <c:pt idx="519">
                  <c:v>0.89079647920407523</c:v>
                </c:pt>
                <c:pt idx="520">
                  <c:v>0.89412867507066629</c:v>
                </c:pt>
                <c:pt idx="521">
                  <c:v>0.89726735325537255</c:v>
                </c:pt>
                <c:pt idx="522">
                  <c:v>0.90019921114090251</c:v>
                </c:pt>
                <c:pt idx="523">
                  <c:v>0.90339274115808643</c:v>
                </c:pt>
                <c:pt idx="524">
                  <c:v>0.9065944554819787</c:v>
                </c:pt>
                <c:pt idx="525">
                  <c:v>0.90936558938210543</c:v>
                </c:pt>
                <c:pt idx="526">
                  <c:v>0.91238456961867787</c:v>
                </c:pt>
                <c:pt idx="527">
                  <c:v>0.9154255752864322</c:v>
                </c:pt>
                <c:pt idx="528">
                  <c:v>0.91873704164158454</c:v>
                </c:pt>
                <c:pt idx="529">
                  <c:v>0.92206679419588533</c:v>
                </c:pt>
                <c:pt idx="530">
                  <c:v>0.9251712683396518</c:v>
                </c:pt>
                <c:pt idx="531">
                  <c:v>0.92806757670538143</c:v>
                </c:pt>
                <c:pt idx="532">
                  <c:v>0.93147862630787415</c:v>
                </c:pt>
                <c:pt idx="533">
                  <c:v>0.93416175092307352</c:v>
                </c:pt>
                <c:pt idx="534">
                  <c:v>0.93712644708979365</c:v>
                </c:pt>
                <c:pt idx="535">
                  <c:v>0.93935478679911699</c:v>
                </c:pt>
                <c:pt idx="536">
                  <c:v>0.94234844590872069</c:v>
                </c:pt>
                <c:pt idx="537">
                  <c:v>0.94535011125102852</c:v>
                </c:pt>
                <c:pt idx="538">
                  <c:v>0.94787836114653623</c:v>
                </c:pt>
                <c:pt idx="539">
                  <c:v>0.95067340249215271</c:v>
                </c:pt>
                <c:pt idx="540">
                  <c:v>0.95297318203626857</c:v>
                </c:pt>
                <c:pt idx="541">
                  <c:v>0.9558070684346317</c:v>
                </c:pt>
                <c:pt idx="542">
                  <c:v>0.95760958665799689</c:v>
                </c:pt>
                <c:pt idx="543">
                  <c:v>0.95995191082063502</c:v>
                </c:pt>
                <c:pt idx="544">
                  <c:v>0.96256056791245803</c:v>
                </c:pt>
                <c:pt idx="545">
                  <c:v>0.96519020491315044</c:v>
                </c:pt>
                <c:pt idx="546">
                  <c:v>0.96677547782739348</c:v>
                </c:pt>
                <c:pt idx="547">
                  <c:v>0.96968910161451483</c:v>
                </c:pt>
                <c:pt idx="548">
                  <c:v>0.97129058951959091</c:v>
                </c:pt>
                <c:pt idx="549">
                  <c:v>0.97343960239384353</c:v>
                </c:pt>
                <c:pt idx="550">
                  <c:v>0.97531721748977795</c:v>
                </c:pt>
                <c:pt idx="551">
                  <c:v>0.97666604767054244</c:v>
                </c:pt>
                <c:pt idx="552">
                  <c:v>0.97828840218335411</c:v>
                </c:pt>
                <c:pt idx="553">
                  <c:v>0.97965066290485614</c:v>
                </c:pt>
                <c:pt idx="554">
                  <c:v>0.98128001014070043</c:v>
                </c:pt>
                <c:pt idx="555">
                  <c:v>0.98264734828739719</c:v>
                </c:pt>
                <c:pt idx="556">
                  <c:v>0.98484691407614422</c:v>
                </c:pt>
                <c:pt idx="557">
                  <c:v>0.98567638989373607</c:v>
                </c:pt>
                <c:pt idx="558">
                  <c:v>0.98705355792982752</c:v>
                </c:pt>
                <c:pt idx="559">
                  <c:v>0.98843877453917794</c:v>
                </c:pt>
                <c:pt idx="560">
                  <c:v>0.98955141631118548</c:v>
                </c:pt>
                <c:pt idx="561">
                  <c:v>0.99038274760827338</c:v>
                </c:pt>
                <c:pt idx="562">
                  <c:v>0.99094115218180157</c:v>
                </c:pt>
                <c:pt idx="563">
                  <c:v>0.99205693021148278</c:v>
                </c:pt>
                <c:pt idx="564">
                  <c:v>0.99289942532450093</c:v>
                </c:pt>
                <c:pt idx="565">
                  <c:v>0.99374045346220541</c:v>
                </c:pt>
                <c:pt idx="566">
                  <c:v>0.99458029686585636</c:v>
                </c:pt>
                <c:pt idx="567">
                  <c:v>0.99514670571416253</c:v>
                </c:pt>
                <c:pt idx="568">
                  <c:v>0.99542737472033993</c:v>
                </c:pt>
                <c:pt idx="569">
                  <c:v>0.99655738778640768</c:v>
                </c:pt>
                <c:pt idx="570">
                  <c:v>0.99740540871315497</c:v>
                </c:pt>
                <c:pt idx="571">
                  <c:v>0.99740806688359562</c:v>
                </c:pt>
                <c:pt idx="572">
                  <c:v>0.99740285009450869</c:v>
                </c:pt>
                <c:pt idx="573">
                  <c:v>0.99740540871315497</c:v>
                </c:pt>
                <c:pt idx="574">
                  <c:v>0.99740285009450869</c:v>
                </c:pt>
                <c:pt idx="575">
                  <c:v>0.99796999252798368</c:v>
                </c:pt>
                <c:pt idx="576">
                  <c:v>0.99797252142551951</c:v>
                </c:pt>
                <c:pt idx="577">
                  <c:v>0.99910884785253751</c:v>
                </c:pt>
                <c:pt idx="578">
                  <c:v>0.99882324863508631</c:v>
                </c:pt>
                <c:pt idx="579">
                  <c:v>0.99939212852952353</c:v>
                </c:pt>
                <c:pt idx="580">
                  <c:v>0.99910884785253751</c:v>
                </c:pt>
                <c:pt idx="581">
                  <c:v>0.99853783493605142</c:v>
                </c:pt>
                <c:pt idx="582">
                  <c:v>0.99910884785253751</c:v>
                </c:pt>
                <c:pt idx="583">
                  <c:v>0.99938972435124296</c:v>
                </c:pt>
                <c:pt idx="584">
                  <c:v>0.99910637865772856</c:v>
                </c:pt>
                <c:pt idx="585">
                  <c:v>0.99939212852952353</c:v>
                </c:pt>
                <c:pt idx="586">
                  <c:v>0.99967562503567464</c:v>
                </c:pt>
                <c:pt idx="587">
                  <c:v>0.99996171170918091</c:v>
                </c:pt>
                <c:pt idx="588">
                  <c:v>0.99967562503567464</c:v>
                </c:pt>
                <c:pt idx="589">
                  <c:v>1.0002455754161981</c:v>
                </c:pt>
                <c:pt idx="590">
                  <c:v>0.99910637865772856</c:v>
                </c:pt>
                <c:pt idx="591">
                  <c:v>0.99938972435124296</c:v>
                </c:pt>
                <c:pt idx="592">
                  <c:v>0.99938742026204497</c:v>
                </c:pt>
                <c:pt idx="593">
                  <c:v>0.9999593376292546</c:v>
                </c:pt>
                <c:pt idx="594">
                  <c:v>0.99967328597364458</c:v>
                </c:pt>
                <c:pt idx="595">
                  <c:v>1.0002479845591585</c:v>
                </c:pt>
                <c:pt idx="596">
                  <c:v>1.0002455754161981</c:v>
                </c:pt>
                <c:pt idx="597">
                  <c:v>1.0002455754161981</c:v>
                </c:pt>
                <c:pt idx="598">
                  <c:v>0.99967328597364458</c:v>
                </c:pt>
                <c:pt idx="599">
                  <c:v>0.99967328597364458</c:v>
                </c:pt>
                <c:pt idx="600">
                  <c:v>0.99995706378337468</c:v>
                </c:pt>
                <c:pt idx="601">
                  <c:v>0.99938742026204497</c:v>
                </c:pt>
                <c:pt idx="602">
                  <c:v>0.99938742026204497</c:v>
                </c:pt>
                <c:pt idx="603">
                  <c:v>0.99967562503567464</c:v>
                </c:pt>
                <c:pt idx="604">
                  <c:v>0.99967562503567464</c:v>
                </c:pt>
                <c:pt idx="605">
                  <c:v>0.9999593376292546</c:v>
                </c:pt>
                <c:pt idx="606">
                  <c:v>0.99967806424833183</c:v>
                </c:pt>
                <c:pt idx="607">
                  <c:v>0.99995706378337468</c:v>
                </c:pt>
                <c:pt idx="608">
                  <c:v>1.0005296556283259</c:v>
                </c:pt>
                <c:pt idx="609">
                  <c:v>0.99967328597364458</c:v>
                </c:pt>
                <c:pt idx="610">
                  <c:v>0.9999593376292546</c:v>
                </c:pt>
                <c:pt idx="611">
                  <c:v>0.99996171170918091</c:v>
                </c:pt>
                <c:pt idx="612">
                  <c:v>0.9999593376292546</c:v>
                </c:pt>
                <c:pt idx="613">
                  <c:v>0.99967562503567464</c:v>
                </c:pt>
                <c:pt idx="614">
                  <c:v>0.99996171170918091</c:v>
                </c:pt>
                <c:pt idx="615">
                  <c:v>1.0002455754161981</c:v>
                </c:pt>
                <c:pt idx="616">
                  <c:v>0.9999593376292546</c:v>
                </c:pt>
                <c:pt idx="617">
                  <c:v>1.0002455754161981</c:v>
                </c:pt>
                <c:pt idx="618">
                  <c:v>1.0002432665689565</c:v>
                </c:pt>
                <c:pt idx="619">
                  <c:v>0.9999593376292546</c:v>
                </c:pt>
                <c:pt idx="620">
                  <c:v>0.99967562503567464</c:v>
                </c:pt>
                <c:pt idx="621">
                  <c:v>1.0005296556283259</c:v>
                </c:pt>
                <c:pt idx="622">
                  <c:v>1.0002455754161981</c:v>
                </c:pt>
                <c:pt idx="623">
                  <c:v>1.0002432665689565</c:v>
                </c:pt>
                <c:pt idx="624">
                  <c:v>1.0005296556283259</c:v>
                </c:pt>
                <c:pt idx="625">
                  <c:v>0.99967562503567464</c:v>
                </c:pt>
                <c:pt idx="626">
                  <c:v>1.0008139526049447</c:v>
                </c:pt>
                <c:pt idx="627">
                  <c:v>0.99995706378337468</c:v>
                </c:pt>
                <c:pt idx="628">
                  <c:v>1.0008162311492799</c:v>
                </c:pt>
                <c:pt idx="629">
                  <c:v>1.0005296556283259</c:v>
                </c:pt>
                <c:pt idx="630">
                  <c:v>0.99995706378337468</c:v>
                </c:pt>
                <c:pt idx="631">
                  <c:v>1.0002432665689565</c:v>
                </c:pt>
                <c:pt idx="632">
                  <c:v>1.0008117745236573</c:v>
                </c:pt>
                <c:pt idx="633">
                  <c:v>1.0002410580393069</c:v>
                </c:pt>
                <c:pt idx="634">
                  <c:v>0.9999593376292546</c:v>
                </c:pt>
                <c:pt idx="635">
                  <c:v>1.0013853454355419</c:v>
                </c:pt>
                <c:pt idx="636">
                  <c:v>1.0005319995220696</c:v>
                </c:pt>
                <c:pt idx="637">
                  <c:v>1.0005296556283259</c:v>
                </c:pt>
                <c:pt idx="638">
                  <c:v>0.9999593376292546</c:v>
                </c:pt>
                <c:pt idx="639">
                  <c:v>0.9999593376292546</c:v>
                </c:pt>
                <c:pt idx="640">
                  <c:v>0.9999593376292546</c:v>
                </c:pt>
                <c:pt idx="641">
                  <c:v>1.0008139526049447</c:v>
                </c:pt>
                <c:pt idx="642">
                  <c:v>1.0002432665689565</c:v>
                </c:pt>
                <c:pt idx="643">
                  <c:v>1.0005296556283259</c:v>
                </c:pt>
                <c:pt idx="644">
                  <c:v>1.0005274121139056</c:v>
                </c:pt>
                <c:pt idx="645">
                  <c:v>0.99967328597364458</c:v>
                </c:pt>
                <c:pt idx="646">
                  <c:v>1.0011006797004161</c:v>
                </c:pt>
                <c:pt idx="647">
                  <c:v>1.0005296556283259</c:v>
                </c:pt>
                <c:pt idx="648">
                  <c:v>1.0005296556283259</c:v>
                </c:pt>
                <c:pt idx="649">
                  <c:v>1.0005274121139056</c:v>
                </c:pt>
                <c:pt idx="650">
                  <c:v>0.9999593376292546</c:v>
                </c:pt>
                <c:pt idx="651">
                  <c:v>0.9999593376292546</c:v>
                </c:pt>
                <c:pt idx="652">
                  <c:v>1.0005296556283259</c:v>
                </c:pt>
                <c:pt idx="653">
                  <c:v>1.0005296556283259</c:v>
                </c:pt>
                <c:pt idx="654">
                  <c:v>1.0002432665689565</c:v>
                </c:pt>
                <c:pt idx="655">
                  <c:v>1.0005274121139056</c:v>
                </c:pt>
                <c:pt idx="656">
                  <c:v>1.0005296556283259</c:v>
                </c:pt>
                <c:pt idx="657">
                  <c:v>1.0005296556283259</c:v>
                </c:pt>
                <c:pt idx="658">
                  <c:v>1.0005296556283259</c:v>
                </c:pt>
                <c:pt idx="659">
                  <c:v>1.0008139526049447</c:v>
                </c:pt>
                <c:pt idx="660">
                  <c:v>1.0005274121139056</c:v>
                </c:pt>
                <c:pt idx="661">
                  <c:v>1.0008139526049447</c:v>
                </c:pt>
                <c:pt idx="662">
                  <c:v>1.0008162311492799</c:v>
                </c:pt>
                <c:pt idx="663">
                  <c:v>1.0008117745236573</c:v>
                </c:pt>
                <c:pt idx="664">
                  <c:v>1.0005274121139056</c:v>
                </c:pt>
                <c:pt idx="665">
                  <c:v>1.0008162311492799</c:v>
                </c:pt>
                <c:pt idx="666">
                  <c:v>1.0002432665689565</c:v>
                </c:pt>
                <c:pt idx="667">
                  <c:v>1.0008162311492799</c:v>
                </c:pt>
                <c:pt idx="668">
                  <c:v>1.0002432665689565</c:v>
                </c:pt>
                <c:pt idx="669">
                  <c:v>1.0005274121139056</c:v>
                </c:pt>
                <c:pt idx="670">
                  <c:v>0.99995706378337468</c:v>
                </c:pt>
                <c:pt idx="671">
                  <c:v>1.0002455754161981</c:v>
                </c:pt>
                <c:pt idx="672">
                  <c:v>1.0005274121139056</c:v>
                </c:pt>
                <c:pt idx="673">
                  <c:v>1.0002432665689565</c:v>
                </c:pt>
                <c:pt idx="674">
                  <c:v>1.0005274121139056</c:v>
                </c:pt>
                <c:pt idx="675">
                  <c:v>1.0005274121139056</c:v>
                </c:pt>
                <c:pt idx="676">
                  <c:v>1.0002432665689565</c:v>
                </c:pt>
                <c:pt idx="677">
                  <c:v>1.0002432665689565</c:v>
                </c:pt>
                <c:pt idx="678">
                  <c:v>1.0005274121139056</c:v>
                </c:pt>
                <c:pt idx="679">
                  <c:v>1.0010984666058591</c:v>
                </c:pt>
                <c:pt idx="680">
                  <c:v>0.9999593376292546</c:v>
                </c:pt>
                <c:pt idx="681">
                  <c:v>1.0002432665689565</c:v>
                </c:pt>
                <c:pt idx="682">
                  <c:v>1.0005296556283259</c:v>
                </c:pt>
                <c:pt idx="683">
                  <c:v>1.0008139526049447</c:v>
                </c:pt>
                <c:pt idx="684">
                  <c:v>1.0008139526049447</c:v>
                </c:pt>
                <c:pt idx="685">
                  <c:v>1.0008139526049447</c:v>
                </c:pt>
                <c:pt idx="686">
                  <c:v>1.0005296556283259</c:v>
                </c:pt>
                <c:pt idx="687">
                  <c:v>1.0002455754161981</c:v>
                </c:pt>
                <c:pt idx="688">
                  <c:v>1.0008139526049447</c:v>
                </c:pt>
                <c:pt idx="689">
                  <c:v>0.9999593376292546</c:v>
                </c:pt>
                <c:pt idx="690">
                  <c:v>1.0008139526049447</c:v>
                </c:pt>
                <c:pt idx="691">
                  <c:v>1.0005296556283259</c:v>
                </c:pt>
                <c:pt idx="692">
                  <c:v>1.0008186101347254</c:v>
                </c:pt>
                <c:pt idx="693">
                  <c:v>0.99995706378337468</c:v>
                </c:pt>
                <c:pt idx="694">
                  <c:v>1.0002455754161981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FF7-4055-8264-050CD4E20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58688"/>
        <c:axId val="70677248"/>
      </c:scatterChart>
      <c:valAx>
        <c:axId val="70658688"/>
        <c:scaling>
          <c:orientation val="minMax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Temperature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0677248"/>
        <c:crosses val="autoZero"/>
        <c:crossBetween val="midCat"/>
      </c:valAx>
      <c:valAx>
        <c:axId val="70677248"/>
        <c:scaling>
          <c:orientation val="minMax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065868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800 bar</c:v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'800 bar'!$V$91:$V$600</c:f>
              <c:numCache>
                <c:formatCode>General</c:formatCode>
                <c:ptCount val="510"/>
                <c:pt idx="0">
                  <c:v>0.61644167374858727</c:v>
                </c:pt>
                <c:pt idx="1">
                  <c:v>0.61724674518586853</c:v>
                </c:pt>
                <c:pt idx="2">
                  <c:v>0.61837434155613125</c:v>
                </c:pt>
                <c:pt idx="3">
                  <c:v>0.61887531148843511</c:v>
                </c:pt>
                <c:pt idx="4">
                  <c:v>0.61906711013801152</c:v>
                </c:pt>
                <c:pt idx="5">
                  <c:v>0.61954741138713165</c:v>
                </c:pt>
                <c:pt idx="6">
                  <c:v>0.61965460010428453</c:v>
                </c:pt>
                <c:pt idx="7">
                  <c:v>0.61994342786969414</c:v>
                </c:pt>
                <c:pt idx="8">
                  <c:v>0.62024360234256892</c:v>
                </c:pt>
                <c:pt idx="9">
                  <c:v>0.62046951395845962</c:v>
                </c:pt>
                <c:pt idx="10">
                  <c:v>0.62006174677112469</c:v>
                </c:pt>
                <c:pt idx="11">
                  <c:v>0.62046951395845962</c:v>
                </c:pt>
                <c:pt idx="12">
                  <c:v>0.62036201519945444</c:v>
                </c:pt>
                <c:pt idx="13">
                  <c:v>0.6206736306681252</c:v>
                </c:pt>
                <c:pt idx="14">
                  <c:v>0.6206736306681252</c:v>
                </c:pt>
                <c:pt idx="15">
                  <c:v>0.6206736306681252</c:v>
                </c:pt>
                <c:pt idx="16">
                  <c:v>0.6206736306681252</c:v>
                </c:pt>
                <c:pt idx="17">
                  <c:v>0.62086691325082799</c:v>
                </c:pt>
                <c:pt idx="18">
                  <c:v>0.6210603816679745</c:v>
                </c:pt>
                <c:pt idx="19">
                  <c:v>0.62096362421312579</c:v>
                </c:pt>
                <c:pt idx="20">
                  <c:v>0.6207702487471326</c:v>
                </c:pt>
                <c:pt idx="21">
                  <c:v>0.62086691325082799</c:v>
                </c:pt>
                <c:pt idx="22">
                  <c:v>0.62096362421312579</c:v>
                </c:pt>
                <c:pt idx="23">
                  <c:v>0.62097459902137431</c:v>
                </c:pt>
                <c:pt idx="24">
                  <c:v>0.62097459902137431</c:v>
                </c:pt>
                <c:pt idx="25">
                  <c:v>0.62116813050219333</c:v>
                </c:pt>
                <c:pt idx="26">
                  <c:v>0.6212759257420315</c:v>
                </c:pt>
                <c:pt idx="27">
                  <c:v>0.62138376741632639</c:v>
                </c:pt>
                <c:pt idx="28">
                  <c:v>0.6213727928593995</c:v>
                </c:pt>
                <c:pt idx="29">
                  <c:v>0.62126496604298032</c:v>
                </c:pt>
                <c:pt idx="30">
                  <c:v>0.62148066612746333</c:v>
                </c:pt>
                <c:pt idx="31">
                  <c:v>0.62148066612746333</c:v>
                </c:pt>
                <c:pt idx="32">
                  <c:v>0.62148066612746333</c:v>
                </c:pt>
                <c:pt idx="33">
                  <c:v>0.6213727928593995</c:v>
                </c:pt>
                <c:pt idx="34">
                  <c:v>0.6213727928593995</c:v>
                </c:pt>
                <c:pt idx="35">
                  <c:v>0.6213727928593995</c:v>
                </c:pt>
                <c:pt idx="36">
                  <c:v>0.6213727928593995</c:v>
                </c:pt>
                <c:pt idx="37">
                  <c:v>0.62158858587604515</c:v>
                </c:pt>
                <c:pt idx="38">
                  <c:v>0.62148066612746333</c:v>
                </c:pt>
                <c:pt idx="39">
                  <c:v>0.62148066612746333</c:v>
                </c:pt>
                <c:pt idx="40">
                  <c:v>0.62169655213404285</c:v>
                </c:pt>
                <c:pt idx="41">
                  <c:v>0.62148066612746333</c:v>
                </c:pt>
                <c:pt idx="42">
                  <c:v>0.6213727928593995</c:v>
                </c:pt>
                <c:pt idx="43">
                  <c:v>0.62148066612746333</c:v>
                </c:pt>
                <c:pt idx="44">
                  <c:v>0.62148066612746333</c:v>
                </c:pt>
                <c:pt idx="45">
                  <c:v>0.62148066612746333</c:v>
                </c:pt>
                <c:pt idx="46">
                  <c:v>0.62126496604298032</c:v>
                </c:pt>
                <c:pt idx="47">
                  <c:v>0.62126496604298032</c:v>
                </c:pt>
                <c:pt idx="48">
                  <c:v>0.6213727928593995</c:v>
                </c:pt>
                <c:pt idx="49">
                  <c:v>0.62136184816271811</c:v>
                </c:pt>
                <c:pt idx="50">
                  <c:v>0.62148066612746333</c:v>
                </c:pt>
                <c:pt idx="51">
                  <c:v>0.6213727928593995</c:v>
                </c:pt>
                <c:pt idx="52">
                  <c:v>0.62136184816271811</c:v>
                </c:pt>
                <c:pt idx="53">
                  <c:v>0.62146970657412914</c:v>
                </c:pt>
                <c:pt idx="54">
                  <c:v>0.6213727928593995</c:v>
                </c:pt>
                <c:pt idx="55">
                  <c:v>0.62157761145438728</c:v>
                </c:pt>
                <c:pt idx="56">
                  <c:v>0.62148066612746333</c:v>
                </c:pt>
                <c:pt idx="57">
                  <c:v>0.62167460343119541</c:v>
                </c:pt>
                <c:pt idx="58">
                  <c:v>0.62125403619129294</c:v>
                </c:pt>
                <c:pt idx="59">
                  <c:v>0.6213727928593995</c:v>
                </c:pt>
                <c:pt idx="60">
                  <c:v>0.62167460343119541</c:v>
                </c:pt>
                <c:pt idx="61">
                  <c:v>0.62157761145438728</c:v>
                </c:pt>
                <c:pt idx="62">
                  <c:v>0.62146970657412914</c:v>
                </c:pt>
                <c:pt idx="63">
                  <c:v>0.62146970657412914</c:v>
                </c:pt>
                <c:pt idx="64">
                  <c:v>0.62156666692030249</c:v>
                </c:pt>
                <c:pt idx="65">
                  <c:v>0.62146970657412914</c:v>
                </c:pt>
                <c:pt idx="66">
                  <c:v>0.62156666692030249</c:v>
                </c:pt>
                <c:pt idx="67">
                  <c:v>0.62167460343119541</c:v>
                </c:pt>
                <c:pt idx="68">
                  <c:v>0.62145877689547269</c:v>
                </c:pt>
                <c:pt idx="69">
                  <c:v>0.62146970657412914</c:v>
                </c:pt>
                <c:pt idx="70">
                  <c:v>0.62157761145438728</c:v>
                </c:pt>
                <c:pt idx="71">
                  <c:v>0.62167460343119541</c:v>
                </c:pt>
                <c:pt idx="72">
                  <c:v>0.62157761145438728</c:v>
                </c:pt>
                <c:pt idx="73">
                  <c:v>0.62157761145438728</c:v>
                </c:pt>
                <c:pt idx="74">
                  <c:v>0.62157761145438728</c:v>
                </c:pt>
                <c:pt idx="75">
                  <c:v>0.62157761145438728</c:v>
                </c:pt>
                <c:pt idx="76">
                  <c:v>0.62156666692030249</c:v>
                </c:pt>
                <c:pt idx="77">
                  <c:v>0.6216636739320367</c:v>
                </c:pt>
                <c:pt idx="78">
                  <c:v>0.62168556283237841</c:v>
                </c:pt>
                <c:pt idx="79">
                  <c:v>0.62167460343119541</c:v>
                </c:pt>
                <c:pt idx="80">
                  <c:v>0.62199869216935244</c:v>
                </c:pt>
                <c:pt idx="81">
                  <c:v>0.62210681491372455</c:v>
                </c:pt>
                <c:pt idx="82">
                  <c:v>0.62190160519722471</c:v>
                </c:pt>
                <c:pt idx="83">
                  <c:v>0.62210681491372455</c:v>
                </c:pt>
                <c:pt idx="84">
                  <c:v>0.62200969624197344</c:v>
                </c:pt>
                <c:pt idx="85">
                  <c:v>0.62231218145403278</c:v>
                </c:pt>
                <c:pt idx="86">
                  <c:v>0.62221498428889721</c:v>
                </c:pt>
                <c:pt idx="87">
                  <c:v>0.62211783390023934</c:v>
                </c:pt>
                <c:pt idx="88">
                  <c:v>0.62232320032389055</c:v>
                </c:pt>
                <c:pt idx="89">
                  <c:v>0.62233424917338021</c:v>
                </c:pt>
                <c:pt idx="90">
                  <c:v>0.62232320032389055</c:v>
                </c:pt>
                <c:pt idx="91">
                  <c:v>0.62253977248953996</c:v>
                </c:pt>
                <c:pt idx="92">
                  <c:v>0.62253977248953996</c:v>
                </c:pt>
                <c:pt idx="93">
                  <c:v>0.62285388774545114</c:v>
                </c:pt>
                <c:pt idx="94">
                  <c:v>0.62275653164332112</c:v>
                </c:pt>
                <c:pt idx="95">
                  <c:v>0.62285388774545114</c:v>
                </c:pt>
                <c:pt idx="96">
                  <c:v>0.62276764035980581</c:v>
                </c:pt>
                <c:pt idx="97">
                  <c:v>0.62298461673894523</c:v>
                </c:pt>
                <c:pt idx="98">
                  <c:v>0.62298461673894523</c:v>
                </c:pt>
                <c:pt idx="99">
                  <c:v>0.62308202148661251</c:v>
                </c:pt>
                <c:pt idx="100">
                  <c:v>0.62308202148661251</c:v>
                </c:pt>
                <c:pt idx="101">
                  <c:v>0.62340793336576583</c:v>
                </c:pt>
                <c:pt idx="102">
                  <c:v>0.62331043294667865</c:v>
                </c:pt>
                <c:pt idx="103">
                  <c:v>0.62329924913110979</c:v>
                </c:pt>
                <c:pt idx="104">
                  <c:v>0.62329924913110979</c:v>
                </c:pt>
                <c:pt idx="105">
                  <c:v>0.62309317522709462</c:v>
                </c:pt>
                <c:pt idx="106">
                  <c:v>0.62340793336576583</c:v>
                </c:pt>
                <c:pt idx="107">
                  <c:v>0.62352787851910185</c:v>
                </c:pt>
                <c:pt idx="108">
                  <c:v>0.6234191322366387</c:v>
                </c:pt>
                <c:pt idx="109">
                  <c:v>0.62351666458107091</c:v>
                </c:pt>
                <c:pt idx="110">
                  <c:v>0.62363667182338944</c:v>
                </c:pt>
                <c:pt idx="111">
                  <c:v>0.62373426807090182</c:v>
                </c:pt>
                <c:pt idx="112">
                  <c:v>0.62395205983539814</c:v>
                </c:pt>
                <c:pt idx="113">
                  <c:v>0.62374551217885243</c:v>
                </c:pt>
                <c:pt idx="114">
                  <c:v>0.62384314040412714</c:v>
                </c:pt>
                <c:pt idx="115">
                  <c:v>0.62385439961486033</c:v>
                </c:pt>
                <c:pt idx="116">
                  <c:v>0.62395205983539814</c:v>
                </c:pt>
                <c:pt idx="117">
                  <c:v>0.62395205983539814</c:v>
                </c:pt>
                <c:pt idx="118">
                  <c:v>0.62406102639412786</c:v>
                </c:pt>
                <c:pt idx="119">
                  <c:v>0.62385439961486033</c:v>
                </c:pt>
                <c:pt idx="120">
                  <c:v>0.62396333416081262</c:v>
                </c:pt>
                <c:pt idx="121">
                  <c:v>0.62417004010974964</c:v>
                </c:pt>
                <c:pt idx="122">
                  <c:v>0.62407231584613032</c:v>
                </c:pt>
                <c:pt idx="123">
                  <c:v>0.62396333416081262</c:v>
                </c:pt>
                <c:pt idx="124">
                  <c:v>0.62396333416081262</c:v>
                </c:pt>
                <c:pt idx="125">
                  <c:v>0.62407231584613032</c:v>
                </c:pt>
                <c:pt idx="126">
                  <c:v>0.6241813447002601</c:v>
                </c:pt>
                <c:pt idx="127">
                  <c:v>0.62449736449270399</c:v>
                </c:pt>
                <c:pt idx="128">
                  <c:v>0.62439954403286735</c:v>
                </c:pt>
                <c:pt idx="129">
                  <c:v>0.6242904207526746</c:v>
                </c:pt>
                <c:pt idx="130">
                  <c:v>0.62450871457036061</c:v>
                </c:pt>
                <c:pt idx="131">
                  <c:v>0.62439954403286735</c:v>
                </c:pt>
                <c:pt idx="132">
                  <c:v>0.62450871457036061</c:v>
                </c:pt>
                <c:pt idx="133">
                  <c:v>0.62441090916235309</c:v>
                </c:pt>
                <c:pt idx="134">
                  <c:v>0.62441090916235309</c:v>
                </c:pt>
                <c:pt idx="135">
                  <c:v>0.62461793239469943</c:v>
                </c:pt>
                <c:pt idx="136">
                  <c:v>0.62461793239469943</c:v>
                </c:pt>
                <c:pt idx="137">
                  <c:v>0.62460656713075025</c:v>
                </c:pt>
                <c:pt idx="138">
                  <c:v>0.62461793239469943</c:v>
                </c:pt>
                <c:pt idx="139">
                  <c:v>0.62461793239469943</c:v>
                </c:pt>
                <c:pt idx="140">
                  <c:v>0.62472719753545314</c:v>
                </c:pt>
                <c:pt idx="141">
                  <c:v>0.62484793597349475</c:v>
                </c:pt>
                <c:pt idx="142">
                  <c:v>0.62461793239469943</c:v>
                </c:pt>
                <c:pt idx="143">
                  <c:v>0.62483651002221718</c:v>
                </c:pt>
                <c:pt idx="144">
                  <c:v>0.62473860826330296</c:v>
                </c:pt>
                <c:pt idx="145">
                  <c:v>0.62473860826330296</c:v>
                </c:pt>
                <c:pt idx="146">
                  <c:v>0.62494586988461265</c:v>
                </c:pt>
                <c:pt idx="147">
                  <c:v>0.62484793597349475</c:v>
                </c:pt>
                <c:pt idx="148">
                  <c:v>0.62495731107132102</c:v>
                </c:pt>
                <c:pt idx="149">
                  <c:v>0.62505527715228293</c:v>
                </c:pt>
                <c:pt idx="150">
                  <c:v>0.62495731107132102</c:v>
                </c:pt>
                <c:pt idx="151">
                  <c:v>0.62495731107132102</c:v>
                </c:pt>
                <c:pt idx="152">
                  <c:v>0.62495731107132102</c:v>
                </c:pt>
                <c:pt idx="153">
                  <c:v>0.62495731107132102</c:v>
                </c:pt>
                <c:pt idx="154">
                  <c:v>0.6250667335864396</c:v>
                </c:pt>
                <c:pt idx="155">
                  <c:v>0.62495731107132102</c:v>
                </c:pt>
                <c:pt idx="156">
                  <c:v>0.62495731107132102</c:v>
                </c:pt>
                <c:pt idx="157">
                  <c:v>0.62495731107132102</c:v>
                </c:pt>
                <c:pt idx="158">
                  <c:v>0.6250667335864396</c:v>
                </c:pt>
                <c:pt idx="159">
                  <c:v>0.62517620354852921</c:v>
                </c:pt>
                <c:pt idx="160">
                  <c:v>0.62495731107132102</c:v>
                </c:pt>
                <c:pt idx="161">
                  <c:v>0.62528572098729451</c:v>
                </c:pt>
                <c:pt idx="162">
                  <c:v>0.62539528593246807</c:v>
                </c:pt>
                <c:pt idx="163">
                  <c:v>0.62517620354852921</c:v>
                </c:pt>
                <c:pt idx="164">
                  <c:v>0.62528572098729451</c:v>
                </c:pt>
                <c:pt idx="165">
                  <c:v>0.62528572098729451</c:v>
                </c:pt>
                <c:pt idx="166">
                  <c:v>0.62528572098729451</c:v>
                </c:pt>
                <c:pt idx="167">
                  <c:v>0.62539528593246807</c:v>
                </c:pt>
                <c:pt idx="168">
                  <c:v>0.62550489841380486</c:v>
                </c:pt>
                <c:pt idx="169">
                  <c:v>0.62561455846108416</c:v>
                </c:pt>
                <c:pt idx="170">
                  <c:v>0.62550489841380486</c:v>
                </c:pt>
                <c:pt idx="171">
                  <c:v>0.62550489841380486</c:v>
                </c:pt>
                <c:pt idx="172">
                  <c:v>0.62561455846108416</c:v>
                </c:pt>
                <c:pt idx="173">
                  <c:v>0.62550489841380486</c:v>
                </c:pt>
                <c:pt idx="174">
                  <c:v>0.62561455846108416</c:v>
                </c:pt>
                <c:pt idx="175">
                  <c:v>0.62572426610411302</c:v>
                </c:pt>
                <c:pt idx="176">
                  <c:v>0.62561455846108416</c:v>
                </c:pt>
                <c:pt idx="177">
                  <c:v>0.62550489841380486</c:v>
                </c:pt>
                <c:pt idx="178">
                  <c:v>0.62551644631481462</c:v>
                </c:pt>
                <c:pt idx="179">
                  <c:v>0.62561455846108416</c:v>
                </c:pt>
                <c:pt idx="180">
                  <c:v>0.62572426610411302</c:v>
                </c:pt>
                <c:pt idx="181">
                  <c:v>0.62594382429676265</c:v>
                </c:pt>
                <c:pt idx="182">
                  <c:v>0.62594382429676265</c:v>
                </c:pt>
                <c:pt idx="183">
                  <c:v>0.6259554335541232</c:v>
                </c:pt>
                <c:pt idx="184">
                  <c:v>0.62594382429676265</c:v>
                </c:pt>
                <c:pt idx="185">
                  <c:v>0.62605367490612063</c:v>
                </c:pt>
                <c:pt idx="186">
                  <c:v>0.62594382429676265</c:v>
                </c:pt>
                <c:pt idx="187">
                  <c:v>0.62605367490612063</c:v>
                </c:pt>
                <c:pt idx="188">
                  <c:v>0.62606529953285162</c:v>
                </c:pt>
                <c:pt idx="189">
                  <c:v>0.62605367490612063</c:v>
                </c:pt>
                <c:pt idx="190">
                  <c:v>0.62627351930043362</c:v>
                </c:pt>
                <c:pt idx="191">
                  <c:v>0.62605367490612063</c:v>
                </c:pt>
                <c:pt idx="192">
                  <c:v>0.62616357323070071</c:v>
                </c:pt>
                <c:pt idx="193">
                  <c:v>0.62638351314527563</c:v>
                </c:pt>
                <c:pt idx="194">
                  <c:v>0.62627351930043362</c:v>
                </c:pt>
                <c:pt idx="195">
                  <c:v>0.62639518395297678</c:v>
                </c:pt>
                <c:pt idx="196">
                  <c:v>0.62638351314527563</c:v>
                </c:pt>
                <c:pt idx="197">
                  <c:v>0.62649355479520752</c:v>
                </c:pt>
                <c:pt idx="198">
                  <c:v>0.62649355479520752</c:v>
                </c:pt>
                <c:pt idx="199">
                  <c:v>0.62661534593607882</c:v>
                </c:pt>
                <c:pt idx="200">
                  <c:v>0.62682396687574271</c:v>
                </c:pt>
                <c:pt idx="201">
                  <c:v>0.62671378163039682</c:v>
                </c:pt>
                <c:pt idx="202">
                  <c:v>0.62682396687574271</c:v>
                </c:pt>
                <c:pt idx="203">
                  <c:v>0.62693420004635814</c:v>
                </c:pt>
                <c:pt idx="204">
                  <c:v>0.62683569942848982</c:v>
                </c:pt>
                <c:pt idx="205">
                  <c:v>0.62682396687574271</c:v>
                </c:pt>
                <c:pt idx="206">
                  <c:v>0.62683569942848982</c:v>
                </c:pt>
                <c:pt idx="207">
                  <c:v>0.6270444811723509</c:v>
                </c:pt>
                <c:pt idx="208">
                  <c:v>0.62682396687574271</c:v>
                </c:pt>
                <c:pt idx="209">
                  <c:v>0.62694594806587234</c:v>
                </c:pt>
                <c:pt idx="210">
                  <c:v>0.62715481028385567</c:v>
                </c:pt>
                <c:pt idx="211">
                  <c:v>0.62694594806587234</c:v>
                </c:pt>
                <c:pt idx="212">
                  <c:v>0.6270444811723509</c:v>
                </c:pt>
                <c:pt idx="213">
                  <c:v>0.62726518741102855</c:v>
                </c:pt>
                <c:pt idx="214">
                  <c:v>0.62726518741102855</c:v>
                </c:pt>
                <c:pt idx="215">
                  <c:v>0.6273756125840575</c:v>
                </c:pt>
                <c:pt idx="216">
                  <c:v>0.62759660718853971</c:v>
                </c:pt>
                <c:pt idx="217">
                  <c:v>0.62748608583314769</c:v>
                </c:pt>
                <c:pt idx="218">
                  <c:v>0.62748608583314769</c:v>
                </c:pt>
                <c:pt idx="219">
                  <c:v>0.62748608583314769</c:v>
                </c:pt>
                <c:pt idx="220">
                  <c:v>0.62760844826576945</c:v>
                </c:pt>
                <c:pt idx="221">
                  <c:v>0.62770717668049092</c:v>
                </c:pt>
                <c:pt idx="222">
                  <c:v>0.62792846019524284</c:v>
                </c:pt>
                <c:pt idx="223">
                  <c:v>0.62792846019524284</c:v>
                </c:pt>
                <c:pt idx="224">
                  <c:v>0.62803917427869493</c:v>
                </c:pt>
                <c:pt idx="225">
                  <c:v>0.62803917427869493</c:v>
                </c:pt>
                <c:pt idx="226">
                  <c:v>0.62803917427869493</c:v>
                </c:pt>
                <c:pt idx="227">
                  <c:v>0.6281499366200064</c:v>
                </c:pt>
                <c:pt idx="228">
                  <c:v>0.62803917427869493</c:v>
                </c:pt>
                <c:pt idx="229">
                  <c:v>0.62835968669803122</c:v>
                </c:pt>
                <c:pt idx="230">
                  <c:v>0.6283716061977852</c:v>
                </c:pt>
                <c:pt idx="231">
                  <c:v>0.62847057836991571</c:v>
                </c:pt>
                <c:pt idx="232">
                  <c:v>0.62868057117863874</c:v>
                </c:pt>
                <c:pt idx="233">
                  <c:v>0.62880354371069413</c:v>
                </c:pt>
                <c:pt idx="234">
                  <c:v>0.62891462903434825</c:v>
                </c:pt>
                <c:pt idx="235">
                  <c:v>0.62901378019575849</c:v>
                </c:pt>
                <c:pt idx="236">
                  <c:v>0.62923616202677468</c:v>
                </c:pt>
                <c:pt idx="237">
                  <c:v>0.62933542686090482</c:v>
                </c:pt>
                <c:pt idx="238">
                  <c:v>0.62934742577995739</c:v>
                </c:pt>
                <c:pt idx="239">
                  <c:v>0.62933542686090482</c:v>
                </c:pt>
                <c:pt idx="240">
                  <c:v>0.62965744745565744</c:v>
                </c:pt>
                <c:pt idx="241">
                  <c:v>0.62976887430895501</c:v>
                </c:pt>
                <c:pt idx="242">
                  <c:v>0.62988034985944952</c:v>
                </c:pt>
                <c:pt idx="243">
                  <c:v>0.6302030059318996</c:v>
                </c:pt>
                <c:pt idx="244">
                  <c:v>0.6302030059318996</c:v>
                </c:pt>
                <c:pt idx="245">
                  <c:v>0.63053811707217677</c:v>
                </c:pt>
                <c:pt idx="246">
                  <c:v>0.63064991854540042</c:v>
                </c:pt>
                <c:pt idx="247">
                  <c:v>0.63064991854540042</c:v>
                </c:pt>
                <c:pt idx="248">
                  <c:v>0.63097347390217806</c:v>
                </c:pt>
                <c:pt idx="249">
                  <c:v>0.63108545543000916</c:v>
                </c:pt>
                <c:pt idx="250">
                  <c:v>0.63150952123008641</c:v>
                </c:pt>
                <c:pt idx="251">
                  <c:v>0.63160957174373611</c:v>
                </c:pt>
                <c:pt idx="252">
                  <c:v>0.63172180027918468</c:v>
                </c:pt>
                <c:pt idx="253">
                  <c:v>0.63204660395748569</c:v>
                </c:pt>
                <c:pt idx="254">
                  <c:v>0.63227147238232506</c:v>
                </c:pt>
                <c:pt idx="255">
                  <c:v>0.63227147238232506</c:v>
                </c:pt>
                <c:pt idx="256">
                  <c:v>0.63238398058159262</c:v>
                </c:pt>
                <c:pt idx="257">
                  <c:v>0.63282224966627343</c:v>
                </c:pt>
                <c:pt idx="258">
                  <c:v>0.63324895466529318</c:v>
                </c:pt>
                <c:pt idx="259">
                  <c:v>0.63346255547454677</c:v>
                </c:pt>
                <c:pt idx="260">
                  <c:v>0.63380167064623594</c:v>
                </c:pt>
                <c:pt idx="261">
                  <c:v>0.6339025158252235</c:v>
                </c:pt>
                <c:pt idx="262">
                  <c:v>0.63435550050897693</c:v>
                </c:pt>
                <c:pt idx="263">
                  <c:v>0.63479689306221965</c:v>
                </c:pt>
                <c:pt idx="264">
                  <c:v>0.63489807279903032</c:v>
                </c:pt>
                <c:pt idx="265">
                  <c:v>0.63532794217782351</c:v>
                </c:pt>
                <c:pt idx="266">
                  <c:v>0.63566936120079554</c:v>
                </c:pt>
                <c:pt idx="267">
                  <c:v>0.63611283147451658</c:v>
                </c:pt>
                <c:pt idx="268">
                  <c:v>0.63632860608969344</c:v>
                </c:pt>
                <c:pt idx="269">
                  <c:v>0.63686256025239352</c:v>
                </c:pt>
                <c:pt idx="270">
                  <c:v>0.63709136955972945</c:v>
                </c:pt>
                <c:pt idx="271">
                  <c:v>0.63753708406625809</c:v>
                </c:pt>
                <c:pt idx="272">
                  <c:v>0.63786870794243888</c:v>
                </c:pt>
                <c:pt idx="273">
                  <c:v>0.6384181039590261</c:v>
                </c:pt>
                <c:pt idx="274">
                  <c:v>0.6386356555469016</c:v>
                </c:pt>
                <c:pt idx="275">
                  <c:v>0.63919911487302028</c:v>
                </c:pt>
                <c:pt idx="276">
                  <c:v>0.63984150708702536</c:v>
                </c:pt>
                <c:pt idx="277">
                  <c:v>0.64007273661972774</c:v>
                </c:pt>
                <c:pt idx="278">
                  <c:v>0.64087097348645794</c:v>
                </c:pt>
                <c:pt idx="279">
                  <c:v>0.64131001905429053</c:v>
                </c:pt>
                <c:pt idx="280">
                  <c:v>0.64176244196457843</c:v>
                </c:pt>
                <c:pt idx="281">
                  <c:v>0.6422155919557917</c:v>
                </c:pt>
                <c:pt idx="282">
                  <c:v>0.64266947069468172</c:v>
                </c:pt>
                <c:pt idx="283">
                  <c:v>0.64333245925408611</c:v>
                </c:pt>
                <c:pt idx="284">
                  <c:v>0.6437881153719176</c:v>
                </c:pt>
                <c:pt idx="285">
                  <c:v>0.6444665504864111</c:v>
                </c:pt>
                <c:pt idx="286">
                  <c:v>0.64468877012268244</c:v>
                </c:pt>
                <c:pt idx="287">
                  <c:v>0.64548723181385914</c:v>
                </c:pt>
                <c:pt idx="288">
                  <c:v>0.64615679501845269</c:v>
                </c:pt>
                <c:pt idx="289">
                  <c:v>0.64649862790689672</c:v>
                </c:pt>
                <c:pt idx="290">
                  <c:v>0.64718351741144864</c:v>
                </c:pt>
                <c:pt idx="291">
                  <c:v>0.64773822389846158</c:v>
                </c:pt>
                <c:pt idx="292">
                  <c:v>0.64831996908850642</c:v>
                </c:pt>
                <c:pt idx="293">
                  <c:v>0.6494739742691471</c:v>
                </c:pt>
                <c:pt idx="294">
                  <c:v>0.65005927036189637</c:v>
                </c:pt>
                <c:pt idx="295">
                  <c:v>0.65051260881219741</c:v>
                </c:pt>
                <c:pt idx="296">
                  <c:v>0.65131425447813174</c:v>
                </c:pt>
                <c:pt idx="297">
                  <c:v>0.65190327995999364</c:v>
                </c:pt>
                <c:pt idx="298">
                  <c:v>0.65258791133596106</c:v>
                </c:pt>
                <c:pt idx="299">
                  <c:v>0.65328739964744553</c:v>
                </c:pt>
                <c:pt idx="300">
                  <c:v>0.65409675715548776</c:v>
                </c:pt>
                <c:pt idx="301">
                  <c:v>0.65469144051765416</c:v>
                </c:pt>
                <c:pt idx="302">
                  <c:v>0.65549139233579179</c:v>
                </c:pt>
                <c:pt idx="303">
                  <c:v>0.65642931221331258</c:v>
                </c:pt>
                <c:pt idx="304">
                  <c:v>0.65724745421678865</c:v>
                </c:pt>
                <c:pt idx="305">
                  <c:v>0.65808128481266071</c:v>
                </c:pt>
                <c:pt idx="306">
                  <c:v>0.65902753717710272</c:v>
                </c:pt>
                <c:pt idx="307">
                  <c:v>0.65997684216602592</c:v>
                </c:pt>
                <c:pt idx="308">
                  <c:v>0.66069421298100917</c:v>
                </c:pt>
                <c:pt idx="309">
                  <c:v>0.66152431610091345</c:v>
                </c:pt>
                <c:pt idx="310">
                  <c:v>0.66235676384181552</c:v>
                </c:pt>
                <c:pt idx="311">
                  <c:v>0.66344218087045748</c:v>
                </c:pt>
                <c:pt idx="312">
                  <c:v>0.66439213531863295</c:v>
                </c:pt>
                <c:pt idx="313">
                  <c:v>0.66537251946113862</c:v>
                </c:pt>
                <c:pt idx="314">
                  <c:v>0.66632867415230079</c:v>
                </c:pt>
                <c:pt idx="315">
                  <c:v>0.667315448124571</c:v>
                </c:pt>
                <c:pt idx="316">
                  <c:v>0.66816428756313495</c:v>
                </c:pt>
                <c:pt idx="317">
                  <c:v>0.66949911884847213</c:v>
                </c:pt>
                <c:pt idx="318">
                  <c:v>0.67048249260347337</c:v>
                </c:pt>
                <c:pt idx="319">
                  <c:v>0.67135429064643914</c:v>
                </c:pt>
                <c:pt idx="320">
                  <c:v>0.67270340882147805</c:v>
                </c:pt>
                <c:pt idx="321">
                  <c:v>0.67369731013980683</c:v>
                </c:pt>
                <c:pt idx="322">
                  <c:v>0.67456439923835809</c:v>
                </c:pt>
                <c:pt idx="323">
                  <c:v>0.67594206371777732</c:v>
                </c:pt>
                <c:pt idx="324">
                  <c:v>0.67719478888475715</c:v>
                </c:pt>
                <c:pt idx="325">
                  <c:v>0.6784385418636395</c:v>
                </c:pt>
                <c:pt idx="326">
                  <c:v>0.67945141308363555</c:v>
                </c:pt>
                <c:pt idx="327">
                  <c:v>0.68058603514113258</c:v>
                </c:pt>
                <c:pt idx="328">
                  <c:v>0.68173913484958282</c:v>
                </c:pt>
                <c:pt idx="329">
                  <c:v>0.68326904154298806</c:v>
                </c:pt>
                <c:pt idx="330">
                  <c:v>0.68440359728463507</c:v>
                </c:pt>
                <c:pt idx="331">
                  <c:v>0.68570586914977238</c:v>
                </c:pt>
                <c:pt idx="332">
                  <c:v>0.68713462482151388</c:v>
                </c:pt>
                <c:pt idx="333">
                  <c:v>0.68816209026317621</c:v>
                </c:pt>
                <c:pt idx="334">
                  <c:v>0.68946575215223849</c:v>
                </c:pt>
                <c:pt idx="335">
                  <c:v>0.69117162589648762</c:v>
                </c:pt>
                <c:pt idx="336">
                  <c:v>0.69274897174025152</c:v>
                </c:pt>
                <c:pt idx="337">
                  <c:v>0.69407197337629212</c:v>
                </c:pt>
                <c:pt idx="338">
                  <c:v>0.69580319663741352</c:v>
                </c:pt>
                <c:pt idx="339">
                  <c:v>0.69740405908753977</c:v>
                </c:pt>
                <c:pt idx="340">
                  <c:v>0.69902791886755167</c:v>
                </c:pt>
                <c:pt idx="341">
                  <c:v>0.70050393573936143</c:v>
                </c:pt>
                <c:pt idx="342">
                  <c:v>0.70211392138780548</c:v>
                </c:pt>
                <c:pt idx="343">
                  <c:v>0.70333429774522016</c:v>
                </c:pt>
                <c:pt idx="344">
                  <c:v>0.70554715198940443</c:v>
                </c:pt>
                <c:pt idx="345">
                  <c:v>0.70703877347098765</c:v>
                </c:pt>
                <c:pt idx="346">
                  <c:v>0.70884226800799977</c:v>
                </c:pt>
                <c:pt idx="347">
                  <c:v>0.7105102111751963</c:v>
                </c:pt>
                <c:pt idx="348">
                  <c:v>0.7124797904149891</c:v>
                </c:pt>
                <c:pt idx="349">
                  <c:v>0.7140193706680753</c:v>
                </c:pt>
                <c:pt idx="350">
                  <c:v>0.71612790322619935</c:v>
                </c:pt>
                <c:pt idx="351">
                  <c:v>0.71796749535411364</c:v>
                </c:pt>
                <c:pt idx="352">
                  <c:v>0.72013273278176437</c:v>
                </c:pt>
                <c:pt idx="353">
                  <c:v>0.72201053449525854</c:v>
                </c:pt>
                <c:pt idx="354">
                  <c:v>0.72389909855600965</c:v>
                </c:pt>
                <c:pt idx="355">
                  <c:v>0.72593544206251581</c:v>
                </c:pt>
                <c:pt idx="356">
                  <c:v>0.72812228035704507</c:v>
                </c:pt>
                <c:pt idx="357">
                  <c:v>0.73033941797512403</c:v>
                </c:pt>
                <c:pt idx="358">
                  <c:v>0.73243161735997575</c:v>
                </c:pt>
                <c:pt idx="359">
                  <c:v>0.73466168972538182</c:v>
                </c:pt>
                <c:pt idx="360">
                  <c:v>0.7367810626040675</c:v>
                </c:pt>
                <c:pt idx="361">
                  <c:v>0.73934162552460791</c:v>
                </c:pt>
                <c:pt idx="362">
                  <c:v>0.74149060117125853</c:v>
                </c:pt>
                <c:pt idx="363">
                  <c:v>0.74349251858097443</c:v>
                </c:pt>
                <c:pt idx="364">
                  <c:v>0.74612073745759144</c:v>
                </c:pt>
                <c:pt idx="365">
                  <c:v>0.74875297312228861</c:v>
                </c:pt>
                <c:pt idx="366">
                  <c:v>0.7511098408827388</c:v>
                </c:pt>
                <c:pt idx="367">
                  <c:v>0.75378082159032722</c:v>
                </c:pt>
                <c:pt idx="368">
                  <c:v>0.75603887142844994</c:v>
                </c:pt>
                <c:pt idx="369">
                  <c:v>0.75876487324673225</c:v>
                </c:pt>
                <c:pt idx="370">
                  <c:v>0.76166478610297572</c:v>
                </c:pt>
                <c:pt idx="371">
                  <c:v>0.76395756770085388</c:v>
                </c:pt>
                <c:pt idx="372">
                  <c:v>0.7665576670069818</c:v>
                </c:pt>
                <c:pt idx="373">
                  <c:v>0.7690214113786098</c:v>
                </c:pt>
                <c:pt idx="374">
                  <c:v>0.77204155860560875</c:v>
                </c:pt>
                <c:pt idx="375">
                  <c:v>0.77470214845834473</c:v>
                </c:pt>
                <c:pt idx="376">
                  <c:v>0.77794784598699063</c:v>
                </c:pt>
                <c:pt idx="377">
                  <c:v>0.78065292510969009</c:v>
                </c:pt>
                <c:pt idx="378">
                  <c:v>0.78357568850560533</c:v>
                </c:pt>
                <c:pt idx="379">
                  <c:v>0.78650484044671176</c:v>
                </c:pt>
                <c:pt idx="380">
                  <c:v>0.7896580596552496</c:v>
                </c:pt>
                <c:pt idx="381">
                  <c:v>0.79247026353907868</c:v>
                </c:pt>
                <c:pt idx="382">
                  <c:v>0.79511878377414458</c:v>
                </c:pt>
                <c:pt idx="383">
                  <c:v>0.79814261994280067</c:v>
                </c:pt>
                <c:pt idx="384">
                  <c:v>0.80120924129522186</c:v>
                </c:pt>
                <c:pt idx="385">
                  <c:v>0.80411147436352293</c:v>
                </c:pt>
                <c:pt idx="386">
                  <c:v>0.80741942053351978</c:v>
                </c:pt>
                <c:pt idx="387">
                  <c:v>0.81072088249364815</c:v>
                </c:pt>
                <c:pt idx="388">
                  <c:v>0.81410590750385836</c:v>
                </c:pt>
                <c:pt idx="389">
                  <c:v>0.81689561503267105</c:v>
                </c:pt>
                <c:pt idx="390">
                  <c:v>0.82029999995322367</c:v>
                </c:pt>
                <c:pt idx="391">
                  <c:v>0.8235354292377054</c:v>
                </c:pt>
                <c:pt idx="392">
                  <c:v>0.82681684680823397</c:v>
                </c:pt>
                <c:pt idx="393">
                  <c:v>0.82992348942943062</c:v>
                </c:pt>
                <c:pt idx="394">
                  <c:v>0.8336512173810996</c:v>
                </c:pt>
                <c:pt idx="395">
                  <c:v>0.83660706092624748</c:v>
                </c:pt>
                <c:pt idx="396">
                  <c:v>0.83939622970625427</c:v>
                </c:pt>
                <c:pt idx="397">
                  <c:v>0.84279681984450805</c:v>
                </c:pt>
                <c:pt idx="398">
                  <c:v>0.84603453970178222</c:v>
                </c:pt>
                <c:pt idx="399">
                  <c:v>0.84929913650470834</c:v>
                </c:pt>
                <c:pt idx="400">
                  <c:v>0.85260973245799376</c:v>
                </c:pt>
                <c:pt idx="401">
                  <c:v>0.85589152484924802</c:v>
                </c:pt>
                <c:pt idx="402">
                  <c:v>0.85925757688554161</c:v>
                </c:pt>
                <c:pt idx="403">
                  <c:v>0.86267114625921104</c:v>
                </c:pt>
                <c:pt idx="404">
                  <c:v>0.86625928694819221</c:v>
                </c:pt>
                <c:pt idx="405">
                  <c:v>0.86950868198117282</c:v>
                </c:pt>
                <c:pt idx="406">
                  <c:v>0.87253926541359206</c:v>
                </c:pt>
                <c:pt idx="407">
                  <c:v>0.87598929452360996</c:v>
                </c:pt>
                <c:pt idx="408">
                  <c:v>0.87885909048350463</c:v>
                </c:pt>
                <c:pt idx="409">
                  <c:v>0.88197969495535522</c:v>
                </c:pt>
                <c:pt idx="410">
                  <c:v>0.8853174345368785</c:v>
                </c:pt>
                <c:pt idx="411">
                  <c:v>0.88846772343314451</c:v>
                </c:pt>
                <c:pt idx="412">
                  <c:v>0.89164213384680768</c:v>
                </c:pt>
                <c:pt idx="413">
                  <c:v>0.89438528510143256</c:v>
                </c:pt>
                <c:pt idx="414">
                  <c:v>0.90224814587805358</c:v>
                </c:pt>
                <c:pt idx="415">
                  <c:v>0.90575472226513665</c:v>
                </c:pt>
                <c:pt idx="416">
                  <c:v>0.90904522293945544</c:v>
                </c:pt>
                <c:pt idx="417">
                  <c:v>0.91306628857785643</c:v>
                </c:pt>
                <c:pt idx="418">
                  <c:v>0.91641469837548262</c:v>
                </c:pt>
                <c:pt idx="419">
                  <c:v>0.91953836950017509</c:v>
                </c:pt>
                <c:pt idx="420">
                  <c:v>0.92293849755648982</c:v>
                </c:pt>
                <c:pt idx="421">
                  <c:v>0.92636591995168138</c:v>
                </c:pt>
                <c:pt idx="422">
                  <c:v>0.92954518798969388</c:v>
                </c:pt>
                <c:pt idx="423">
                  <c:v>0.93228725941132151</c:v>
                </c:pt>
                <c:pt idx="424">
                  <c:v>0.9355300182048486</c:v>
                </c:pt>
                <c:pt idx="425">
                  <c:v>0.9387974429878807</c:v>
                </c:pt>
                <c:pt idx="426">
                  <c:v>0.94208982349406356</c:v>
                </c:pt>
                <c:pt idx="427">
                  <c:v>0.94438110543135956</c:v>
                </c:pt>
                <c:pt idx="428">
                  <c:v>0.94743083133240369</c:v>
                </c:pt>
                <c:pt idx="429">
                  <c:v>0.95052095027284178</c:v>
                </c:pt>
                <c:pt idx="430">
                  <c:v>0.95283968253751783</c:v>
                </c:pt>
                <c:pt idx="431">
                  <c:v>0.95569703300719966</c:v>
                </c:pt>
                <c:pt idx="432">
                  <c:v>0.9588649620119194</c:v>
                </c:pt>
                <c:pt idx="433">
                  <c:v>0.9606969914859026</c:v>
                </c:pt>
                <c:pt idx="434">
                  <c:v>0.96283055232423875</c:v>
                </c:pt>
                <c:pt idx="435">
                  <c:v>0.96521694468541031</c:v>
                </c:pt>
                <c:pt idx="436">
                  <c:v>0.96761674992524693</c:v>
                </c:pt>
                <c:pt idx="437">
                  <c:v>0.97029341512167511</c:v>
                </c:pt>
                <c:pt idx="438">
                  <c:v>0.97189413700423311</c:v>
                </c:pt>
                <c:pt idx="439">
                  <c:v>0.97406603522771829</c:v>
                </c:pt>
                <c:pt idx="440">
                  <c:v>0.97569794643605989</c:v>
                </c:pt>
                <c:pt idx="441">
                  <c:v>0.97814116776103166</c:v>
                </c:pt>
                <c:pt idx="442">
                  <c:v>0.97894806538880552</c:v>
                </c:pt>
                <c:pt idx="443">
                  <c:v>0.98029687119820752</c:v>
                </c:pt>
                <c:pt idx="444">
                  <c:v>0.9822403174426767</c:v>
                </c:pt>
                <c:pt idx="445">
                  <c:v>0.98419224704444441</c:v>
                </c:pt>
                <c:pt idx="446">
                  <c:v>0.98499600642836804</c:v>
                </c:pt>
                <c:pt idx="447">
                  <c:v>0.98696035514631508</c:v>
                </c:pt>
                <c:pt idx="448">
                  <c:v>0.98807585266588627</c:v>
                </c:pt>
                <c:pt idx="449">
                  <c:v>0.98888818268271317</c:v>
                </c:pt>
                <c:pt idx="450">
                  <c:v>0.98971748731444009</c:v>
                </c:pt>
                <c:pt idx="451">
                  <c:v>0.99027139287183152</c:v>
                </c:pt>
                <c:pt idx="452">
                  <c:v>0.99138169871807669</c:v>
                </c:pt>
                <c:pt idx="453">
                  <c:v>0.99249534398641748</c:v>
                </c:pt>
                <c:pt idx="454">
                  <c:v>0.99364045069004092</c:v>
                </c:pt>
                <c:pt idx="455">
                  <c:v>0.9941859981462805</c:v>
                </c:pt>
                <c:pt idx="456">
                  <c:v>0.99505479640720251</c:v>
                </c:pt>
                <c:pt idx="457">
                  <c:v>0.99619251161142408</c:v>
                </c:pt>
                <c:pt idx="458">
                  <c:v>0.9964739665027631</c:v>
                </c:pt>
                <c:pt idx="459">
                  <c:v>0.99674195699710266</c:v>
                </c:pt>
                <c:pt idx="460">
                  <c:v>0.99730604676169821</c:v>
                </c:pt>
                <c:pt idx="461">
                  <c:v>0.99758841207986815</c:v>
                </c:pt>
                <c:pt idx="462">
                  <c:v>0.99816717472946415</c:v>
                </c:pt>
                <c:pt idx="463">
                  <c:v>0.99845012495603735</c:v>
                </c:pt>
                <c:pt idx="464">
                  <c:v>0.99787099136169111</c:v>
                </c:pt>
                <c:pt idx="465">
                  <c:v>0.99845012495603735</c:v>
                </c:pt>
                <c:pt idx="466">
                  <c:v>0.9981404956574027</c:v>
                </c:pt>
                <c:pt idx="467">
                  <c:v>0.99872001554455081</c:v>
                </c:pt>
                <c:pt idx="468">
                  <c:v>0.99901666958565416</c:v>
                </c:pt>
                <c:pt idx="469">
                  <c:v>0.9993002645020187</c:v>
                </c:pt>
                <c:pt idx="470">
                  <c:v>0.9987068420881956</c:v>
                </c:pt>
                <c:pt idx="471">
                  <c:v>0.99900345323858286</c:v>
                </c:pt>
                <c:pt idx="472">
                  <c:v>0.9987068420881956</c:v>
                </c:pt>
                <c:pt idx="473">
                  <c:v>0.9992871061771964</c:v>
                </c:pt>
                <c:pt idx="474">
                  <c:v>0.99899033779332591</c:v>
                </c:pt>
                <c:pt idx="475">
                  <c:v>0.99899033779332591</c:v>
                </c:pt>
                <c:pt idx="476">
                  <c:v>0.99901666958565416</c:v>
                </c:pt>
                <c:pt idx="477">
                  <c:v>0.99900345323858286</c:v>
                </c:pt>
                <c:pt idx="478">
                  <c:v>0.9992871061771964</c:v>
                </c:pt>
                <c:pt idx="479">
                  <c:v>0.9992871061771964</c:v>
                </c:pt>
                <c:pt idx="480">
                  <c:v>0.9992871061771964</c:v>
                </c:pt>
                <c:pt idx="481">
                  <c:v>0.99958407482901257</c:v>
                </c:pt>
                <c:pt idx="482">
                  <c:v>0.9992871061771964</c:v>
                </c:pt>
                <c:pt idx="483">
                  <c:v>0.9992871061771964</c:v>
                </c:pt>
                <c:pt idx="484">
                  <c:v>0.99899033779332591</c:v>
                </c:pt>
                <c:pt idx="485">
                  <c:v>0.9992871061771964</c:v>
                </c:pt>
                <c:pt idx="486">
                  <c:v>0.99899033779332591</c:v>
                </c:pt>
                <c:pt idx="487">
                  <c:v>0.9992871061771964</c:v>
                </c:pt>
                <c:pt idx="488">
                  <c:v>0.9992871061771964</c:v>
                </c:pt>
                <c:pt idx="489">
                  <c:v>0.9992871061771964</c:v>
                </c:pt>
                <c:pt idx="490">
                  <c:v>0.9992871061771964</c:v>
                </c:pt>
                <c:pt idx="491">
                  <c:v>0.99958407482901257</c:v>
                </c:pt>
                <c:pt idx="492">
                  <c:v>0.99958407482901257</c:v>
                </c:pt>
                <c:pt idx="493">
                  <c:v>0.99958407482901257</c:v>
                </c:pt>
                <c:pt idx="494">
                  <c:v>0.99958407482901257</c:v>
                </c:pt>
                <c:pt idx="495">
                  <c:v>0.9992871061771964</c:v>
                </c:pt>
                <c:pt idx="496">
                  <c:v>0.99958407482901257</c:v>
                </c:pt>
                <c:pt idx="497">
                  <c:v>0.99899033779332591</c:v>
                </c:pt>
                <c:pt idx="498">
                  <c:v>0.9992871061771964</c:v>
                </c:pt>
                <c:pt idx="499">
                  <c:v>0.9992871061771964</c:v>
                </c:pt>
                <c:pt idx="500">
                  <c:v>0.99958407482901257</c:v>
                </c:pt>
                <c:pt idx="501">
                  <c:v>0.9992871061771964</c:v>
                </c:pt>
                <c:pt idx="502">
                  <c:v>0.9993002645020187</c:v>
                </c:pt>
                <c:pt idx="503">
                  <c:v>0.9992871061771964</c:v>
                </c:pt>
                <c:pt idx="504">
                  <c:v>0.9992871061771964</c:v>
                </c:pt>
                <c:pt idx="505">
                  <c:v>0.9992871061771964</c:v>
                </c:pt>
                <c:pt idx="506">
                  <c:v>0.99988124395913502</c:v>
                </c:pt>
                <c:pt idx="507">
                  <c:v>0.99899033779332591</c:v>
                </c:pt>
                <c:pt idx="508">
                  <c:v>0.99900345323858286</c:v>
                </c:pt>
                <c:pt idx="509">
                  <c:v>0.99899033779332591</c:v>
                </c:pt>
              </c:numCache>
            </c:numRef>
          </c:xVal>
          <c:yVal>
            <c:numRef>
              <c:f>'800 bar'!$AB$91:$AB$600</c:f>
              <c:numCache>
                <c:formatCode>General</c:formatCode>
                <c:ptCount val="510"/>
                <c:pt idx="0">
                  <c:v>1.5765783636424065E-3</c:v>
                </c:pt>
                <c:pt idx="1">
                  <c:v>2.7437152447620313E-3</c:v>
                </c:pt>
                <c:pt idx="2">
                  <c:v>4.5132980481847511E-3</c:v>
                </c:pt>
                <c:pt idx="3">
                  <c:v>9.7462598686930448E-3</c:v>
                </c:pt>
                <c:pt idx="4">
                  <c:v>1.3723736437575721E-2</c:v>
                </c:pt>
                <c:pt idx="5">
                  <c:v>1.5622177427642677E-2</c:v>
                </c:pt>
                <c:pt idx="6">
                  <c:v>2.0198076683906201E-2</c:v>
                </c:pt>
                <c:pt idx="7">
                  <c:v>1.9677190154984241E-2</c:v>
                </c:pt>
                <c:pt idx="8">
                  <c:v>1.9202658785339353E-2</c:v>
                </c:pt>
                <c:pt idx="9">
                  <c:v>1.8888409726805569E-2</c:v>
                </c:pt>
                <c:pt idx="10">
                  <c:v>1.8807542184848342E-2</c:v>
                </c:pt>
                <c:pt idx="11">
                  <c:v>1.7953810375935509E-2</c:v>
                </c:pt>
                <c:pt idx="12">
                  <c:v>1.795911724419114E-2</c:v>
                </c:pt>
                <c:pt idx="13">
                  <c:v>1.7741965405393037E-2</c:v>
                </c:pt>
                <c:pt idx="14">
                  <c:v>1.7741965405393037E-2</c:v>
                </c:pt>
                <c:pt idx="15">
                  <c:v>1.7616235386265063E-2</c:v>
                </c:pt>
                <c:pt idx="16">
                  <c:v>1.7616235386265063E-2</c:v>
                </c:pt>
                <c:pt idx="17">
                  <c:v>1.7481344951325375E-2</c:v>
                </c:pt>
                <c:pt idx="18">
                  <c:v>1.7471822182520927E-2</c:v>
                </c:pt>
                <c:pt idx="19">
                  <c:v>1.7375984040501308E-2</c:v>
                </c:pt>
                <c:pt idx="20">
                  <c:v>1.7385502459953069E-2</c:v>
                </c:pt>
                <c:pt idx="21">
                  <c:v>1.7356334118698229E-2</c:v>
                </c:pt>
                <c:pt idx="22">
                  <c:v>1.7150661854410051E-2</c:v>
                </c:pt>
                <c:pt idx="23">
                  <c:v>1.7150122419372589E-2</c:v>
                </c:pt>
                <c:pt idx="24">
                  <c:v>1.7150122419372589E-2</c:v>
                </c:pt>
                <c:pt idx="25">
                  <c:v>1.7016252538294058E-2</c:v>
                </c:pt>
                <c:pt idx="26">
                  <c:v>1.701096193332324E-2</c:v>
                </c:pt>
                <c:pt idx="27">
                  <c:v>1.700566918932836E-2</c:v>
                </c:pt>
                <c:pt idx="28">
                  <c:v>1.6982390497120636E-2</c:v>
                </c:pt>
                <c:pt idx="29">
                  <c:v>1.6887497175923121E-2</c:v>
                </c:pt>
                <c:pt idx="30">
                  <c:v>1.6977103742876181E-2</c:v>
                </c:pt>
                <c:pt idx="31">
                  <c:v>1.6977103742876181E-2</c:v>
                </c:pt>
                <c:pt idx="32">
                  <c:v>1.6977103742876181E-2</c:v>
                </c:pt>
                <c:pt idx="33">
                  <c:v>1.7006207801423898E-2</c:v>
                </c:pt>
                <c:pt idx="34">
                  <c:v>1.7231010658848162E-2</c:v>
                </c:pt>
                <c:pt idx="35">
                  <c:v>1.7231010658848162E-2</c:v>
                </c:pt>
                <c:pt idx="36">
                  <c:v>1.7380289143819606E-2</c:v>
                </c:pt>
                <c:pt idx="37">
                  <c:v>1.7293267393669688E-2</c:v>
                </c:pt>
                <c:pt idx="38">
                  <c:v>1.7424052550482131E-2</c:v>
                </c:pt>
                <c:pt idx="39">
                  <c:v>1.7549866409646141E-2</c:v>
                </c:pt>
                <c:pt idx="40">
                  <c:v>1.7564023807902701E-2</c:v>
                </c:pt>
                <c:pt idx="41">
                  <c:v>1.7802564842612979E-2</c:v>
                </c:pt>
                <c:pt idx="42">
                  <c:v>1.7706462328407561E-2</c:v>
                </c:pt>
                <c:pt idx="43">
                  <c:v>1.7929452458100327E-2</c:v>
                </c:pt>
                <c:pt idx="44">
                  <c:v>1.7980531525749455E-2</c:v>
                </c:pt>
                <c:pt idx="45">
                  <c:v>1.8108216013843784E-2</c:v>
                </c:pt>
                <c:pt idx="46">
                  <c:v>1.8118983423340337E-2</c:v>
                </c:pt>
                <c:pt idx="47">
                  <c:v>1.8144866672330669E-2</c:v>
                </c:pt>
                <c:pt idx="48">
                  <c:v>1.8165425959487631E-2</c:v>
                </c:pt>
                <c:pt idx="49">
                  <c:v>1.8268301461065919E-2</c:v>
                </c:pt>
                <c:pt idx="50">
                  <c:v>1.8493464540760618E-2</c:v>
                </c:pt>
                <c:pt idx="51">
                  <c:v>1.8525412139953137E-2</c:v>
                </c:pt>
                <c:pt idx="52">
                  <c:v>1.8655346976722574E-2</c:v>
                </c:pt>
                <c:pt idx="53">
                  <c:v>1.8649924233827431E-2</c:v>
                </c:pt>
                <c:pt idx="54">
                  <c:v>1.8681637085245145E-2</c:v>
                </c:pt>
                <c:pt idx="55">
                  <c:v>1.8671324858418981E-2</c:v>
                </c:pt>
                <c:pt idx="56">
                  <c:v>1.8703115703770833E-2</c:v>
                </c:pt>
                <c:pt idx="57">
                  <c:v>1.8693337505809135E-2</c:v>
                </c:pt>
                <c:pt idx="58">
                  <c:v>1.8741546878017688E-2</c:v>
                </c:pt>
                <c:pt idx="59">
                  <c:v>1.8735550212371437E-2</c:v>
                </c:pt>
                <c:pt idx="60">
                  <c:v>1.8926737980036145E-2</c:v>
                </c:pt>
                <c:pt idx="61">
                  <c:v>1.8855629364156381E-2</c:v>
                </c:pt>
                <c:pt idx="62">
                  <c:v>1.9095404399867458E-2</c:v>
                </c:pt>
                <c:pt idx="63">
                  <c:v>1.8991892161254142E-2</c:v>
                </c:pt>
                <c:pt idx="64">
                  <c:v>1.9090494424528683E-2</c:v>
                </c:pt>
                <c:pt idx="65">
                  <c:v>1.9226740050586843E-2</c:v>
                </c:pt>
                <c:pt idx="66">
                  <c:v>1.922182295962432E-2</c:v>
                </c:pt>
                <c:pt idx="67">
                  <c:v>1.9244238471971674E-2</c:v>
                </c:pt>
                <c:pt idx="68">
                  <c:v>1.9387148981994961E-2</c:v>
                </c:pt>
                <c:pt idx="69">
                  <c:v>1.9518926077838904E-2</c:v>
                </c:pt>
                <c:pt idx="70">
                  <c:v>1.9750407515103496E-2</c:v>
                </c:pt>
                <c:pt idx="71">
                  <c:v>1.9907764755195661E-2</c:v>
                </c:pt>
                <c:pt idx="72">
                  <c:v>2.0315540739490517E-2</c:v>
                </c:pt>
                <c:pt idx="73">
                  <c:v>2.082741650580169E-2</c:v>
                </c:pt>
                <c:pt idx="74">
                  <c:v>2.1163262277962284E-2</c:v>
                </c:pt>
                <c:pt idx="75">
                  <c:v>2.1503117984922958E-2</c:v>
                </c:pt>
                <c:pt idx="76">
                  <c:v>2.2095601451359376E-2</c:v>
                </c:pt>
                <c:pt idx="77">
                  <c:v>2.2332380924639284E-2</c:v>
                </c:pt>
                <c:pt idx="78">
                  <c:v>2.2793781736688258E-2</c:v>
                </c:pt>
                <c:pt idx="79">
                  <c:v>2.3153059463819375E-2</c:v>
                </c:pt>
                <c:pt idx="80">
                  <c:v>2.3608913386139956E-2</c:v>
                </c:pt>
                <c:pt idx="81">
                  <c:v>2.3860348302734671E-2</c:v>
                </c:pt>
                <c:pt idx="82">
                  <c:v>2.4205848614133146E-2</c:v>
                </c:pt>
                <c:pt idx="83">
                  <c:v>2.445846026196774E-2</c:v>
                </c:pt>
                <c:pt idx="84">
                  <c:v>2.4917279484804159E-2</c:v>
                </c:pt>
                <c:pt idx="85">
                  <c:v>2.5131982919923569E-2</c:v>
                </c:pt>
                <c:pt idx="86">
                  <c:v>2.5598394909674312E-2</c:v>
                </c:pt>
                <c:pt idx="87">
                  <c:v>2.5840754933195043E-2</c:v>
                </c:pt>
                <c:pt idx="88">
                  <c:v>2.6298080738849608E-2</c:v>
                </c:pt>
                <c:pt idx="89">
                  <c:v>2.6540065981520488E-2</c:v>
                </c:pt>
                <c:pt idx="90">
                  <c:v>2.6901583702554476E-2</c:v>
                </c:pt>
                <c:pt idx="91">
                  <c:v>2.7253664959130546E-2</c:v>
                </c:pt>
                <c:pt idx="92">
                  <c:v>2.7387474008027532E-2</c:v>
                </c:pt>
                <c:pt idx="93">
                  <c:v>2.7811717135137498E-2</c:v>
                </c:pt>
                <c:pt idx="94">
                  <c:v>2.8073043018941625E-2</c:v>
                </c:pt>
                <c:pt idx="95">
                  <c:v>2.8444291514086888E-2</c:v>
                </c:pt>
                <c:pt idx="96">
                  <c:v>2.8781988701461245E-2</c:v>
                </c:pt>
                <c:pt idx="97">
                  <c:v>2.9152900535659481E-2</c:v>
                </c:pt>
                <c:pt idx="98">
                  <c:v>2.9490746392517687E-2</c:v>
                </c:pt>
                <c:pt idx="99">
                  <c:v>2.9754806401640941E-2</c:v>
                </c:pt>
                <c:pt idx="100">
                  <c:v>2.9976521006148664E-2</c:v>
                </c:pt>
                <c:pt idx="101">
                  <c:v>3.030182479125083E-2</c:v>
                </c:pt>
                <c:pt idx="102">
                  <c:v>3.0654574121817008E-2</c:v>
                </c:pt>
                <c:pt idx="103">
                  <c:v>3.1004574682482782E-2</c:v>
                </c:pt>
                <c:pt idx="104">
                  <c:v>3.1110931861676006E-2</c:v>
                </c:pt>
                <c:pt idx="105">
                  <c:v>3.1407591560505599E-2</c:v>
                </c:pt>
                <c:pt idx="106">
                  <c:v>3.174471249258045E-2</c:v>
                </c:pt>
                <c:pt idx="107">
                  <c:v>3.1916418860048236E-2</c:v>
                </c:pt>
                <c:pt idx="108">
                  <c:v>3.2282829142600951E-2</c:v>
                </c:pt>
                <c:pt idx="109">
                  <c:v>3.2696265216372165E-2</c:v>
                </c:pt>
                <c:pt idx="110">
                  <c:v>3.2929104966152943E-2</c:v>
                </c:pt>
                <c:pt idx="111">
                  <c:v>3.3164964430912575E-2</c:v>
                </c:pt>
                <c:pt idx="112">
                  <c:v>3.3647807626768021E-2</c:v>
                </c:pt>
                <c:pt idx="113">
                  <c:v>3.3779927441290991E-2</c:v>
                </c:pt>
                <c:pt idx="114">
                  <c:v>3.4148601725510132E-2</c:v>
                </c:pt>
                <c:pt idx="115">
                  <c:v>3.4459108564888839E-2</c:v>
                </c:pt>
                <c:pt idx="116">
                  <c:v>3.4705115477103116E-2</c:v>
                </c:pt>
                <c:pt idx="117">
                  <c:v>3.5087925078340895E-2</c:v>
                </c:pt>
                <c:pt idx="118">
                  <c:v>3.5337270607303239E-2</c:v>
                </c:pt>
                <c:pt idx="119">
                  <c:v>3.560845583116929E-2</c:v>
                </c:pt>
                <c:pt idx="120">
                  <c:v>3.5731231499957897E-2</c:v>
                </c:pt>
                <c:pt idx="121">
                  <c:v>3.6110176540142022E-2</c:v>
                </c:pt>
                <c:pt idx="122">
                  <c:v>3.6511436030816947E-2</c:v>
                </c:pt>
                <c:pt idx="123">
                  <c:v>3.6784652296134E-2</c:v>
                </c:pt>
                <c:pt idx="124">
                  <c:v>3.7185055106336046E-2</c:v>
                </c:pt>
                <c:pt idx="125">
                  <c:v>3.7518260639207233E-2</c:v>
                </c:pt>
                <c:pt idx="126">
                  <c:v>3.7784578209206568E-2</c:v>
                </c:pt>
                <c:pt idx="127">
                  <c:v>3.8101932705443445E-2</c:v>
                </c:pt>
                <c:pt idx="128">
                  <c:v>3.838550954539157E-2</c:v>
                </c:pt>
                <c:pt idx="129">
                  <c:v>3.8671966912719957E-2</c:v>
                </c:pt>
                <c:pt idx="130">
                  <c:v>3.8803738135258781E-2</c:v>
                </c:pt>
                <c:pt idx="131">
                  <c:v>3.9365405906171075E-2</c:v>
                </c:pt>
                <c:pt idx="132">
                  <c:v>3.9508090580428951E-2</c:v>
                </c:pt>
                <c:pt idx="133">
                  <c:v>4.015275728342791E-2</c:v>
                </c:pt>
                <c:pt idx="134">
                  <c:v>4.0444732875868444E-2</c:v>
                </c:pt>
                <c:pt idx="135">
                  <c:v>4.0665408160118696E-2</c:v>
                </c:pt>
                <c:pt idx="136">
                  <c:v>4.0962209087539114E-2</c:v>
                </c:pt>
                <c:pt idx="137">
                  <c:v>4.1401525598533016E-2</c:v>
                </c:pt>
                <c:pt idx="138">
                  <c:v>4.1702752973991404E-2</c:v>
                </c:pt>
                <c:pt idx="139">
                  <c:v>4.1866605659322119E-2</c:v>
                </c:pt>
                <c:pt idx="140">
                  <c:v>4.2306369360550274E-2</c:v>
                </c:pt>
                <c:pt idx="141">
                  <c:v>4.2833636505324242E-2</c:v>
                </c:pt>
                <c:pt idx="142">
                  <c:v>4.316278034487523E-2</c:v>
                </c:pt>
                <c:pt idx="143">
                  <c:v>4.346318927638395E-2</c:v>
                </c:pt>
                <c:pt idx="144">
                  <c:v>4.3931856443036287E-2</c:v>
                </c:pt>
                <c:pt idx="145">
                  <c:v>4.4253196567795444E-2</c:v>
                </c:pt>
                <c:pt idx="146">
                  <c:v>4.4417680580953481E-2</c:v>
                </c:pt>
                <c:pt idx="147">
                  <c:v>4.4895944810814402E-2</c:v>
                </c:pt>
                <c:pt idx="148">
                  <c:v>4.521735031203019E-2</c:v>
                </c:pt>
                <c:pt idx="149">
                  <c:v>4.5395638479408189E-2</c:v>
                </c:pt>
                <c:pt idx="150">
                  <c:v>4.5736660942468838E-2</c:v>
                </c:pt>
                <c:pt idx="151">
                  <c:v>4.6464982696728198E-2</c:v>
                </c:pt>
                <c:pt idx="152">
                  <c:v>4.6806875402140978E-2</c:v>
                </c:pt>
                <c:pt idx="153">
                  <c:v>4.700230002991742E-2</c:v>
                </c:pt>
                <c:pt idx="154">
                  <c:v>4.7341292417539108E-2</c:v>
                </c:pt>
                <c:pt idx="155">
                  <c:v>4.7849827100865779E-2</c:v>
                </c:pt>
                <c:pt idx="156">
                  <c:v>4.8305477080897614E-2</c:v>
                </c:pt>
                <c:pt idx="157">
                  <c:v>4.8408030514863164E-2</c:v>
                </c:pt>
                <c:pt idx="158">
                  <c:v>4.8911305827862975E-2</c:v>
                </c:pt>
                <c:pt idx="159">
                  <c:v>4.9265728529207561E-2</c:v>
                </c:pt>
                <c:pt idx="160">
                  <c:v>4.9647887258401593E-2</c:v>
                </c:pt>
                <c:pt idx="161">
                  <c:v>4.9992021728914704E-2</c:v>
                </c:pt>
                <c:pt idx="162">
                  <c:v>5.0620691335690728E-2</c:v>
                </c:pt>
                <c:pt idx="163">
                  <c:v>5.101462068221408E-2</c:v>
                </c:pt>
                <c:pt idx="164">
                  <c:v>5.1274376583833367E-2</c:v>
                </c:pt>
                <c:pt idx="165">
                  <c:v>5.1770718707557291E-2</c:v>
                </c:pt>
                <c:pt idx="166">
                  <c:v>5.2158020962486472E-2</c:v>
                </c:pt>
                <c:pt idx="167">
                  <c:v>5.2540254195160146E-2</c:v>
                </c:pt>
                <c:pt idx="168">
                  <c:v>5.3085551488788976E-2</c:v>
                </c:pt>
                <c:pt idx="169">
                  <c:v>5.3475364693446915E-2</c:v>
                </c:pt>
                <c:pt idx="170">
                  <c:v>5.388595658499494E-2</c:v>
                </c:pt>
                <c:pt idx="171">
                  <c:v>5.4129769330173154E-2</c:v>
                </c:pt>
                <c:pt idx="172">
                  <c:v>5.4529643987682154E-2</c:v>
                </c:pt>
                <c:pt idx="173">
                  <c:v>5.5277273463016537E-2</c:v>
                </c:pt>
                <c:pt idx="174">
                  <c:v>5.5522031065123136E-2</c:v>
                </c:pt>
                <c:pt idx="175">
                  <c:v>5.5769040759243778E-2</c:v>
                </c:pt>
                <c:pt idx="176">
                  <c:v>5.6367226791697714E-2</c:v>
                </c:pt>
                <c:pt idx="177">
                  <c:v>5.6970973361391619E-2</c:v>
                </c:pt>
                <c:pt idx="178">
                  <c:v>5.7236232659816109E-2</c:v>
                </c:pt>
                <c:pt idx="179">
                  <c:v>5.7664778880614304E-2</c:v>
                </c:pt>
                <c:pt idx="180">
                  <c:v>5.806465664324717E-2</c:v>
                </c:pt>
                <c:pt idx="181">
                  <c:v>5.8662038285461703E-2</c:v>
                </c:pt>
                <c:pt idx="182">
                  <c:v>5.9112734041011999E-2</c:v>
                </c:pt>
                <c:pt idx="183">
                  <c:v>5.9738302659673871E-2</c:v>
                </c:pt>
                <c:pt idx="184">
                  <c:v>6.0027156858243717E-2</c:v>
                </c:pt>
                <c:pt idx="185">
                  <c:v>6.0654897598460461E-2</c:v>
                </c:pt>
                <c:pt idx="186">
                  <c:v>6.0959377473351145E-2</c:v>
                </c:pt>
                <c:pt idx="187">
                  <c:v>6.1422937552095838E-2</c:v>
                </c:pt>
                <c:pt idx="188">
                  <c:v>6.1899488619778772E-2</c:v>
                </c:pt>
                <c:pt idx="189">
                  <c:v>6.2559357290173853E-2</c:v>
                </c:pt>
                <c:pt idx="190">
                  <c:v>6.3028219367267796E-2</c:v>
                </c:pt>
                <c:pt idx="191">
                  <c:v>6.3361714496171423E-2</c:v>
                </c:pt>
                <c:pt idx="192">
                  <c:v>6.4189052995210397E-2</c:v>
                </c:pt>
                <c:pt idx="193">
                  <c:v>6.4674424774359737E-2</c:v>
                </c:pt>
                <c:pt idx="194">
                  <c:v>6.5193990457230525E-2</c:v>
                </c:pt>
                <c:pt idx="195">
                  <c:v>6.5515742462363816E-2</c:v>
                </c:pt>
                <c:pt idx="196">
                  <c:v>6.5852742873826503E-2</c:v>
                </c:pt>
                <c:pt idx="197">
                  <c:v>6.6735280622802082E-2</c:v>
                </c:pt>
                <c:pt idx="198">
                  <c:v>6.7266331930388237E-2</c:v>
                </c:pt>
                <c:pt idx="199">
                  <c:v>6.7605568384887529E-2</c:v>
                </c:pt>
                <c:pt idx="200">
                  <c:v>6.8494179903519942E-2</c:v>
                </c:pt>
                <c:pt idx="201">
                  <c:v>6.9054479501315491E-2</c:v>
                </c:pt>
                <c:pt idx="202">
                  <c:v>6.9410576205110486E-2</c:v>
                </c:pt>
                <c:pt idx="203">
                  <c:v>6.9961198987047821E-2</c:v>
                </c:pt>
                <c:pt idx="204">
                  <c:v>7.0345526500922712E-2</c:v>
                </c:pt>
                <c:pt idx="205">
                  <c:v>7.1304190083095575E-2</c:v>
                </c:pt>
                <c:pt idx="206">
                  <c:v>7.1689522876764847E-2</c:v>
                </c:pt>
                <c:pt idx="207">
                  <c:v>7.2255182709430252E-2</c:v>
                </c:pt>
                <c:pt idx="208">
                  <c:v>7.2669062056674338E-2</c:v>
                </c:pt>
                <c:pt idx="209">
                  <c:v>7.3651918740204977E-2</c:v>
                </c:pt>
                <c:pt idx="210">
                  <c:v>7.44440438776139E-2</c:v>
                </c:pt>
                <c:pt idx="211">
                  <c:v>7.4880286708410668E-2</c:v>
                </c:pt>
                <c:pt idx="212">
                  <c:v>7.5291258554873175E-2</c:v>
                </c:pt>
                <c:pt idx="213">
                  <c:v>7.6300952727798382E-2</c:v>
                </c:pt>
                <c:pt idx="214">
                  <c:v>7.6937640951594263E-2</c:v>
                </c:pt>
                <c:pt idx="215">
                  <c:v>7.7366226467861426E-2</c:v>
                </c:pt>
                <c:pt idx="216">
                  <c:v>7.7994166399730294E-2</c:v>
                </c:pt>
                <c:pt idx="217">
                  <c:v>7.8869558585117266E-2</c:v>
                </c:pt>
                <c:pt idx="218">
                  <c:v>7.9535984898340004E-2</c:v>
                </c:pt>
                <c:pt idx="219">
                  <c:v>8.0001070359536672E-2</c:v>
                </c:pt>
                <c:pt idx="220">
                  <c:v>8.0669417786245701E-2</c:v>
                </c:pt>
                <c:pt idx="221">
                  <c:v>8.1801724062620693E-2</c:v>
                </c:pt>
                <c:pt idx="222">
                  <c:v>8.2235022376006259E-2</c:v>
                </c:pt>
                <c:pt idx="223">
                  <c:v>8.2975817485230197E-2</c:v>
                </c:pt>
                <c:pt idx="224">
                  <c:v>8.3214074153884612E-2</c:v>
                </c:pt>
                <c:pt idx="225">
                  <c:v>8.4151837916966191E-2</c:v>
                </c:pt>
                <c:pt idx="226">
                  <c:v>8.5142535666753033E-2</c:v>
                </c:pt>
                <c:pt idx="227">
                  <c:v>8.5874613052285123E-2</c:v>
                </c:pt>
                <c:pt idx="228">
                  <c:v>8.6418278650152336E-2</c:v>
                </c:pt>
                <c:pt idx="229">
                  <c:v>8.7144599933856884E-2</c:v>
                </c:pt>
                <c:pt idx="230">
                  <c:v>8.7913820997471206E-2</c:v>
                </c:pt>
                <c:pt idx="231">
                  <c:v>8.8908781553314192E-2</c:v>
                </c:pt>
                <c:pt idx="232">
                  <c:v>8.944994717632869E-2</c:v>
                </c:pt>
                <c:pt idx="233">
                  <c:v>9.0236249370423266E-2</c:v>
                </c:pt>
                <c:pt idx="234">
                  <c:v>9.1033999277884498E-2</c:v>
                </c:pt>
                <c:pt idx="235">
                  <c:v>9.1843424362113041E-2</c:v>
                </c:pt>
                <c:pt idx="236">
                  <c:v>9.2649376353744567E-2</c:v>
                </c:pt>
                <c:pt idx="237">
                  <c:v>9.3245492612716113E-2</c:v>
                </c:pt>
                <c:pt idx="238">
                  <c:v>9.4331636970343344E-2</c:v>
                </c:pt>
                <c:pt idx="239">
                  <c:v>9.5753085723437978E-2</c:v>
                </c:pt>
                <c:pt idx="240">
                  <c:v>9.6357928560398251E-2</c:v>
                </c:pt>
                <c:pt idx="241">
                  <c:v>9.7237422561601547E-2</c:v>
                </c:pt>
                <c:pt idx="242">
                  <c:v>9.7885599985296362E-2</c:v>
                </c:pt>
                <c:pt idx="243">
                  <c:v>9.9007288101816568E-2</c:v>
                </c:pt>
                <c:pt idx="244">
                  <c:v>9.9936663642139267E-2</c:v>
                </c:pt>
                <c:pt idx="245">
                  <c:v>0.10058997723978293</c:v>
                </c:pt>
                <c:pt idx="246">
                  <c:v>0.10152976894939156</c:v>
                </c:pt>
                <c:pt idx="247">
                  <c:v>0.10249653952638869</c:v>
                </c:pt>
                <c:pt idx="248">
                  <c:v>0.1036905946800271</c:v>
                </c:pt>
                <c:pt idx="249">
                  <c:v>0.10504778089211128</c:v>
                </c:pt>
                <c:pt idx="250">
                  <c:v>0.10575273560645924</c:v>
                </c:pt>
                <c:pt idx="251">
                  <c:v>0.10715878312398749</c:v>
                </c:pt>
                <c:pt idx="252">
                  <c:v>0.10819518573685132</c:v>
                </c:pt>
                <c:pt idx="253">
                  <c:v>0.10921946387735</c:v>
                </c:pt>
                <c:pt idx="254">
                  <c:v>0.10959626990646507</c:v>
                </c:pt>
                <c:pt idx="255">
                  <c:v>0.1111010720684817</c:v>
                </c:pt>
                <c:pt idx="256">
                  <c:v>0.1124696237948884</c:v>
                </c:pt>
                <c:pt idx="257">
                  <c:v>0.11326971004847168</c:v>
                </c:pt>
                <c:pt idx="258">
                  <c:v>0.11435874769082195</c:v>
                </c:pt>
                <c:pt idx="259">
                  <c:v>0.11549348925680193</c:v>
                </c:pt>
                <c:pt idx="260">
                  <c:v>0.11690824054886116</c:v>
                </c:pt>
                <c:pt idx="261">
                  <c:v>0.11753324583151402</c:v>
                </c:pt>
                <c:pt idx="262">
                  <c:v>0.11868706448020688</c:v>
                </c:pt>
                <c:pt idx="263">
                  <c:v>0.12014705414917405</c:v>
                </c:pt>
                <c:pt idx="264">
                  <c:v>0.12110164656696806</c:v>
                </c:pt>
                <c:pt idx="265">
                  <c:v>0.12231590441932071</c:v>
                </c:pt>
                <c:pt idx="266">
                  <c:v>0.1235627119082109</c:v>
                </c:pt>
                <c:pt idx="267">
                  <c:v>0.12511097138870189</c:v>
                </c:pt>
                <c:pt idx="268">
                  <c:v>0.12612209968768787</c:v>
                </c:pt>
                <c:pt idx="269">
                  <c:v>0.12710361879493207</c:v>
                </c:pt>
                <c:pt idx="270">
                  <c:v>0.12899643724004881</c:v>
                </c:pt>
                <c:pt idx="271">
                  <c:v>0.12978689846779398</c:v>
                </c:pt>
                <c:pt idx="272">
                  <c:v>0.13204144356726105</c:v>
                </c:pt>
                <c:pt idx="273">
                  <c:v>0.13311090517430341</c:v>
                </c:pt>
                <c:pt idx="274">
                  <c:v>0.13425015392536041</c:v>
                </c:pt>
                <c:pt idx="275">
                  <c:v>0.13599183790035488</c:v>
                </c:pt>
                <c:pt idx="276">
                  <c:v>0.13743171988913036</c:v>
                </c:pt>
                <c:pt idx="277">
                  <c:v>0.13896247254095032</c:v>
                </c:pt>
                <c:pt idx="278">
                  <c:v>0.14010443741201456</c:v>
                </c:pt>
                <c:pt idx="279">
                  <c:v>0.14231387361391548</c:v>
                </c:pt>
                <c:pt idx="280">
                  <c:v>0.14456927266571221</c:v>
                </c:pt>
                <c:pt idx="281">
                  <c:v>0.14517384971117872</c:v>
                </c:pt>
                <c:pt idx="282">
                  <c:v>0.14717225626676525</c:v>
                </c:pt>
                <c:pt idx="283">
                  <c:v>0.14847624916532223</c:v>
                </c:pt>
                <c:pt idx="284">
                  <c:v>0.15053497105870461</c:v>
                </c:pt>
                <c:pt idx="285">
                  <c:v>0.1525960671522969</c:v>
                </c:pt>
                <c:pt idx="286">
                  <c:v>0.15406844056861127</c:v>
                </c:pt>
                <c:pt idx="287">
                  <c:v>0.15547003371984774</c:v>
                </c:pt>
                <c:pt idx="288">
                  <c:v>0.15728381699509203</c:v>
                </c:pt>
                <c:pt idx="289">
                  <c:v>0.15882787809849741</c:v>
                </c:pt>
                <c:pt idx="290">
                  <c:v>0.16014793563854338</c:v>
                </c:pt>
                <c:pt idx="291">
                  <c:v>0.1611349803846287</c:v>
                </c:pt>
                <c:pt idx="292">
                  <c:v>0.16175624299446184</c:v>
                </c:pt>
                <c:pt idx="293">
                  <c:v>0.16265134228304523</c:v>
                </c:pt>
                <c:pt idx="294">
                  <c:v>0.16403053287025401</c:v>
                </c:pt>
                <c:pt idx="295">
                  <c:v>0.1650742478051517</c:v>
                </c:pt>
                <c:pt idx="296">
                  <c:v>0.16606371301590359</c:v>
                </c:pt>
                <c:pt idx="297">
                  <c:v>0.16672227660490418</c:v>
                </c:pt>
                <c:pt idx="298">
                  <c:v>0.16775026628248749</c:v>
                </c:pt>
                <c:pt idx="299">
                  <c:v>0.16878510174615341</c:v>
                </c:pt>
                <c:pt idx="300">
                  <c:v>0.17019369970676509</c:v>
                </c:pt>
                <c:pt idx="301">
                  <c:v>0.17128613535643553</c:v>
                </c:pt>
                <c:pt idx="302">
                  <c:v>0.17194688781430797</c:v>
                </c:pt>
                <c:pt idx="303">
                  <c:v>0.17336972048043686</c:v>
                </c:pt>
                <c:pt idx="304">
                  <c:v>0.17404336440531143</c:v>
                </c:pt>
                <c:pt idx="305">
                  <c:v>0.17550995478047032</c:v>
                </c:pt>
                <c:pt idx="306">
                  <c:v>0.1761758786407176</c:v>
                </c:pt>
                <c:pt idx="307">
                  <c:v>0.1776448251730989</c:v>
                </c:pt>
                <c:pt idx="308">
                  <c:v>0.17837216011105261</c:v>
                </c:pt>
                <c:pt idx="309">
                  <c:v>0.18033157908875083</c:v>
                </c:pt>
                <c:pt idx="310">
                  <c:v>0.18105861571986698</c:v>
                </c:pt>
                <c:pt idx="311">
                  <c:v>0.18215044287584359</c:v>
                </c:pt>
                <c:pt idx="312">
                  <c:v>0.1828705858336214</c:v>
                </c:pt>
                <c:pt idx="313">
                  <c:v>0.1838498765250785</c:v>
                </c:pt>
                <c:pt idx="314">
                  <c:v>0.18510002631019709</c:v>
                </c:pt>
                <c:pt idx="315">
                  <c:v>0.1855245757309214</c:v>
                </c:pt>
                <c:pt idx="316">
                  <c:v>0.18639510108361521</c:v>
                </c:pt>
                <c:pt idx="317">
                  <c:v>0.18675685564394875</c:v>
                </c:pt>
                <c:pt idx="318">
                  <c:v>0.18761037234705424</c:v>
                </c:pt>
                <c:pt idx="319">
                  <c:v>0.18891197938906831</c:v>
                </c:pt>
                <c:pt idx="320">
                  <c:v>0.18970438805917525</c:v>
                </c:pt>
                <c:pt idx="321">
                  <c:v>0.19015232896252562</c:v>
                </c:pt>
                <c:pt idx="322">
                  <c:v>0.19095803548295026</c:v>
                </c:pt>
                <c:pt idx="323">
                  <c:v>0.19176146429809784</c:v>
                </c:pt>
                <c:pt idx="324">
                  <c:v>0.19216873736857085</c:v>
                </c:pt>
                <c:pt idx="325">
                  <c:v>0.19343899188775429</c:v>
                </c:pt>
                <c:pt idx="326">
                  <c:v>0.19433555622587639</c:v>
                </c:pt>
                <c:pt idx="327">
                  <c:v>0.19478097945288331</c:v>
                </c:pt>
                <c:pt idx="328">
                  <c:v>0.19522574196617409</c:v>
                </c:pt>
                <c:pt idx="329">
                  <c:v>0.1960298606852848</c:v>
                </c:pt>
                <c:pt idx="330">
                  <c:v>0.19692297716296098</c:v>
                </c:pt>
                <c:pt idx="331">
                  <c:v>0.19822538038544749</c:v>
                </c:pt>
                <c:pt idx="332">
                  <c:v>0.198986059232686</c:v>
                </c:pt>
                <c:pt idx="333">
                  <c:v>0.1994818337924211</c:v>
                </c:pt>
                <c:pt idx="334">
                  <c:v>0.20036604747441991</c:v>
                </c:pt>
                <c:pt idx="335">
                  <c:v>0.20125204653928033</c:v>
                </c:pt>
                <c:pt idx="336">
                  <c:v>0.20245573421765303</c:v>
                </c:pt>
                <c:pt idx="337">
                  <c:v>0.20309290931260068</c:v>
                </c:pt>
                <c:pt idx="338">
                  <c:v>0.20383419332436031</c:v>
                </c:pt>
                <c:pt idx="339">
                  <c:v>0.20552029635664579</c:v>
                </c:pt>
                <c:pt idx="340">
                  <c:v>0.20722024647996126</c:v>
                </c:pt>
                <c:pt idx="341">
                  <c:v>0.20805372697967267</c:v>
                </c:pt>
                <c:pt idx="342">
                  <c:v>0.20945593756333236</c:v>
                </c:pt>
                <c:pt idx="343">
                  <c:v>0.21037123953290848</c:v>
                </c:pt>
                <c:pt idx="344">
                  <c:v>0.21201080245719947</c:v>
                </c:pt>
                <c:pt idx="345">
                  <c:v>0.21289027942261504</c:v>
                </c:pt>
                <c:pt idx="346">
                  <c:v>0.21418293777073269</c:v>
                </c:pt>
                <c:pt idx="347">
                  <c:v>0.21552169258892778</c:v>
                </c:pt>
                <c:pt idx="348">
                  <c:v>0.21680706047693754</c:v>
                </c:pt>
                <c:pt idx="349">
                  <c:v>0.21772486572468577</c:v>
                </c:pt>
                <c:pt idx="350">
                  <c:v>0.21852174779375466</c:v>
                </c:pt>
                <c:pt idx="351">
                  <c:v>0.22085423020000186</c:v>
                </c:pt>
                <c:pt idx="352">
                  <c:v>0.22233085381197928</c:v>
                </c:pt>
                <c:pt idx="353">
                  <c:v>0.22322759731171885</c:v>
                </c:pt>
                <c:pt idx="354">
                  <c:v>0.22463095452473048</c:v>
                </c:pt>
                <c:pt idx="355">
                  <c:v>0.22551519449312837</c:v>
                </c:pt>
                <c:pt idx="356">
                  <c:v>0.22738277520055003</c:v>
                </c:pt>
                <c:pt idx="357">
                  <c:v>0.22875906636618956</c:v>
                </c:pt>
                <c:pt idx="358">
                  <c:v>0.22967265363174663</c:v>
                </c:pt>
                <c:pt idx="359">
                  <c:v>0.23107789096163797</c:v>
                </c:pt>
                <c:pt idx="360">
                  <c:v>0.23252833745990595</c:v>
                </c:pt>
                <c:pt idx="361">
                  <c:v>0.23543846808144611</c:v>
                </c:pt>
                <c:pt idx="362">
                  <c:v>0.23669796287741607</c:v>
                </c:pt>
                <c:pt idx="363">
                  <c:v>0.23801416701809661</c:v>
                </c:pt>
                <c:pt idx="364">
                  <c:v>0.23919207449260044</c:v>
                </c:pt>
                <c:pt idx="365">
                  <c:v>0.24146536851307479</c:v>
                </c:pt>
                <c:pt idx="366">
                  <c:v>0.24384578150423131</c:v>
                </c:pt>
                <c:pt idx="367">
                  <c:v>0.24508816904301511</c:v>
                </c:pt>
                <c:pt idx="368">
                  <c:v>0.24645875995297506</c:v>
                </c:pt>
                <c:pt idx="369">
                  <c:v>0.24828477744909944</c:v>
                </c:pt>
                <c:pt idx="370">
                  <c:v>0.24953414578027308</c:v>
                </c:pt>
                <c:pt idx="371">
                  <c:v>0.25519320927820055</c:v>
                </c:pt>
                <c:pt idx="372">
                  <c:v>0.25624860751946871</c:v>
                </c:pt>
                <c:pt idx="373">
                  <c:v>0.26207038990581827</c:v>
                </c:pt>
                <c:pt idx="374">
                  <c:v>0.26490391818453418</c:v>
                </c:pt>
                <c:pt idx="375">
                  <c:v>0.26789549309391331</c:v>
                </c:pt>
                <c:pt idx="376">
                  <c:v>0.27198170500162394</c:v>
                </c:pt>
                <c:pt idx="377">
                  <c:v>0.2751030368738055</c:v>
                </c:pt>
                <c:pt idx="378">
                  <c:v>0.27883781814169001</c:v>
                </c:pt>
                <c:pt idx="379">
                  <c:v>0.28265175018848177</c:v>
                </c:pt>
                <c:pt idx="380">
                  <c:v>0.2858769652418981</c:v>
                </c:pt>
                <c:pt idx="381">
                  <c:v>0.28988420813952165</c:v>
                </c:pt>
                <c:pt idx="382">
                  <c:v>0.29678265155838712</c:v>
                </c:pt>
                <c:pt idx="383">
                  <c:v>0.30032708173301165</c:v>
                </c:pt>
                <c:pt idx="384">
                  <c:v>0.30458083856912782</c:v>
                </c:pt>
                <c:pt idx="385">
                  <c:v>0.30832892521678562</c:v>
                </c:pt>
                <c:pt idx="386">
                  <c:v>0.31270888727351837</c:v>
                </c:pt>
                <c:pt idx="387">
                  <c:v>0.31711120986166685</c:v>
                </c:pt>
                <c:pt idx="388">
                  <c:v>0.32151187103236378</c:v>
                </c:pt>
                <c:pt idx="389">
                  <c:v>0.32856256007249368</c:v>
                </c:pt>
                <c:pt idx="390">
                  <c:v>0.33253768308456844</c:v>
                </c:pt>
                <c:pt idx="391">
                  <c:v>0.33665344075459708</c:v>
                </c:pt>
                <c:pt idx="392">
                  <c:v>0.34155019373702705</c:v>
                </c:pt>
                <c:pt idx="393">
                  <c:v>0.34660900175645887</c:v>
                </c:pt>
                <c:pt idx="394">
                  <c:v>0.35258369375679127</c:v>
                </c:pt>
                <c:pt idx="395">
                  <c:v>0.35773468690632843</c:v>
                </c:pt>
                <c:pt idx="396">
                  <c:v>0.36306816545655718</c:v>
                </c:pt>
                <c:pt idx="397">
                  <c:v>0.36985455934353267</c:v>
                </c:pt>
                <c:pt idx="398">
                  <c:v>0.37612603770669856</c:v>
                </c:pt>
                <c:pt idx="399">
                  <c:v>0.38181267429462568</c:v>
                </c:pt>
                <c:pt idx="400">
                  <c:v>0.38840999686787037</c:v>
                </c:pt>
                <c:pt idx="401">
                  <c:v>0.39520178626818786</c:v>
                </c:pt>
                <c:pt idx="402">
                  <c:v>0.40498354368333878</c:v>
                </c:pt>
                <c:pt idx="403">
                  <c:v>0.40773717499138085</c:v>
                </c:pt>
                <c:pt idx="404">
                  <c:v>0.41963560221001295</c:v>
                </c:pt>
                <c:pt idx="405">
                  <c:v>0.42735616296867657</c:v>
                </c:pt>
                <c:pt idx="406">
                  <c:v>0.43453659235755793</c:v>
                </c:pt>
                <c:pt idx="407">
                  <c:v>0.44182473825508134</c:v>
                </c:pt>
                <c:pt idx="408">
                  <c:v>0.45034460209878918</c:v>
                </c:pt>
                <c:pt idx="409">
                  <c:v>0.45905959976629934</c:v>
                </c:pt>
                <c:pt idx="410">
                  <c:v>0.47344343222736618</c:v>
                </c:pt>
                <c:pt idx="411">
                  <c:v>0.48196520174230362</c:v>
                </c:pt>
                <c:pt idx="412">
                  <c:v>0.49075752311617477</c:v>
                </c:pt>
                <c:pt idx="413">
                  <c:v>0.50087764630131371</c:v>
                </c:pt>
                <c:pt idx="414">
                  <c:v>0.50996507056213369</c:v>
                </c:pt>
                <c:pt idx="415">
                  <c:v>0.52151048193816685</c:v>
                </c:pt>
                <c:pt idx="416">
                  <c:v>0.53108952233660511</c:v>
                </c:pt>
                <c:pt idx="417">
                  <c:v>0.54080208805714358</c:v>
                </c:pt>
                <c:pt idx="418">
                  <c:v>0.55204111107464093</c:v>
                </c:pt>
                <c:pt idx="419">
                  <c:v>0.56373868303362995</c:v>
                </c:pt>
                <c:pt idx="420">
                  <c:v>0.58086487793221275</c:v>
                </c:pt>
                <c:pt idx="421">
                  <c:v>0.59354034907631936</c:v>
                </c:pt>
                <c:pt idx="422">
                  <c:v>0.60675843434042276</c:v>
                </c:pt>
                <c:pt idx="423">
                  <c:v>0.6205988312354016</c:v>
                </c:pt>
                <c:pt idx="424">
                  <c:v>0.63370861798781752</c:v>
                </c:pt>
                <c:pt idx="425">
                  <c:v>0.64960818726202951</c:v>
                </c:pt>
                <c:pt idx="426">
                  <c:v>0.66380815741751753</c:v>
                </c:pt>
                <c:pt idx="427">
                  <c:v>0.68005845349326877</c:v>
                </c:pt>
                <c:pt idx="428">
                  <c:v>0.70397276784698071</c:v>
                </c:pt>
                <c:pt idx="429">
                  <c:v>0.72169155572018306</c:v>
                </c:pt>
                <c:pt idx="430">
                  <c:v>0.7404040218788116</c:v>
                </c:pt>
                <c:pt idx="431">
                  <c:v>0.75977699956535771</c:v>
                </c:pt>
                <c:pt idx="432">
                  <c:v>0.78084945007055095</c:v>
                </c:pt>
                <c:pt idx="433">
                  <c:v>0.8029573802027864</c:v>
                </c:pt>
                <c:pt idx="434">
                  <c:v>0.82751454082955456</c:v>
                </c:pt>
                <c:pt idx="435">
                  <c:v>0.85043011801475155</c:v>
                </c:pt>
                <c:pt idx="436">
                  <c:v>0.89278332767312663</c:v>
                </c:pt>
                <c:pt idx="437">
                  <c:v>0.92369463913493022</c:v>
                </c:pt>
                <c:pt idx="438">
                  <c:v>0.95518419535521226</c:v>
                </c:pt>
                <c:pt idx="439">
                  <c:v>0.98674588880904079</c:v>
                </c:pt>
                <c:pt idx="440">
                  <c:v>1.0204417137831538</c:v>
                </c:pt>
                <c:pt idx="441">
                  <c:v>1.0560066552485934</c:v>
                </c:pt>
                <c:pt idx="442">
                  <c:v>1.0962665811662429</c:v>
                </c:pt>
                <c:pt idx="443">
                  <c:v>1.1390587164868353</c:v>
                </c:pt>
                <c:pt idx="444">
                  <c:v>1.1865476255054601</c:v>
                </c:pt>
                <c:pt idx="445">
                  <c:v>1.2335321008209377</c:v>
                </c:pt>
                <c:pt idx="446">
                  <c:v>1.2844920862927811</c:v>
                </c:pt>
                <c:pt idx="447">
                  <c:v>1.3397687750686966</c:v>
                </c:pt>
                <c:pt idx="448">
                  <c:v>1.4331608746233742</c:v>
                </c:pt>
                <c:pt idx="449">
                  <c:v>1.5013347398529107</c:v>
                </c:pt>
                <c:pt idx="450">
                  <c:v>1.5731917915163278</c:v>
                </c:pt>
                <c:pt idx="451">
                  <c:v>1.6519686311736179</c:v>
                </c:pt>
                <c:pt idx="452">
                  <c:v>1.7383112389706279</c:v>
                </c:pt>
                <c:pt idx="453">
                  <c:v>1.8422426917172541</c:v>
                </c:pt>
                <c:pt idx="454">
                  <c:v>1.9455634168460485</c:v>
                </c:pt>
                <c:pt idx="455">
                  <c:v>2.1326484494353117</c:v>
                </c:pt>
                <c:pt idx="456">
                  <c:v>2.1644497160474794</c:v>
                </c:pt>
                <c:pt idx="457">
                  <c:v>2.2551428903602191</c:v>
                </c:pt>
                <c:pt idx="458">
                  <c:v>2.3268657021756427</c:v>
                </c:pt>
                <c:pt idx="459">
                  <c:v>2.3951429235042818</c:v>
                </c:pt>
                <c:pt idx="460">
                  <c:v>2.4707154073658177</c:v>
                </c:pt>
                <c:pt idx="461">
                  <c:v>2.5506940103782529</c:v>
                </c:pt>
                <c:pt idx="462">
                  <c:v>2.6311744975526783</c:v>
                </c:pt>
                <c:pt idx="463">
                  <c:v>2.7166179648371158</c:v>
                </c:pt>
                <c:pt idx="464">
                  <c:v>2.8161842059621236</c:v>
                </c:pt>
                <c:pt idx="465">
                  <c:v>2.8550062260758398</c:v>
                </c:pt>
                <c:pt idx="466">
                  <c:v>2.8118362780442565</c:v>
                </c:pt>
                <c:pt idx="467">
                  <c:v>2.8073054132720907</c:v>
                </c:pt>
                <c:pt idx="468">
                  <c:v>2.854669269947848</c:v>
                </c:pt>
                <c:pt idx="469">
                  <c:v>2.8069630310208566</c:v>
                </c:pt>
                <c:pt idx="470">
                  <c:v>2.8073131869382277</c:v>
                </c:pt>
                <c:pt idx="471">
                  <c:v>2.8113270297839108</c:v>
                </c:pt>
                <c:pt idx="472">
                  <c:v>2.8073131869382277</c:v>
                </c:pt>
                <c:pt idx="473">
                  <c:v>2.8111596623997026</c:v>
                </c:pt>
                <c:pt idx="474">
                  <c:v>2.8071459010539828</c:v>
                </c:pt>
                <c:pt idx="475">
                  <c:v>2.8113347687192789</c:v>
                </c:pt>
                <c:pt idx="476">
                  <c:v>2.8113192313334676</c:v>
                </c:pt>
                <c:pt idx="477">
                  <c:v>2.8113270297839108</c:v>
                </c:pt>
                <c:pt idx="478">
                  <c:v>2.8111596623997026</c:v>
                </c:pt>
                <c:pt idx="479">
                  <c:v>2.8069707947344114</c:v>
                </c:pt>
                <c:pt idx="480">
                  <c:v>2.8069707947344114</c:v>
                </c:pt>
                <c:pt idx="481">
                  <c:v>2.8109844497293031</c:v>
                </c:pt>
                <c:pt idx="482">
                  <c:v>2.8111596623997026</c:v>
                </c:pt>
                <c:pt idx="483">
                  <c:v>2.8111596623997026</c:v>
                </c:pt>
                <c:pt idx="484">
                  <c:v>2.8113347687192789</c:v>
                </c:pt>
                <c:pt idx="485">
                  <c:v>2.8111596623997026</c:v>
                </c:pt>
                <c:pt idx="486">
                  <c:v>2.8113347687192789</c:v>
                </c:pt>
                <c:pt idx="487">
                  <c:v>2.8111596623997026</c:v>
                </c:pt>
                <c:pt idx="488">
                  <c:v>2.8153485300649943</c:v>
                </c:pt>
                <c:pt idx="489">
                  <c:v>2.8069707947344114</c:v>
                </c:pt>
                <c:pt idx="490">
                  <c:v>2.8111596623997026</c:v>
                </c:pt>
                <c:pt idx="491">
                  <c:v>2.7648182917792634</c:v>
                </c:pt>
                <c:pt idx="492">
                  <c:v>2.8151733173945948</c:v>
                </c:pt>
                <c:pt idx="493">
                  <c:v>2.8151733173945948</c:v>
                </c:pt>
                <c:pt idx="494">
                  <c:v>2.8151733173945948</c:v>
                </c:pt>
                <c:pt idx="495">
                  <c:v>2.7649921629467427</c:v>
                </c:pt>
                <c:pt idx="496">
                  <c:v>2.8151733173945948</c:v>
                </c:pt>
                <c:pt idx="497">
                  <c:v>2.8113347687192789</c:v>
                </c:pt>
                <c:pt idx="498">
                  <c:v>2.8111596623997026</c:v>
                </c:pt>
                <c:pt idx="499">
                  <c:v>2.8111596623997026</c:v>
                </c:pt>
                <c:pt idx="500">
                  <c:v>2.8109844497293031</c:v>
                </c:pt>
                <c:pt idx="501">
                  <c:v>2.7649921629467427</c:v>
                </c:pt>
                <c:pt idx="502">
                  <c:v>2.7691101775820104</c:v>
                </c:pt>
                <c:pt idx="503">
                  <c:v>2.7649921629467427</c:v>
                </c:pt>
                <c:pt idx="504">
                  <c:v>2.7608664440402197</c:v>
                </c:pt>
                <c:pt idx="505">
                  <c:v>2.7608664440402197</c:v>
                </c:pt>
                <c:pt idx="506">
                  <c:v>2.760518596067814</c:v>
                </c:pt>
                <c:pt idx="507">
                  <c:v>2.7610402096711382</c:v>
                </c:pt>
                <c:pt idx="508">
                  <c:v>2.7651582488948812</c:v>
                </c:pt>
                <c:pt idx="509">
                  <c:v>2.7610402096711382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7D-4C05-8640-034E9C0AF3BE}"/>
            </c:ext>
          </c:extLst>
        </c:ser>
        <c:ser>
          <c:idx val="1"/>
          <c:order val="1"/>
          <c:tx>
            <c:v>1043 bar</c:v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'1043 bar'!$V$108:$V$600</c:f>
              <c:numCache>
                <c:formatCode>General</c:formatCode>
                <c:ptCount val="493"/>
                <c:pt idx="0">
                  <c:v>0.61873120474045462</c:v>
                </c:pt>
                <c:pt idx="1">
                  <c:v>0.61850586969502563</c:v>
                </c:pt>
                <c:pt idx="2">
                  <c:v>0.61973744582805612</c:v>
                </c:pt>
                <c:pt idx="3">
                  <c:v>0.62048750067327862</c:v>
                </c:pt>
                <c:pt idx="4">
                  <c:v>0.6216663047327261</c:v>
                </c:pt>
                <c:pt idx="5">
                  <c:v>0.6227406374774187</c:v>
                </c:pt>
                <c:pt idx="6">
                  <c:v>0.62315997693384184</c:v>
                </c:pt>
                <c:pt idx="7">
                  <c:v>0.62255053428233886</c:v>
                </c:pt>
                <c:pt idx="8">
                  <c:v>0.62256024343998961</c:v>
                </c:pt>
                <c:pt idx="9">
                  <c:v>0.62266007797479805</c:v>
                </c:pt>
                <c:pt idx="10">
                  <c:v>0.622988990209286</c:v>
                </c:pt>
                <c:pt idx="11">
                  <c:v>0.62277940674745713</c:v>
                </c:pt>
                <c:pt idx="12">
                  <c:v>0.622889058707635</c:v>
                </c:pt>
                <c:pt idx="13">
                  <c:v>0.62319873374242263</c:v>
                </c:pt>
                <c:pt idx="14">
                  <c:v>0.62339890383983732</c:v>
                </c:pt>
                <c:pt idx="15">
                  <c:v>0.62329879453172765</c:v>
                </c:pt>
                <c:pt idx="16">
                  <c:v>0.6234990617025199</c:v>
                </c:pt>
                <c:pt idx="17">
                  <c:v>0.62350877926089865</c:v>
                </c:pt>
                <c:pt idx="18">
                  <c:v>0.62370920849738998</c:v>
                </c:pt>
                <c:pt idx="19">
                  <c:v>0.6234990617025199</c:v>
                </c:pt>
                <c:pt idx="20">
                  <c:v>0.62360896957441714</c:v>
                </c:pt>
                <c:pt idx="21">
                  <c:v>0.6237189245013669</c:v>
                </c:pt>
                <c:pt idx="22">
                  <c:v>0.6237189245013669</c:v>
                </c:pt>
                <c:pt idx="23">
                  <c:v>0.62393897563669842</c:v>
                </c:pt>
                <c:pt idx="24">
                  <c:v>0.62403931207483343</c:v>
                </c:pt>
                <c:pt idx="25">
                  <c:v>0.62412998434545464</c:v>
                </c:pt>
                <c:pt idx="26">
                  <c:v>0.62413969721563534</c:v>
                </c:pt>
                <c:pt idx="27">
                  <c:v>0.62412998434545464</c:v>
                </c:pt>
                <c:pt idx="28">
                  <c:v>0.62413969721563534</c:v>
                </c:pt>
                <c:pt idx="29">
                  <c:v>0.6244508402915202</c:v>
                </c:pt>
                <c:pt idx="30">
                  <c:v>0.62433093328471156</c:v>
                </c:pt>
                <c:pt idx="31">
                  <c:v>0.62444114521365202</c:v>
                </c:pt>
                <c:pt idx="32">
                  <c:v>0.62455140437304213</c:v>
                </c:pt>
                <c:pt idx="33">
                  <c:v>0.62455140437304213</c:v>
                </c:pt>
                <c:pt idx="34">
                  <c:v>0.6244508402915202</c:v>
                </c:pt>
                <c:pt idx="35">
                  <c:v>0.62454172552490961</c:v>
                </c:pt>
                <c:pt idx="36">
                  <c:v>0.62444114521365202</c:v>
                </c:pt>
                <c:pt idx="37">
                  <c:v>0.62455140437304213</c:v>
                </c:pt>
                <c:pt idx="38">
                  <c:v>0.62433093328471156</c:v>
                </c:pt>
                <c:pt idx="39">
                  <c:v>0.62465201732042896</c:v>
                </c:pt>
                <c:pt idx="40">
                  <c:v>0.62444114521365202</c:v>
                </c:pt>
                <c:pt idx="41">
                  <c:v>0.62455140437304213</c:v>
                </c:pt>
                <c:pt idx="42">
                  <c:v>0.62466171079208277</c:v>
                </c:pt>
                <c:pt idx="43">
                  <c:v>0.62433093328471156</c:v>
                </c:pt>
                <c:pt idx="44">
                  <c:v>0.62465201732042896</c:v>
                </c:pt>
                <c:pt idx="45">
                  <c:v>0.62465201732042896</c:v>
                </c:pt>
                <c:pt idx="46">
                  <c:v>0.62476235639327815</c:v>
                </c:pt>
                <c:pt idx="47">
                  <c:v>0.62454172552490961</c:v>
                </c:pt>
                <c:pt idx="48">
                  <c:v>0.62466171079208277</c:v>
                </c:pt>
                <c:pt idx="49">
                  <c:v>0.62465201732042896</c:v>
                </c:pt>
                <c:pt idx="50">
                  <c:v>0.62455140437304213</c:v>
                </c:pt>
                <c:pt idx="51">
                  <c:v>0.62465201732042896</c:v>
                </c:pt>
                <c:pt idx="52">
                  <c:v>0.62465201732042896</c:v>
                </c:pt>
                <c:pt idx="53">
                  <c:v>0.62465201732042896</c:v>
                </c:pt>
                <c:pt idx="54">
                  <c:v>0.62476235639327815</c:v>
                </c:pt>
                <c:pt idx="55">
                  <c:v>0.62497346998585668</c:v>
                </c:pt>
                <c:pt idx="56">
                  <c:v>0.62475267916978383</c:v>
                </c:pt>
                <c:pt idx="57">
                  <c:v>0.62475267916978383</c:v>
                </c:pt>
                <c:pt idx="58">
                  <c:v>0.62464235471890661</c:v>
                </c:pt>
                <c:pt idx="59">
                  <c:v>0.62475267916978383</c:v>
                </c:pt>
                <c:pt idx="60">
                  <c:v>0.62486305091568195</c:v>
                </c:pt>
                <c:pt idx="61">
                  <c:v>0.62485338995724449</c:v>
                </c:pt>
                <c:pt idx="62">
                  <c:v>0.62496379439545102</c:v>
                </c:pt>
                <c:pt idx="63">
                  <c:v>0.62518474532713686</c:v>
                </c:pt>
                <c:pt idx="64">
                  <c:v>0.62474303283176591</c:v>
                </c:pt>
                <c:pt idx="65">
                  <c:v>0.62495414971898955</c:v>
                </c:pt>
                <c:pt idx="66">
                  <c:v>0.62485338995724449</c:v>
                </c:pt>
                <c:pt idx="67">
                  <c:v>0.62506458686877764</c:v>
                </c:pt>
                <c:pt idx="68">
                  <c:v>0.62516542837189026</c:v>
                </c:pt>
                <c:pt idx="69">
                  <c:v>0.62516542837189026</c:v>
                </c:pt>
                <c:pt idx="70">
                  <c:v>0.62505495849122861</c:v>
                </c:pt>
                <c:pt idx="71">
                  <c:v>0.62495414971898955</c:v>
                </c:pt>
                <c:pt idx="72">
                  <c:v>0.62537686896712097</c:v>
                </c:pt>
                <c:pt idx="73">
                  <c:v>0.62516542837189026</c:v>
                </c:pt>
                <c:pt idx="74">
                  <c:v>0.62516542837189026</c:v>
                </c:pt>
                <c:pt idx="75">
                  <c:v>0.62504536104527864</c:v>
                </c:pt>
                <c:pt idx="76">
                  <c:v>0.62537686896712097</c:v>
                </c:pt>
                <c:pt idx="77">
                  <c:v>0.62548746641774733</c:v>
                </c:pt>
                <c:pt idx="78">
                  <c:v>0.62580987463750259</c:v>
                </c:pt>
                <c:pt idx="79">
                  <c:v>0.62570880371012894</c:v>
                </c:pt>
                <c:pt idx="80">
                  <c:v>0.62602180041799382</c:v>
                </c:pt>
                <c:pt idx="81">
                  <c:v>0.62624355445481372</c:v>
                </c:pt>
                <c:pt idx="82">
                  <c:v>0.62613265363274895</c:v>
                </c:pt>
                <c:pt idx="83">
                  <c:v>0.62624355445481372</c:v>
                </c:pt>
                <c:pt idx="84">
                  <c:v>0.6264654990389219</c:v>
                </c:pt>
                <c:pt idx="85">
                  <c:v>0.62668763440668018</c:v>
                </c:pt>
                <c:pt idx="86">
                  <c:v>0.62679877370839665</c:v>
                </c:pt>
                <c:pt idx="87">
                  <c:v>0.62690020678410785</c:v>
                </c:pt>
                <c:pt idx="88">
                  <c:v>0.62690996079483763</c:v>
                </c:pt>
                <c:pt idx="89">
                  <c:v>0.62701142691116862</c:v>
                </c:pt>
                <c:pt idx="90">
                  <c:v>0.62722424352960204</c:v>
                </c:pt>
                <c:pt idx="91">
                  <c:v>0.62711294249203309</c:v>
                </c:pt>
                <c:pt idx="92">
                  <c:v>0.62711294249203309</c:v>
                </c:pt>
                <c:pt idx="93">
                  <c:v>0.6272438090591913</c:v>
                </c:pt>
                <c:pt idx="94">
                  <c:v>0.6274469892746305</c:v>
                </c:pt>
                <c:pt idx="95">
                  <c:v>0.6274469892746305</c:v>
                </c:pt>
                <c:pt idx="96">
                  <c:v>0.62755843404158318</c:v>
                </c:pt>
                <c:pt idx="97">
                  <c:v>0.6275682456260756</c:v>
                </c:pt>
                <c:pt idx="98">
                  <c:v>0.62745678604004151</c:v>
                </c:pt>
                <c:pt idx="99">
                  <c:v>0.62789305627765668</c:v>
                </c:pt>
                <c:pt idx="100">
                  <c:v>0.62767975319318592</c:v>
                </c:pt>
                <c:pt idx="101">
                  <c:v>0.62779130877118805</c:v>
                </c:pt>
                <c:pt idx="102">
                  <c:v>0.62811637801277398</c:v>
                </c:pt>
                <c:pt idx="103">
                  <c:v>0.62789305627765668</c:v>
                </c:pt>
                <c:pt idx="104">
                  <c:v>0.62789305627765668</c:v>
                </c:pt>
                <c:pt idx="105">
                  <c:v>0.62779130877118805</c:v>
                </c:pt>
                <c:pt idx="106">
                  <c:v>0.62790291238992824</c:v>
                </c:pt>
                <c:pt idx="107">
                  <c:v>0.62800469310086204</c:v>
                </c:pt>
                <c:pt idx="108">
                  <c:v>0.62821824162410023</c:v>
                </c:pt>
                <c:pt idx="109">
                  <c:v>0.62821824162410023</c:v>
                </c:pt>
                <c:pt idx="110">
                  <c:v>0.62844182237258595</c:v>
                </c:pt>
                <c:pt idx="111">
                  <c:v>0.62834980786999828</c:v>
                </c:pt>
                <c:pt idx="112">
                  <c:v>0.62844182237258595</c:v>
                </c:pt>
                <c:pt idx="113">
                  <c:v>0.6284319545210918</c:v>
                </c:pt>
                <c:pt idx="114">
                  <c:v>0.62876764246305794</c:v>
                </c:pt>
                <c:pt idx="115">
                  <c:v>0.62887963495342847</c:v>
                </c:pt>
                <c:pt idx="116">
                  <c:v>0.62865569824756484</c:v>
                </c:pt>
                <c:pt idx="117">
                  <c:v>0.62888956246962791</c:v>
                </c:pt>
                <c:pt idx="118">
                  <c:v>0.62887963495342847</c:v>
                </c:pt>
                <c:pt idx="119">
                  <c:v>0.62866559590773652</c:v>
                </c:pt>
                <c:pt idx="120">
                  <c:v>0.62888956246962791</c:v>
                </c:pt>
                <c:pt idx="121">
                  <c:v>0.62899167574873638</c:v>
                </c:pt>
                <c:pt idx="122">
                  <c:v>0.62900161821073275</c:v>
                </c:pt>
                <c:pt idx="123">
                  <c:v>0.62909383889797388</c:v>
                </c:pt>
                <c:pt idx="124">
                  <c:v>0.62919605195438388</c:v>
                </c:pt>
                <c:pt idx="125">
                  <c:v>0.62930820792259601</c:v>
                </c:pt>
                <c:pt idx="126">
                  <c:v>0.62919605195438388</c:v>
                </c:pt>
                <c:pt idx="127">
                  <c:v>0.62920596143733576</c:v>
                </c:pt>
                <c:pt idx="128">
                  <c:v>0.62921590237453529</c:v>
                </c:pt>
                <c:pt idx="129">
                  <c:v>0.62942041229246581</c:v>
                </c:pt>
                <c:pt idx="130">
                  <c:v>0.62953266509415706</c:v>
                </c:pt>
                <c:pt idx="131">
                  <c:v>0.62953266509415706</c:v>
                </c:pt>
                <c:pt idx="132">
                  <c:v>0.62931813236008793</c:v>
                </c:pt>
                <c:pt idx="133">
                  <c:v>0.62932808826527353</c:v>
                </c:pt>
                <c:pt idx="134">
                  <c:v>0.62963502849573894</c:v>
                </c:pt>
                <c:pt idx="135">
                  <c:v>0.62953266509415706</c:v>
                </c:pt>
                <c:pt idx="136">
                  <c:v>0.62952274220878313</c:v>
                </c:pt>
                <c:pt idx="137">
                  <c:v>0.6296449663578626</c:v>
                </c:pt>
                <c:pt idx="138">
                  <c:v>0.62965493573031373</c:v>
                </c:pt>
                <c:pt idx="139">
                  <c:v>0.62963502849573894</c:v>
                </c:pt>
                <c:pt idx="140">
                  <c:v>0.62985974654084809</c:v>
                </c:pt>
                <c:pt idx="141">
                  <c:v>0.62975731611379615</c:v>
                </c:pt>
                <c:pt idx="142">
                  <c:v>0.62985974654084809</c:v>
                </c:pt>
                <c:pt idx="143">
                  <c:v>0.62997217835948605</c:v>
                </c:pt>
                <c:pt idx="144">
                  <c:v>0.63019718774033151</c:v>
                </c:pt>
                <c:pt idx="145">
                  <c:v>0.62976730048838359</c:v>
                </c:pt>
                <c:pt idx="146">
                  <c:v>0.63008465874921182</c:v>
                </c:pt>
                <c:pt idx="147">
                  <c:v>0.62975731611379615</c:v>
                </c:pt>
                <c:pt idx="148">
                  <c:v>0.62997217835948605</c:v>
                </c:pt>
                <c:pt idx="149">
                  <c:v>0.62975731611379615</c:v>
                </c:pt>
                <c:pt idx="150">
                  <c:v>0.63009465663749986</c:v>
                </c:pt>
                <c:pt idx="151">
                  <c:v>0.63019718774033151</c:v>
                </c:pt>
                <c:pt idx="152">
                  <c:v>0.63019718774033151</c:v>
                </c:pt>
                <c:pt idx="153">
                  <c:v>0.63008465874921182</c:v>
                </c:pt>
                <c:pt idx="154">
                  <c:v>0.63018720639571923</c:v>
                </c:pt>
                <c:pt idx="155">
                  <c:v>0.63029976898374263</c:v>
                </c:pt>
                <c:pt idx="156">
                  <c:v>0.6304123802218865</c:v>
                </c:pt>
                <c:pt idx="157">
                  <c:v>0.6304024004050266</c:v>
                </c:pt>
                <c:pt idx="158">
                  <c:v>0.63030976536317807</c:v>
                </c:pt>
                <c:pt idx="159">
                  <c:v>0.63062773885078305</c:v>
                </c:pt>
                <c:pt idx="160">
                  <c:v>0.63029976898374263</c:v>
                </c:pt>
                <c:pt idx="161">
                  <c:v>0.63073048781625352</c:v>
                </c:pt>
                <c:pt idx="162">
                  <c:v>0.63074048115244363</c:v>
                </c:pt>
                <c:pt idx="163">
                  <c:v>0.63073048781625352</c:v>
                </c:pt>
                <c:pt idx="164">
                  <c:v>0.63083328707434272</c:v>
                </c:pt>
                <c:pt idx="165">
                  <c:v>0.63084326381007405</c:v>
                </c:pt>
                <c:pt idx="166">
                  <c:v>0.63085327221386689</c:v>
                </c:pt>
                <c:pt idx="167">
                  <c:v>0.63095608858212082</c:v>
                </c:pt>
                <c:pt idx="168">
                  <c:v>0.63116187235424404</c:v>
                </c:pt>
                <c:pt idx="169">
                  <c:v>0.63107900073787371</c:v>
                </c:pt>
                <c:pt idx="170">
                  <c:v>0.63119193826145836</c:v>
                </c:pt>
                <c:pt idx="171">
                  <c:v>0.63118188458283042</c:v>
                </c:pt>
                <c:pt idx="172">
                  <c:v>0.63106896216287278</c:v>
                </c:pt>
                <c:pt idx="173">
                  <c:v>0.63106896216287278</c:v>
                </c:pt>
                <c:pt idx="174">
                  <c:v>0.63129485587252254</c:v>
                </c:pt>
                <c:pt idx="175">
                  <c:v>0.63139782387653764</c:v>
                </c:pt>
                <c:pt idx="176">
                  <c:v>0.63128481880064502</c:v>
                </c:pt>
                <c:pt idx="177">
                  <c:v>0.63129485587252254</c:v>
                </c:pt>
                <c:pt idx="178">
                  <c:v>0.63119193826145836</c:v>
                </c:pt>
                <c:pt idx="179">
                  <c:v>0.63139782387653764</c:v>
                </c:pt>
                <c:pt idx="180">
                  <c:v>0.63151087787125437</c:v>
                </c:pt>
                <c:pt idx="181">
                  <c:v>0.63151087787125437</c:v>
                </c:pt>
                <c:pt idx="182">
                  <c:v>0.63162398081538984</c:v>
                </c:pt>
                <c:pt idx="183">
                  <c:v>0.63173713273956389</c:v>
                </c:pt>
                <c:pt idx="184">
                  <c:v>0.63185033367442089</c:v>
                </c:pt>
                <c:pt idx="185">
                  <c:v>0.63173713273956389</c:v>
                </c:pt>
                <c:pt idx="186">
                  <c:v>0.63174723034008873</c:v>
                </c:pt>
                <c:pt idx="187">
                  <c:v>0.63196358365063043</c:v>
                </c:pt>
                <c:pt idx="188">
                  <c:v>0.6319534875198155</c:v>
                </c:pt>
                <c:pt idx="189">
                  <c:v>0.63196358365063043</c:v>
                </c:pt>
                <c:pt idx="190">
                  <c:v>0.63206677139523459</c:v>
                </c:pt>
                <c:pt idx="191">
                  <c:v>0.63206677139523459</c:v>
                </c:pt>
                <c:pt idx="192">
                  <c:v>0.63206677139523459</c:v>
                </c:pt>
                <c:pt idx="193">
                  <c:v>0.6321902308499272</c:v>
                </c:pt>
                <c:pt idx="194">
                  <c:v>0.63206677139523459</c:v>
                </c:pt>
                <c:pt idx="195">
                  <c:v>0.63207688269889306</c:v>
                </c:pt>
                <c:pt idx="196">
                  <c:v>0.63228337661287815</c:v>
                </c:pt>
                <c:pt idx="197">
                  <c:v>0.6321902308499272</c:v>
                </c:pt>
                <c:pt idx="198">
                  <c:v>0.6321801043613291</c:v>
                </c:pt>
                <c:pt idx="199">
                  <c:v>0.6325001495123892</c:v>
                </c:pt>
                <c:pt idx="200">
                  <c:v>0.6325001495123892</c:v>
                </c:pt>
                <c:pt idx="201">
                  <c:v>0.6325001495123892</c:v>
                </c:pt>
                <c:pt idx="202">
                  <c:v>0.63284079483622113</c:v>
                </c:pt>
                <c:pt idx="203">
                  <c:v>0.63251025787211845</c:v>
                </c:pt>
                <c:pt idx="204">
                  <c:v>0.63284079483622113</c:v>
                </c:pt>
                <c:pt idx="205">
                  <c:v>0.63295444180045568</c:v>
                </c:pt>
                <c:pt idx="206">
                  <c:v>0.63305798551646719</c:v>
                </c:pt>
                <c:pt idx="207">
                  <c:v>0.63295444180045568</c:v>
                </c:pt>
                <c:pt idx="208">
                  <c:v>0.63317171588446242</c:v>
                </c:pt>
                <c:pt idx="209">
                  <c:v>0.63338915837609444</c:v>
                </c:pt>
                <c:pt idx="210">
                  <c:v>0.63307832258898256</c:v>
                </c:pt>
                <c:pt idx="211">
                  <c:v>0.6335030216490648</c:v>
                </c:pt>
                <c:pt idx="212">
                  <c:v>0.63351320328817184</c:v>
                </c:pt>
                <c:pt idx="213">
                  <c:v>0.63351320328817184</c:v>
                </c:pt>
                <c:pt idx="214">
                  <c:v>0.6335030216490648</c:v>
                </c:pt>
                <c:pt idx="215">
                  <c:v>0.63373089655625148</c:v>
                </c:pt>
                <c:pt idx="216">
                  <c:v>0.63339932473933769</c:v>
                </c:pt>
                <c:pt idx="217">
                  <c:v>0.63373089655625148</c:v>
                </c:pt>
                <c:pt idx="218">
                  <c:v>0.63394875868559752</c:v>
                </c:pt>
                <c:pt idx="219">
                  <c:v>0.63383471276365533</c:v>
                </c:pt>
                <c:pt idx="220">
                  <c:v>0.63406285416298169</c:v>
                </c:pt>
                <c:pt idx="221">
                  <c:v>0.63428096921108468</c:v>
                </c:pt>
                <c:pt idx="222">
                  <c:v>0.63429119390860533</c:v>
                </c:pt>
                <c:pt idx="223">
                  <c:v>0.63461356657883605</c:v>
                </c:pt>
                <c:pt idx="224">
                  <c:v>0.6344992535843289</c:v>
                </c:pt>
                <c:pt idx="225">
                  <c:v>0.63461356657883605</c:v>
                </c:pt>
                <c:pt idx="226">
                  <c:v>0.63462380519912931</c:v>
                </c:pt>
                <c:pt idx="227">
                  <c:v>0.63483210456470485</c:v>
                </c:pt>
                <c:pt idx="228">
                  <c:v>0.63484234175310095</c:v>
                </c:pt>
                <c:pt idx="229">
                  <c:v>0.63494655142719503</c:v>
                </c:pt>
                <c:pt idx="230">
                  <c:v>0.6351653434436656</c:v>
                </c:pt>
                <c:pt idx="231">
                  <c:v>0.63538430552932268</c:v>
                </c:pt>
                <c:pt idx="232">
                  <c:v>0.63550923597564735</c:v>
                </c:pt>
                <c:pt idx="233">
                  <c:v>0.6359478372606836</c:v>
                </c:pt>
                <c:pt idx="234">
                  <c:v>0.63595813182409211</c:v>
                </c:pt>
                <c:pt idx="235">
                  <c:v>0.63584326657583634</c:v>
                </c:pt>
                <c:pt idx="236">
                  <c:v>0.63607304712999402</c:v>
                </c:pt>
                <c:pt idx="237">
                  <c:v>0.63628237844336821</c:v>
                </c:pt>
                <c:pt idx="238">
                  <c:v>0.63628237844336821</c:v>
                </c:pt>
                <c:pt idx="239">
                  <c:v>0.63662763300676373</c:v>
                </c:pt>
                <c:pt idx="240">
                  <c:v>0.63673248006888461</c:v>
                </c:pt>
                <c:pt idx="241">
                  <c:v>0.63684770005966274</c:v>
                </c:pt>
                <c:pt idx="242">
                  <c:v>0.63695263353676546</c:v>
                </c:pt>
                <c:pt idx="243">
                  <c:v>0.63717295856651435</c:v>
                </c:pt>
                <c:pt idx="244">
                  <c:v>0.63729869965535935</c:v>
                </c:pt>
                <c:pt idx="245">
                  <c:v>0.63785565965965585</c:v>
                </c:pt>
                <c:pt idx="246">
                  <c:v>0.63785565965965585</c:v>
                </c:pt>
                <c:pt idx="247">
                  <c:v>0.6379713369630724</c:v>
                </c:pt>
                <c:pt idx="248">
                  <c:v>0.63819243280813909</c:v>
                </c:pt>
                <c:pt idx="249">
                  <c:v>0.63875112734104256</c:v>
                </c:pt>
                <c:pt idx="250">
                  <c:v>0.63875112734104256</c:v>
                </c:pt>
                <c:pt idx="251">
                  <c:v>0.63898324932779893</c:v>
                </c:pt>
                <c:pt idx="252">
                  <c:v>0.63965983615631683</c:v>
                </c:pt>
                <c:pt idx="253">
                  <c:v>0.63955394353079165</c:v>
                </c:pt>
                <c:pt idx="254">
                  <c:v>0.64010479309864254</c:v>
                </c:pt>
                <c:pt idx="255">
                  <c:v>0.64011527368628596</c:v>
                </c:pt>
                <c:pt idx="256">
                  <c:v>0.64090087147093822</c:v>
                </c:pt>
                <c:pt idx="257">
                  <c:v>0.64091139665248631</c:v>
                </c:pt>
                <c:pt idx="258">
                  <c:v>0.64158196466201722</c:v>
                </c:pt>
                <c:pt idx="259">
                  <c:v>0.64180583801035884</c:v>
                </c:pt>
                <c:pt idx="260">
                  <c:v>0.64214724867552175</c:v>
                </c:pt>
                <c:pt idx="261">
                  <c:v>0.64271363726645236</c:v>
                </c:pt>
                <c:pt idx="262">
                  <c:v>0.64304555516378337</c:v>
                </c:pt>
                <c:pt idx="263">
                  <c:v>0.6431845070772515</c:v>
                </c:pt>
                <c:pt idx="264">
                  <c:v>0.64384974046344268</c:v>
                </c:pt>
                <c:pt idx="265">
                  <c:v>0.64430119021517396</c:v>
                </c:pt>
                <c:pt idx="266">
                  <c:v>0.64476395255769414</c:v>
                </c:pt>
                <c:pt idx="267">
                  <c:v>0.64534611259696661</c:v>
                </c:pt>
                <c:pt idx="268">
                  <c:v>0.6459080984454042</c:v>
                </c:pt>
                <c:pt idx="269">
                  <c:v>0.64613533754509356</c:v>
                </c:pt>
                <c:pt idx="270">
                  <c:v>0.64648185738858532</c:v>
                </c:pt>
                <c:pt idx="271">
                  <c:v>0.64729556800054322</c:v>
                </c:pt>
                <c:pt idx="272">
                  <c:v>0.64788278457188364</c:v>
                </c:pt>
                <c:pt idx="273">
                  <c:v>0.64832976594796765</c:v>
                </c:pt>
                <c:pt idx="274">
                  <c:v>0.64868963468028229</c:v>
                </c:pt>
                <c:pt idx="275">
                  <c:v>0.64949871353622379</c:v>
                </c:pt>
                <c:pt idx="276">
                  <c:v>0.6500795373047582</c:v>
                </c:pt>
                <c:pt idx="277">
                  <c:v>0.6506615090599962</c:v>
                </c:pt>
                <c:pt idx="278">
                  <c:v>0.65148687240285352</c:v>
                </c:pt>
                <c:pt idx="279">
                  <c:v>0.65206077811117902</c:v>
                </c:pt>
                <c:pt idx="280">
                  <c:v>0.65265753358152989</c:v>
                </c:pt>
                <c:pt idx="281">
                  <c:v>0.65334477611585196</c:v>
                </c:pt>
                <c:pt idx="282">
                  <c:v>0.65369987552300202</c:v>
                </c:pt>
                <c:pt idx="283">
                  <c:v>0.65454464388340705</c:v>
                </c:pt>
                <c:pt idx="284">
                  <c:v>0.65524720404957937</c:v>
                </c:pt>
                <c:pt idx="285">
                  <c:v>0.65560458481911299</c:v>
                </c:pt>
                <c:pt idx="286">
                  <c:v>0.65678067865563761</c:v>
                </c:pt>
                <c:pt idx="287">
                  <c:v>0.65737596615386595</c:v>
                </c:pt>
                <c:pt idx="288">
                  <c:v>0.65831120473448479</c:v>
                </c:pt>
                <c:pt idx="289">
                  <c:v>0.65880731716669394</c:v>
                </c:pt>
                <c:pt idx="290">
                  <c:v>0.66010988407278515</c:v>
                </c:pt>
                <c:pt idx="291">
                  <c:v>0.66073385074557089</c:v>
                </c:pt>
                <c:pt idx="292">
                  <c:v>0.66145121060291712</c:v>
                </c:pt>
                <c:pt idx="293">
                  <c:v>0.66228481914516946</c:v>
                </c:pt>
                <c:pt idx="294">
                  <c:v>0.66301697735849108</c:v>
                </c:pt>
                <c:pt idx="295">
                  <c:v>0.66460203030198095</c:v>
                </c:pt>
                <c:pt idx="296">
                  <c:v>0.66497070013981641</c:v>
                </c:pt>
                <c:pt idx="297">
                  <c:v>0.66581416622629375</c:v>
                </c:pt>
                <c:pt idx="298">
                  <c:v>0.66703123268187792</c:v>
                </c:pt>
                <c:pt idx="299">
                  <c:v>0.66778604759124571</c:v>
                </c:pt>
                <c:pt idx="300">
                  <c:v>0.66876564649512127</c:v>
                </c:pt>
                <c:pt idx="301">
                  <c:v>0.66999464668384467</c:v>
                </c:pt>
                <c:pt idx="302">
                  <c:v>0.67074559141161894</c:v>
                </c:pt>
                <c:pt idx="303">
                  <c:v>0.67186428648894203</c:v>
                </c:pt>
                <c:pt idx="304">
                  <c:v>0.67286834427482112</c:v>
                </c:pt>
                <c:pt idx="305">
                  <c:v>0.67400604921405294</c:v>
                </c:pt>
                <c:pt idx="306">
                  <c:v>0.67499465256764879</c:v>
                </c:pt>
                <c:pt idx="307">
                  <c:v>0.67600897839695573</c:v>
                </c:pt>
                <c:pt idx="308">
                  <c:v>0.67727876055808389</c:v>
                </c:pt>
                <c:pt idx="309">
                  <c:v>0.67843280342533541</c:v>
                </c:pt>
                <c:pt idx="310">
                  <c:v>0.67970123992909737</c:v>
                </c:pt>
                <c:pt idx="311">
                  <c:v>0.68086430047887292</c:v>
                </c:pt>
                <c:pt idx="312">
                  <c:v>0.68239907439985314</c:v>
                </c:pt>
                <c:pt idx="313">
                  <c:v>0.68369525097847628</c:v>
                </c:pt>
                <c:pt idx="314">
                  <c:v>0.68461488902687062</c:v>
                </c:pt>
                <c:pt idx="315">
                  <c:v>0.68616826999100689</c:v>
                </c:pt>
                <c:pt idx="316">
                  <c:v>0.68775230834812284</c:v>
                </c:pt>
                <c:pt idx="317">
                  <c:v>0.6891960124646892</c:v>
                </c:pt>
                <c:pt idx="318">
                  <c:v>0.69037174925017564</c:v>
                </c:pt>
                <c:pt idx="319">
                  <c:v>0.69196545923029762</c:v>
                </c:pt>
                <c:pt idx="320">
                  <c:v>0.69397177421500134</c:v>
                </c:pt>
                <c:pt idx="321">
                  <c:v>0.69517703008247822</c:v>
                </c:pt>
                <c:pt idx="322">
                  <c:v>0.69651516855138551</c:v>
                </c:pt>
                <c:pt idx="323">
                  <c:v>0.69855033351488005</c:v>
                </c:pt>
                <c:pt idx="324">
                  <c:v>0.69977300886520832</c:v>
                </c:pt>
                <c:pt idx="325">
                  <c:v>0.70155636969526924</c:v>
                </c:pt>
                <c:pt idx="326">
                  <c:v>0.70334960282552772</c:v>
                </c:pt>
                <c:pt idx="327">
                  <c:v>0.7054283861703301</c:v>
                </c:pt>
                <c:pt idx="328">
                  <c:v>0.70708695875459704</c:v>
                </c:pt>
                <c:pt idx="329">
                  <c:v>0.70904450448364831</c:v>
                </c:pt>
                <c:pt idx="330">
                  <c:v>0.7106110209914942</c:v>
                </c:pt>
                <c:pt idx="331">
                  <c:v>0.71230802032904861</c:v>
                </c:pt>
                <c:pt idx="332">
                  <c:v>0.71430887685381794</c:v>
                </c:pt>
                <c:pt idx="333">
                  <c:v>0.71658318647615771</c:v>
                </c:pt>
                <c:pt idx="334">
                  <c:v>0.71846061767582192</c:v>
                </c:pt>
                <c:pt idx="335">
                  <c:v>0.72033672432226048</c:v>
                </c:pt>
                <c:pt idx="336">
                  <c:v>0.72223546265992999</c:v>
                </c:pt>
                <c:pt idx="337">
                  <c:v>0.72428494976435376</c:v>
                </c:pt>
                <c:pt idx="338">
                  <c:v>0.72619417172700851</c:v>
                </c:pt>
                <c:pt idx="339">
                  <c:v>0.72856364187924483</c:v>
                </c:pt>
                <c:pt idx="340">
                  <c:v>0.73079496581131453</c:v>
                </c:pt>
                <c:pt idx="341">
                  <c:v>0.73276577128432774</c:v>
                </c:pt>
                <c:pt idx="342">
                  <c:v>0.73472366750111995</c:v>
                </c:pt>
                <c:pt idx="343">
                  <c:v>0.73776081829624651</c:v>
                </c:pt>
                <c:pt idx="344">
                  <c:v>0.73960102147039708</c:v>
                </c:pt>
                <c:pt idx="345">
                  <c:v>0.74175839858785264</c:v>
                </c:pt>
                <c:pt idx="346">
                  <c:v>0.74423885921136801</c:v>
                </c:pt>
                <c:pt idx="347">
                  <c:v>0.7464254821927313</c:v>
                </c:pt>
                <c:pt idx="348">
                  <c:v>0.74925371386368511</c:v>
                </c:pt>
                <c:pt idx="349">
                  <c:v>0.75210509697264383</c:v>
                </c:pt>
                <c:pt idx="350">
                  <c:v>0.75482641893790592</c:v>
                </c:pt>
                <c:pt idx="351">
                  <c:v>0.7570804848044983</c:v>
                </c:pt>
                <c:pt idx="352">
                  <c:v>0.75984058067174831</c:v>
                </c:pt>
                <c:pt idx="353">
                  <c:v>0.76225899981977363</c:v>
                </c:pt>
                <c:pt idx="354">
                  <c:v>0.76474374446182003</c:v>
                </c:pt>
                <c:pt idx="355">
                  <c:v>0.76789520895898311</c:v>
                </c:pt>
                <c:pt idx="356">
                  <c:v>0.7709012857109655</c:v>
                </c:pt>
                <c:pt idx="357">
                  <c:v>0.77392025465202108</c:v>
                </c:pt>
                <c:pt idx="358">
                  <c:v>0.77647426137554054</c:v>
                </c:pt>
                <c:pt idx="359">
                  <c:v>0.77989519223047432</c:v>
                </c:pt>
                <c:pt idx="360">
                  <c:v>0.78316949566846161</c:v>
                </c:pt>
                <c:pt idx="361">
                  <c:v>0.78613736604692919</c:v>
                </c:pt>
                <c:pt idx="362">
                  <c:v>0.78946817297730199</c:v>
                </c:pt>
                <c:pt idx="363">
                  <c:v>0.79213300957326749</c:v>
                </c:pt>
                <c:pt idx="364">
                  <c:v>0.79553102335465287</c:v>
                </c:pt>
                <c:pt idx="365">
                  <c:v>0.79913428721419799</c:v>
                </c:pt>
                <c:pt idx="366">
                  <c:v>0.80239586984364653</c:v>
                </c:pt>
                <c:pt idx="367">
                  <c:v>0.80552140469844735</c:v>
                </c:pt>
                <c:pt idx="368">
                  <c:v>0.80903062807053461</c:v>
                </c:pt>
                <c:pt idx="369">
                  <c:v>0.81200597822024112</c:v>
                </c:pt>
                <c:pt idx="370">
                  <c:v>0.81558857020754949</c:v>
                </c:pt>
                <c:pt idx="371">
                  <c:v>0.81861584894170081</c:v>
                </c:pt>
                <c:pt idx="372">
                  <c:v>0.82206292719440932</c:v>
                </c:pt>
                <c:pt idx="373">
                  <c:v>0.82592802271704369</c:v>
                </c:pt>
                <c:pt idx="374">
                  <c:v>0.82925198805745659</c:v>
                </c:pt>
                <c:pt idx="375">
                  <c:v>0.8331894334838349</c:v>
                </c:pt>
                <c:pt idx="376">
                  <c:v>0.83617807811897948</c:v>
                </c:pt>
                <c:pt idx="377">
                  <c:v>0.83957769339383115</c:v>
                </c:pt>
                <c:pt idx="378">
                  <c:v>0.8438291239088207</c:v>
                </c:pt>
                <c:pt idx="379">
                  <c:v>0.84728292757627399</c:v>
                </c:pt>
                <c:pt idx="380">
                  <c:v>0.85099215659697902</c:v>
                </c:pt>
                <c:pt idx="381">
                  <c:v>0.85452157828158193</c:v>
                </c:pt>
                <c:pt idx="382">
                  <c:v>0.8581071213944016</c:v>
                </c:pt>
                <c:pt idx="383">
                  <c:v>0.86169948220764392</c:v>
                </c:pt>
                <c:pt idx="384">
                  <c:v>0.86488423813533155</c:v>
                </c:pt>
                <c:pt idx="385">
                  <c:v>0.86896872419196558</c:v>
                </c:pt>
                <c:pt idx="386">
                  <c:v>0.87265885562857426</c:v>
                </c:pt>
                <c:pt idx="387">
                  <c:v>0.87595560828823138</c:v>
                </c:pt>
                <c:pt idx="388">
                  <c:v>0.8796968629407943</c:v>
                </c:pt>
                <c:pt idx="389">
                  <c:v>0.88350911985720026</c:v>
                </c:pt>
                <c:pt idx="390">
                  <c:v>0.88686867558637505</c:v>
                </c:pt>
                <c:pt idx="391">
                  <c:v>0.89028006874851151</c:v>
                </c:pt>
                <c:pt idx="392">
                  <c:v>0.89462400458753721</c:v>
                </c:pt>
                <c:pt idx="393">
                  <c:v>0.89787356722154921</c:v>
                </c:pt>
                <c:pt idx="394">
                  <c:v>0.9015899499942549</c:v>
                </c:pt>
                <c:pt idx="395">
                  <c:v>0.90535139346677251</c:v>
                </c:pt>
                <c:pt idx="396">
                  <c:v>0.90840427870292395</c:v>
                </c:pt>
                <c:pt idx="397">
                  <c:v>0.91222647645019528</c:v>
                </c:pt>
                <c:pt idx="398">
                  <c:v>0.91536533655183261</c:v>
                </c:pt>
                <c:pt idx="399">
                  <c:v>0.9194751239351866</c:v>
                </c:pt>
                <c:pt idx="400">
                  <c:v>0.9224159989115055</c:v>
                </c:pt>
                <c:pt idx="401">
                  <c:v>0.9256057847241006</c:v>
                </c:pt>
                <c:pt idx="402">
                  <c:v>0.92908546352171772</c:v>
                </c:pt>
                <c:pt idx="403">
                  <c:v>0.9325696707403095</c:v>
                </c:pt>
                <c:pt idx="404">
                  <c:v>0.93560000623018802</c:v>
                </c:pt>
                <c:pt idx="405">
                  <c:v>0.93865117912783069</c:v>
                </c:pt>
                <c:pt idx="406">
                  <c:v>0.9419622465596007</c:v>
                </c:pt>
                <c:pt idx="407">
                  <c:v>0.94478273114167932</c:v>
                </c:pt>
                <c:pt idx="408">
                  <c:v>0.94711414822549012</c:v>
                </c:pt>
                <c:pt idx="409">
                  <c:v>0.95022313659439295</c:v>
                </c:pt>
                <c:pt idx="410">
                  <c:v>0.95336532837160859</c:v>
                </c:pt>
                <c:pt idx="411">
                  <c:v>0.95601174211271189</c:v>
                </c:pt>
                <c:pt idx="412">
                  <c:v>0.95945565407730971</c:v>
                </c:pt>
                <c:pt idx="413">
                  <c:v>0.96160240229051508</c:v>
                </c:pt>
                <c:pt idx="414">
                  <c:v>0.9642865441597529</c:v>
                </c:pt>
                <c:pt idx="415">
                  <c:v>0.96644539463279799</c:v>
                </c:pt>
                <c:pt idx="416">
                  <c:v>0.96832698795657834</c:v>
                </c:pt>
                <c:pt idx="417">
                  <c:v>0.970783651532938</c:v>
                </c:pt>
                <c:pt idx="418">
                  <c:v>0.97351265147788968</c:v>
                </c:pt>
                <c:pt idx="419">
                  <c:v>0.97543498628649683</c:v>
                </c:pt>
                <c:pt idx="420">
                  <c:v>0.97737569925148604</c:v>
                </c:pt>
                <c:pt idx="421">
                  <c:v>0.97931447404957095</c:v>
                </c:pt>
                <c:pt idx="422">
                  <c:v>0.98071302087589651</c:v>
                </c:pt>
                <c:pt idx="423">
                  <c:v>0.98294150439567163</c:v>
                </c:pt>
                <c:pt idx="424">
                  <c:v>0.98406485094457152</c:v>
                </c:pt>
                <c:pt idx="425">
                  <c:v>0.9857648683882535</c:v>
                </c:pt>
                <c:pt idx="426">
                  <c:v>0.98801823996603466</c:v>
                </c:pt>
                <c:pt idx="427">
                  <c:v>0.98857612507874848</c:v>
                </c:pt>
                <c:pt idx="428">
                  <c:v>0.98858577976414796</c:v>
                </c:pt>
                <c:pt idx="429">
                  <c:v>0.99143395179268501</c:v>
                </c:pt>
                <c:pt idx="430">
                  <c:v>0.99142439593540577</c:v>
                </c:pt>
                <c:pt idx="431">
                  <c:v>0.99227757183349252</c:v>
                </c:pt>
                <c:pt idx="432">
                  <c:v>0.99369700971296349</c:v>
                </c:pt>
                <c:pt idx="433">
                  <c:v>0.99397963826431812</c:v>
                </c:pt>
                <c:pt idx="434">
                  <c:v>0.99484697037058523</c:v>
                </c:pt>
                <c:pt idx="435">
                  <c:v>0.99572515118773341</c:v>
                </c:pt>
                <c:pt idx="436">
                  <c:v>0.9968708240137647</c:v>
                </c:pt>
                <c:pt idx="437">
                  <c:v>0.99686171199884166</c:v>
                </c:pt>
                <c:pt idx="438">
                  <c:v>0.99714638835917468</c:v>
                </c:pt>
                <c:pt idx="439">
                  <c:v>0.99686171199884166</c:v>
                </c:pt>
                <c:pt idx="440">
                  <c:v>0.99772531553410804</c:v>
                </c:pt>
                <c:pt idx="441">
                  <c:v>0.9974312796915239</c:v>
                </c:pt>
                <c:pt idx="442">
                  <c:v>0.99772531553410804</c:v>
                </c:pt>
                <c:pt idx="443">
                  <c:v>0.99772531553410804</c:v>
                </c:pt>
                <c:pt idx="444">
                  <c:v>0.99918025517437514</c:v>
                </c:pt>
                <c:pt idx="445">
                  <c:v>0.99859954018255881</c:v>
                </c:pt>
                <c:pt idx="446">
                  <c:v>0.99917132865371061</c:v>
                </c:pt>
                <c:pt idx="447">
                  <c:v>0.99888532630573112</c:v>
                </c:pt>
                <c:pt idx="448">
                  <c:v>0.99888532630573112</c:v>
                </c:pt>
                <c:pt idx="449">
                  <c:v>0.99917132865371061</c:v>
                </c:pt>
                <c:pt idx="450">
                  <c:v>0.99918025517437514</c:v>
                </c:pt>
                <c:pt idx="451">
                  <c:v>0.99917132865371061</c:v>
                </c:pt>
                <c:pt idx="452">
                  <c:v>0.9988764396796086</c:v>
                </c:pt>
                <c:pt idx="453">
                  <c:v>0.99945754748376081</c:v>
                </c:pt>
                <c:pt idx="454">
                  <c:v>0.9988764396796086</c:v>
                </c:pt>
                <c:pt idx="455">
                  <c:v>0.9988764396796086</c:v>
                </c:pt>
                <c:pt idx="456">
                  <c:v>0.99916250334304357</c:v>
                </c:pt>
                <c:pt idx="457">
                  <c:v>0.99944878358358524</c:v>
                </c:pt>
                <c:pt idx="458">
                  <c:v>0.99945754748376081</c:v>
                </c:pt>
                <c:pt idx="459">
                  <c:v>0.99945754748376081</c:v>
                </c:pt>
                <c:pt idx="460">
                  <c:v>0.99917132865371061</c:v>
                </c:pt>
                <c:pt idx="461">
                  <c:v>0.99916250334304357</c:v>
                </c:pt>
                <c:pt idx="462">
                  <c:v>0.99916250334304357</c:v>
                </c:pt>
                <c:pt idx="463">
                  <c:v>0.99857299985205816</c:v>
                </c:pt>
                <c:pt idx="464">
                  <c:v>0.9991537792595655</c:v>
                </c:pt>
                <c:pt idx="465">
                  <c:v>0.99944878358358524</c:v>
                </c:pt>
                <c:pt idx="466">
                  <c:v>0.9991537792595655</c:v>
                </c:pt>
                <c:pt idx="467">
                  <c:v>0.99857299985205816</c:v>
                </c:pt>
                <c:pt idx="468">
                  <c:v>0.99885896988142342</c:v>
                </c:pt>
                <c:pt idx="469">
                  <c:v>0.9991537792595655</c:v>
                </c:pt>
                <c:pt idx="470">
                  <c:v>0.99856435524935228</c:v>
                </c:pt>
                <c:pt idx="471">
                  <c:v>0.99857299985205816</c:v>
                </c:pt>
                <c:pt idx="472">
                  <c:v>0.99886765419910495</c:v>
                </c:pt>
                <c:pt idx="473">
                  <c:v>0.9991537792595655</c:v>
                </c:pt>
                <c:pt idx="474">
                  <c:v>0.99885896988142342</c:v>
                </c:pt>
                <c:pt idx="475">
                  <c:v>0.99885896988142342</c:v>
                </c:pt>
                <c:pt idx="476">
                  <c:v>0.9991537792595655</c:v>
                </c:pt>
                <c:pt idx="477">
                  <c:v>0.9991537792595655</c:v>
                </c:pt>
                <c:pt idx="478">
                  <c:v>0.99944878358358524</c:v>
                </c:pt>
                <c:pt idx="479">
                  <c:v>0.9991537792595655</c:v>
                </c:pt>
                <c:pt idx="480">
                  <c:v>0.99974398305357592</c:v>
                </c:pt>
                <c:pt idx="481">
                  <c:v>0.9991537792595655</c:v>
                </c:pt>
                <c:pt idx="482">
                  <c:v>0.9991537792595655</c:v>
                </c:pt>
                <c:pt idx="483">
                  <c:v>0.99885896988142342</c:v>
                </c:pt>
                <c:pt idx="484">
                  <c:v>0.99886765419910495</c:v>
                </c:pt>
                <c:pt idx="485">
                  <c:v>0.99857299985205816</c:v>
                </c:pt>
                <c:pt idx="486">
                  <c:v>0.99885896988142342</c:v>
                </c:pt>
                <c:pt idx="487">
                  <c:v>0.9991537792595655</c:v>
                </c:pt>
                <c:pt idx="488">
                  <c:v>0.99914515642054424</c:v>
                </c:pt>
                <c:pt idx="489">
                  <c:v>0.99974398305357592</c:v>
                </c:pt>
                <c:pt idx="490">
                  <c:v>0.99914515642054424</c:v>
                </c:pt>
                <c:pt idx="491">
                  <c:v>0.99885896988142342</c:v>
                </c:pt>
                <c:pt idx="492">
                  <c:v>0.99885896988142342</c:v>
                </c:pt>
              </c:numCache>
            </c:numRef>
          </c:xVal>
          <c:yVal>
            <c:numRef>
              <c:f>'1043 bar'!$AB$108:$AB$600</c:f>
              <c:numCache>
                <c:formatCode>General</c:formatCode>
                <c:ptCount val="493"/>
                <c:pt idx="0">
                  <c:v>4.125058897020261E-4</c:v>
                </c:pt>
                <c:pt idx="1">
                  <c:v>3.4952581004194234E-3</c:v>
                </c:pt>
                <c:pt idx="2">
                  <c:v>8.2126193418773277E-3</c:v>
                </c:pt>
                <c:pt idx="3">
                  <c:v>1.359439689406388E-2</c:v>
                </c:pt>
                <c:pt idx="4">
                  <c:v>1.9828455764557617E-2</c:v>
                </c:pt>
                <c:pt idx="5">
                  <c:v>2.6201096978688356E-2</c:v>
                </c:pt>
                <c:pt idx="6">
                  <c:v>2.8474424114212069E-2</c:v>
                </c:pt>
                <c:pt idx="7">
                  <c:v>2.7605394390784042E-2</c:v>
                </c:pt>
                <c:pt idx="8">
                  <c:v>2.7404453135415629E-2</c:v>
                </c:pt>
                <c:pt idx="9">
                  <c:v>2.7099005887059022E-2</c:v>
                </c:pt>
                <c:pt idx="10">
                  <c:v>2.694606963820971E-2</c:v>
                </c:pt>
                <c:pt idx="11">
                  <c:v>2.6855870774368754E-2</c:v>
                </c:pt>
                <c:pt idx="12">
                  <c:v>2.6650483100935041E-2</c:v>
                </c:pt>
                <c:pt idx="13">
                  <c:v>2.6635849639230845E-2</c:v>
                </c:pt>
                <c:pt idx="14">
                  <c:v>2.6489836637537543E-2</c:v>
                </c:pt>
                <c:pt idx="15">
                  <c:v>2.6394594997625913E-2</c:v>
                </c:pt>
                <c:pt idx="16">
                  <c:v>2.6285179932259605E-2</c:v>
                </c:pt>
                <c:pt idx="17">
                  <c:v>2.614882299490941E-2</c:v>
                </c:pt>
                <c:pt idx="18">
                  <c:v>2.6003866110821637E-2</c:v>
                </c:pt>
                <c:pt idx="19">
                  <c:v>2.6013754303352878E-2</c:v>
                </c:pt>
                <c:pt idx="20">
                  <c:v>2.5908891263634326E-2</c:v>
                </c:pt>
                <c:pt idx="21">
                  <c:v>2.5903717546373758E-2</c:v>
                </c:pt>
                <c:pt idx="22">
                  <c:v>2.5669157531728676E-2</c:v>
                </c:pt>
                <c:pt idx="23">
                  <c:v>2.5658818023057813E-2</c:v>
                </c:pt>
                <c:pt idx="24">
                  <c:v>2.5619043222632001E-2</c:v>
                </c:pt>
                <c:pt idx="25">
                  <c:v>2.5614788898594913E-2</c:v>
                </c:pt>
                <c:pt idx="26">
                  <c:v>2.5713752091298538E-2</c:v>
                </c:pt>
                <c:pt idx="27">
                  <c:v>2.5649843562826458E-2</c:v>
                </c:pt>
                <c:pt idx="28">
                  <c:v>2.5848497160972185E-2</c:v>
                </c:pt>
                <c:pt idx="29">
                  <c:v>2.5869282088633871E-2</c:v>
                </c:pt>
                <c:pt idx="30">
                  <c:v>2.6010259172468346E-2</c:v>
                </c:pt>
                <c:pt idx="31">
                  <c:v>2.6040802621244613E-2</c:v>
                </c:pt>
                <c:pt idx="32">
                  <c:v>2.6135566743454446E-2</c:v>
                </c:pt>
                <c:pt idx="33">
                  <c:v>2.6371736876958762E-2</c:v>
                </c:pt>
                <c:pt idx="34">
                  <c:v>2.6412833093939492E-2</c:v>
                </c:pt>
                <c:pt idx="35">
                  <c:v>2.6444974087064619E-2</c:v>
                </c:pt>
                <c:pt idx="36">
                  <c:v>2.6586803757786048E-2</c:v>
                </c:pt>
                <c:pt idx="37">
                  <c:v>2.6719011155304211E-2</c:v>
                </c:pt>
                <c:pt idx="38">
                  <c:v>2.6766519878795136E-2</c:v>
                </c:pt>
                <c:pt idx="39">
                  <c:v>2.6788365324665796E-2</c:v>
                </c:pt>
                <c:pt idx="40">
                  <c:v>2.6798409312824997E-2</c:v>
                </c:pt>
                <c:pt idx="41">
                  <c:v>2.7032538374654014E-2</c:v>
                </c:pt>
                <c:pt idx="42">
                  <c:v>2.716609964346901E-2</c:v>
                </c:pt>
                <c:pt idx="43">
                  <c:v>2.7080681642643746E-2</c:v>
                </c:pt>
                <c:pt idx="44">
                  <c:v>2.720441435686834E-2</c:v>
                </c:pt>
                <c:pt idx="45">
                  <c:v>2.720441435686834E-2</c:v>
                </c:pt>
                <c:pt idx="46">
                  <c:v>2.7237087057968984E-2</c:v>
                </c:pt>
                <c:pt idx="47">
                  <c:v>2.7387366524991418E-2</c:v>
                </c:pt>
                <c:pt idx="48">
                  <c:v>2.7381611691315644E-2</c:v>
                </c:pt>
                <c:pt idx="49">
                  <c:v>2.7420388768822614E-2</c:v>
                </c:pt>
                <c:pt idx="50">
                  <c:v>2.7425221203058271E-2</c:v>
                </c:pt>
                <c:pt idx="51">
                  <c:v>2.7560734577772982E-2</c:v>
                </c:pt>
                <c:pt idx="52">
                  <c:v>2.7458808286598402E-2</c:v>
                </c:pt>
                <c:pt idx="53">
                  <c:v>2.7803543527363556E-2</c:v>
                </c:pt>
                <c:pt idx="54">
                  <c:v>2.7735074864017002E-2</c:v>
                </c:pt>
                <c:pt idx="55">
                  <c:v>2.7827105707703009E-2</c:v>
                </c:pt>
                <c:pt idx="56">
                  <c:v>2.7939967037924649E-2</c:v>
                </c:pt>
                <c:pt idx="57">
                  <c:v>2.7876923263516085E-2</c:v>
                </c:pt>
                <c:pt idx="58">
                  <c:v>2.7984608378443656E-2</c:v>
                </c:pt>
                <c:pt idx="59">
                  <c:v>2.8018703345517343E-2</c:v>
                </c:pt>
                <c:pt idx="60">
                  <c:v>2.8013365109787695E-2</c:v>
                </c:pt>
                <c:pt idx="61">
                  <c:v>2.8053360293673626E-2</c:v>
                </c:pt>
                <c:pt idx="62">
                  <c:v>2.8150658458229609E-2</c:v>
                </c:pt>
                <c:pt idx="63">
                  <c:v>2.8179719546452195E-2</c:v>
                </c:pt>
                <c:pt idx="64">
                  <c:v>2.8303933407779463E-2</c:v>
                </c:pt>
                <c:pt idx="65">
                  <c:v>2.839648420629624E-2</c:v>
                </c:pt>
                <c:pt idx="66">
                  <c:v>2.8338623496809111E-2</c:v>
                </c:pt>
                <c:pt idx="67">
                  <c:v>2.8431301636473418E-2</c:v>
                </c:pt>
                <c:pt idx="68">
                  <c:v>2.8569766311862258E-2</c:v>
                </c:pt>
                <c:pt idx="69">
                  <c:v>2.8713535501057791E-2</c:v>
                </c:pt>
                <c:pt idx="70">
                  <c:v>2.9069850855632837E-2</c:v>
                </c:pt>
                <c:pt idx="71">
                  <c:v>2.9468644281829749E-2</c:v>
                </c:pt>
                <c:pt idx="72">
                  <c:v>3.0033848883568196E-2</c:v>
                </c:pt>
                <c:pt idx="73">
                  <c:v>3.0741812674564408E-2</c:v>
                </c:pt>
                <c:pt idx="74">
                  <c:v>3.1387501497247512E-2</c:v>
                </c:pt>
                <c:pt idx="75">
                  <c:v>3.1835864523363303E-2</c:v>
                </c:pt>
                <c:pt idx="76">
                  <c:v>3.2434573602118794E-2</c:v>
                </c:pt>
                <c:pt idx="77">
                  <c:v>3.28849430095315E-2</c:v>
                </c:pt>
                <c:pt idx="78">
                  <c:v>3.3556838914268923E-2</c:v>
                </c:pt>
                <c:pt idx="79">
                  <c:v>3.4141036289911809E-2</c:v>
                </c:pt>
                <c:pt idx="80">
                  <c:v>3.4330897610105958E-2</c:v>
                </c:pt>
                <c:pt idx="81">
                  <c:v>3.5026828071560184E-2</c:v>
                </c:pt>
                <c:pt idx="82">
                  <c:v>3.5468188563709001E-2</c:v>
                </c:pt>
                <c:pt idx="83">
                  <c:v>3.5848281866163602E-2</c:v>
                </c:pt>
                <c:pt idx="84">
                  <c:v>3.6506142506148836E-2</c:v>
                </c:pt>
                <c:pt idx="85">
                  <c:v>3.6776608316849743E-2</c:v>
                </c:pt>
                <c:pt idx="86">
                  <c:v>3.7339994751071123E-2</c:v>
                </c:pt>
                <c:pt idx="87">
                  <c:v>3.7851615614331577E-2</c:v>
                </c:pt>
                <c:pt idx="88">
                  <c:v>3.8144148432804795E-2</c:v>
                </c:pt>
                <c:pt idx="89">
                  <c:v>3.8718212973353816E-2</c:v>
                </c:pt>
                <c:pt idx="90">
                  <c:v>3.9068084482709785E-2</c:v>
                </c:pt>
                <c:pt idx="91">
                  <c:v>3.9609419534471495E-2</c:v>
                </c:pt>
                <c:pt idx="92">
                  <c:v>3.9916572057263816E-2</c:v>
                </c:pt>
                <c:pt idx="93">
                  <c:v>4.0453856144421513E-2</c:v>
                </c:pt>
                <c:pt idx="94">
                  <c:v>4.0874576361590698E-2</c:v>
                </c:pt>
                <c:pt idx="95">
                  <c:v>4.1310742012803311E-2</c:v>
                </c:pt>
                <c:pt idx="96">
                  <c:v>4.1982780269078507E-2</c:v>
                </c:pt>
                <c:pt idx="97">
                  <c:v>4.2239254369700399E-2</c:v>
                </c:pt>
                <c:pt idx="98">
                  <c:v>4.269422118604705E-2</c:v>
                </c:pt>
                <c:pt idx="99">
                  <c:v>4.2930977812005618E-2</c:v>
                </c:pt>
                <c:pt idx="100">
                  <c:v>4.3568368735874462E-2</c:v>
                </c:pt>
                <c:pt idx="101">
                  <c:v>4.3828154636151008E-2</c:v>
                </c:pt>
                <c:pt idx="102">
                  <c:v>4.4394603207991795E-2</c:v>
                </c:pt>
                <c:pt idx="103">
                  <c:v>4.4678625549188292E-2</c:v>
                </c:pt>
                <c:pt idx="104">
                  <c:v>4.5196714717308406E-2</c:v>
                </c:pt>
                <c:pt idx="105">
                  <c:v>4.5478321123567353E-2</c:v>
                </c:pt>
                <c:pt idx="106">
                  <c:v>4.5950707350366111E-2</c:v>
                </c:pt>
                <c:pt idx="107">
                  <c:v>4.6349374429135469E-2</c:v>
                </c:pt>
                <c:pt idx="108">
                  <c:v>4.6868626226314443E-2</c:v>
                </c:pt>
                <c:pt idx="109">
                  <c:v>4.7154331106790084E-2</c:v>
                </c:pt>
                <c:pt idx="110">
                  <c:v>4.7804610506004291E-2</c:v>
                </c:pt>
                <c:pt idx="111">
                  <c:v>4.7975274633393232E-2</c:v>
                </c:pt>
                <c:pt idx="112">
                  <c:v>4.8262317679514895E-2</c:v>
                </c:pt>
                <c:pt idx="113">
                  <c:v>4.8895674025197795E-2</c:v>
                </c:pt>
                <c:pt idx="114">
                  <c:v>4.9301072867982583E-2</c:v>
                </c:pt>
                <c:pt idx="115">
                  <c:v>4.972278429824669E-2</c:v>
                </c:pt>
                <c:pt idx="116">
                  <c:v>5.0039620400827933E-2</c:v>
                </c:pt>
                <c:pt idx="117">
                  <c:v>5.0548891487764668E-2</c:v>
                </c:pt>
                <c:pt idx="118">
                  <c:v>5.0858436486591024E-2</c:v>
                </c:pt>
                <c:pt idx="119">
                  <c:v>5.1442150933690582E-2</c:v>
                </c:pt>
                <c:pt idx="120">
                  <c:v>5.187295643411529E-2</c:v>
                </c:pt>
                <c:pt idx="121">
                  <c:v>5.2053021892142337E-2</c:v>
                </c:pt>
                <c:pt idx="122">
                  <c:v>5.2728566150057998E-2</c:v>
                </c:pt>
                <c:pt idx="123">
                  <c:v>5.3045835364308278E-2</c:v>
                </c:pt>
                <c:pt idx="124">
                  <c:v>5.3629459820653015E-2</c:v>
                </c:pt>
                <c:pt idx="125">
                  <c:v>5.3818269858159282E-2</c:v>
                </c:pt>
                <c:pt idx="126">
                  <c:v>5.452238416453653E-2</c:v>
                </c:pt>
                <c:pt idx="127">
                  <c:v>5.4990768077377176E-2</c:v>
                </c:pt>
                <c:pt idx="128">
                  <c:v>5.5328077367245702E-2</c:v>
                </c:pt>
                <c:pt idx="129">
                  <c:v>5.5790543875449593E-2</c:v>
                </c:pt>
                <c:pt idx="130">
                  <c:v>5.6126811165063337E-2</c:v>
                </c:pt>
                <c:pt idx="131">
                  <c:v>5.6472792106202402E-2</c:v>
                </c:pt>
                <c:pt idx="132">
                  <c:v>5.7078885709998486E-2</c:v>
                </c:pt>
                <c:pt idx="133">
                  <c:v>5.7705745454907004E-2</c:v>
                </c:pt>
                <c:pt idx="134">
                  <c:v>5.8180208364678999E-2</c:v>
                </c:pt>
                <c:pt idx="135">
                  <c:v>5.8519539445914322E-2</c:v>
                </c:pt>
                <c:pt idx="136">
                  <c:v>5.9161610184677582E-2</c:v>
                </c:pt>
                <c:pt idx="137">
                  <c:v>5.9520501625517981E-2</c:v>
                </c:pt>
                <c:pt idx="138">
                  <c:v>6.0286291725354414E-2</c:v>
                </c:pt>
                <c:pt idx="139">
                  <c:v>6.0662474046760319E-2</c:v>
                </c:pt>
                <c:pt idx="140">
                  <c:v>6.1025258835576822E-2</c:v>
                </c:pt>
                <c:pt idx="141">
                  <c:v>6.1412799086411375E-2</c:v>
                </c:pt>
                <c:pt idx="142">
                  <c:v>6.1932320807153739E-2</c:v>
                </c:pt>
                <c:pt idx="143">
                  <c:v>6.2311978168660374E-2</c:v>
                </c:pt>
                <c:pt idx="144">
                  <c:v>6.2974704727458156E-2</c:v>
                </c:pt>
                <c:pt idx="145">
                  <c:v>6.3524540957131767E-2</c:v>
                </c:pt>
                <c:pt idx="146">
                  <c:v>6.4192404929224581E-2</c:v>
                </c:pt>
                <c:pt idx="147">
                  <c:v>6.461821028660665E-2</c:v>
                </c:pt>
                <c:pt idx="148">
                  <c:v>6.4994414472092824E-2</c:v>
                </c:pt>
                <c:pt idx="149">
                  <c:v>6.5567315591483669E-2</c:v>
                </c:pt>
                <c:pt idx="150">
                  <c:v>6.6106374842161364E-2</c:v>
                </c:pt>
                <c:pt idx="151">
                  <c:v>6.6517727647353392E-2</c:v>
                </c:pt>
                <c:pt idx="152">
                  <c:v>6.708881934559581E-2</c:v>
                </c:pt>
                <c:pt idx="153">
                  <c:v>6.7522784628963092E-2</c:v>
                </c:pt>
                <c:pt idx="154">
                  <c:v>6.8236555737319321E-2</c:v>
                </c:pt>
                <c:pt idx="155">
                  <c:v>6.8815087389982724E-2</c:v>
                </c:pt>
                <c:pt idx="156">
                  <c:v>6.9246487673001816E-2</c:v>
                </c:pt>
                <c:pt idx="157">
                  <c:v>6.9995522910103969E-2</c:v>
                </c:pt>
                <c:pt idx="158">
                  <c:v>7.0297110596849871E-2</c:v>
                </c:pt>
                <c:pt idx="159">
                  <c:v>7.0879255681981237E-2</c:v>
                </c:pt>
                <c:pt idx="160">
                  <c:v>7.1513389185193718E-2</c:v>
                </c:pt>
                <c:pt idx="161">
                  <c:v>7.1940524361686228E-2</c:v>
                </c:pt>
                <c:pt idx="162">
                  <c:v>7.2717351151300832E-2</c:v>
                </c:pt>
                <c:pt idx="163">
                  <c:v>7.318860067158442E-2</c:v>
                </c:pt>
                <c:pt idx="164">
                  <c:v>7.3655559104412169E-2</c:v>
                </c:pt>
                <c:pt idx="165">
                  <c:v>7.4449987447105584E-2</c:v>
                </c:pt>
                <c:pt idx="166">
                  <c:v>7.4933487445391828E-2</c:v>
                </c:pt>
                <c:pt idx="167">
                  <c:v>7.5414250801943611E-2</c:v>
                </c:pt>
                <c:pt idx="168">
                  <c:v>7.5898422914821045E-2</c:v>
                </c:pt>
                <c:pt idx="169">
                  <c:v>7.6725728165765769E-2</c:v>
                </c:pt>
                <c:pt idx="170">
                  <c:v>7.7221207311269635E-2</c:v>
                </c:pt>
                <c:pt idx="171">
                  <c:v>7.7893407812396148E-2</c:v>
                </c:pt>
                <c:pt idx="172">
                  <c:v>7.8416002434014392E-2</c:v>
                </c:pt>
                <c:pt idx="173">
                  <c:v>7.9098895743491104E-2</c:v>
                </c:pt>
                <c:pt idx="174">
                  <c:v>7.9786394944649647E-2</c:v>
                </c:pt>
                <c:pt idx="175">
                  <c:v>8.0309091845993871E-2</c:v>
                </c:pt>
                <c:pt idx="176">
                  <c:v>8.1187494235326382E-2</c:v>
                </c:pt>
                <c:pt idx="177">
                  <c:v>8.1728816452826744E-2</c:v>
                </c:pt>
                <c:pt idx="178">
                  <c:v>8.2452628014928503E-2</c:v>
                </c:pt>
                <c:pt idx="179">
                  <c:v>8.2989256834231626E-2</c:v>
                </c:pt>
                <c:pt idx="180">
                  <c:v>8.3368261275004504E-2</c:v>
                </c:pt>
                <c:pt idx="181">
                  <c:v>8.4101690655670178E-2</c:v>
                </c:pt>
                <c:pt idx="182">
                  <c:v>8.4832895795582772E-2</c:v>
                </c:pt>
                <c:pt idx="183">
                  <c:v>8.539853081290763E-2</c:v>
                </c:pt>
                <c:pt idx="184">
                  <c:v>8.6348610868542619E-2</c:v>
                </c:pt>
                <c:pt idx="185">
                  <c:v>8.6946922414040548E-2</c:v>
                </c:pt>
                <c:pt idx="186">
                  <c:v>8.7540816183128145E-2</c:v>
                </c:pt>
                <c:pt idx="187">
                  <c:v>8.8299603700789264E-2</c:v>
                </c:pt>
                <c:pt idx="188">
                  <c:v>8.9124554753703247E-2</c:v>
                </c:pt>
                <c:pt idx="189">
                  <c:v>8.9917752968904599E-2</c:v>
                </c:pt>
                <c:pt idx="190">
                  <c:v>9.0710908771572257E-2</c:v>
                </c:pt>
                <c:pt idx="191">
                  <c:v>9.1340488675707932E-2</c:v>
                </c:pt>
                <c:pt idx="192">
                  <c:v>9.1795247182210521E-2</c:v>
                </c:pt>
                <c:pt idx="193">
                  <c:v>9.27899621283617E-2</c:v>
                </c:pt>
                <c:pt idx="194">
                  <c:v>9.3450132431945693E-2</c:v>
                </c:pt>
                <c:pt idx="195">
                  <c:v>9.4343826120717428E-2</c:v>
                </c:pt>
                <c:pt idx="196">
                  <c:v>9.5362006106509967E-2</c:v>
                </c:pt>
                <c:pt idx="197">
                  <c:v>9.6104296048098031E-2</c:v>
                </c:pt>
                <c:pt idx="198">
                  <c:v>9.6976203670667366E-2</c:v>
                </c:pt>
                <c:pt idx="199">
                  <c:v>9.8082112270935454E-2</c:v>
                </c:pt>
                <c:pt idx="200">
                  <c:v>9.878475949757351E-2</c:v>
                </c:pt>
                <c:pt idx="201">
                  <c:v>9.9494789219858534E-2</c:v>
                </c:pt>
                <c:pt idx="202">
                  <c:v>0.10037358852554665</c:v>
                </c:pt>
                <c:pt idx="203">
                  <c:v>0.10093654708718942</c:v>
                </c:pt>
                <c:pt idx="204">
                  <c:v>0.10183334714605995</c:v>
                </c:pt>
                <c:pt idx="205">
                  <c:v>0.10275971040159029</c:v>
                </c:pt>
                <c:pt idx="206">
                  <c:v>0.10330453561577983</c:v>
                </c:pt>
                <c:pt idx="207">
                  <c:v>0.10446640800495242</c:v>
                </c:pt>
                <c:pt idx="208">
                  <c:v>0.10521423366853901</c:v>
                </c:pt>
                <c:pt idx="209">
                  <c:v>0.10597024643061065</c:v>
                </c:pt>
                <c:pt idx="210">
                  <c:v>0.10698505354916818</c:v>
                </c:pt>
                <c:pt idx="211">
                  <c:v>0.10773958509503673</c:v>
                </c:pt>
                <c:pt idx="212">
                  <c:v>0.10884555342445093</c:v>
                </c:pt>
                <c:pt idx="213">
                  <c:v>0.1098665616765002</c:v>
                </c:pt>
                <c:pt idx="214">
                  <c:v>0.11090010225647209</c:v>
                </c:pt>
                <c:pt idx="215">
                  <c:v>0.11182649361578369</c:v>
                </c:pt>
                <c:pt idx="216">
                  <c:v>0.11312627996715069</c:v>
                </c:pt>
                <c:pt idx="217">
                  <c:v>0.11395590858336641</c:v>
                </c:pt>
                <c:pt idx="218">
                  <c:v>0.11438439551732806</c:v>
                </c:pt>
                <c:pt idx="219">
                  <c:v>0.11570012219961692</c:v>
                </c:pt>
                <c:pt idx="220">
                  <c:v>0.11656987045053163</c:v>
                </c:pt>
                <c:pt idx="221">
                  <c:v>0.1172361318814971</c:v>
                </c:pt>
                <c:pt idx="222">
                  <c:v>0.11879565042568396</c:v>
                </c:pt>
                <c:pt idx="223">
                  <c:v>0.11947250766512259</c:v>
                </c:pt>
                <c:pt idx="224">
                  <c:v>0.12100343584579924</c:v>
                </c:pt>
                <c:pt idx="225">
                  <c:v>0.12194619749898362</c:v>
                </c:pt>
                <c:pt idx="226">
                  <c:v>0.12291134257110906</c:v>
                </c:pt>
                <c:pt idx="227">
                  <c:v>0.12409086160740693</c:v>
                </c:pt>
                <c:pt idx="228">
                  <c:v>0.12569420155742575</c:v>
                </c:pt>
                <c:pt idx="229">
                  <c:v>0.12669375185262738</c:v>
                </c:pt>
                <c:pt idx="230">
                  <c:v>0.12746528573680069</c:v>
                </c:pt>
                <c:pt idx="231">
                  <c:v>0.12893562355186064</c:v>
                </c:pt>
                <c:pt idx="232">
                  <c:v>0.12997257699569137</c:v>
                </c:pt>
                <c:pt idx="233">
                  <c:v>0.13075582256409241</c:v>
                </c:pt>
                <c:pt idx="234">
                  <c:v>0.13183047465735354</c:v>
                </c:pt>
                <c:pt idx="235">
                  <c:v>0.13383775949430071</c:v>
                </c:pt>
                <c:pt idx="236">
                  <c:v>0.13468761389134298</c:v>
                </c:pt>
                <c:pt idx="237">
                  <c:v>0.13579049160833129</c:v>
                </c:pt>
                <c:pt idx="238">
                  <c:v>0.13717285470933827</c:v>
                </c:pt>
                <c:pt idx="239">
                  <c:v>0.13829151305252163</c:v>
                </c:pt>
                <c:pt idx="240">
                  <c:v>0.1392084935827837</c:v>
                </c:pt>
                <c:pt idx="241">
                  <c:v>0.14135270088849144</c:v>
                </c:pt>
                <c:pt idx="242">
                  <c:v>0.14255477706050818</c:v>
                </c:pt>
                <c:pt idx="243">
                  <c:v>0.14350957296628658</c:v>
                </c:pt>
                <c:pt idx="244">
                  <c:v>0.14524471644158876</c:v>
                </c:pt>
                <c:pt idx="245">
                  <c:v>0.14619141886873871</c:v>
                </c:pt>
                <c:pt idx="246">
                  <c:v>0.14772938608815969</c:v>
                </c:pt>
                <c:pt idx="247">
                  <c:v>0.149805001437462</c:v>
                </c:pt>
                <c:pt idx="248">
                  <c:v>0.15110917522704984</c:v>
                </c:pt>
                <c:pt idx="249">
                  <c:v>0.15212859352544431</c:v>
                </c:pt>
                <c:pt idx="250">
                  <c:v>0.15349598380391202</c:v>
                </c:pt>
                <c:pt idx="251">
                  <c:v>0.15538589746967443</c:v>
                </c:pt>
                <c:pt idx="252">
                  <c:v>0.15702238306539157</c:v>
                </c:pt>
                <c:pt idx="253">
                  <c:v>0.15847529858715315</c:v>
                </c:pt>
                <c:pt idx="254">
                  <c:v>0.16041128477811181</c:v>
                </c:pt>
                <c:pt idx="255">
                  <c:v>0.16162190877694052</c:v>
                </c:pt>
                <c:pt idx="256">
                  <c:v>0.16275006342644224</c:v>
                </c:pt>
                <c:pt idx="257">
                  <c:v>0.16511331659486525</c:v>
                </c:pt>
                <c:pt idx="258">
                  <c:v>0.16722870770507886</c:v>
                </c:pt>
                <c:pt idx="259">
                  <c:v>0.16850673180105491</c:v>
                </c:pt>
                <c:pt idx="260">
                  <c:v>0.16978906936040236</c:v>
                </c:pt>
                <c:pt idx="261">
                  <c:v>0.17192825661240926</c:v>
                </c:pt>
                <c:pt idx="262">
                  <c:v>0.1735511699972557</c:v>
                </c:pt>
                <c:pt idx="263">
                  <c:v>0.175520590472201</c:v>
                </c:pt>
                <c:pt idx="264">
                  <c:v>0.17715281213033571</c:v>
                </c:pt>
                <c:pt idx="265">
                  <c:v>0.17854331631029874</c:v>
                </c:pt>
                <c:pt idx="266">
                  <c:v>0.18025620273294402</c:v>
                </c:pt>
                <c:pt idx="267">
                  <c:v>0.18304776055335964</c:v>
                </c:pt>
                <c:pt idx="268">
                  <c:v>0.18512790656763184</c:v>
                </c:pt>
                <c:pt idx="269">
                  <c:v>0.18667234362847349</c:v>
                </c:pt>
                <c:pt idx="270">
                  <c:v>0.18885103051948096</c:v>
                </c:pt>
                <c:pt idx="271">
                  <c:v>0.19068303621584168</c:v>
                </c:pt>
                <c:pt idx="272">
                  <c:v>0.19258091360465437</c:v>
                </c:pt>
                <c:pt idx="273">
                  <c:v>0.19421252750677995</c:v>
                </c:pt>
                <c:pt idx="274">
                  <c:v>0.1968576208894619</c:v>
                </c:pt>
                <c:pt idx="275">
                  <c:v>0.19972490464934742</c:v>
                </c:pt>
                <c:pt idx="276">
                  <c:v>0.2021149718739664</c:v>
                </c:pt>
                <c:pt idx="277">
                  <c:v>0.20421464349419893</c:v>
                </c:pt>
                <c:pt idx="278">
                  <c:v>0.20597753485696782</c:v>
                </c:pt>
                <c:pt idx="279">
                  <c:v>0.20883476198701234</c:v>
                </c:pt>
                <c:pt idx="280">
                  <c:v>0.21205672163536821</c:v>
                </c:pt>
                <c:pt idx="281">
                  <c:v>0.21432506413854269</c:v>
                </c:pt>
                <c:pt idx="282">
                  <c:v>0.21529862536341851</c:v>
                </c:pt>
                <c:pt idx="283">
                  <c:v>0.21937920900496469</c:v>
                </c:pt>
                <c:pt idx="284">
                  <c:v>0.22178441409698771</c:v>
                </c:pt>
                <c:pt idx="285">
                  <c:v>0.22429617657828754</c:v>
                </c:pt>
                <c:pt idx="286">
                  <c:v>0.2264303968774149</c:v>
                </c:pt>
                <c:pt idx="287">
                  <c:v>0.22806101120377917</c:v>
                </c:pt>
                <c:pt idx="288">
                  <c:v>0.22927781146519621</c:v>
                </c:pt>
                <c:pt idx="289">
                  <c:v>0.23058173977685306</c:v>
                </c:pt>
                <c:pt idx="290">
                  <c:v>0.23212939297101931</c:v>
                </c:pt>
                <c:pt idx="291">
                  <c:v>0.23343544094740379</c:v>
                </c:pt>
                <c:pt idx="292">
                  <c:v>0.23473683874336757</c:v>
                </c:pt>
                <c:pt idx="293">
                  <c:v>0.23656470705673743</c:v>
                </c:pt>
                <c:pt idx="294">
                  <c:v>0.23827299634561888</c:v>
                </c:pt>
                <c:pt idx="295">
                  <c:v>0.23908029420519689</c:v>
                </c:pt>
                <c:pt idx="296">
                  <c:v>0.24049725391638674</c:v>
                </c:pt>
                <c:pt idx="297">
                  <c:v>0.24278811206329326</c:v>
                </c:pt>
                <c:pt idx="298">
                  <c:v>0.24408486589296197</c:v>
                </c:pt>
                <c:pt idx="299">
                  <c:v>0.24547804475803534</c:v>
                </c:pt>
                <c:pt idx="300">
                  <c:v>0.24723518510010647</c:v>
                </c:pt>
                <c:pt idx="301">
                  <c:v>0.24856922659011069</c:v>
                </c:pt>
                <c:pt idx="302">
                  <c:v>0.25000427837814548</c:v>
                </c:pt>
                <c:pt idx="303">
                  <c:v>0.25198474733234344</c:v>
                </c:pt>
                <c:pt idx="304">
                  <c:v>0.2534061561430328</c:v>
                </c:pt>
                <c:pt idx="305">
                  <c:v>0.25521862287602975</c:v>
                </c:pt>
                <c:pt idx="306">
                  <c:v>0.25524574648417747</c:v>
                </c:pt>
                <c:pt idx="307">
                  <c:v>0.25854194688693477</c:v>
                </c:pt>
                <c:pt idx="308">
                  <c:v>0.25997284041117563</c:v>
                </c:pt>
                <c:pt idx="309">
                  <c:v>0.26102968838116136</c:v>
                </c:pt>
                <c:pt idx="310">
                  <c:v>0.26168737766448302</c:v>
                </c:pt>
                <c:pt idx="311">
                  <c:v>0.2644150687205245</c:v>
                </c:pt>
                <c:pt idx="312">
                  <c:v>0.26499483716496947</c:v>
                </c:pt>
                <c:pt idx="313">
                  <c:v>0.2660413313759018</c:v>
                </c:pt>
                <c:pt idx="314">
                  <c:v>0.26758600178978115</c:v>
                </c:pt>
                <c:pt idx="315">
                  <c:v>0.2685981474344139</c:v>
                </c:pt>
                <c:pt idx="316">
                  <c:v>0.26964337101697305</c:v>
                </c:pt>
                <c:pt idx="317">
                  <c:v>0.27153847066703735</c:v>
                </c:pt>
                <c:pt idx="318">
                  <c:v>0.27222650228094447</c:v>
                </c:pt>
                <c:pt idx="319">
                  <c:v>0.27368805976552207</c:v>
                </c:pt>
                <c:pt idx="320">
                  <c:v>0.274691971883332</c:v>
                </c:pt>
                <c:pt idx="321">
                  <c:v>0.27582281524802016</c:v>
                </c:pt>
                <c:pt idx="322">
                  <c:v>0.27645943603602929</c:v>
                </c:pt>
                <c:pt idx="323">
                  <c:v>0.27834739860872321</c:v>
                </c:pt>
                <c:pt idx="324">
                  <c:v>0.2790655814027983</c:v>
                </c:pt>
                <c:pt idx="325">
                  <c:v>0.28098171068221267</c:v>
                </c:pt>
                <c:pt idx="326">
                  <c:v>0.28159879410154481</c:v>
                </c:pt>
                <c:pt idx="327">
                  <c:v>0.282162386584835</c:v>
                </c:pt>
                <c:pt idx="328">
                  <c:v>0.28413547108607806</c:v>
                </c:pt>
                <c:pt idx="329">
                  <c:v>0.28568207636562437</c:v>
                </c:pt>
                <c:pt idx="330">
                  <c:v>0.28637283022990379</c:v>
                </c:pt>
                <c:pt idx="331">
                  <c:v>0.28748714731275654</c:v>
                </c:pt>
                <c:pt idx="332">
                  <c:v>0.28899378544213455</c:v>
                </c:pt>
                <c:pt idx="333">
                  <c:v>0.29025306889647806</c:v>
                </c:pt>
                <c:pt idx="334">
                  <c:v>0.29143092404245857</c:v>
                </c:pt>
                <c:pt idx="335">
                  <c:v>0.29443744299626406</c:v>
                </c:pt>
                <c:pt idx="336">
                  <c:v>0.29645700364526645</c:v>
                </c:pt>
                <c:pt idx="337">
                  <c:v>0.29765578952455307</c:v>
                </c:pt>
                <c:pt idx="338">
                  <c:v>0.29936062435549915</c:v>
                </c:pt>
                <c:pt idx="339">
                  <c:v>0.30191648605894023</c:v>
                </c:pt>
                <c:pt idx="340">
                  <c:v>0.30397910266838662</c:v>
                </c:pt>
                <c:pt idx="341">
                  <c:v>0.30621244525910857</c:v>
                </c:pt>
                <c:pt idx="342">
                  <c:v>0.30752521303826147</c:v>
                </c:pt>
                <c:pt idx="343">
                  <c:v>0.30957086487059443</c:v>
                </c:pt>
                <c:pt idx="344">
                  <c:v>0.31142441408120636</c:v>
                </c:pt>
                <c:pt idx="345">
                  <c:v>0.3137119847763879</c:v>
                </c:pt>
                <c:pt idx="346">
                  <c:v>0.31546889440891152</c:v>
                </c:pt>
                <c:pt idx="347">
                  <c:v>0.31682412494279244</c:v>
                </c:pt>
                <c:pt idx="348">
                  <c:v>0.31854231430629482</c:v>
                </c:pt>
                <c:pt idx="349">
                  <c:v>0.32221774891729316</c:v>
                </c:pt>
                <c:pt idx="350">
                  <c:v>0.32352046998316902</c:v>
                </c:pt>
                <c:pt idx="351">
                  <c:v>0.32447347053694792</c:v>
                </c:pt>
                <c:pt idx="352">
                  <c:v>0.32778695993159662</c:v>
                </c:pt>
                <c:pt idx="353">
                  <c:v>0.32972635645419218</c:v>
                </c:pt>
                <c:pt idx="354">
                  <c:v>0.33167432230469418</c:v>
                </c:pt>
                <c:pt idx="355">
                  <c:v>0.33297630789624399</c:v>
                </c:pt>
                <c:pt idx="356">
                  <c:v>0.33640509237557237</c:v>
                </c:pt>
                <c:pt idx="357">
                  <c:v>0.33925759544906964</c:v>
                </c:pt>
                <c:pt idx="358">
                  <c:v>0.34119168950391776</c:v>
                </c:pt>
                <c:pt idx="359">
                  <c:v>0.34347657042596225</c:v>
                </c:pt>
                <c:pt idx="360">
                  <c:v>0.34636711923894947</c:v>
                </c:pt>
                <c:pt idx="361">
                  <c:v>0.34830038332335816</c:v>
                </c:pt>
                <c:pt idx="362">
                  <c:v>0.34936549779638532</c:v>
                </c:pt>
                <c:pt idx="363">
                  <c:v>0.35333811701181284</c:v>
                </c:pt>
                <c:pt idx="364">
                  <c:v>0.35636844249210547</c:v>
                </c:pt>
                <c:pt idx="365">
                  <c:v>0.3602672906058369</c:v>
                </c:pt>
                <c:pt idx="366">
                  <c:v>0.36285462409548574</c:v>
                </c:pt>
                <c:pt idx="367">
                  <c:v>0.36810029361575503</c:v>
                </c:pt>
                <c:pt idx="368">
                  <c:v>0.37220551993318296</c:v>
                </c:pt>
                <c:pt idx="369">
                  <c:v>0.37823141769635377</c:v>
                </c:pt>
                <c:pt idx="370">
                  <c:v>0.38020452798074322</c:v>
                </c:pt>
                <c:pt idx="371">
                  <c:v>0.38763265823820736</c:v>
                </c:pt>
                <c:pt idx="372">
                  <c:v>0.39214368543521788</c:v>
                </c:pt>
                <c:pt idx="373">
                  <c:v>0.3966431185438965</c:v>
                </c:pt>
                <c:pt idx="374">
                  <c:v>0.4013745961464239</c:v>
                </c:pt>
                <c:pt idx="375">
                  <c:v>0.40922534083054635</c:v>
                </c:pt>
                <c:pt idx="376">
                  <c:v>0.41367680551045694</c:v>
                </c:pt>
                <c:pt idx="377">
                  <c:v>0.41936385662362191</c:v>
                </c:pt>
                <c:pt idx="378">
                  <c:v>0.42370144949299299</c:v>
                </c:pt>
                <c:pt idx="379">
                  <c:v>0.42960477427464455</c:v>
                </c:pt>
                <c:pt idx="380">
                  <c:v>0.4349304130063768</c:v>
                </c:pt>
                <c:pt idx="381">
                  <c:v>0.43977255638048035</c:v>
                </c:pt>
                <c:pt idx="382">
                  <c:v>0.44897141730913875</c:v>
                </c:pt>
                <c:pt idx="383">
                  <c:v>0.45456315635302735</c:v>
                </c:pt>
                <c:pt idx="384">
                  <c:v>0.45972673938685904</c:v>
                </c:pt>
                <c:pt idx="385">
                  <c:v>0.46612810236075997</c:v>
                </c:pt>
                <c:pt idx="386">
                  <c:v>0.4727710967869232</c:v>
                </c:pt>
                <c:pt idx="387">
                  <c:v>0.47897330466028232</c:v>
                </c:pt>
                <c:pt idx="388">
                  <c:v>0.48848754975316921</c:v>
                </c:pt>
                <c:pt idx="389">
                  <c:v>0.49561717356004736</c:v>
                </c:pt>
                <c:pt idx="390">
                  <c:v>0.50298096127654257</c:v>
                </c:pt>
                <c:pt idx="391">
                  <c:v>0.50911294178583744</c:v>
                </c:pt>
                <c:pt idx="392">
                  <c:v>0.51663308546229858</c:v>
                </c:pt>
                <c:pt idx="393">
                  <c:v>0.52610119524779209</c:v>
                </c:pt>
                <c:pt idx="394">
                  <c:v>0.53420788364972693</c:v>
                </c:pt>
                <c:pt idx="395">
                  <c:v>0.5417668145473693</c:v>
                </c:pt>
                <c:pt idx="396">
                  <c:v>0.55567999912183574</c:v>
                </c:pt>
                <c:pt idx="397">
                  <c:v>0.56533606794556579</c:v>
                </c:pt>
                <c:pt idx="398">
                  <c:v>0.5738533571523966</c:v>
                </c:pt>
                <c:pt idx="399">
                  <c:v>0.58316555676695758</c:v>
                </c:pt>
                <c:pt idx="400">
                  <c:v>0.59384782519076118</c:v>
                </c:pt>
                <c:pt idx="401">
                  <c:v>0.60394852349149053</c:v>
                </c:pt>
                <c:pt idx="402">
                  <c:v>0.61343606989221611</c:v>
                </c:pt>
                <c:pt idx="403">
                  <c:v>0.62404518982590607</c:v>
                </c:pt>
                <c:pt idx="404">
                  <c:v>0.64153682405212553</c:v>
                </c:pt>
                <c:pt idx="405">
                  <c:v>0.65307459179474769</c:v>
                </c:pt>
                <c:pt idx="406">
                  <c:v>0.66401160282609606</c:v>
                </c:pt>
                <c:pt idx="407">
                  <c:v>0.6781062019551366</c:v>
                </c:pt>
                <c:pt idx="408">
                  <c:v>0.69093685669163662</c:v>
                </c:pt>
                <c:pt idx="409">
                  <c:v>0.70304459648533291</c:v>
                </c:pt>
                <c:pt idx="410">
                  <c:v>0.72327575524208165</c:v>
                </c:pt>
                <c:pt idx="411">
                  <c:v>0.73816661539110162</c:v>
                </c:pt>
                <c:pt idx="412">
                  <c:v>0.75215079132471163</c:v>
                </c:pt>
                <c:pt idx="413">
                  <c:v>0.76693981141642731</c:v>
                </c:pt>
                <c:pt idx="414">
                  <c:v>0.78208490744410164</c:v>
                </c:pt>
                <c:pt idx="415">
                  <c:v>0.79788627203181961</c:v>
                </c:pt>
                <c:pt idx="416">
                  <c:v>0.81430728468295932</c:v>
                </c:pt>
                <c:pt idx="417">
                  <c:v>0.83009205829724153</c:v>
                </c:pt>
                <c:pt idx="418">
                  <c:v>0.85944956054101651</c:v>
                </c:pt>
                <c:pt idx="419">
                  <c:v>0.87693276836096956</c:v>
                </c:pt>
                <c:pt idx="420">
                  <c:v>0.89506280208601952</c:v>
                </c:pt>
                <c:pt idx="421">
                  <c:v>0.91617952807040104</c:v>
                </c:pt>
                <c:pt idx="422">
                  <c:v>0.9370878048074841</c:v>
                </c:pt>
                <c:pt idx="423">
                  <c:v>0.95858615915331447</c:v>
                </c:pt>
                <c:pt idx="424">
                  <c:v>0.98003787825108502</c:v>
                </c:pt>
                <c:pt idx="425">
                  <c:v>1.0034415433342232</c:v>
                </c:pt>
                <c:pt idx="426">
                  <c:v>1.0289302345162503</c:v>
                </c:pt>
                <c:pt idx="427">
                  <c:v>1.0559861463905571</c:v>
                </c:pt>
                <c:pt idx="428">
                  <c:v>1.0983278869050128</c:v>
                </c:pt>
                <c:pt idx="429">
                  <c:v>1.1291447329526538</c:v>
                </c:pt>
                <c:pt idx="430">
                  <c:v>1.1623830295317603</c:v>
                </c:pt>
                <c:pt idx="431">
                  <c:v>1.1970858115966623</c:v>
                </c:pt>
                <c:pt idx="432">
                  <c:v>1.2319897413354441</c:v>
                </c:pt>
                <c:pt idx="433">
                  <c:v>1.272203096678898</c:v>
                </c:pt>
                <c:pt idx="434">
                  <c:v>1.3335134373174358</c:v>
                </c:pt>
                <c:pt idx="435">
                  <c:v>1.377838908932453</c:v>
                </c:pt>
                <c:pt idx="436">
                  <c:v>1.4264462046352484</c:v>
                </c:pt>
                <c:pt idx="437">
                  <c:v>1.4767374534267357</c:v>
                </c:pt>
                <c:pt idx="438">
                  <c:v>1.5283749065077881</c:v>
                </c:pt>
                <c:pt idx="439">
                  <c:v>1.61638357082291</c:v>
                </c:pt>
                <c:pt idx="440">
                  <c:v>1.6791653479489757</c:v>
                </c:pt>
                <c:pt idx="441">
                  <c:v>1.7469188158983004</c:v>
                </c:pt>
                <c:pt idx="442">
                  <c:v>1.8188775058572508</c:v>
                </c:pt>
                <c:pt idx="443">
                  <c:v>1.8959269739793068</c:v>
                </c:pt>
                <c:pt idx="444">
                  <c:v>1.9786797906023676</c:v>
                </c:pt>
                <c:pt idx="445">
                  <c:v>2.1185884119633918</c:v>
                </c:pt>
                <c:pt idx="446">
                  <c:v>2.2186494911850674</c:v>
                </c:pt>
                <c:pt idx="447">
                  <c:v>2.3312087389438774</c:v>
                </c:pt>
                <c:pt idx="448">
                  <c:v>2.4576064063413243</c:v>
                </c:pt>
                <c:pt idx="449">
                  <c:v>2.5941923205647677</c:v>
                </c:pt>
                <c:pt idx="450">
                  <c:v>2.7429326908540226</c:v>
                </c:pt>
                <c:pt idx="451">
                  <c:v>2.9155892603176281</c:v>
                </c:pt>
                <c:pt idx="452">
                  <c:v>3.0540849253663271</c:v>
                </c:pt>
                <c:pt idx="453">
                  <c:v>3.1362105499612722</c:v>
                </c:pt>
                <c:pt idx="454">
                  <c:v>3.2267332033345832</c:v>
                </c:pt>
                <c:pt idx="455">
                  <c:v>3.3253575726755011</c:v>
                </c:pt>
                <c:pt idx="456">
                  <c:v>3.4253958787439411</c:v>
                </c:pt>
                <c:pt idx="457">
                  <c:v>3.5841420734065079</c:v>
                </c:pt>
                <c:pt idx="458">
                  <c:v>3.699085718057697</c:v>
                </c:pt>
                <c:pt idx="459">
                  <c:v>3.8250426913391853</c:v>
                </c:pt>
                <c:pt idx="460">
                  <c:v>3.950352920419117</c:v>
                </c:pt>
                <c:pt idx="461">
                  <c:v>4.0834451465166683</c:v>
                </c:pt>
                <c:pt idx="462">
                  <c:v>4.148720469102968</c:v>
                </c:pt>
                <c:pt idx="463">
                  <c:v>4.0837911424682334</c:v>
                </c:pt>
                <c:pt idx="464">
                  <c:v>4.0834502665964436</c:v>
                </c:pt>
                <c:pt idx="465">
                  <c:v>4.0832771368732326</c:v>
                </c:pt>
                <c:pt idx="466">
                  <c:v>4.0878646222372499</c:v>
                </c:pt>
                <c:pt idx="467">
                  <c:v>4.0882054981090397</c:v>
                </c:pt>
                <c:pt idx="468">
                  <c:v>4.0836232931262124</c:v>
                </c:pt>
                <c:pt idx="469">
                  <c:v>4.0158677286252775</c:v>
                </c:pt>
                <c:pt idx="470">
                  <c:v>4.0162108646859265</c:v>
                </c:pt>
                <c:pt idx="471">
                  <c:v>4.0162058318670955</c:v>
                </c:pt>
                <c:pt idx="472">
                  <c:v>4.0160342921717058</c:v>
                </c:pt>
                <c:pt idx="473">
                  <c:v>4.0202131638033114</c:v>
                </c:pt>
                <c:pt idx="474">
                  <c:v>4.0160393477848517</c:v>
                </c:pt>
                <c:pt idx="475">
                  <c:v>4.0203847829628794</c:v>
                </c:pt>
                <c:pt idx="476">
                  <c:v>4.0202131638033114</c:v>
                </c:pt>
                <c:pt idx="477">
                  <c:v>4.0158677286252775</c:v>
                </c:pt>
                <c:pt idx="478">
                  <c:v>4.0156960071116119</c:v>
                </c:pt>
                <c:pt idx="479">
                  <c:v>4.0202131638033114</c:v>
                </c:pt>
                <c:pt idx="480">
                  <c:v>4.0155241831481137</c:v>
                </c:pt>
                <c:pt idx="481">
                  <c:v>4.0158677286252775</c:v>
                </c:pt>
                <c:pt idx="482">
                  <c:v>4.0158677286252775</c:v>
                </c:pt>
                <c:pt idx="483">
                  <c:v>4.0203847829628794</c:v>
                </c:pt>
                <c:pt idx="484">
                  <c:v>4.0203797273497335</c:v>
                </c:pt>
                <c:pt idx="485">
                  <c:v>4.0162058318670955</c:v>
                </c:pt>
                <c:pt idx="486">
                  <c:v>4.0203847829628794</c:v>
                </c:pt>
                <c:pt idx="487">
                  <c:v>4.0245585989813355</c:v>
                </c:pt>
                <c:pt idx="488">
                  <c:v>4.0202181833106758</c:v>
                </c:pt>
                <c:pt idx="489">
                  <c:v>4.0198696183261413</c:v>
                </c:pt>
                <c:pt idx="490">
                  <c:v>4.0158727481326428</c:v>
                </c:pt>
                <c:pt idx="491">
                  <c:v>4.0203847829628794</c:v>
                </c:pt>
                <c:pt idx="492">
                  <c:v>4.0203847829628794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87D-4C05-8640-034E9C0AF3BE}"/>
            </c:ext>
          </c:extLst>
        </c:ser>
        <c:ser>
          <c:idx val="2"/>
          <c:order val="2"/>
          <c:tx>
            <c:v>1290 bar</c:v>
          </c:tx>
          <c:spPr>
            <a:ln w="28575">
              <a:noFill/>
            </a:ln>
          </c:spPr>
          <c:marker>
            <c:symbol val="triangle"/>
            <c:size val="4"/>
          </c:marker>
          <c:xVal>
            <c:numRef>
              <c:f>'1290 bar'!$V$126:$V$600</c:f>
              <c:numCache>
                <c:formatCode>General</c:formatCode>
                <c:ptCount val="475"/>
                <c:pt idx="0">
                  <c:v>0.63628175229607387</c:v>
                </c:pt>
                <c:pt idx="1">
                  <c:v>0.63669306791307512</c:v>
                </c:pt>
                <c:pt idx="2">
                  <c:v>0.63669306791307512</c:v>
                </c:pt>
                <c:pt idx="3">
                  <c:v>0.63700433764508213</c:v>
                </c:pt>
                <c:pt idx="4">
                  <c:v>0.63721516950489843</c:v>
                </c:pt>
                <c:pt idx="5">
                  <c:v>0.63731598214786633</c:v>
                </c:pt>
                <c:pt idx="6">
                  <c:v>0.63720584821172555</c:v>
                </c:pt>
                <c:pt idx="7">
                  <c:v>0.6376187157578983</c:v>
                </c:pt>
                <c:pt idx="8">
                  <c:v>0.63781156275667172</c:v>
                </c:pt>
                <c:pt idx="9">
                  <c:v>0.63831768459338234</c:v>
                </c:pt>
                <c:pt idx="10">
                  <c:v>0.63892666935110365</c:v>
                </c:pt>
                <c:pt idx="11">
                  <c:v>0.63952854257862513</c:v>
                </c:pt>
                <c:pt idx="12">
                  <c:v>0.63901039076725008</c:v>
                </c:pt>
                <c:pt idx="13">
                  <c:v>0.63861289523898224</c:v>
                </c:pt>
                <c:pt idx="14">
                  <c:v>0.63831768459338234</c:v>
                </c:pt>
                <c:pt idx="15">
                  <c:v>0.63821636109224533</c:v>
                </c:pt>
                <c:pt idx="16">
                  <c:v>0.63781156275667172</c:v>
                </c:pt>
                <c:pt idx="17">
                  <c:v>0.63841905773524543</c:v>
                </c:pt>
                <c:pt idx="18">
                  <c:v>0.63861289523898224</c:v>
                </c:pt>
                <c:pt idx="19">
                  <c:v>0.63795041098056748</c:v>
                </c:pt>
                <c:pt idx="20">
                  <c:v>0.6379414708992549</c:v>
                </c:pt>
                <c:pt idx="21">
                  <c:v>0.6379414708992549</c:v>
                </c:pt>
                <c:pt idx="22">
                  <c:v>0.63802507545685894</c:v>
                </c:pt>
                <c:pt idx="23">
                  <c:v>0.6376945031703829</c:v>
                </c:pt>
                <c:pt idx="24">
                  <c:v>0.63737313096591353</c:v>
                </c:pt>
                <c:pt idx="25">
                  <c:v>0.63680638005907531</c:v>
                </c:pt>
                <c:pt idx="26">
                  <c:v>0.63637645629623363</c:v>
                </c:pt>
                <c:pt idx="27">
                  <c:v>0.63614885185886794</c:v>
                </c:pt>
                <c:pt idx="28">
                  <c:v>0.63625832270893634</c:v>
                </c:pt>
                <c:pt idx="29">
                  <c:v>0.63679773834332221</c:v>
                </c:pt>
                <c:pt idx="30">
                  <c:v>0.63799867918498643</c:v>
                </c:pt>
                <c:pt idx="31">
                  <c:v>0.63889082648508411</c:v>
                </c:pt>
                <c:pt idx="32">
                  <c:v>0.6390014624943624</c:v>
                </c:pt>
                <c:pt idx="33">
                  <c:v>0.63899256549235706</c:v>
                </c:pt>
                <c:pt idx="34">
                  <c:v>0.63910323462010576</c:v>
                </c:pt>
                <c:pt idx="35">
                  <c:v>0.63919619345590462</c:v>
                </c:pt>
                <c:pt idx="36">
                  <c:v>0.63910323462010576</c:v>
                </c:pt>
                <c:pt idx="37">
                  <c:v>0.63899256549235706</c:v>
                </c:pt>
                <c:pt idx="38">
                  <c:v>0.63920505673614014</c:v>
                </c:pt>
                <c:pt idx="39">
                  <c:v>0.63910323462010576</c:v>
                </c:pt>
                <c:pt idx="40">
                  <c:v>0.63952854257862513</c:v>
                </c:pt>
                <c:pt idx="41">
                  <c:v>0.63941771191086549</c:v>
                </c:pt>
                <c:pt idx="42">
                  <c:v>0.63963942091264991</c:v>
                </c:pt>
                <c:pt idx="43">
                  <c:v>0.63975034694253263</c:v>
                </c:pt>
                <c:pt idx="44">
                  <c:v>0.6398613206978887</c:v>
                </c:pt>
                <c:pt idx="45">
                  <c:v>0.63975034694253263</c:v>
                </c:pt>
                <c:pt idx="46">
                  <c:v>0.63975034694253263</c:v>
                </c:pt>
                <c:pt idx="47">
                  <c:v>0.6398613206978887</c:v>
                </c:pt>
                <c:pt idx="48">
                  <c:v>0.6398524020426607</c:v>
                </c:pt>
                <c:pt idx="49">
                  <c:v>0.6398524020426607</c:v>
                </c:pt>
                <c:pt idx="50">
                  <c:v>0.6398524020426607</c:v>
                </c:pt>
                <c:pt idx="51">
                  <c:v>0.63996340906609261</c:v>
                </c:pt>
                <c:pt idx="52">
                  <c:v>0.64007446386275169</c:v>
                </c:pt>
                <c:pt idx="53">
                  <c:v>0.64007446386275169</c:v>
                </c:pt>
                <c:pt idx="54">
                  <c:v>0.64017663573855865</c:v>
                </c:pt>
                <c:pt idx="55">
                  <c:v>0.64006554763584611</c:v>
                </c:pt>
                <c:pt idx="56">
                  <c:v>0.64018556646231761</c:v>
                </c:pt>
                <c:pt idx="57">
                  <c:v>0.64018556646231761</c:v>
                </c:pt>
                <c:pt idx="58">
                  <c:v>0.64028777166231898</c:v>
                </c:pt>
                <c:pt idx="59">
                  <c:v>0.64039895543684577</c:v>
                </c:pt>
                <c:pt idx="60">
                  <c:v>0.64028777166231898</c:v>
                </c:pt>
                <c:pt idx="61">
                  <c:v>0.64007446386275169</c:v>
                </c:pt>
                <c:pt idx="62">
                  <c:v>0.64029671689449408</c:v>
                </c:pt>
                <c:pt idx="63">
                  <c:v>0.64061250931344715</c:v>
                </c:pt>
                <c:pt idx="64">
                  <c:v>0.6405101870918799</c:v>
                </c:pt>
                <c:pt idx="65">
                  <c:v>0.6405101870918799</c:v>
                </c:pt>
                <c:pt idx="66">
                  <c:v>0.6405101870918799</c:v>
                </c:pt>
                <c:pt idx="67">
                  <c:v>0.64061250931344715</c:v>
                </c:pt>
                <c:pt idx="68">
                  <c:v>0.6405101870918799</c:v>
                </c:pt>
                <c:pt idx="69">
                  <c:v>0.64061250931344715</c:v>
                </c:pt>
                <c:pt idx="70">
                  <c:v>0.64050124427797195</c:v>
                </c:pt>
                <c:pt idx="71">
                  <c:v>0.64061250931344715</c:v>
                </c:pt>
                <c:pt idx="72">
                  <c:v>0.64071488189136039</c:v>
                </c:pt>
                <c:pt idx="73">
                  <c:v>0.64082622827389857</c:v>
                </c:pt>
                <c:pt idx="74">
                  <c:v>0.64082622827389857</c:v>
                </c:pt>
                <c:pt idx="75">
                  <c:v>0.64082622827389857</c:v>
                </c:pt>
                <c:pt idx="76">
                  <c:v>0.64071488189136039</c:v>
                </c:pt>
                <c:pt idx="77">
                  <c:v>0.64072382227739633</c:v>
                </c:pt>
                <c:pt idx="78">
                  <c:v>0.64071488189136039</c:v>
                </c:pt>
                <c:pt idx="79">
                  <c:v>0.64082622827389857</c:v>
                </c:pt>
                <c:pt idx="80">
                  <c:v>0.64092868468440556</c:v>
                </c:pt>
                <c:pt idx="81">
                  <c:v>0.64072382227739633</c:v>
                </c:pt>
                <c:pt idx="82">
                  <c:v>0.64092868468440556</c:v>
                </c:pt>
                <c:pt idx="83">
                  <c:v>0.64103119154666044</c:v>
                </c:pt>
                <c:pt idx="84">
                  <c:v>0.6411337488984481</c:v>
                </c:pt>
                <c:pt idx="85">
                  <c:v>0.64114265283929583</c:v>
                </c:pt>
                <c:pt idx="86">
                  <c:v>0.64104011250024306</c:v>
                </c:pt>
                <c:pt idx="87">
                  <c:v>0.64093762263293963</c:v>
                </c:pt>
                <c:pt idx="88">
                  <c:v>0.64092868468440556</c:v>
                </c:pt>
                <c:pt idx="89">
                  <c:v>0.64116055539994576</c:v>
                </c:pt>
                <c:pt idx="90">
                  <c:v>0.64104011250024306</c:v>
                </c:pt>
                <c:pt idx="91">
                  <c:v>0.64115158834068264</c:v>
                </c:pt>
                <c:pt idx="92">
                  <c:v>0.64125416217479725</c:v>
                </c:pt>
                <c:pt idx="93">
                  <c:v>0.64147732509402466</c:v>
                </c:pt>
                <c:pt idx="94">
                  <c:v>0.64148630430859477</c:v>
                </c:pt>
                <c:pt idx="95">
                  <c:v>0.64158001654280006</c:v>
                </c:pt>
                <c:pt idx="96">
                  <c:v>0.64148630430859477</c:v>
                </c:pt>
                <c:pt idx="97">
                  <c:v>0.64180343915098015</c:v>
                </c:pt>
                <c:pt idx="98">
                  <c:v>0.64170968895877911</c:v>
                </c:pt>
                <c:pt idx="99">
                  <c:v>0.6419242287641479</c:v>
                </c:pt>
                <c:pt idx="100">
                  <c:v>0.64193326642614579</c:v>
                </c:pt>
                <c:pt idx="101">
                  <c:v>0.64236283988945453</c:v>
                </c:pt>
                <c:pt idx="102">
                  <c:v>0.64247486500090623</c:v>
                </c:pt>
                <c:pt idx="103">
                  <c:v>0.64269906042873692</c:v>
                </c:pt>
                <c:pt idx="104">
                  <c:v>0.64269906042873692</c:v>
                </c:pt>
                <c:pt idx="105">
                  <c:v>0.64281123080552072</c:v>
                </c:pt>
                <c:pt idx="106">
                  <c:v>0.64260515813720642</c:v>
                </c:pt>
                <c:pt idx="107">
                  <c:v>0.64270816907576145</c:v>
                </c:pt>
                <c:pt idx="108">
                  <c:v>0.64314803295031908</c:v>
                </c:pt>
                <c:pt idx="109">
                  <c:v>0.64335451186413961</c:v>
                </c:pt>
                <c:pt idx="110">
                  <c:v>0.64314803295031908</c:v>
                </c:pt>
                <c:pt idx="111">
                  <c:v>0.64348527225317964</c:v>
                </c:pt>
                <c:pt idx="112">
                  <c:v>0.64370113213940949</c:v>
                </c:pt>
                <c:pt idx="113">
                  <c:v>0.64381372514547952</c:v>
                </c:pt>
                <c:pt idx="114">
                  <c:v>0.64380453264627691</c:v>
                </c:pt>
                <c:pt idx="115">
                  <c:v>0.64381372514547952</c:v>
                </c:pt>
                <c:pt idx="116">
                  <c:v>0.64382294953403585</c:v>
                </c:pt>
                <c:pt idx="117">
                  <c:v>0.64371034172549668</c:v>
                </c:pt>
                <c:pt idx="118">
                  <c:v>0.64425533313819527</c:v>
                </c:pt>
                <c:pt idx="119">
                  <c:v>0.64403905741914369</c:v>
                </c:pt>
                <c:pt idx="120">
                  <c:v>0.64449030786702521</c:v>
                </c:pt>
                <c:pt idx="121">
                  <c:v>0.64404831144822594</c:v>
                </c:pt>
                <c:pt idx="122">
                  <c:v>0.64469763605591279</c:v>
                </c:pt>
                <c:pt idx="123">
                  <c:v>0.6443867205201036</c:v>
                </c:pt>
                <c:pt idx="124">
                  <c:v>0.64460324271992531</c:v>
                </c:pt>
                <c:pt idx="125">
                  <c:v>0.6450461160530323</c:v>
                </c:pt>
                <c:pt idx="126">
                  <c:v>0.64483861747497084</c:v>
                </c:pt>
                <c:pt idx="127">
                  <c:v>0.64493300010542742</c:v>
                </c:pt>
                <c:pt idx="128">
                  <c:v>0.64473494499857176</c:v>
                </c:pt>
                <c:pt idx="129">
                  <c:v>0.64482925932922086</c:v>
                </c:pt>
                <c:pt idx="130">
                  <c:v>0.64516865196225659</c:v>
                </c:pt>
                <c:pt idx="131">
                  <c:v>0.64516865196225659</c:v>
                </c:pt>
                <c:pt idx="132">
                  <c:v>0.64516865196225659</c:v>
                </c:pt>
                <c:pt idx="133">
                  <c:v>0.64506486001522523</c:v>
                </c:pt>
                <c:pt idx="134">
                  <c:v>0.64529129892511805</c:v>
                </c:pt>
                <c:pt idx="135">
                  <c:v>0.645508486596167</c:v>
                </c:pt>
                <c:pt idx="136">
                  <c:v>0.64540459209564072</c:v>
                </c:pt>
                <c:pt idx="137">
                  <c:v>0.64540459209564072</c:v>
                </c:pt>
                <c:pt idx="138">
                  <c:v>0.64574476683956483</c:v>
                </c:pt>
                <c:pt idx="139">
                  <c:v>0.64573528898565569</c:v>
                </c:pt>
                <c:pt idx="140">
                  <c:v>0.64563132602199513</c:v>
                </c:pt>
                <c:pt idx="141">
                  <c:v>0.64573528898565569</c:v>
                </c:pt>
                <c:pt idx="142">
                  <c:v>0.64585825693459964</c:v>
                </c:pt>
                <c:pt idx="143">
                  <c:v>0.64606637135812262</c:v>
                </c:pt>
                <c:pt idx="144">
                  <c:v>0.64606637135812262</c:v>
                </c:pt>
                <c:pt idx="145">
                  <c:v>0.64607586213790491</c:v>
                </c:pt>
                <c:pt idx="146">
                  <c:v>0.64607586213790491</c:v>
                </c:pt>
                <c:pt idx="147">
                  <c:v>0.6461894851972303</c:v>
                </c:pt>
                <c:pt idx="148">
                  <c:v>0.6461894851972303</c:v>
                </c:pt>
                <c:pt idx="149">
                  <c:v>0.6461894851972303</c:v>
                </c:pt>
                <c:pt idx="150">
                  <c:v>0.6464168795147196</c:v>
                </c:pt>
                <c:pt idx="151">
                  <c:v>0.64642644765536772</c:v>
                </c:pt>
                <c:pt idx="152">
                  <c:v>0.64630315764582635</c:v>
                </c:pt>
                <c:pt idx="153">
                  <c:v>0.6464168795147196</c:v>
                </c:pt>
                <c:pt idx="154">
                  <c:v>0.64663490553683145</c:v>
                </c:pt>
                <c:pt idx="155">
                  <c:v>0.64663490553683145</c:v>
                </c:pt>
                <c:pt idx="156">
                  <c:v>0.64686266550072624</c:v>
                </c:pt>
                <c:pt idx="157">
                  <c:v>0.64697661981262544</c:v>
                </c:pt>
                <c:pt idx="158">
                  <c:v>0.64697661981262544</c:v>
                </c:pt>
                <c:pt idx="159">
                  <c:v>0.64709062371938308</c:v>
                </c:pt>
                <c:pt idx="160">
                  <c:v>0.6471950678312407</c:v>
                </c:pt>
                <c:pt idx="161">
                  <c:v>0.64730915587390003</c:v>
                </c:pt>
                <c:pt idx="162">
                  <c:v>0.64730915587390003</c:v>
                </c:pt>
                <c:pt idx="163">
                  <c:v>0.64742329359291462</c:v>
                </c:pt>
                <c:pt idx="164">
                  <c:v>0.64729956362591179</c:v>
                </c:pt>
                <c:pt idx="165">
                  <c:v>0.64753748101955488</c:v>
                </c:pt>
                <c:pt idx="166">
                  <c:v>0.6475278584679216</c:v>
                </c:pt>
                <c:pt idx="167">
                  <c:v>0.64742329359291462</c:v>
                </c:pt>
                <c:pt idx="168">
                  <c:v>0.64742329359291462</c:v>
                </c:pt>
                <c:pt idx="169">
                  <c:v>0.64765171818511635</c:v>
                </c:pt>
                <c:pt idx="170">
                  <c:v>0.6477563522168589</c:v>
                </c:pt>
                <c:pt idx="171">
                  <c:v>0.64776600512091731</c:v>
                </c:pt>
                <c:pt idx="172">
                  <c:v>0.6477563522168589</c:v>
                </c:pt>
                <c:pt idx="173">
                  <c:v>0.64754713591939661</c:v>
                </c:pt>
                <c:pt idx="174">
                  <c:v>0.6477563522168589</c:v>
                </c:pt>
                <c:pt idx="175">
                  <c:v>0.64776600512091731</c:v>
                </c:pt>
                <c:pt idx="176">
                  <c:v>0.64788034185830912</c:v>
                </c:pt>
                <c:pt idx="177">
                  <c:v>0.64789004234688086</c:v>
                </c:pt>
                <c:pt idx="178">
                  <c:v>0.64799472842866512</c:v>
                </c:pt>
                <c:pt idx="179">
                  <c:v>0.64799472842866512</c:v>
                </c:pt>
                <c:pt idx="180">
                  <c:v>0.64810916486338599</c:v>
                </c:pt>
                <c:pt idx="181">
                  <c:v>0.64799472842866512</c:v>
                </c:pt>
                <c:pt idx="182">
                  <c:v>0.64810916486338599</c:v>
                </c:pt>
                <c:pt idx="183">
                  <c:v>0.64821393743829103</c:v>
                </c:pt>
                <c:pt idx="184">
                  <c:v>0.64821393743829103</c:v>
                </c:pt>
                <c:pt idx="185">
                  <c:v>0.64799472842866512</c:v>
                </c:pt>
                <c:pt idx="186">
                  <c:v>0.64822365119390013</c:v>
                </c:pt>
                <c:pt idx="187">
                  <c:v>0.6483381874516595</c:v>
                </c:pt>
                <c:pt idx="188">
                  <c:v>0.64854792330516764</c:v>
                </c:pt>
                <c:pt idx="189">
                  <c:v>0.64832845845253584</c:v>
                </c:pt>
                <c:pt idx="190">
                  <c:v>0.64866257898691748</c:v>
                </c:pt>
                <c:pt idx="191">
                  <c:v>0.64867232130000541</c:v>
                </c:pt>
                <c:pt idx="192">
                  <c:v>0.64877728469739271</c:v>
                </c:pt>
                <c:pt idx="193">
                  <c:v>0.64878704228915018</c:v>
                </c:pt>
                <c:pt idx="194">
                  <c:v>0.64900684633080252</c:v>
                </c:pt>
                <c:pt idx="195">
                  <c:v>0.64922682219149208</c:v>
                </c:pt>
                <c:pt idx="196">
                  <c:v>0.64922682219149208</c:v>
                </c:pt>
                <c:pt idx="197">
                  <c:v>0.64901663451683889</c:v>
                </c:pt>
                <c:pt idx="198">
                  <c:v>0.64922682219149208</c:v>
                </c:pt>
                <c:pt idx="199">
                  <c:v>0.64934176319332504</c:v>
                </c:pt>
                <c:pt idx="200">
                  <c:v>0.64944697006316954</c:v>
                </c:pt>
                <c:pt idx="201">
                  <c:v>0.64945675440131734</c:v>
                </c:pt>
                <c:pt idx="202">
                  <c:v>0.64945675440131734</c:v>
                </c:pt>
                <c:pt idx="203">
                  <c:v>0.64979219919349218</c:v>
                </c:pt>
                <c:pt idx="204">
                  <c:v>0.64956199617211141</c:v>
                </c:pt>
                <c:pt idx="205">
                  <c:v>0.64979219919349218</c:v>
                </c:pt>
                <c:pt idx="206">
                  <c:v>0.64991722192958346</c:v>
                </c:pt>
                <c:pt idx="207">
                  <c:v>0.64990737616947225</c:v>
                </c:pt>
                <c:pt idx="208">
                  <c:v>0.65013788121106353</c:v>
                </c:pt>
                <c:pt idx="209">
                  <c:v>0.65002260349805008</c:v>
                </c:pt>
                <c:pt idx="210">
                  <c:v>0.65013788121106353</c:v>
                </c:pt>
                <c:pt idx="211">
                  <c:v>0.65013788121106353</c:v>
                </c:pt>
                <c:pt idx="212">
                  <c:v>0.65003246464463171</c:v>
                </c:pt>
                <c:pt idx="213">
                  <c:v>0.65024335007829104</c:v>
                </c:pt>
                <c:pt idx="214">
                  <c:v>0.65025320934037989</c:v>
                </c:pt>
                <c:pt idx="215">
                  <c:v>0.65035871324618955</c:v>
                </c:pt>
                <c:pt idx="216">
                  <c:v>0.65047412688175976</c:v>
                </c:pt>
                <c:pt idx="217">
                  <c:v>0.65047412688175976</c:v>
                </c:pt>
                <c:pt idx="218">
                  <c:v>0.65059949654518934</c:v>
                </c:pt>
                <c:pt idx="219">
                  <c:v>0.65069521746225267</c:v>
                </c:pt>
                <c:pt idx="220">
                  <c:v>0.65081076724729814</c:v>
                </c:pt>
                <c:pt idx="221">
                  <c:v>0.65104201859872191</c:v>
                </c:pt>
                <c:pt idx="222">
                  <c:v>0.65104201859872191</c:v>
                </c:pt>
                <c:pt idx="223">
                  <c:v>0.65127347253893453</c:v>
                </c:pt>
                <c:pt idx="224">
                  <c:v>0.651379327321158</c:v>
                </c:pt>
                <c:pt idx="225">
                  <c:v>0.65149516557977394</c:v>
                </c:pt>
                <c:pt idx="226">
                  <c:v>0.65139925664042986</c:v>
                </c:pt>
                <c:pt idx="227">
                  <c:v>0.65171703251064084</c:v>
                </c:pt>
                <c:pt idx="228">
                  <c:v>0.65149516557977394</c:v>
                </c:pt>
                <c:pt idx="229">
                  <c:v>0.6518131514635348</c:v>
                </c:pt>
                <c:pt idx="230">
                  <c:v>0.6518330076259039</c:v>
                </c:pt>
                <c:pt idx="231">
                  <c:v>0.65193907352657876</c:v>
                </c:pt>
                <c:pt idx="232">
                  <c:v>0.65193907352657876</c:v>
                </c:pt>
                <c:pt idx="233">
                  <c:v>0.65227743640420721</c:v>
                </c:pt>
                <c:pt idx="234">
                  <c:v>0.65250988445285385</c:v>
                </c:pt>
                <c:pt idx="235">
                  <c:v>0.65249991254940842</c:v>
                </c:pt>
                <c:pt idx="236">
                  <c:v>0.65262618498492753</c:v>
                </c:pt>
                <c:pt idx="237">
                  <c:v>0.65262618498492753</c:v>
                </c:pt>
                <c:pt idx="238">
                  <c:v>0.65274253656535552</c:v>
                </c:pt>
                <c:pt idx="239">
                  <c:v>0.65284892056142485</c:v>
                </c:pt>
                <c:pt idx="240">
                  <c:v>0.65319838847897604</c:v>
                </c:pt>
                <c:pt idx="241">
                  <c:v>0.65318835602104941</c:v>
                </c:pt>
                <c:pt idx="242">
                  <c:v>0.65319838847897604</c:v>
                </c:pt>
                <c:pt idx="243">
                  <c:v>0.65330493204363949</c:v>
                </c:pt>
                <c:pt idx="244">
                  <c:v>0.65352819149934693</c:v>
                </c:pt>
                <c:pt idx="245">
                  <c:v>0.65375162658288133</c:v>
                </c:pt>
                <c:pt idx="246">
                  <c:v>0.65387848778466395</c:v>
                </c:pt>
                <c:pt idx="247">
                  <c:v>0.65375162658288133</c:v>
                </c:pt>
                <c:pt idx="248">
                  <c:v>0.65419902442435907</c:v>
                </c:pt>
                <c:pt idx="249">
                  <c:v>0.65410218393021058</c:v>
                </c:pt>
                <c:pt idx="250">
                  <c:v>0.65455010474507003</c:v>
                </c:pt>
                <c:pt idx="251">
                  <c:v>0.65466723452820874</c:v>
                </c:pt>
                <c:pt idx="252">
                  <c:v>0.65477432981144501</c:v>
                </c:pt>
                <c:pt idx="253">
                  <c:v>0.65491178391871563</c:v>
                </c:pt>
                <c:pt idx="254">
                  <c:v>0.65490164880576063</c:v>
                </c:pt>
                <c:pt idx="255">
                  <c:v>0.65524350838953493</c:v>
                </c:pt>
                <c:pt idx="256">
                  <c:v>0.65546826049770901</c:v>
                </c:pt>
                <c:pt idx="257">
                  <c:v>0.65569318989029313</c:v>
                </c:pt>
                <c:pt idx="258">
                  <c:v>0.65602585797264035</c:v>
                </c:pt>
                <c:pt idx="259">
                  <c:v>0.65603598404518604</c:v>
                </c:pt>
                <c:pt idx="260">
                  <c:v>0.65659468431248125</c:v>
                </c:pt>
                <c:pt idx="261">
                  <c:v>0.65671263588840711</c:v>
                </c:pt>
                <c:pt idx="262">
                  <c:v>0.65683063952893006</c:v>
                </c:pt>
                <c:pt idx="263">
                  <c:v>0.65694869526733302</c:v>
                </c:pt>
                <c:pt idx="264">
                  <c:v>0.65728280913021719</c:v>
                </c:pt>
                <c:pt idx="265">
                  <c:v>0.65763766377644284</c:v>
                </c:pt>
                <c:pt idx="266">
                  <c:v>0.65796240567480802</c:v>
                </c:pt>
                <c:pt idx="267">
                  <c:v>0.65832826763230934</c:v>
                </c:pt>
                <c:pt idx="268">
                  <c:v>0.65855542350242713</c:v>
                </c:pt>
                <c:pt idx="269">
                  <c:v>0.65889138858726914</c:v>
                </c:pt>
                <c:pt idx="270">
                  <c:v>0.65901027538355184</c:v>
                </c:pt>
                <c:pt idx="271">
                  <c:v>0.65958496705010161</c:v>
                </c:pt>
                <c:pt idx="272">
                  <c:v>0.66004144285954691</c:v>
                </c:pt>
                <c:pt idx="273">
                  <c:v>0.66028019642239499</c:v>
                </c:pt>
                <c:pt idx="274">
                  <c:v>0.66039965263324729</c:v>
                </c:pt>
                <c:pt idx="275">
                  <c:v>0.66063872408404145</c:v>
                </c:pt>
                <c:pt idx="276">
                  <c:v>0.66086768337077795</c:v>
                </c:pt>
                <c:pt idx="277">
                  <c:v>0.66143573120634769</c:v>
                </c:pt>
                <c:pt idx="278">
                  <c:v>0.66201521405473296</c:v>
                </c:pt>
                <c:pt idx="279">
                  <c:v>0.6621250740737229</c:v>
                </c:pt>
                <c:pt idx="280">
                  <c:v>0.66272658107488402</c:v>
                </c:pt>
                <c:pt idx="281">
                  <c:v>0.66341893615404068</c:v>
                </c:pt>
                <c:pt idx="282">
                  <c:v>0.66389179650157215</c:v>
                </c:pt>
                <c:pt idx="283">
                  <c:v>0.66424434297735269</c:v>
                </c:pt>
                <c:pt idx="284">
                  <c:v>0.6650616454223186</c:v>
                </c:pt>
                <c:pt idx="285">
                  <c:v>0.6655267222386626</c:v>
                </c:pt>
                <c:pt idx="286">
                  <c:v>0.66588122543413653</c:v>
                </c:pt>
                <c:pt idx="287">
                  <c:v>0.66659150900258468</c:v>
                </c:pt>
                <c:pt idx="288">
                  <c:v>0.66705900661437267</c:v>
                </c:pt>
                <c:pt idx="289">
                  <c:v>0.66776166024011885</c:v>
                </c:pt>
                <c:pt idx="290">
                  <c:v>0.66847646179681552</c:v>
                </c:pt>
                <c:pt idx="291">
                  <c:v>0.66884501243985028</c:v>
                </c:pt>
                <c:pt idx="292">
                  <c:v>0.66966462403173865</c:v>
                </c:pt>
                <c:pt idx="293">
                  <c:v>0.67027101783328236</c:v>
                </c:pt>
                <c:pt idx="294">
                  <c:v>0.67109460489011374</c:v>
                </c:pt>
                <c:pt idx="295">
                  <c:v>0.67170389236566386</c:v>
                </c:pt>
                <c:pt idx="296">
                  <c:v>0.67241763405296229</c:v>
                </c:pt>
                <c:pt idx="297">
                  <c:v>0.67313310778797031</c:v>
                </c:pt>
                <c:pt idx="298">
                  <c:v>0.67408977751715971</c:v>
                </c:pt>
                <c:pt idx="299">
                  <c:v>0.67484110867971847</c:v>
                </c:pt>
                <c:pt idx="300">
                  <c:v>0.67567744643323047</c:v>
                </c:pt>
                <c:pt idx="301">
                  <c:v>0.67627479075498143</c:v>
                </c:pt>
                <c:pt idx="302">
                  <c:v>0.67737858819604513</c:v>
                </c:pt>
                <c:pt idx="303">
                  <c:v>0.6783595754262679</c:v>
                </c:pt>
                <c:pt idx="304">
                  <c:v>0.67907874163546211</c:v>
                </c:pt>
                <c:pt idx="305">
                  <c:v>0.67982100024052861</c:v>
                </c:pt>
                <c:pt idx="306">
                  <c:v>0.68069283591964369</c:v>
                </c:pt>
                <c:pt idx="307">
                  <c:v>0.68179140599333166</c:v>
                </c:pt>
                <c:pt idx="308">
                  <c:v>0.68292620380213209</c:v>
                </c:pt>
                <c:pt idx="309">
                  <c:v>0.683914506658865</c:v>
                </c:pt>
                <c:pt idx="310">
                  <c:v>0.68516522631821253</c:v>
                </c:pt>
                <c:pt idx="311">
                  <c:v>0.68616085922005221</c:v>
                </c:pt>
                <c:pt idx="312">
                  <c:v>0.68692052795198089</c:v>
                </c:pt>
                <c:pt idx="313">
                  <c:v>0.68805272293411224</c:v>
                </c:pt>
                <c:pt idx="314">
                  <c:v>0.68918911399048621</c:v>
                </c:pt>
                <c:pt idx="315">
                  <c:v>0.6906043016423129</c:v>
                </c:pt>
                <c:pt idx="316">
                  <c:v>0.6914745739329814</c:v>
                </c:pt>
                <c:pt idx="317">
                  <c:v>0.69276734549371799</c:v>
                </c:pt>
                <c:pt idx="318">
                  <c:v>0.69365475854473235</c:v>
                </c:pt>
                <c:pt idx="319">
                  <c:v>0.69520233168026657</c:v>
                </c:pt>
                <c:pt idx="320">
                  <c:v>0.69624197661268705</c:v>
                </c:pt>
                <c:pt idx="321">
                  <c:v>0.69753272537570443</c:v>
                </c:pt>
                <c:pt idx="322">
                  <c:v>0.69897520858751083</c:v>
                </c:pt>
                <c:pt idx="323">
                  <c:v>0.7004133434927825</c:v>
                </c:pt>
                <c:pt idx="324">
                  <c:v>0.70145943651629417</c:v>
                </c:pt>
                <c:pt idx="325">
                  <c:v>0.70318333276549683</c:v>
                </c:pt>
                <c:pt idx="326">
                  <c:v>0.70462990749145848</c:v>
                </c:pt>
                <c:pt idx="327">
                  <c:v>0.70649876620809393</c:v>
                </c:pt>
                <c:pt idx="328">
                  <c:v>0.70771545798892221</c:v>
                </c:pt>
                <c:pt idx="329">
                  <c:v>0.70932282547083469</c:v>
                </c:pt>
                <c:pt idx="330">
                  <c:v>0.71066858339264749</c:v>
                </c:pt>
                <c:pt idx="331">
                  <c:v>0.71187918999159061</c:v>
                </c:pt>
                <c:pt idx="332">
                  <c:v>0.71379120377619343</c:v>
                </c:pt>
                <c:pt idx="333">
                  <c:v>0.71517811100895945</c:v>
                </c:pt>
                <c:pt idx="334">
                  <c:v>0.71695566134515765</c:v>
                </c:pt>
                <c:pt idx="335">
                  <c:v>0.71876528760279812</c:v>
                </c:pt>
                <c:pt idx="336">
                  <c:v>0.720841204698077</c:v>
                </c:pt>
                <c:pt idx="337">
                  <c:v>0.72239275082896748</c:v>
                </c:pt>
                <c:pt idx="338">
                  <c:v>0.72434594521784412</c:v>
                </c:pt>
                <c:pt idx="339">
                  <c:v>0.72634420891326301</c:v>
                </c:pt>
                <c:pt idx="340">
                  <c:v>0.72791092822019454</c:v>
                </c:pt>
                <c:pt idx="341">
                  <c:v>0.7299087703412287</c:v>
                </c:pt>
                <c:pt idx="342">
                  <c:v>0.73191890149474614</c:v>
                </c:pt>
                <c:pt idx="343">
                  <c:v>0.73366274879288929</c:v>
                </c:pt>
                <c:pt idx="344">
                  <c:v>0.73541577517809564</c:v>
                </c:pt>
                <c:pt idx="345">
                  <c:v>0.73758976051585301</c:v>
                </c:pt>
                <c:pt idx="346">
                  <c:v>0.73951646479165423</c:v>
                </c:pt>
                <c:pt idx="347">
                  <c:v>0.74144322538399099</c:v>
                </c:pt>
                <c:pt idx="348">
                  <c:v>0.74337014645090282</c:v>
                </c:pt>
                <c:pt idx="349">
                  <c:v>0.74547472552393002</c:v>
                </c:pt>
                <c:pt idx="350">
                  <c:v>0.74774893143734533</c:v>
                </c:pt>
                <c:pt idx="351">
                  <c:v>0.74972343455120261</c:v>
                </c:pt>
                <c:pt idx="352">
                  <c:v>0.7521517484999003</c:v>
                </c:pt>
                <c:pt idx="353">
                  <c:v>0.75431153345027402</c:v>
                </c:pt>
                <c:pt idx="354">
                  <c:v>0.75648496862473569</c:v>
                </c:pt>
                <c:pt idx="355">
                  <c:v>0.75866124646260513</c:v>
                </c:pt>
                <c:pt idx="356">
                  <c:v>0.76101387016551858</c:v>
                </c:pt>
                <c:pt idx="357">
                  <c:v>0.76320828408070285</c:v>
                </c:pt>
                <c:pt idx="358">
                  <c:v>0.76592143581259908</c:v>
                </c:pt>
                <c:pt idx="359">
                  <c:v>0.76847901473440294</c:v>
                </c:pt>
                <c:pt idx="360">
                  <c:v>0.77042042034799652</c:v>
                </c:pt>
                <c:pt idx="361">
                  <c:v>0.77335811446190061</c:v>
                </c:pt>
                <c:pt idx="362">
                  <c:v>0.77547389061733463</c:v>
                </c:pt>
                <c:pt idx="363">
                  <c:v>0.77827261969909667</c:v>
                </c:pt>
                <c:pt idx="364">
                  <c:v>0.78159819224792171</c:v>
                </c:pt>
                <c:pt idx="365">
                  <c:v>0.78360204262653321</c:v>
                </c:pt>
                <c:pt idx="366">
                  <c:v>0.78612818998863521</c:v>
                </c:pt>
                <c:pt idx="367">
                  <c:v>0.78866156860292347</c:v>
                </c:pt>
                <c:pt idx="368">
                  <c:v>0.79174258963869293</c:v>
                </c:pt>
                <c:pt idx="369">
                  <c:v>0.79450457556187981</c:v>
                </c:pt>
                <c:pt idx="370">
                  <c:v>0.79727701457797961</c:v>
                </c:pt>
                <c:pt idx="371">
                  <c:v>0.8002514030263137</c:v>
                </c:pt>
                <c:pt idx="372">
                  <c:v>0.80307864468272661</c:v>
                </c:pt>
                <c:pt idx="373">
                  <c:v>0.80610056047492828</c:v>
                </c:pt>
                <c:pt idx="374">
                  <c:v>0.80915791332281184</c:v>
                </c:pt>
                <c:pt idx="375">
                  <c:v>0.81258197692651413</c:v>
                </c:pt>
                <c:pt idx="376">
                  <c:v>0.81513971906676719</c:v>
                </c:pt>
                <c:pt idx="377">
                  <c:v>0.81880920834382764</c:v>
                </c:pt>
                <c:pt idx="378">
                  <c:v>0.8225150732576515</c:v>
                </c:pt>
                <c:pt idx="379">
                  <c:v>0.82534436241518305</c:v>
                </c:pt>
                <c:pt idx="380">
                  <c:v>0.82816364986635616</c:v>
                </c:pt>
                <c:pt idx="381">
                  <c:v>0.83139547430534155</c:v>
                </c:pt>
                <c:pt idx="382">
                  <c:v>0.83427055069747491</c:v>
                </c:pt>
                <c:pt idx="383">
                  <c:v>0.83814113918045674</c:v>
                </c:pt>
                <c:pt idx="384">
                  <c:v>0.84143826708653968</c:v>
                </c:pt>
                <c:pt idx="385">
                  <c:v>0.84460182419385876</c:v>
                </c:pt>
                <c:pt idx="386">
                  <c:v>0.84857738233275859</c:v>
                </c:pt>
                <c:pt idx="387">
                  <c:v>0.85177916761921113</c:v>
                </c:pt>
                <c:pt idx="388">
                  <c:v>0.85500741550397275</c:v>
                </c:pt>
                <c:pt idx="389">
                  <c:v>0.85847165921699231</c:v>
                </c:pt>
                <c:pt idx="390">
                  <c:v>0.86175548746437769</c:v>
                </c:pt>
                <c:pt idx="391">
                  <c:v>0.86547314537137754</c:v>
                </c:pt>
                <c:pt idx="392">
                  <c:v>0.86840595496026651</c:v>
                </c:pt>
                <c:pt idx="393">
                  <c:v>0.87155732014352383</c:v>
                </c:pt>
                <c:pt idx="394">
                  <c:v>0.87452562235195463</c:v>
                </c:pt>
                <c:pt idx="395">
                  <c:v>0.87794502540521824</c:v>
                </c:pt>
                <c:pt idx="396">
                  <c:v>0.88139364612462945</c:v>
                </c:pt>
                <c:pt idx="397">
                  <c:v>0.88421294930898697</c:v>
                </c:pt>
                <c:pt idx="398">
                  <c:v>0.8877155501888202</c:v>
                </c:pt>
                <c:pt idx="399">
                  <c:v>0.89079647920407523</c:v>
                </c:pt>
                <c:pt idx="400">
                  <c:v>0.89412867507066629</c:v>
                </c:pt>
                <c:pt idx="401">
                  <c:v>0.89726735325537255</c:v>
                </c:pt>
                <c:pt idx="402">
                  <c:v>0.90019921114090251</c:v>
                </c:pt>
                <c:pt idx="403">
                  <c:v>0.90339274115808643</c:v>
                </c:pt>
                <c:pt idx="404">
                  <c:v>0.9065944554819787</c:v>
                </c:pt>
                <c:pt idx="405">
                  <c:v>0.90936558938210543</c:v>
                </c:pt>
                <c:pt idx="406">
                  <c:v>0.91238456961867787</c:v>
                </c:pt>
                <c:pt idx="407">
                  <c:v>0.9154255752864322</c:v>
                </c:pt>
                <c:pt idx="408">
                  <c:v>0.91873704164158454</c:v>
                </c:pt>
                <c:pt idx="409">
                  <c:v>0.92206679419588533</c:v>
                </c:pt>
                <c:pt idx="410">
                  <c:v>0.9251712683396518</c:v>
                </c:pt>
                <c:pt idx="411">
                  <c:v>0.92806757670538143</c:v>
                </c:pt>
                <c:pt idx="412">
                  <c:v>0.93147862630787415</c:v>
                </c:pt>
                <c:pt idx="413">
                  <c:v>0.93416175092307352</c:v>
                </c:pt>
                <c:pt idx="414">
                  <c:v>0.93712644708979365</c:v>
                </c:pt>
                <c:pt idx="415">
                  <c:v>0.93935478679911699</c:v>
                </c:pt>
                <c:pt idx="416">
                  <c:v>0.94234844590872069</c:v>
                </c:pt>
                <c:pt idx="417">
                  <c:v>0.94535011125102852</c:v>
                </c:pt>
                <c:pt idx="418">
                  <c:v>0.94787836114653623</c:v>
                </c:pt>
                <c:pt idx="419">
                  <c:v>0.95067340249215271</c:v>
                </c:pt>
                <c:pt idx="420">
                  <c:v>0.95297318203626857</c:v>
                </c:pt>
                <c:pt idx="421">
                  <c:v>0.9558070684346317</c:v>
                </c:pt>
                <c:pt idx="422">
                  <c:v>0.95760958665799689</c:v>
                </c:pt>
                <c:pt idx="423">
                  <c:v>0.95995191082063502</c:v>
                </c:pt>
                <c:pt idx="424">
                  <c:v>0.96256056791245803</c:v>
                </c:pt>
                <c:pt idx="425">
                  <c:v>0.96519020491315044</c:v>
                </c:pt>
                <c:pt idx="426">
                  <c:v>0.96677547782739348</c:v>
                </c:pt>
                <c:pt idx="427">
                  <c:v>0.96968910161451483</c:v>
                </c:pt>
                <c:pt idx="428">
                  <c:v>0.97129058951959091</c:v>
                </c:pt>
                <c:pt idx="429">
                  <c:v>0.97343960239384353</c:v>
                </c:pt>
                <c:pt idx="430">
                  <c:v>0.97531721748977795</c:v>
                </c:pt>
                <c:pt idx="431">
                  <c:v>0.97666604767054244</c:v>
                </c:pt>
                <c:pt idx="432">
                  <c:v>0.97828840218335411</c:v>
                </c:pt>
                <c:pt idx="433">
                  <c:v>0.97965066290485614</c:v>
                </c:pt>
                <c:pt idx="434">
                  <c:v>0.98128001014070043</c:v>
                </c:pt>
                <c:pt idx="435">
                  <c:v>0.98264734828739719</c:v>
                </c:pt>
                <c:pt idx="436">
                  <c:v>0.98484691407614422</c:v>
                </c:pt>
                <c:pt idx="437">
                  <c:v>0.98567638989373607</c:v>
                </c:pt>
                <c:pt idx="438">
                  <c:v>0.98705355792982752</c:v>
                </c:pt>
                <c:pt idx="439">
                  <c:v>0.98843877453917794</c:v>
                </c:pt>
                <c:pt idx="440">
                  <c:v>0.98955141631118548</c:v>
                </c:pt>
                <c:pt idx="441">
                  <c:v>0.99038274760827338</c:v>
                </c:pt>
                <c:pt idx="442">
                  <c:v>0.99094115218180157</c:v>
                </c:pt>
                <c:pt idx="443">
                  <c:v>0.99205693021148278</c:v>
                </c:pt>
                <c:pt idx="444">
                  <c:v>0.99289942532450093</c:v>
                </c:pt>
                <c:pt idx="445">
                  <c:v>0.99374045346220541</c:v>
                </c:pt>
                <c:pt idx="446">
                  <c:v>0.99458029686585636</c:v>
                </c:pt>
                <c:pt idx="447">
                  <c:v>0.99514670571416253</c:v>
                </c:pt>
                <c:pt idx="448">
                  <c:v>0.99542737472033993</c:v>
                </c:pt>
                <c:pt idx="449">
                  <c:v>0.99655738778640768</c:v>
                </c:pt>
                <c:pt idx="450">
                  <c:v>0.99740540871315497</c:v>
                </c:pt>
                <c:pt idx="451">
                  <c:v>0.99740806688359562</c:v>
                </c:pt>
                <c:pt idx="452">
                  <c:v>0.99740285009450869</c:v>
                </c:pt>
                <c:pt idx="453">
                  <c:v>0.99740540871315497</c:v>
                </c:pt>
                <c:pt idx="454">
                  <c:v>0.99740285009450869</c:v>
                </c:pt>
                <c:pt idx="455">
                  <c:v>0.99796999252798368</c:v>
                </c:pt>
                <c:pt idx="456">
                  <c:v>0.99797252142551951</c:v>
                </c:pt>
                <c:pt idx="457">
                  <c:v>0.99910884785253751</c:v>
                </c:pt>
                <c:pt idx="458">
                  <c:v>0.99882324863508631</c:v>
                </c:pt>
                <c:pt idx="459">
                  <c:v>0.99939212852952353</c:v>
                </c:pt>
                <c:pt idx="460">
                  <c:v>0.99910884785253751</c:v>
                </c:pt>
                <c:pt idx="461">
                  <c:v>0.99853783493605142</c:v>
                </c:pt>
                <c:pt idx="462">
                  <c:v>0.99910884785253751</c:v>
                </c:pt>
                <c:pt idx="463">
                  <c:v>0.99938972435124296</c:v>
                </c:pt>
                <c:pt idx="464">
                  <c:v>0.99910637865772856</c:v>
                </c:pt>
                <c:pt idx="465">
                  <c:v>0.99939212852952353</c:v>
                </c:pt>
                <c:pt idx="466">
                  <c:v>0.99967562503567464</c:v>
                </c:pt>
                <c:pt idx="467">
                  <c:v>0.99996171170918091</c:v>
                </c:pt>
                <c:pt idx="468">
                  <c:v>0.99967562503567464</c:v>
                </c:pt>
                <c:pt idx="469">
                  <c:v>1.0002455754161981</c:v>
                </c:pt>
                <c:pt idx="470">
                  <c:v>0.99910637865772856</c:v>
                </c:pt>
                <c:pt idx="471">
                  <c:v>0.99938972435124296</c:v>
                </c:pt>
                <c:pt idx="472">
                  <c:v>0.99938742026204497</c:v>
                </c:pt>
                <c:pt idx="473">
                  <c:v>0.9999593376292546</c:v>
                </c:pt>
                <c:pt idx="474">
                  <c:v>0.99967328597364458</c:v>
                </c:pt>
              </c:numCache>
            </c:numRef>
          </c:xVal>
          <c:yVal>
            <c:numRef>
              <c:f>'1290 bar'!$AB$126:$AB$600</c:f>
              <c:numCache>
                <c:formatCode>General</c:formatCode>
                <c:ptCount val="475"/>
                <c:pt idx="0">
                  <c:v>1.2365212469751195E-4</c:v>
                </c:pt>
                <c:pt idx="1">
                  <c:v>4.0871704396806307E-3</c:v>
                </c:pt>
                <c:pt idx="2">
                  <c:v>8.9023585474367166E-3</c:v>
                </c:pt>
                <c:pt idx="3">
                  <c:v>1.4224910984977858E-2</c:v>
                </c:pt>
                <c:pt idx="4">
                  <c:v>2.0341494172433021E-2</c:v>
                </c:pt>
                <c:pt idx="5">
                  <c:v>2.7038318323385262E-2</c:v>
                </c:pt>
                <c:pt idx="6">
                  <c:v>3.4281967608133256E-2</c:v>
                </c:pt>
                <c:pt idx="7">
                  <c:v>4.2234036375622286E-2</c:v>
                </c:pt>
                <c:pt idx="8">
                  <c:v>5.093530496517569E-2</c:v>
                </c:pt>
                <c:pt idx="9">
                  <c:v>6.0297079581957576E-2</c:v>
                </c:pt>
                <c:pt idx="10">
                  <c:v>7.0491821623319822E-2</c:v>
                </c:pt>
                <c:pt idx="11">
                  <c:v>8.0983115944786285E-2</c:v>
                </c:pt>
                <c:pt idx="12">
                  <c:v>5.6001088146467495E-2</c:v>
                </c:pt>
                <c:pt idx="13">
                  <c:v>4.5037328417918812E-2</c:v>
                </c:pt>
                <c:pt idx="14">
                  <c:v>3.7488686979074315E-2</c:v>
                </c:pt>
                <c:pt idx="15">
                  <c:v>3.9360893766156931E-2</c:v>
                </c:pt>
                <c:pt idx="16">
                  <c:v>3.4980897169318792E-2</c:v>
                </c:pt>
                <c:pt idx="17">
                  <c:v>4.1783783290613594E-2</c:v>
                </c:pt>
                <c:pt idx="18">
                  <c:v>3.8828269276872308E-2</c:v>
                </c:pt>
                <c:pt idx="19">
                  <c:v>3.9062063436979516E-2</c:v>
                </c:pt>
                <c:pt idx="20">
                  <c:v>3.9163567022829991E-2</c:v>
                </c:pt>
                <c:pt idx="21">
                  <c:v>3.9163567022829991E-2</c:v>
                </c:pt>
                <c:pt idx="22">
                  <c:v>3.9105238960668545E-2</c:v>
                </c:pt>
                <c:pt idx="23">
                  <c:v>3.8865208230995464E-2</c:v>
                </c:pt>
                <c:pt idx="24">
                  <c:v>3.852474831759968E-2</c:v>
                </c:pt>
                <c:pt idx="25">
                  <c:v>3.8350398283588237E-2</c:v>
                </c:pt>
                <c:pt idx="26">
                  <c:v>3.8370854907166407E-2</c:v>
                </c:pt>
                <c:pt idx="27">
                  <c:v>3.8328650989482183E-2</c:v>
                </c:pt>
                <c:pt idx="28">
                  <c:v>3.8222930963995448E-2</c:v>
                </c:pt>
                <c:pt idx="29">
                  <c:v>3.8144592557325711E-2</c:v>
                </c:pt>
                <c:pt idx="30">
                  <c:v>3.808761800732028E-2</c:v>
                </c:pt>
                <c:pt idx="31">
                  <c:v>3.8045303608566221E-2</c:v>
                </c:pt>
                <c:pt idx="32">
                  <c:v>3.8193137268154952E-2</c:v>
                </c:pt>
                <c:pt idx="33">
                  <c:v>3.8294077684368412E-2</c:v>
                </c:pt>
                <c:pt idx="34">
                  <c:v>3.8543115664280946E-2</c:v>
                </c:pt>
                <c:pt idx="35">
                  <c:v>3.8592094331654739E-2</c:v>
                </c:pt>
                <c:pt idx="36">
                  <c:v>3.8650074421590332E-2</c:v>
                </c:pt>
                <c:pt idx="37">
                  <c:v>3.8655351818439092E-2</c:v>
                </c:pt>
                <c:pt idx="38">
                  <c:v>3.8799991143742794E-2</c:v>
                </c:pt>
                <c:pt idx="39">
                  <c:v>3.8960062859111334E-2</c:v>
                </c:pt>
                <c:pt idx="40">
                  <c:v>3.9040943564805385E-2</c:v>
                </c:pt>
                <c:pt idx="41">
                  <c:v>3.864137404187401E-2</c:v>
                </c:pt>
                <c:pt idx="42">
                  <c:v>3.848188195630324E-2</c:v>
                </c:pt>
                <c:pt idx="43">
                  <c:v>3.8733255312305453E-2</c:v>
                </c:pt>
                <c:pt idx="44">
                  <c:v>3.8883687496316405E-2</c:v>
                </c:pt>
                <c:pt idx="45">
                  <c:v>3.8889015432970277E-2</c:v>
                </c:pt>
                <c:pt idx="46">
                  <c:v>3.8943427744098827E-2</c:v>
                </c:pt>
                <c:pt idx="47">
                  <c:v>3.7973386753965811E-2</c:v>
                </c:pt>
                <c:pt idx="48">
                  <c:v>3.8381521304980938E-2</c:v>
                </c:pt>
                <c:pt idx="49">
                  <c:v>3.8537443548215783E-2</c:v>
                </c:pt>
                <c:pt idx="50">
                  <c:v>3.8639512851710606E-2</c:v>
                </c:pt>
                <c:pt idx="51">
                  <c:v>3.8790657313791305E-2</c:v>
                </c:pt>
                <c:pt idx="52">
                  <c:v>3.8683083072866935E-2</c:v>
                </c:pt>
                <c:pt idx="53">
                  <c:v>3.8839868405649666E-2</c:v>
                </c:pt>
                <c:pt idx="54">
                  <c:v>3.786044878381703E-2</c:v>
                </c:pt>
                <c:pt idx="55">
                  <c:v>3.791909064595269E-2</c:v>
                </c:pt>
                <c:pt idx="56">
                  <c:v>3.7913288349382707E-2</c:v>
                </c:pt>
                <c:pt idx="57">
                  <c:v>3.796670917713954E-2</c:v>
                </c:pt>
                <c:pt idx="58">
                  <c:v>3.8220616624920767E-2</c:v>
                </c:pt>
                <c:pt idx="59">
                  <c:v>3.8317871955692008E-2</c:v>
                </c:pt>
                <c:pt idx="60">
                  <c:v>3.8480203533129177E-2</c:v>
                </c:pt>
                <c:pt idx="61">
                  <c:v>3.8490559452558568E-2</c:v>
                </c:pt>
                <c:pt idx="62">
                  <c:v>3.8479769260841942E-2</c:v>
                </c:pt>
                <c:pt idx="63">
                  <c:v>3.8518866272353722E-2</c:v>
                </c:pt>
                <c:pt idx="64">
                  <c:v>3.8626776390709404E-2</c:v>
                </c:pt>
                <c:pt idx="65">
                  <c:v>3.8626776390709404E-2</c:v>
                </c:pt>
                <c:pt idx="66">
                  <c:v>3.8729712267395036E-2</c:v>
                </c:pt>
                <c:pt idx="67">
                  <c:v>3.8779611480178874E-2</c:v>
                </c:pt>
                <c:pt idx="68">
                  <c:v>3.8887674508567428E-2</c:v>
                </c:pt>
                <c:pt idx="69">
                  <c:v>3.9041096695265162E-2</c:v>
                </c:pt>
                <c:pt idx="70">
                  <c:v>3.8943293021560015E-2</c:v>
                </c:pt>
                <c:pt idx="71">
                  <c:v>3.9041096695265162E-2</c:v>
                </c:pt>
                <c:pt idx="72">
                  <c:v>3.9091577878094481E-2</c:v>
                </c:pt>
                <c:pt idx="73">
                  <c:v>3.9086142133609628E-2</c:v>
                </c:pt>
                <c:pt idx="74">
                  <c:v>3.9086142133609628E-2</c:v>
                </c:pt>
                <c:pt idx="75">
                  <c:v>3.9086142133609628E-2</c:v>
                </c:pt>
                <c:pt idx="76">
                  <c:v>3.9147207633610417E-2</c:v>
                </c:pt>
                <c:pt idx="77">
                  <c:v>3.9353814179285872E-2</c:v>
                </c:pt>
                <c:pt idx="78">
                  <c:v>3.9202995943989127E-2</c:v>
                </c:pt>
                <c:pt idx="79">
                  <c:v>3.9301214047991355E-2</c:v>
                </c:pt>
                <c:pt idx="80">
                  <c:v>3.9296198168163411E-2</c:v>
                </c:pt>
                <c:pt idx="81">
                  <c:v>3.9362322449772086E-2</c:v>
                </c:pt>
                <c:pt idx="82">
                  <c:v>3.9559913304121092E-2</c:v>
                </c:pt>
                <c:pt idx="83">
                  <c:v>3.9554887914496233E-2</c:v>
                </c:pt>
                <c:pt idx="84">
                  <c:v>3.9446042881313252E-2</c:v>
                </c:pt>
                <c:pt idx="85">
                  <c:v>3.9653240963511319E-2</c:v>
                </c:pt>
                <c:pt idx="86">
                  <c:v>3.9610980359830475E-2</c:v>
                </c:pt>
                <c:pt idx="87">
                  <c:v>3.9719977748834963E-2</c:v>
                </c:pt>
                <c:pt idx="88">
                  <c:v>3.9720416562045897E-2</c:v>
                </c:pt>
                <c:pt idx="89">
                  <c:v>3.9765864983970792E-2</c:v>
                </c:pt>
                <c:pt idx="90">
                  <c:v>3.9875900878033638E-2</c:v>
                </c:pt>
                <c:pt idx="91">
                  <c:v>4.0031828673389766E-2</c:v>
                </c:pt>
                <c:pt idx="92">
                  <c:v>3.9922514962803191E-2</c:v>
                </c:pt>
                <c:pt idx="93">
                  <c:v>4.0073227439337902E-2</c:v>
                </c:pt>
                <c:pt idx="94">
                  <c:v>4.0177198092969463E-2</c:v>
                </c:pt>
                <c:pt idx="95">
                  <c:v>4.0334884795324738E-2</c:v>
                </c:pt>
                <c:pt idx="96">
                  <c:v>4.0816433860859702E-2</c:v>
                </c:pt>
                <c:pt idx="97">
                  <c:v>4.1023571218272437E-2</c:v>
                </c:pt>
                <c:pt idx="98">
                  <c:v>4.1628570320159472E-2</c:v>
                </c:pt>
                <c:pt idx="99">
                  <c:v>4.2497189319554887E-2</c:v>
                </c:pt>
                <c:pt idx="100">
                  <c:v>4.3279644420463746E-2</c:v>
                </c:pt>
                <c:pt idx="101">
                  <c:v>4.4115119888077481E-2</c:v>
                </c:pt>
                <c:pt idx="102">
                  <c:v>4.4870969730478917E-2</c:v>
                </c:pt>
                <c:pt idx="103">
                  <c:v>4.5564037807718602E-2</c:v>
                </c:pt>
                <c:pt idx="104">
                  <c:v>4.6237119063737876E-2</c:v>
                </c:pt>
                <c:pt idx="105">
                  <c:v>4.69537926943027E-2</c:v>
                </c:pt>
                <c:pt idx="106">
                  <c:v>4.769591459766255E-2</c:v>
                </c:pt>
                <c:pt idx="107">
                  <c:v>4.8430849828993233E-2</c:v>
                </c:pt>
                <c:pt idx="108">
                  <c:v>4.8932019943934563E-2</c:v>
                </c:pt>
                <c:pt idx="109">
                  <c:v>4.9601094757999314E-2</c:v>
                </c:pt>
                <c:pt idx="110">
                  <c:v>5.0263474692461924E-2</c:v>
                </c:pt>
                <c:pt idx="111">
                  <c:v>5.0824875299280307E-2</c:v>
                </c:pt>
                <c:pt idx="112">
                  <c:v>5.1398168158297633E-2</c:v>
                </c:pt>
                <c:pt idx="113">
                  <c:v>5.2065086076404435E-2</c:v>
                </c:pt>
                <c:pt idx="114">
                  <c:v>5.2663047349714963E-2</c:v>
                </c:pt>
                <c:pt idx="115">
                  <c:v>5.3382383044694101E-2</c:v>
                </c:pt>
                <c:pt idx="116">
                  <c:v>5.3757077079278424E-2</c:v>
                </c:pt>
                <c:pt idx="117">
                  <c:v>5.4495482332689006E-2</c:v>
                </c:pt>
                <c:pt idx="118">
                  <c:v>5.5086029994687591E-2</c:v>
                </c:pt>
                <c:pt idx="119">
                  <c:v>5.5697219904295686E-2</c:v>
                </c:pt>
                <c:pt idx="120">
                  <c:v>5.6213298977767952E-2</c:v>
                </c:pt>
                <c:pt idx="121">
                  <c:v>5.6903219432640408E-2</c:v>
                </c:pt>
                <c:pt idx="122">
                  <c:v>5.7390064898829238E-2</c:v>
                </c:pt>
                <c:pt idx="123">
                  <c:v>5.7840353963851419E-2</c:v>
                </c:pt>
                <c:pt idx="124">
                  <c:v>5.8506062655964551E-2</c:v>
                </c:pt>
                <c:pt idx="125">
                  <c:v>5.8896644660835377E-2</c:v>
                </c:pt>
                <c:pt idx="126">
                  <c:v>5.9473652152397777E-2</c:v>
                </c:pt>
                <c:pt idx="127">
                  <c:v>6.0037073590623109E-2</c:v>
                </c:pt>
                <c:pt idx="128">
                  <c:v>6.0477382409242025E-2</c:v>
                </c:pt>
                <c:pt idx="129">
                  <c:v>6.1172795220360718E-2</c:v>
                </c:pt>
                <c:pt idx="130">
                  <c:v>6.148599393755521E-2</c:v>
                </c:pt>
                <c:pt idx="131">
                  <c:v>6.2195173636840476E-2</c:v>
                </c:pt>
                <c:pt idx="132">
                  <c:v>6.2784174729986292E-2</c:v>
                </c:pt>
                <c:pt idx="133">
                  <c:v>6.3367206298915804E-2</c:v>
                </c:pt>
                <c:pt idx="134">
                  <c:v>6.3951903862776424E-2</c:v>
                </c:pt>
                <c:pt idx="135">
                  <c:v>6.4288067442245883E-2</c:v>
                </c:pt>
                <c:pt idx="136">
                  <c:v>6.4899858481548098E-2</c:v>
                </c:pt>
                <c:pt idx="137">
                  <c:v>6.5496989049498106E-2</c:v>
                </c:pt>
                <c:pt idx="138">
                  <c:v>6.5963446530907313E-2</c:v>
                </c:pt>
                <c:pt idx="139">
                  <c:v>6.658300353856017E-2</c:v>
                </c:pt>
                <c:pt idx="140">
                  <c:v>6.7212708313668032E-2</c:v>
                </c:pt>
                <c:pt idx="141">
                  <c:v>6.7825435784190674E-2</c:v>
                </c:pt>
                <c:pt idx="142">
                  <c:v>6.832108312598123E-2</c:v>
                </c:pt>
                <c:pt idx="143">
                  <c:v>6.8815044184218382E-2</c:v>
                </c:pt>
                <c:pt idx="144">
                  <c:v>6.9456582238671058E-2</c:v>
                </c:pt>
                <c:pt idx="145">
                  <c:v>6.9838940761593693E-2</c:v>
                </c:pt>
                <c:pt idx="146">
                  <c:v>7.0749421095324033E-2</c:v>
                </c:pt>
                <c:pt idx="147">
                  <c:v>7.1133467843131487E-2</c:v>
                </c:pt>
                <c:pt idx="148">
                  <c:v>7.1794083232471217E-2</c:v>
                </c:pt>
                <c:pt idx="149">
                  <c:v>7.2191968171650897E-2</c:v>
                </c:pt>
                <c:pt idx="150">
                  <c:v>7.2846967625474976E-2</c:v>
                </c:pt>
                <c:pt idx="151">
                  <c:v>7.352210699530301E-2</c:v>
                </c:pt>
                <c:pt idx="152">
                  <c:v>7.4075042067675567E-2</c:v>
                </c:pt>
                <c:pt idx="153">
                  <c:v>7.4752953355411142E-2</c:v>
                </c:pt>
                <c:pt idx="154">
                  <c:v>7.5434284706913199E-2</c:v>
                </c:pt>
                <c:pt idx="155">
                  <c:v>7.5993761108487323E-2</c:v>
                </c:pt>
                <c:pt idx="156">
                  <c:v>7.6542672072171816E-2</c:v>
                </c:pt>
                <c:pt idx="157">
                  <c:v>7.6964809968770365E-2</c:v>
                </c:pt>
                <c:pt idx="158">
                  <c:v>7.7675445845916138E-2</c:v>
                </c:pt>
                <c:pt idx="159">
                  <c:v>7.8394862317952632E-2</c:v>
                </c:pt>
                <c:pt idx="160">
                  <c:v>7.8970711523476109E-2</c:v>
                </c:pt>
                <c:pt idx="161">
                  <c:v>7.9550378519647191E-2</c:v>
                </c:pt>
                <c:pt idx="162">
                  <c:v>8.0298160024033297E-2</c:v>
                </c:pt>
                <c:pt idx="163">
                  <c:v>8.1030838401513053E-2</c:v>
                </c:pt>
                <c:pt idx="164">
                  <c:v>8.149983357253808E-2</c:v>
                </c:pt>
                <c:pt idx="165">
                  <c:v>8.2234655838012455E-2</c:v>
                </c:pt>
                <c:pt idx="166">
                  <c:v>8.3012381099551627E-2</c:v>
                </c:pt>
                <c:pt idx="167">
                  <c:v>8.3639189732132246E-2</c:v>
                </c:pt>
                <c:pt idx="168">
                  <c:v>8.4118557518760781E-2</c:v>
                </c:pt>
                <c:pt idx="169">
                  <c:v>8.4877796127620211E-2</c:v>
                </c:pt>
                <c:pt idx="170">
                  <c:v>8.5677732375442239E-2</c:v>
                </c:pt>
                <c:pt idx="171">
                  <c:v>8.6318829545742201E-2</c:v>
                </c:pt>
                <c:pt idx="172">
                  <c:v>8.6818543999595446E-2</c:v>
                </c:pt>
                <c:pt idx="173">
                  <c:v>8.7484865883004526E-2</c:v>
                </c:pt>
                <c:pt idx="174">
                  <c:v>8.8127226521005228E-2</c:v>
                </c:pt>
                <c:pt idx="175">
                  <c:v>8.8788969279169766E-2</c:v>
                </c:pt>
                <c:pt idx="176">
                  <c:v>8.9448761838864493E-2</c:v>
                </c:pt>
                <c:pt idx="177">
                  <c:v>9.0121483029931213E-2</c:v>
                </c:pt>
                <c:pt idx="178">
                  <c:v>9.0793022865739356E-2</c:v>
                </c:pt>
                <c:pt idx="179">
                  <c:v>9.1477701306940939E-2</c:v>
                </c:pt>
                <c:pt idx="180">
                  <c:v>9.2354026320250804E-2</c:v>
                </c:pt>
                <c:pt idx="181">
                  <c:v>9.3214744612655498E-2</c:v>
                </c:pt>
                <c:pt idx="182">
                  <c:v>9.3757012223923242E-2</c:v>
                </c:pt>
                <c:pt idx="183">
                  <c:v>9.4304614870706988E-2</c:v>
                </c:pt>
                <c:pt idx="184">
                  <c:v>9.5332217809910483E-2</c:v>
                </c:pt>
                <c:pt idx="185">
                  <c:v>9.6122065341039467E-2</c:v>
                </c:pt>
                <c:pt idx="186">
                  <c:v>9.6836550778262351E-2</c:v>
                </c:pt>
                <c:pt idx="187">
                  <c:v>9.7724029481706221E-2</c:v>
                </c:pt>
                <c:pt idx="188">
                  <c:v>9.8294263364888321E-2</c:v>
                </c:pt>
                <c:pt idx="189">
                  <c:v>9.906143118679718E-2</c:v>
                </c:pt>
                <c:pt idx="190">
                  <c:v>9.9793522530076714E-2</c:v>
                </c:pt>
                <c:pt idx="191">
                  <c:v>0.10077982911121112</c:v>
                </c:pt>
                <c:pt idx="192">
                  <c:v>0.10154525050748089</c:v>
                </c:pt>
                <c:pt idx="193">
                  <c:v>0.10232483374819556</c:v>
                </c:pt>
                <c:pt idx="194">
                  <c:v>0.10309523409893553</c:v>
                </c:pt>
                <c:pt idx="195">
                  <c:v>0.10370826344209749</c:v>
                </c:pt>
                <c:pt idx="196">
                  <c:v>0.10467410051664942</c:v>
                </c:pt>
                <c:pt idx="197">
                  <c:v>0.10549935281515713</c:v>
                </c:pt>
                <c:pt idx="198">
                  <c:v>0.10654312797955173</c:v>
                </c:pt>
                <c:pt idx="199">
                  <c:v>0.10736081084416638</c:v>
                </c:pt>
                <c:pt idx="200">
                  <c:v>0.10784983075124757</c:v>
                </c:pt>
                <c:pt idx="201">
                  <c:v>0.10902817796028502</c:v>
                </c:pt>
                <c:pt idx="202">
                  <c:v>0.1097080831492446</c:v>
                </c:pt>
                <c:pt idx="203">
                  <c:v>0.11053824485438703</c:v>
                </c:pt>
                <c:pt idx="204">
                  <c:v>0.11168559936799927</c:v>
                </c:pt>
                <c:pt idx="205">
                  <c:v>0.11254360411902405</c:v>
                </c:pt>
                <c:pt idx="206">
                  <c:v>0.11341841752861322</c:v>
                </c:pt>
                <c:pt idx="207">
                  <c:v>0.11431272307968419</c:v>
                </c:pt>
                <c:pt idx="208">
                  <c:v>0.11502037396304794</c:v>
                </c:pt>
                <c:pt idx="209">
                  <c:v>0.11611613085773487</c:v>
                </c:pt>
                <c:pt idx="210">
                  <c:v>0.11731182689383148</c:v>
                </c:pt>
                <c:pt idx="211">
                  <c:v>0.11806571950468812</c:v>
                </c:pt>
                <c:pt idx="212">
                  <c:v>0.11901525654225428</c:v>
                </c:pt>
                <c:pt idx="213">
                  <c:v>0.11976715197483891</c:v>
                </c:pt>
                <c:pt idx="214">
                  <c:v>0.12120759794617093</c:v>
                </c:pt>
                <c:pt idx="215">
                  <c:v>0.12198897988612992</c:v>
                </c:pt>
                <c:pt idx="216">
                  <c:v>0.12314413009405549</c:v>
                </c:pt>
                <c:pt idx="217">
                  <c:v>0.12376810299989489</c:v>
                </c:pt>
                <c:pt idx="218">
                  <c:v>0.12526218001503242</c:v>
                </c:pt>
                <c:pt idx="219">
                  <c:v>0.12608327661135402</c:v>
                </c:pt>
                <c:pt idx="220">
                  <c:v>0.12709872130546371</c:v>
                </c:pt>
                <c:pt idx="221">
                  <c:v>0.1281144166359367</c:v>
                </c:pt>
                <c:pt idx="222">
                  <c:v>0.12949884619925908</c:v>
                </c:pt>
                <c:pt idx="223">
                  <c:v>0.13019848387387714</c:v>
                </c:pt>
                <c:pt idx="224">
                  <c:v>0.13141237829488719</c:v>
                </c:pt>
                <c:pt idx="225">
                  <c:v>0.13248574249713432</c:v>
                </c:pt>
                <c:pt idx="226">
                  <c:v>0.13358992913534501</c:v>
                </c:pt>
                <c:pt idx="227">
                  <c:v>0.13466793232577295</c:v>
                </c:pt>
                <c:pt idx="228">
                  <c:v>0.13561121491408587</c:v>
                </c:pt>
                <c:pt idx="229">
                  <c:v>0.13671185822323098</c:v>
                </c:pt>
                <c:pt idx="230">
                  <c:v>0.1380507389222817</c:v>
                </c:pt>
                <c:pt idx="231">
                  <c:v>0.13899728053519436</c:v>
                </c:pt>
                <c:pt idx="232">
                  <c:v>0.14055234855446927</c:v>
                </c:pt>
                <c:pt idx="233">
                  <c:v>0.14150383073549913</c:v>
                </c:pt>
                <c:pt idx="234">
                  <c:v>0.14288282953954337</c:v>
                </c:pt>
                <c:pt idx="235">
                  <c:v>0.14389166601143941</c:v>
                </c:pt>
                <c:pt idx="236">
                  <c:v>0.14510438044378624</c:v>
                </c:pt>
                <c:pt idx="237">
                  <c:v>0.14676046372289303</c:v>
                </c:pt>
                <c:pt idx="238">
                  <c:v>0.14716872951531301</c:v>
                </c:pt>
                <c:pt idx="239">
                  <c:v>0.14906108772413082</c:v>
                </c:pt>
                <c:pt idx="240">
                  <c:v>0.15031327966086691</c:v>
                </c:pt>
                <c:pt idx="241">
                  <c:v>0.15161601952800979</c:v>
                </c:pt>
                <c:pt idx="242">
                  <c:v>0.15271852413876336</c:v>
                </c:pt>
                <c:pt idx="243">
                  <c:v>0.15403906213121676</c:v>
                </c:pt>
                <c:pt idx="244">
                  <c:v>0.15536341532465014</c:v>
                </c:pt>
                <c:pt idx="245">
                  <c:v>0.15695516777721238</c:v>
                </c:pt>
                <c:pt idx="246">
                  <c:v>0.15854632629320081</c:v>
                </c:pt>
                <c:pt idx="247">
                  <c:v>0.15974187200242834</c:v>
                </c:pt>
                <c:pt idx="248">
                  <c:v>0.16111398016768044</c:v>
                </c:pt>
                <c:pt idx="249">
                  <c:v>0.16233681726546148</c:v>
                </c:pt>
                <c:pt idx="250">
                  <c:v>0.16374186135541174</c:v>
                </c:pt>
                <c:pt idx="251">
                  <c:v>0.16571469265924116</c:v>
                </c:pt>
                <c:pt idx="252">
                  <c:v>0.16697134706892586</c:v>
                </c:pt>
                <c:pt idx="253">
                  <c:v>0.16847028329828306</c:v>
                </c:pt>
                <c:pt idx="254">
                  <c:v>0.16977317664037103</c:v>
                </c:pt>
                <c:pt idx="255">
                  <c:v>0.17151945725683887</c:v>
                </c:pt>
                <c:pt idx="256">
                  <c:v>0.1733909172862364</c:v>
                </c:pt>
                <c:pt idx="257">
                  <c:v>0.17496569043770033</c:v>
                </c:pt>
                <c:pt idx="258">
                  <c:v>0.17654900610156923</c:v>
                </c:pt>
                <c:pt idx="259">
                  <c:v>0.17818952902735538</c:v>
                </c:pt>
                <c:pt idx="260">
                  <c:v>0.17930734433934928</c:v>
                </c:pt>
                <c:pt idx="261">
                  <c:v>0.18158171422094568</c:v>
                </c:pt>
                <c:pt idx="262">
                  <c:v>0.18266677980874568</c:v>
                </c:pt>
                <c:pt idx="263">
                  <c:v>0.18525304371508172</c:v>
                </c:pt>
                <c:pt idx="264">
                  <c:v>0.18647976090889118</c:v>
                </c:pt>
                <c:pt idx="265">
                  <c:v>0.18847162405111539</c:v>
                </c:pt>
                <c:pt idx="266">
                  <c:v>0.18999071901308101</c:v>
                </c:pt>
                <c:pt idx="267">
                  <c:v>0.1924510697255532</c:v>
                </c:pt>
                <c:pt idx="268">
                  <c:v>0.1942931719279298</c:v>
                </c:pt>
                <c:pt idx="269">
                  <c:v>0.19563176008708777</c:v>
                </c:pt>
                <c:pt idx="270">
                  <c:v>0.19779626795415203</c:v>
                </c:pt>
                <c:pt idx="271">
                  <c:v>0.19941191696726132</c:v>
                </c:pt>
                <c:pt idx="272">
                  <c:v>0.20080182916338415</c:v>
                </c:pt>
                <c:pt idx="273">
                  <c:v>0.20303659125880877</c:v>
                </c:pt>
                <c:pt idx="274">
                  <c:v>0.20478380101498639</c:v>
                </c:pt>
                <c:pt idx="275">
                  <c:v>0.20785184616455543</c:v>
                </c:pt>
                <c:pt idx="276">
                  <c:v>0.20965388259640752</c:v>
                </c:pt>
                <c:pt idx="277">
                  <c:v>0.2117141701389173</c:v>
                </c:pt>
                <c:pt idx="278">
                  <c:v>0.21380434951551575</c:v>
                </c:pt>
                <c:pt idx="279">
                  <c:v>0.21543011661982545</c:v>
                </c:pt>
                <c:pt idx="280">
                  <c:v>0.21757844269879806</c:v>
                </c:pt>
                <c:pt idx="281">
                  <c:v>0.22060752721098034</c:v>
                </c:pt>
                <c:pt idx="282">
                  <c:v>0.22285635431461745</c:v>
                </c:pt>
                <c:pt idx="283">
                  <c:v>0.2251572550706287</c:v>
                </c:pt>
                <c:pt idx="284">
                  <c:v>0.22714011903415077</c:v>
                </c:pt>
                <c:pt idx="285">
                  <c:v>0.22949725928508549</c:v>
                </c:pt>
                <c:pt idx="286">
                  <c:v>0.23161208379255391</c:v>
                </c:pt>
                <c:pt idx="287">
                  <c:v>0.23467470065212021</c:v>
                </c:pt>
                <c:pt idx="288">
                  <c:v>0.23746488513791686</c:v>
                </c:pt>
                <c:pt idx="289">
                  <c:v>0.2396587116138208</c:v>
                </c:pt>
                <c:pt idx="290">
                  <c:v>0.24188787529756342</c:v>
                </c:pt>
                <c:pt idx="291">
                  <c:v>0.24451532892508981</c:v>
                </c:pt>
                <c:pt idx="292">
                  <c:v>0.24680920798687073</c:v>
                </c:pt>
                <c:pt idx="293">
                  <c:v>0.24948972230342478</c:v>
                </c:pt>
                <c:pt idx="294">
                  <c:v>0.25186666769822252</c:v>
                </c:pt>
                <c:pt idx="295">
                  <c:v>0.25576685593662957</c:v>
                </c:pt>
                <c:pt idx="296">
                  <c:v>0.25892018889690477</c:v>
                </c:pt>
                <c:pt idx="297">
                  <c:v>0.26081771471738552</c:v>
                </c:pt>
                <c:pt idx="298">
                  <c:v>0.26436788291883601</c:v>
                </c:pt>
                <c:pt idx="299">
                  <c:v>0.26701303079737743</c:v>
                </c:pt>
                <c:pt idx="300">
                  <c:v>0.26969382250985335</c:v>
                </c:pt>
                <c:pt idx="301">
                  <c:v>0.27246291348596452</c:v>
                </c:pt>
                <c:pt idx="302">
                  <c:v>0.27685417313051142</c:v>
                </c:pt>
                <c:pt idx="303">
                  <c:v>0.2800442130265855</c:v>
                </c:pt>
                <c:pt idx="304">
                  <c:v>0.28333914036322483</c:v>
                </c:pt>
                <c:pt idx="305">
                  <c:v>0.28633926999488668</c:v>
                </c:pt>
                <c:pt idx="306">
                  <c:v>0.29117213243016316</c:v>
                </c:pt>
                <c:pt idx="307">
                  <c:v>0.29426516094209115</c:v>
                </c:pt>
                <c:pt idx="308">
                  <c:v>0.29602029797461693</c:v>
                </c:pt>
                <c:pt idx="309">
                  <c:v>0.29789005595300128</c:v>
                </c:pt>
                <c:pt idx="310">
                  <c:v>0.29936163189122406</c:v>
                </c:pt>
                <c:pt idx="311">
                  <c:v>0.30163277962143181</c:v>
                </c:pt>
                <c:pt idx="312">
                  <c:v>0.3032198192896623</c:v>
                </c:pt>
                <c:pt idx="313">
                  <c:v>0.30544081701964659</c:v>
                </c:pt>
                <c:pt idx="314">
                  <c:v>0.306619750146081</c:v>
                </c:pt>
                <c:pt idx="315">
                  <c:v>0.30889617481393028</c:v>
                </c:pt>
                <c:pt idx="316">
                  <c:v>0.31052934842403496</c:v>
                </c:pt>
                <c:pt idx="317">
                  <c:v>0.31248432075953497</c:v>
                </c:pt>
                <c:pt idx="318">
                  <c:v>0.31452991594690094</c:v>
                </c:pt>
                <c:pt idx="319">
                  <c:v>0.31682174756079234</c:v>
                </c:pt>
                <c:pt idx="320">
                  <c:v>0.31888383662250103</c:v>
                </c:pt>
                <c:pt idx="321">
                  <c:v>0.32013923742773409</c:v>
                </c:pt>
                <c:pt idx="322">
                  <c:v>0.32255481093425309</c:v>
                </c:pt>
                <c:pt idx="323">
                  <c:v>0.32420634708100976</c:v>
                </c:pt>
                <c:pt idx="324">
                  <c:v>0.32594584886964262</c:v>
                </c:pt>
                <c:pt idx="325">
                  <c:v>0.32915545790906536</c:v>
                </c:pt>
                <c:pt idx="326">
                  <c:v>0.32967401399099855</c:v>
                </c:pt>
                <c:pt idx="327">
                  <c:v>0.3321098280511493</c:v>
                </c:pt>
                <c:pt idx="328">
                  <c:v>0.3347024151426839</c:v>
                </c:pt>
                <c:pt idx="329">
                  <c:v>0.33602758964986379</c:v>
                </c:pt>
                <c:pt idx="330">
                  <c:v>0.33864036103763939</c:v>
                </c:pt>
                <c:pt idx="331">
                  <c:v>0.34048402998239774</c:v>
                </c:pt>
                <c:pt idx="332">
                  <c:v>0.34226804673174566</c:v>
                </c:pt>
                <c:pt idx="333">
                  <c:v>0.34380581121483472</c:v>
                </c:pt>
                <c:pt idx="334">
                  <c:v>0.34517278334354207</c:v>
                </c:pt>
                <c:pt idx="335">
                  <c:v>0.34680415083107141</c:v>
                </c:pt>
                <c:pt idx="336">
                  <c:v>0.34797707105005615</c:v>
                </c:pt>
                <c:pt idx="337">
                  <c:v>0.34967920052664092</c:v>
                </c:pt>
                <c:pt idx="338">
                  <c:v>0.3504731954251043</c:v>
                </c:pt>
                <c:pt idx="339">
                  <c:v>0.35253030353763981</c:v>
                </c:pt>
                <c:pt idx="340">
                  <c:v>0.35443827828715652</c:v>
                </c:pt>
                <c:pt idx="341">
                  <c:v>0.35610103572645951</c:v>
                </c:pt>
                <c:pt idx="342">
                  <c:v>0.35777289203975454</c:v>
                </c:pt>
                <c:pt idx="343">
                  <c:v>0.35908048339772286</c:v>
                </c:pt>
                <c:pt idx="344">
                  <c:v>0.36125558054692719</c:v>
                </c:pt>
                <c:pt idx="345">
                  <c:v>0.36269207584761787</c:v>
                </c:pt>
                <c:pt idx="346">
                  <c:v>0.3644302412010188</c:v>
                </c:pt>
                <c:pt idx="347">
                  <c:v>0.36574531501357377</c:v>
                </c:pt>
                <c:pt idx="348">
                  <c:v>0.36750655882978811</c:v>
                </c:pt>
                <c:pt idx="349">
                  <c:v>0.36836764879536132</c:v>
                </c:pt>
                <c:pt idx="350">
                  <c:v>0.37008047456401877</c:v>
                </c:pt>
                <c:pt idx="351">
                  <c:v>0.37142505175074397</c:v>
                </c:pt>
                <c:pt idx="352">
                  <c:v>0.37268681719018693</c:v>
                </c:pt>
                <c:pt idx="353">
                  <c:v>0.37490193903692631</c:v>
                </c:pt>
                <c:pt idx="354">
                  <c:v>0.37690925406319165</c:v>
                </c:pt>
                <c:pt idx="355">
                  <c:v>0.37903021156170935</c:v>
                </c:pt>
                <c:pt idx="356">
                  <c:v>0.38149436237460543</c:v>
                </c:pt>
                <c:pt idx="357">
                  <c:v>0.38311081375305855</c:v>
                </c:pt>
                <c:pt idx="358">
                  <c:v>0.38554926082720686</c:v>
                </c:pt>
                <c:pt idx="359">
                  <c:v>0.38804758379395604</c:v>
                </c:pt>
                <c:pt idx="360">
                  <c:v>0.39086119758275967</c:v>
                </c:pt>
                <c:pt idx="361">
                  <c:v>0.39427397897805383</c:v>
                </c:pt>
                <c:pt idx="362">
                  <c:v>0.39603002452257696</c:v>
                </c:pt>
                <c:pt idx="363">
                  <c:v>0.39765912580371682</c:v>
                </c:pt>
                <c:pt idx="364">
                  <c:v>0.40061258521860288</c:v>
                </c:pt>
                <c:pt idx="365">
                  <c:v>0.4029358125478103</c:v>
                </c:pt>
                <c:pt idx="366">
                  <c:v>0.40681615673462707</c:v>
                </c:pt>
                <c:pt idx="367">
                  <c:v>0.40957537498844254</c:v>
                </c:pt>
                <c:pt idx="368">
                  <c:v>0.41176025669093125</c:v>
                </c:pt>
                <c:pt idx="369">
                  <c:v>0.41404216687566492</c:v>
                </c:pt>
                <c:pt idx="370">
                  <c:v>0.41684021508768143</c:v>
                </c:pt>
                <c:pt idx="371">
                  <c:v>0.41913222833511821</c:v>
                </c:pt>
                <c:pt idx="372">
                  <c:v>0.42198233345999447</c:v>
                </c:pt>
                <c:pt idx="373">
                  <c:v>0.42432269575815212</c:v>
                </c:pt>
                <c:pt idx="374">
                  <c:v>0.42797291141795957</c:v>
                </c:pt>
                <c:pt idx="375">
                  <c:v>0.43080126337542041</c:v>
                </c:pt>
                <c:pt idx="376">
                  <c:v>0.43335470943258703</c:v>
                </c:pt>
                <c:pt idx="377">
                  <c:v>0.43568103426234761</c:v>
                </c:pt>
                <c:pt idx="378">
                  <c:v>0.43906256327827375</c:v>
                </c:pt>
                <c:pt idx="379">
                  <c:v>0.44142052439042945</c:v>
                </c:pt>
                <c:pt idx="380">
                  <c:v>0.44510208198785778</c:v>
                </c:pt>
                <c:pt idx="381">
                  <c:v>0.45043811163546676</c:v>
                </c:pt>
                <c:pt idx="382">
                  <c:v>0.45371147287885977</c:v>
                </c:pt>
                <c:pt idx="383">
                  <c:v>0.45733229733445996</c:v>
                </c:pt>
                <c:pt idx="384">
                  <c:v>0.46060749040655075</c:v>
                </c:pt>
                <c:pt idx="385">
                  <c:v>0.46342024597699127</c:v>
                </c:pt>
                <c:pt idx="386">
                  <c:v>0.46717899466265739</c:v>
                </c:pt>
                <c:pt idx="387">
                  <c:v>0.47119155974137023</c:v>
                </c:pt>
                <c:pt idx="388">
                  <c:v>0.47716698234937466</c:v>
                </c:pt>
                <c:pt idx="389">
                  <c:v>0.48277646134418439</c:v>
                </c:pt>
                <c:pt idx="390">
                  <c:v>0.48853853464478347</c:v>
                </c:pt>
                <c:pt idx="391">
                  <c:v>0.493148990200658</c:v>
                </c:pt>
                <c:pt idx="392">
                  <c:v>0.49979291113421787</c:v>
                </c:pt>
                <c:pt idx="393">
                  <c:v>0.50765800279717532</c:v>
                </c:pt>
                <c:pt idx="394">
                  <c:v>0.51399437118703828</c:v>
                </c:pt>
                <c:pt idx="395">
                  <c:v>0.52034032239975503</c:v>
                </c:pt>
                <c:pt idx="396">
                  <c:v>0.52559751202243887</c:v>
                </c:pt>
                <c:pt idx="397">
                  <c:v>0.53172801693424065</c:v>
                </c:pt>
                <c:pt idx="398">
                  <c:v>0.54225726145042652</c:v>
                </c:pt>
                <c:pt idx="399">
                  <c:v>0.54926156148596395</c:v>
                </c:pt>
                <c:pt idx="400">
                  <c:v>0.55634422841143261</c:v>
                </c:pt>
                <c:pt idx="401">
                  <c:v>0.56298585026684078</c:v>
                </c:pt>
                <c:pt idx="402">
                  <c:v>0.56917612631248915</c:v>
                </c:pt>
                <c:pt idx="403">
                  <c:v>0.57672088989893533</c:v>
                </c:pt>
                <c:pt idx="404">
                  <c:v>0.58442004972462125</c:v>
                </c:pt>
                <c:pt idx="405">
                  <c:v>0.59459841813129932</c:v>
                </c:pt>
                <c:pt idx="406">
                  <c:v>0.60321794934966078</c:v>
                </c:pt>
                <c:pt idx="407">
                  <c:v>0.6099927859711235</c:v>
                </c:pt>
                <c:pt idx="408">
                  <c:v>0.61752660157707684</c:v>
                </c:pt>
                <c:pt idx="409">
                  <c:v>0.6265918923588083</c:v>
                </c:pt>
                <c:pt idx="410">
                  <c:v>0.63452206002315781</c:v>
                </c:pt>
                <c:pt idx="411">
                  <c:v>0.64267697745963703</c:v>
                </c:pt>
                <c:pt idx="412">
                  <c:v>0.65741580445045744</c:v>
                </c:pt>
                <c:pt idx="413">
                  <c:v>0.66633199457508774</c:v>
                </c:pt>
                <c:pt idx="414">
                  <c:v>0.67613144538467906</c:v>
                </c:pt>
                <c:pt idx="415">
                  <c:v>0.68783612082237466</c:v>
                </c:pt>
                <c:pt idx="416">
                  <c:v>0.6974088256689166</c:v>
                </c:pt>
                <c:pt idx="417">
                  <c:v>0.70873995143835367</c:v>
                </c:pt>
                <c:pt idx="418">
                  <c:v>0.72048530743542583</c:v>
                </c:pt>
                <c:pt idx="419">
                  <c:v>0.73659622909925171</c:v>
                </c:pt>
                <c:pt idx="420">
                  <c:v>0.74916234055038899</c:v>
                </c:pt>
                <c:pt idx="421">
                  <c:v>0.76193398775865318</c:v>
                </c:pt>
                <c:pt idx="422">
                  <c:v>0.77450450816594307</c:v>
                </c:pt>
                <c:pt idx="423">
                  <c:v>0.78810526340323783</c:v>
                </c:pt>
                <c:pt idx="424">
                  <c:v>0.80118827718229613</c:v>
                </c:pt>
                <c:pt idx="425">
                  <c:v>0.81463893342461924</c:v>
                </c:pt>
                <c:pt idx="426">
                  <c:v>0.82874007359151203</c:v>
                </c:pt>
                <c:pt idx="427">
                  <c:v>0.85095932751802994</c:v>
                </c:pt>
                <c:pt idx="428">
                  <c:v>0.86610950903431871</c:v>
                </c:pt>
                <c:pt idx="429">
                  <c:v>0.88157241099507244</c:v>
                </c:pt>
                <c:pt idx="430">
                  <c:v>0.89848587899062959</c:v>
                </c:pt>
                <c:pt idx="431">
                  <c:v>0.91512804000440551</c:v>
                </c:pt>
                <c:pt idx="432">
                  <c:v>0.934094160047652</c:v>
                </c:pt>
                <c:pt idx="433">
                  <c:v>0.96029893709487435</c:v>
                </c:pt>
                <c:pt idx="434">
                  <c:v>0.97829608179383942</c:v>
                </c:pt>
                <c:pt idx="435">
                  <c:v>0.99794093155759411</c:v>
                </c:pt>
                <c:pt idx="436">
                  <c:v>1.0170114499608667</c:v>
                </c:pt>
                <c:pt idx="437">
                  <c:v>1.0370865694500713</c:v>
                </c:pt>
                <c:pt idx="438">
                  <c:v>1.0597855655190145</c:v>
                </c:pt>
                <c:pt idx="439">
                  <c:v>1.0800907612608401</c:v>
                </c:pt>
                <c:pt idx="440">
                  <c:v>1.1121655397827908</c:v>
                </c:pt>
                <c:pt idx="441">
                  <c:v>1.1378139106300893</c:v>
                </c:pt>
                <c:pt idx="442">
                  <c:v>1.1622236599242268</c:v>
                </c:pt>
                <c:pt idx="443">
                  <c:v>1.1862460346596515</c:v>
                </c:pt>
                <c:pt idx="444">
                  <c:v>1.2147752951984294</c:v>
                </c:pt>
                <c:pt idx="445">
                  <c:v>1.2555697993666792</c:v>
                </c:pt>
                <c:pt idx="446">
                  <c:v>1.2856872677653817</c:v>
                </c:pt>
                <c:pt idx="447">
                  <c:v>1.3158584854566435</c:v>
                </c:pt>
                <c:pt idx="448">
                  <c:v>1.3473675965209417</c:v>
                </c:pt>
                <c:pt idx="449">
                  <c:v>1.37997201081022</c:v>
                </c:pt>
                <c:pt idx="450">
                  <c:v>1.4193161029245138</c:v>
                </c:pt>
                <c:pt idx="451">
                  <c:v>1.4772794174337838</c:v>
                </c:pt>
                <c:pt idx="452">
                  <c:v>1.5226654279380085</c:v>
                </c:pt>
                <c:pt idx="453">
                  <c:v>1.567509471886408</c:v>
                </c:pt>
                <c:pt idx="454">
                  <c:v>1.6132721637555483</c:v>
                </c:pt>
                <c:pt idx="455">
                  <c:v>1.6660196364692681</c:v>
                </c:pt>
                <c:pt idx="456">
                  <c:v>1.7187831786415935</c:v>
                </c:pt>
                <c:pt idx="457">
                  <c:v>1.774279879116184</c:v>
                </c:pt>
                <c:pt idx="458">
                  <c:v>1.8352825540289925</c:v>
                </c:pt>
                <c:pt idx="459">
                  <c:v>1.9319280317990577</c:v>
                </c:pt>
                <c:pt idx="460">
                  <c:v>1.9994253122146943</c:v>
                </c:pt>
                <c:pt idx="461">
                  <c:v>2.0753404670582887</c:v>
                </c:pt>
                <c:pt idx="462">
                  <c:v>2.154211337178674</c:v>
                </c:pt>
                <c:pt idx="463">
                  <c:v>2.2389076716517518</c:v>
                </c:pt>
                <c:pt idx="464">
                  <c:v>2.3295191338555727</c:v>
                </c:pt>
                <c:pt idx="465">
                  <c:v>2.4788342299153014</c:v>
                </c:pt>
                <c:pt idx="466">
                  <c:v>2.5878995041094321</c:v>
                </c:pt>
                <c:pt idx="467">
                  <c:v>2.708819131004196</c:v>
                </c:pt>
                <c:pt idx="468">
                  <c:v>2.8384050258702871</c:v>
                </c:pt>
                <c:pt idx="469">
                  <c:v>2.9825388373291637</c:v>
                </c:pt>
                <c:pt idx="470">
                  <c:v>3.1390176451062457</c:v>
                </c:pt>
                <c:pt idx="471">
                  <c:v>3.3141197671263241</c:v>
                </c:pt>
                <c:pt idx="472">
                  <c:v>3.5025615738782427</c:v>
                </c:pt>
                <c:pt idx="473">
                  <c:v>3.7192625957290337</c:v>
                </c:pt>
                <c:pt idx="474">
                  <c:v>3.8914219694632388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87D-4C05-8640-034E9C0AF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26848"/>
        <c:axId val="39328768"/>
      </c:scatterChart>
      <c:valAx>
        <c:axId val="39326848"/>
        <c:scaling>
          <c:orientation val="minMax"/>
          <c:min val="0.60000000000000064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39328768"/>
        <c:crosses val="autoZero"/>
        <c:crossBetween val="midCat"/>
      </c:valAx>
      <c:valAx>
        <c:axId val="39328768"/>
        <c:scaling>
          <c:orientation val="minMax"/>
          <c:max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3932684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800 bar</c:v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'800 bar'!$V$9:$V$600</c:f>
              <c:numCache>
                <c:formatCode>General</c:formatCode>
                <c:ptCount val="592"/>
                <c:pt idx="0">
                  <c:v>0.61500000000000044</c:v>
                </c:pt>
                <c:pt idx="1">
                  <c:v>0.61500000000000044</c:v>
                </c:pt>
                <c:pt idx="2">
                  <c:v>0.61500000000000044</c:v>
                </c:pt>
                <c:pt idx="3">
                  <c:v>0.61500000000000044</c:v>
                </c:pt>
                <c:pt idx="4">
                  <c:v>0.61500000000000044</c:v>
                </c:pt>
                <c:pt idx="5">
                  <c:v>0.61500000000000044</c:v>
                </c:pt>
                <c:pt idx="6">
                  <c:v>0.61500000000000044</c:v>
                </c:pt>
                <c:pt idx="7">
                  <c:v>0.61500000000000044</c:v>
                </c:pt>
                <c:pt idx="8">
                  <c:v>0.61500000000000044</c:v>
                </c:pt>
                <c:pt idx="9">
                  <c:v>0.61500000000000044</c:v>
                </c:pt>
                <c:pt idx="10">
                  <c:v>0.61500000000000044</c:v>
                </c:pt>
                <c:pt idx="11">
                  <c:v>0.61500000000000044</c:v>
                </c:pt>
                <c:pt idx="12">
                  <c:v>0.61500000000000044</c:v>
                </c:pt>
                <c:pt idx="13">
                  <c:v>0.61500000000000044</c:v>
                </c:pt>
                <c:pt idx="14">
                  <c:v>0.61500000000000044</c:v>
                </c:pt>
                <c:pt idx="15">
                  <c:v>0.61500000000000044</c:v>
                </c:pt>
                <c:pt idx="16">
                  <c:v>0.61500000000000044</c:v>
                </c:pt>
                <c:pt idx="17">
                  <c:v>0.61500000000000044</c:v>
                </c:pt>
                <c:pt idx="18">
                  <c:v>0.61500000000000044</c:v>
                </c:pt>
                <c:pt idx="19">
                  <c:v>0.61500000000000044</c:v>
                </c:pt>
                <c:pt idx="20">
                  <c:v>0.61500000000000044</c:v>
                </c:pt>
                <c:pt idx="21">
                  <c:v>0.61500000000000044</c:v>
                </c:pt>
                <c:pt idx="22">
                  <c:v>0.61500000000000044</c:v>
                </c:pt>
                <c:pt idx="23">
                  <c:v>0.61500000000000044</c:v>
                </c:pt>
                <c:pt idx="24">
                  <c:v>0.61500000000000044</c:v>
                </c:pt>
                <c:pt idx="25">
                  <c:v>0.61500000000000044</c:v>
                </c:pt>
                <c:pt idx="26">
                  <c:v>0.61500000000000044</c:v>
                </c:pt>
                <c:pt idx="27">
                  <c:v>0.61518869559715561</c:v>
                </c:pt>
                <c:pt idx="28">
                  <c:v>0.61481148369372696</c:v>
                </c:pt>
                <c:pt idx="29">
                  <c:v>0.61471729269380138</c:v>
                </c:pt>
                <c:pt idx="30">
                  <c:v>0.61443498791945028</c:v>
                </c:pt>
                <c:pt idx="31">
                  <c:v>0.61377783729750146</c:v>
                </c:pt>
                <c:pt idx="32">
                  <c:v>0.61293612495966909</c:v>
                </c:pt>
                <c:pt idx="33">
                  <c:v>0.61247005261219556</c:v>
                </c:pt>
                <c:pt idx="34">
                  <c:v>0.61237697014917614</c:v>
                </c:pt>
                <c:pt idx="35">
                  <c:v>0.6122839316147024</c:v>
                </c:pt>
                <c:pt idx="36">
                  <c:v>0.61237697014917614</c:v>
                </c:pt>
                <c:pt idx="37">
                  <c:v>0.61237697014917614</c:v>
                </c:pt>
                <c:pt idx="38">
                  <c:v>0.61284282238054388</c:v>
                </c:pt>
                <c:pt idx="39">
                  <c:v>0.61424700793552089</c:v>
                </c:pt>
                <c:pt idx="40">
                  <c:v>0.61471729269380138</c:v>
                </c:pt>
                <c:pt idx="41">
                  <c:v>0.61500000000000044</c:v>
                </c:pt>
                <c:pt idx="42">
                  <c:v>0.61509432537102782</c:v>
                </c:pt>
                <c:pt idx="43">
                  <c:v>0.61518869559715561</c:v>
                </c:pt>
                <c:pt idx="44">
                  <c:v>0.61509432537102782</c:v>
                </c:pt>
                <c:pt idx="45">
                  <c:v>0.61519990342582564</c:v>
                </c:pt>
                <c:pt idx="46">
                  <c:v>0.61500000000000044</c:v>
                </c:pt>
                <c:pt idx="47">
                  <c:v>0.61481148369372696</c:v>
                </c:pt>
                <c:pt idx="48">
                  <c:v>0.61471729269380138</c:v>
                </c:pt>
                <c:pt idx="49">
                  <c:v>0.61471729269380138</c:v>
                </c:pt>
                <c:pt idx="50">
                  <c:v>0.61424700793552089</c:v>
                </c:pt>
                <c:pt idx="51">
                  <c:v>0.61359048009813011</c:v>
                </c:pt>
                <c:pt idx="52">
                  <c:v>0.612924605096966</c:v>
                </c:pt>
                <c:pt idx="53">
                  <c:v>0.61245846275618565</c:v>
                </c:pt>
                <c:pt idx="54">
                  <c:v>0.61227231386248282</c:v>
                </c:pt>
                <c:pt idx="55">
                  <c:v>0.61227231386248282</c:v>
                </c:pt>
                <c:pt idx="56">
                  <c:v>0.61216770220467542</c:v>
                </c:pt>
                <c:pt idx="57">
                  <c:v>0.61227231386248282</c:v>
                </c:pt>
                <c:pt idx="58">
                  <c:v>0.61216770220467542</c:v>
                </c:pt>
                <c:pt idx="59">
                  <c:v>0.61216770220467542</c:v>
                </c:pt>
                <c:pt idx="60">
                  <c:v>0.61216770220467542</c:v>
                </c:pt>
                <c:pt idx="61">
                  <c:v>0.61227231386248282</c:v>
                </c:pt>
                <c:pt idx="62">
                  <c:v>0.61236536633785488</c:v>
                </c:pt>
                <c:pt idx="63">
                  <c:v>0.61216770220467542</c:v>
                </c:pt>
                <c:pt idx="64">
                  <c:v>0.61226072470849369</c:v>
                </c:pt>
                <c:pt idx="65">
                  <c:v>0.61206313514835287</c:v>
                </c:pt>
                <c:pt idx="66">
                  <c:v>0.61216770220467542</c:v>
                </c:pt>
                <c:pt idx="67">
                  <c:v>0.61215612769669969</c:v>
                </c:pt>
                <c:pt idx="68">
                  <c:v>0.61206313514835287</c:v>
                </c:pt>
                <c:pt idx="69">
                  <c:v>0.61206313514835287</c:v>
                </c:pt>
                <c:pt idx="70">
                  <c:v>0.61309990769548417</c:v>
                </c:pt>
                <c:pt idx="71">
                  <c:v>0.61468362785925867</c:v>
                </c:pt>
                <c:pt idx="72">
                  <c:v>0.61506083281920565</c:v>
                </c:pt>
                <c:pt idx="73">
                  <c:v>0.61544983363223094</c:v>
                </c:pt>
                <c:pt idx="74">
                  <c:v>0.61544983363223094</c:v>
                </c:pt>
                <c:pt idx="75">
                  <c:v>0.6157447685138242</c:v>
                </c:pt>
                <c:pt idx="76">
                  <c:v>0.61582841950693323</c:v>
                </c:pt>
                <c:pt idx="77">
                  <c:v>0.61572267139407477</c:v>
                </c:pt>
                <c:pt idx="78">
                  <c:v>0.61572267139407477</c:v>
                </c:pt>
                <c:pt idx="79">
                  <c:v>0.61572267139407477</c:v>
                </c:pt>
                <c:pt idx="80">
                  <c:v>0.61697939293530391</c:v>
                </c:pt>
                <c:pt idx="81">
                  <c:v>0.61625186460676562</c:v>
                </c:pt>
                <c:pt idx="82">
                  <c:v>0.61644167374858727</c:v>
                </c:pt>
                <c:pt idx="83">
                  <c:v>0.61724674518586853</c:v>
                </c:pt>
                <c:pt idx="84">
                  <c:v>0.61837434155613125</c:v>
                </c:pt>
                <c:pt idx="85">
                  <c:v>0.61887531148843511</c:v>
                </c:pt>
                <c:pt idx="86">
                  <c:v>0.61906711013801152</c:v>
                </c:pt>
                <c:pt idx="87">
                  <c:v>0.61954741138713165</c:v>
                </c:pt>
                <c:pt idx="88">
                  <c:v>0.61965460010428453</c:v>
                </c:pt>
                <c:pt idx="89">
                  <c:v>0.61994342786969414</c:v>
                </c:pt>
                <c:pt idx="90">
                  <c:v>0.62024360234256892</c:v>
                </c:pt>
                <c:pt idx="91">
                  <c:v>0.62046951395845962</c:v>
                </c:pt>
                <c:pt idx="92">
                  <c:v>0.62006174677112469</c:v>
                </c:pt>
                <c:pt idx="93">
                  <c:v>0.62046951395845962</c:v>
                </c:pt>
                <c:pt idx="94">
                  <c:v>0.62036201519945444</c:v>
                </c:pt>
                <c:pt idx="95">
                  <c:v>0.6206736306681252</c:v>
                </c:pt>
                <c:pt idx="96">
                  <c:v>0.6206736306681252</c:v>
                </c:pt>
                <c:pt idx="97">
                  <c:v>0.6206736306681252</c:v>
                </c:pt>
                <c:pt idx="98">
                  <c:v>0.6206736306681252</c:v>
                </c:pt>
                <c:pt idx="99">
                  <c:v>0.62086691325082799</c:v>
                </c:pt>
                <c:pt idx="100">
                  <c:v>0.6210603816679745</c:v>
                </c:pt>
                <c:pt idx="101">
                  <c:v>0.62096362421312579</c:v>
                </c:pt>
                <c:pt idx="102">
                  <c:v>0.6207702487471326</c:v>
                </c:pt>
                <c:pt idx="103">
                  <c:v>0.62086691325082799</c:v>
                </c:pt>
                <c:pt idx="104">
                  <c:v>0.62096362421312579</c:v>
                </c:pt>
                <c:pt idx="105">
                  <c:v>0.62097459902137431</c:v>
                </c:pt>
                <c:pt idx="106">
                  <c:v>0.62097459902137431</c:v>
                </c:pt>
                <c:pt idx="107">
                  <c:v>0.62116813050219333</c:v>
                </c:pt>
                <c:pt idx="108">
                  <c:v>0.6212759257420315</c:v>
                </c:pt>
                <c:pt idx="109">
                  <c:v>0.62138376741632639</c:v>
                </c:pt>
                <c:pt idx="110">
                  <c:v>0.6213727928593995</c:v>
                </c:pt>
                <c:pt idx="111">
                  <c:v>0.62126496604298032</c:v>
                </c:pt>
                <c:pt idx="112">
                  <c:v>0.62148066612746333</c:v>
                </c:pt>
                <c:pt idx="113">
                  <c:v>0.62148066612746333</c:v>
                </c:pt>
                <c:pt idx="114">
                  <c:v>0.62148066612746333</c:v>
                </c:pt>
                <c:pt idx="115">
                  <c:v>0.6213727928593995</c:v>
                </c:pt>
                <c:pt idx="116">
                  <c:v>0.6213727928593995</c:v>
                </c:pt>
                <c:pt idx="117">
                  <c:v>0.6213727928593995</c:v>
                </c:pt>
                <c:pt idx="118">
                  <c:v>0.6213727928593995</c:v>
                </c:pt>
                <c:pt idx="119">
                  <c:v>0.62158858587604515</c:v>
                </c:pt>
                <c:pt idx="120">
                  <c:v>0.62148066612746333</c:v>
                </c:pt>
                <c:pt idx="121">
                  <c:v>0.62148066612746333</c:v>
                </c:pt>
                <c:pt idx="122">
                  <c:v>0.62169655213404285</c:v>
                </c:pt>
                <c:pt idx="123">
                  <c:v>0.62148066612746333</c:v>
                </c:pt>
                <c:pt idx="124">
                  <c:v>0.6213727928593995</c:v>
                </c:pt>
                <c:pt idx="125">
                  <c:v>0.62148066612746333</c:v>
                </c:pt>
                <c:pt idx="126">
                  <c:v>0.62148066612746333</c:v>
                </c:pt>
                <c:pt idx="127">
                  <c:v>0.62148066612746333</c:v>
                </c:pt>
                <c:pt idx="128">
                  <c:v>0.62126496604298032</c:v>
                </c:pt>
                <c:pt idx="129">
                  <c:v>0.62126496604298032</c:v>
                </c:pt>
                <c:pt idx="130">
                  <c:v>0.6213727928593995</c:v>
                </c:pt>
                <c:pt idx="131">
                  <c:v>0.62136184816271811</c:v>
                </c:pt>
                <c:pt idx="132">
                  <c:v>0.62148066612746333</c:v>
                </c:pt>
                <c:pt idx="133">
                  <c:v>0.6213727928593995</c:v>
                </c:pt>
                <c:pt idx="134">
                  <c:v>0.62136184816271811</c:v>
                </c:pt>
                <c:pt idx="135">
                  <c:v>0.62146970657412914</c:v>
                </c:pt>
                <c:pt idx="136">
                  <c:v>0.6213727928593995</c:v>
                </c:pt>
                <c:pt idx="137">
                  <c:v>0.62157761145438728</c:v>
                </c:pt>
                <c:pt idx="138">
                  <c:v>0.62148066612746333</c:v>
                </c:pt>
                <c:pt idx="139">
                  <c:v>0.62167460343119541</c:v>
                </c:pt>
                <c:pt idx="140">
                  <c:v>0.62125403619129294</c:v>
                </c:pt>
                <c:pt idx="141">
                  <c:v>0.6213727928593995</c:v>
                </c:pt>
                <c:pt idx="142">
                  <c:v>0.62167460343119541</c:v>
                </c:pt>
                <c:pt idx="143">
                  <c:v>0.62157761145438728</c:v>
                </c:pt>
                <c:pt idx="144">
                  <c:v>0.62146970657412914</c:v>
                </c:pt>
                <c:pt idx="145">
                  <c:v>0.62146970657412914</c:v>
                </c:pt>
                <c:pt idx="146">
                  <c:v>0.62156666692030249</c:v>
                </c:pt>
                <c:pt idx="147">
                  <c:v>0.62146970657412914</c:v>
                </c:pt>
                <c:pt idx="148">
                  <c:v>0.62156666692030249</c:v>
                </c:pt>
                <c:pt idx="149">
                  <c:v>0.62167460343119541</c:v>
                </c:pt>
                <c:pt idx="150">
                  <c:v>0.62145877689547269</c:v>
                </c:pt>
                <c:pt idx="151">
                  <c:v>0.62146970657412914</c:v>
                </c:pt>
                <c:pt idx="152">
                  <c:v>0.62157761145438728</c:v>
                </c:pt>
                <c:pt idx="153">
                  <c:v>0.62167460343119541</c:v>
                </c:pt>
                <c:pt idx="154">
                  <c:v>0.62157761145438728</c:v>
                </c:pt>
                <c:pt idx="155">
                  <c:v>0.62157761145438728</c:v>
                </c:pt>
                <c:pt idx="156">
                  <c:v>0.62157761145438728</c:v>
                </c:pt>
                <c:pt idx="157">
                  <c:v>0.62157761145438728</c:v>
                </c:pt>
                <c:pt idx="158">
                  <c:v>0.62156666692030249</c:v>
                </c:pt>
                <c:pt idx="159">
                  <c:v>0.6216636739320367</c:v>
                </c:pt>
                <c:pt idx="160">
                  <c:v>0.62168556283237841</c:v>
                </c:pt>
                <c:pt idx="161">
                  <c:v>0.62167460343119541</c:v>
                </c:pt>
                <c:pt idx="162">
                  <c:v>0.62199869216935244</c:v>
                </c:pt>
                <c:pt idx="163">
                  <c:v>0.62210681491372455</c:v>
                </c:pt>
                <c:pt idx="164">
                  <c:v>0.62190160519722471</c:v>
                </c:pt>
                <c:pt idx="165">
                  <c:v>0.62210681491372455</c:v>
                </c:pt>
                <c:pt idx="166">
                  <c:v>0.62200969624197344</c:v>
                </c:pt>
                <c:pt idx="167">
                  <c:v>0.62231218145403278</c:v>
                </c:pt>
                <c:pt idx="168">
                  <c:v>0.62221498428889721</c:v>
                </c:pt>
                <c:pt idx="169">
                  <c:v>0.62211783390023934</c:v>
                </c:pt>
                <c:pt idx="170">
                  <c:v>0.62232320032389055</c:v>
                </c:pt>
                <c:pt idx="171">
                  <c:v>0.62233424917338021</c:v>
                </c:pt>
                <c:pt idx="172">
                  <c:v>0.62232320032389055</c:v>
                </c:pt>
                <c:pt idx="173">
                  <c:v>0.62253977248953996</c:v>
                </c:pt>
                <c:pt idx="174">
                  <c:v>0.62253977248953996</c:v>
                </c:pt>
                <c:pt idx="175">
                  <c:v>0.62285388774545114</c:v>
                </c:pt>
                <c:pt idx="176">
                  <c:v>0.62275653164332112</c:v>
                </c:pt>
                <c:pt idx="177">
                  <c:v>0.62285388774545114</c:v>
                </c:pt>
                <c:pt idx="178">
                  <c:v>0.62276764035980581</c:v>
                </c:pt>
                <c:pt idx="179">
                  <c:v>0.62298461673894523</c:v>
                </c:pt>
                <c:pt idx="180">
                  <c:v>0.62298461673894523</c:v>
                </c:pt>
                <c:pt idx="181">
                  <c:v>0.62308202148661251</c:v>
                </c:pt>
                <c:pt idx="182">
                  <c:v>0.62308202148661251</c:v>
                </c:pt>
                <c:pt idx="183">
                  <c:v>0.62340793336576583</c:v>
                </c:pt>
                <c:pt idx="184">
                  <c:v>0.62331043294667865</c:v>
                </c:pt>
                <c:pt idx="185">
                  <c:v>0.62329924913110979</c:v>
                </c:pt>
                <c:pt idx="186">
                  <c:v>0.62329924913110979</c:v>
                </c:pt>
                <c:pt idx="187">
                  <c:v>0.62309317522709462</c:v>
                </c:pt>
                <c:pt idx="188">
                  <c:v>0.62340793336576583</c:v>
                </c:pt>
                <c:pt idx="189">
                  <c:v>0.62352787851910185</c:v>
                </c:pt>
                <c:pt idx="190">
                  <c:v>0.6234191322366387</c:v>
                </c:pt>
                <c:pt idx="191">
                  <c:v>0.62351666458107091</c:v>
                </c:pt>
                <c:pt idx="192">
                  <c:v>0.62363667182338944</c:v>
                </c:pt>
                <c:pt idx="193">
                  <c:v>0.62373426807090182</c:v>
                </c:pt>
                <c:pt idx="194">
                  <c:v>0.62395205983539814</c:v>
                </c:pt>
                <c:pt idx="195">
                  <c:v>0.62374551217885243</c:v>
                </c:pt>
                <c:pt idx="196">
                  <c:v>0.62384314040412714</c:v>
                </c:pt>
                <c:pt idx="197">
                  <c:v>0.62385439961486033</c:v>
                </c:pt>
                <c:pt idx="198">
                  <c:v>0.62395205983539814</c:v>
                </c:pt>
                <c:pt idx="199">
                  <c:v>0.62395205983539814</c:v>
                </c:pt>
                <c:pt idx="200">
                  <c:v>0.62406102639412786</c:v>
                </c:pt>
                <c:pt idx="201">
                  <c:v>0.62385439961486033</c:v>
                </c:pt>
                <c:pt idx="202">
                  <c:v>0.62396333416081262</c:v>
                </c:pt>
                <c:pt idx="203">
                  <c:v>0.62417004010974964</c:v>
                </c:pt>
                <c:pt idx="204">
                  <c:v>0.62407231584613032</c:v>
                </c:pt>
                <c:pt idx="205">
                  <c:v>0.62396333416081262</c:v>
                </c:pt>
                <c:pt idx="206">
                  <c:v>0.62396333416081262</c:v>
                </c:pt>
                <c:pt idx="207">
                  <c:v>0.62407231584613032</c:v>
                </c:pt>
                <c:pt idx="208">
                  <c:v>0.6241813447002601</c:v>
                </c:pt>
                <c:pt idx="209">
                  <c:v>0.62449736449270399</c:v>
                </c:pt>
                <c:pt idx="210">
                  <c:v>0.62439954403286735</c:v>
                </c:pt>
                <c:pt idx="211">
                  <c:v>0.6242904207526746</c:v>
                </c:pt>
                <c:pt idx="212">
                  <c:v>0.62450871457036061</c:v>
                </c:pt>
                <c:pt idx="213">
                  <c:v>0.62439954403286735</c:v>
                </c:pt>
                <c:pt idx="214">
                  <c:v>0.62450871457036061</c:v>
                </c:pt>
                <c:pt idx="215">
                  <c:v>0.62441090916235309</c:v>
                </c:pt>
                <c:pt idx="216">
                  <c:v>0.62441090916235309</c:v>
                </c:pt>
                <c:pt idx="217">
                  <c:v>0.62461793239469943</c:v>
                </c:pt>
                <c:pt idx="218">
                  <c:v>0.62461793239469943</c:v>
                </c:pt>
                <c:pt idx="219">
                  <c:v>0.62460656713075025</c:v>
                </c:pt>
                <c:pt idx="220">
                  <c:v>0.62461793239469943</c:v>
                </c:pt>
                <c:pt idx="221">
                  <c:v>0.62461793239469943</c:v>
                </c:pt>
                <c:pt idx="222">
                  <c:v>0.62472719753545314</c:v>
                </c:pt>
                <c:pt idx="223">
                  <c:v>0.62484793597349475</c:v>
                </c:pt>
                <c:pt idx="224">
                  <c:v>0.62461793239469943</c:v>
                </c:pt>
                <c:pt idx="225">
                  <c:v>0.62483651002221718</c:v>
                </c:pt>
                <c:pt idx="226">
                  <c:v>0.62473860826330296</c:v>
                </c:pt>
                <c:pt idx="227">
                  <c:v>0.62473860826330296</c:v>
                </c:pt>
                <c:pt idx="228">
                  <c:v>0.62494586988461265</c:v>
                </c:pt>
                <c:pt idx="229">
                  <c:v>0.62484793597349475</c:v>
                </c:pt>
                <c:pt idx="230">
                  <c:v>0.62495731107132102</c:v>
                </c:pt>
                <c:pt idx="231">
                  <c:v>0.62505527715228293</c:v>
                </c:pt>
                <c:pt idx="232">
                  <c:v>0.62495731107132102</c:v>
                </c:pt>
                <c:pt idx="233">
                  <c:v>0.62495731107132102</c:v>
                </c:pt>
                <c:pt idx="234">
                  <c:v>0.62495731107132102</c:v>
                </c:pt>
                <c:pt idx="235">
                  <c:v>0.62495731107132102</c:v>
                </c:pt>
                <c:pt idx="236">
                  <c:v>0.6250667335864396</c:v>
                </c:pt>
                <c:pt idx="237">
                  <c:v>0.62495731107132102</c:v>
                </c:pt>
                <c:pt idx="238">
                  <c:v>0.62495731107132102</c:v>
                </c:pt>
                <c:pt idx="239">
                  <c:v>0.62495731107132102</c:v>
                </c:pt>
                <c:pt idx="240">
                  <c:v>0.6250667335864396</c:v>
                </c:pt>
                <c:pt idx="241">
                  <c:v>0.62517620354852921</c:v>
                </c:pt>
                <c:pt idx="242">
                  <c:v>0.62495731107132102</c:v>
                </c:pt>
                <c:pt idx="243">
                  <c:v>0.62528572098729451</c:v>
                </c:pt>
                <c:pt idx="244">
                  <c:v>0.62539528593246807</c:v>
                </c:pt>
                <c:pt idx="245">
                  <c:v>0.62517620354852921</c:v>
                </c:pt>
                <c:pt idx="246">
                  <c:v>0.62528572098729451</c:v>
                </c:pt>
                <c:pt idx="247">
                  <c:v>0.62528572098729451</c:v>
                </c:pt>
                <c:pt idx="248">
                  <c:v>0.62528572098729451</c:v>
                </c:pt>
                <c:pt idx="249">
                  <c:v>0.62539528593246807</c:v>
                </c:pt>
                <c:pt idx="250">
                  <c:v>0.62550489841380486</c:v>
                </c:pt>
                <c:pt idx="251">
                  <c:v>0.62561455846108416</c:v>
                </c:pt>
                <c:pt idx="252">
                  <c:v>0.62550489841380486</c:v>
                </c:pt>
                <c:pt idx="253">
                  <c:v>0.62550489841380486</c:v>
                </c:pt>
                <c:pt idx="254">
                  <c:v>0.62561455846108416</c:v>
                </c:pt>
                <c:pt idx="255">
                  <c:v>0.62550489841380486</c:v>
                </c:pt>
                <c:pt idx="256">
                  <c:v>0.62561455846108416</c:v>
                </c:pt>
                <c:pt idx="257">
                  <c:v>0.62572426610411302</c:v>
                </c:pt>
                <c:pt idx="258">
                  <c:v>0.62561455846108416</c:v>
                </c:pt>
                <c:pt idx="259">
                  <c:v>0.62550489841380486</c:v>
                </c:pt>
                <c:pt idx="260">
                  <c:v>0.62551644631481462</c:v>
                </c:pt>
                <c:pt idx="261">
                  <c:v>0.62561455846108416</c:v>
                </c:pt>
                <c:pt idx="262">
                  <c:v>0.62572426610411302</c:v>
                </c:pt>
                <c:pt idx="263">
                  <c:v>0.62594382429676265</c:v>
                </c:pt>
                <c:pt idx="264">
                  <c:v>0.62594382429676265</c:v>
                </c:pt>
                <c:pt idx="265">
                  <c:v>0.6259554335541232</c:v>
                </c:pt>
                <c:pt idx="266">
                  <c:v>0.62594382429676265</c:v>
                </c:pt>
                <c:pt idx="267">
                  <c:v>0.62605367490612063</c:v>
                </c:pt>
                <c:pt idx="268">
                  <c:v>0.62594382429676265</c:v>
                </c:pt>
                <c:pt idx="269">
                  <c:v>0.62605367490612063</c:v>
                </c:pt>
                <c:pt idx="270">
                  <c:v>0.62606529953285162</c:v>
                </c:pt>
                <c:pt idx="271">
                  <c:v>0.62605367490612063</c:v>
                </c:pt>
                <c:pt idx="272">
                  <c:v>0.62627351930043362</c:v>
                </c:pt>
                <c:pt idx="273">
                  <c:v>0.62605367490612063</c:v>
                </c:pt>
                <c:pt idx="274">
                  <c:v>0.62616357323070071</c:v>
                </c:pt>
                <c:pt idx="275">
                  <c:v>0.62638351314527563</c:v>
                </c:pt>
                <c:pt idx="276">
                  <c:v>0.62627351930043362</c:v>
                </c:pt>
                <c:pt idx="277">
                  <c:v>0.62639518395297678</c:v>
                </c:pt>
                <c:pt idx="278">
                  <c:v>0.62638351314527563</c:v>
                </c:pt>
                <c:pt idx="279">
                  <c:v>0.62649355479520752</c:v>
                </c:pt>
                <c:pt idx="280">
                  <c:v>0.62649355479520752</c:v>
                </c:pt>
                <c:pt idx="281">
                  <c:v>0.62661534593607882</c:v>
                </c:pt>
                <c:pt idx="282">
                  <c:v>0.62682396687574271</c:v>
                </c:pt>
                <c:pt idx="283">
                  <c:v>0.62671378163039682</c:v>
                </c:pt>
                <c:pt idx="284">
                  <c:v>0.62682396687574271</c:v>
                </c:pt>
                <c:pt idx="285">
                  <c:v>0.62693420004635814</c:v>
                </c:pt>
                <c:pt idx="286">
                  <c:v>0.62683569942848982</c:v>
                </c:pt>
                <c:pt idx="287">
                  <c:v>0.62682396687574271</c:v>
                </c:pt>
                <c:pt idx="288">
                  <c:v>0.62683569942848982</c:v>
                </c:pt>
                <c:pt idx="289">
                  <c:v>0.6270444811723509</c:v>
                </c:pt>
                <c:pt idx="290">
                  <c:v>0.62682396687574271</c:v>
                </c:pt>
                <c:pt idx="291">
                  <c:v>0.62694594806587234</c:v>
                </c:pt>
                <c:pt idx="292">
                  <c:v>0.62715481028385567</c:v>
                </c:pt>
                <c:pt idx="293">
                  <c:v>0.62694594806587234</c:v>
                </c:pt>
                <c:pt idx="294">
                  <c:v>0.6270444811723509</c:v>
                </c:pt>
                <c:pt idx="295">
                  <c:v>0.62726518741102855</c:v>
                </c:pt>
                <c:pt idx="296">
                  <c:v>0.62726518741102855</c:v>
                </c:pt>
                <c:pt idx="297">
                  <c:v>0.6273756125840575</c:v>
                </c:pt>
                <c:pt idx="298">
                  <c:v>0.62759660718853971</c:v>
                </c:pt>
                <c:pt idx="299">
                  <c:v>0.62748608583314769</c:v>
                </c:pt>
                <c:pt idx="300">
                  <c:v>0.62748608583314769</c:v>
                </c:pt>
                <c:pt idx="301">
                  <c:v>0.62748608583314769</c:v>
                </c:pt>
                <c:pt idx="302">
                  <c:v>0.62760844826576945</c:v>
                </c:pt>
                <c:pt idx="303">
                  <c:v>0.62770717668049092</c:v>
                </c:pt>
                <c:pt idx="304">
                  <c:v>0.62792846019524284</c:v>
                </c:pt>
                <c:pt idx="305">
                  <c:v>0.62792846019524284</c:v>
                </c:pt>
                <c:pt idx="306">
                  <c:v>0.62803917427869493</c:v>
                </c:pt>
                <c:pt idx="307">
                  <c:v>0.62803917427869493</c:v>
                </c:pt>
                <c:pt idx="308">
                  <c:v>0.62803917427869493</c:v>
                </c:pt>
                <c:pt idx="309">
                  <c:v>0.6281499366200064</c:v>
                </c:pt>
                <c:pt idx="310">
                  <c:v>0.62803917427869493</c:v>
                </c:pt>
                <c:pt idx="311">
                  <c:v>0.62835968669803122</c:v>
                </c:pt>
                <c:pt idx="312">
                  <c:v>0.6283716061977852</c:v>
                </c:pt>
                <c:pt idx="313">
                  <c:v>0.62847057836991571</c:v>
                </c:pt>
                <c:pt idx="314">
                  <c:v>0.62868057117863874</c:v>
                </c:pt>
                <c:pt idx="315">
                  <c:v>0.62880354371069413</c:v>
                </c:pt>
                <c:pt idx="316">
                  <c:v>0.62891462903434825</c:v>
                </c:pt>
                <c:pt idx="317">
                  <c:v>0.62901378019575849</c:v>
                </c:pt>
                <c:pt idx="318">
                  <c:v>0.62923616202677468</c:v>
                </c:pt>
                <c:pt idx="319">
                  <c:v>0.62933542686090482</c:v>
                </c:pt>
                <c:pt idx="320">
                  <c:v>0.62934742577995739</c:v>
                </c:pt>
                <c:pt idx="321">
                  <c:v>0.62933542686090482</c:v>
                </c:pt>
                <c:pt idx="322">
                  <c:v>0.62965744745565744</c:v>
                </c:pt>
                <c:pt idx="323">
                  <c:v>0.62976887430895501</c:v>
                </c:pt>
                <c:pt idx="324">
                  <c:v>0.62988034985944952</c:v>
                </c:pt>
                <c:pt idx="325">
                  <c:v>0.6302030059318996</c:v>
                </c:pt>
                <c:pt idx="326">
                  <c:v>0.6302030059318996</c:v>
                </c:pt>
                <c:pt idx="327">
                  <c:v>0.63053811707217677</c:v>
                </c:pt>
                <c:pt idx="328">
                  <c:v>0.63064991854540042</c:v>
                </c:pt>
                <c:pt idx="329">
                  <c:v>0.63064991854540042</c:v>
                </c:pt>
                <c:pt idx="330">
                  <c:v>0.63097347390217806</c:v>
                </c:pt>
                <c:pt idx="331">
                  <c:v>0.63108545543000916</c:v>
                </c:pt>
                <c:pt idx="332">
                  <c:v>0.63150952123008641</c:v>
                </c:pt>
                <c:pt idx="333">
                  <c:v>0.63160957174373611</c:v>
                </c:pt>
                <c:pt idx="334">
                  <c:v>0.63172180027918468</c:v>
                </c:pt>
                <c:pt idx="335">
                  <c:v>0.63204660395748569</c:v>
                </c:pt>
                <c:pt idx="336">
                  <c:v>0.63227147238232506</c:v>
                </c:pt>
                <c:pt idx="337">
                  <c:v>0.63227147238232506</c:v>
                </c:pt>
                <c:pt idx="338">
                  <c:v>0.63238398058159262</c:v>
                </c:pt>
                <c:pt idx="339">
                  <c:v>0.63282224966627343</c:v>
                </c:pt>
                <c:pt idx="340">
                  <c:v>0.63324895466529318</c:v>
                </c:pt>
                <c:pt idx="341">
                  <c:v>0.63346255547454677</c:v>
                </c:pt>
                <c:pt idx="342">
                  <c:v>0.63380167064623594</c:v>
                </c:pt>
                <c:pt idx="343">
                  <c:v>0.6339025158252235</c:v>
                </c:pt>
                <c:pt idx="344">
                  <c:v>0.63435550050897693</c:v>
                </c:pt>
                <c:pt idx="345">
                  <c:v>0.63479689306221965</c:v>
                </c:pt>
                <c:pt idx="346">
                  <c:v>0.63489807279903032</c:v>
                </c:pt>
                <c:pt idx="347">
                  <c:v>0.63532794217782351</c:v>
                </c:pt>
                <c:pt idx="348">
                  <c:v>0.63566936120079554</c:v>
                </c:pt>
                <c:pt idx="349">
                  <c:v>0.63611283147451658</c:v>
                </c:pt>
                <c:pt idx="350">
                  <c:v>0.63632860608969344</c:v>
                </c:pt>
                <c:pt idx="351">
                  <c:v>0.63686256025239352</c:v>
                </c:pt>
                <c:pt idx="352">
                  <c:v>0.63709136955972945</c:v>
                </c:pt>
                <c:pt idx="353">
                  <c:v>0.63753708406625809</c:v>
                </c:pt>
                <c:pt idx="354">
                  <c:v>0.63786870794243888</c:v>
                </c:pt>
                <c:pt idx="355">
                  <c:v>0.6384181039590261</c:v>
                </c:pt>
                <c:pt idx="356">
                  <c:v>0.6386356555469016</c:v>
                </c:pt>
                <c:pt idx="357">
                  <c:v>0.63919911487302028</c:v>
                </c:pt>
                <c:pt idx="358">
                  <c:v>0.63984150708702536</c:v>
                </c:pt>
                <c:pt idx="359">
                  <c:v>0.64007273661972774</c:v>
                </c:pt>
                <c:pt idx="360">
                  <c:v>0.64087097348645794</c:v>
                </c:pt>
                <c:pt idx="361">
                  <c:v>0.64131001905429053</c:v>
                </c:pt>
                <c:pt idx="362">
                  <c:v>0.64176244196457843</c:v>
                </c:pt>
                <c:pt idx="363">
                  <c:v>0.6422155919557917</c:v>
                </c:pt>
                <c:pt idx="364">
                  <c:v>0.64266947069468172</c:v>
                </c:pt>
                <c:pt idx="365">
                  <c:v>0.64333245925408611</c:v>
                </c:pt>
                <c:pt idx="366">
                  <c:v>0.6437881153719176</c:v>
                </c:pt>
                <c:pt idx="367">
                  <c:v>0.6444665504864111</c:v>
                </c:pt>
                <c:pt idx="368">
                  <c:v>0.64468877012268244</c:v>
                </c:pt>
                <c:pt idx="369">
                  <c:v>0.64548723181385914</c:v>
                </c:pt>
                <c:pt idx="370">
                  <c:v>0.64615679501845269</c:v>
                </c:pt>
                <c:pt idx="371">
                  <c:v>0.64649862790689672</c:v>
                </c:pt>
                <c:pt idx="372">
                  <c:v>0.64718351741144864</c:v>
                </c:pt>
                <c:pt idx="373">
                  <c:v>0.64773822389846158</c:v>
                </c:pt>
                <c:pt idx="374">
                  <c:v>0.64831996908850642</c:v>
                </c:pt>
                <c:pt idx="375">
                  <c:v>0.6494739742691471</c:v>
                </c:pt>
                <c:pt idx="376">
                  <c:v>0.65005927036189637</c:v>
                </c:pt>
                <c:pt idx="377">
                  <c:v>0.65051260881219741</c:v>
                </c:pt>
                <c:pt idx="378">
                  <c:v>0.65131425447813174</c:v>
                </c:pt>
                <c:pt idx="379">
                  <c:v>0.65190327995999364</c:v>
                </c:pt>
                <c:pt idx="380">
                  <c:v>0.65258791133596106</c:v>
                </c:pt>
                <c:pt idx="381">
                  <c:v>0.65328739964744553</c:v>
                </c:pt>
                <c:pt idx="382">
                  <c:v>0.65409675715548776</c:v>
                </c:pt>
                <c:pt idx="383">
                  <c:v>0.65469144051765416</c:v>
                </c:pt>
                <c:pt idx="384">
                  <c:v>0.65549139233579179</c:v>
                </c:pt>
                <c:pt idx="385">
                  <c:v>0.65642931221331258</c:v>
                </c:pt>
                <c:pt idx="386">
                  <c:v>0.65724745421678865</c:v>
                </c:pt>
                <c:pt idx="387">
                  <c:v>0.65808128481266071</c:v>
                </c:pt>
                <c:pt idx="388">
                  <c:v>0.65902753717710272</c:v>
                </c:pt>
                <c:pt idx="389">
                  <c:v>0.65997684216602592</c:v>
                </c:pt>
                <c:pt idx="390">
                  <c:v>0.66069421298100917</c:v>
                </c:pt>
                <c:pt idx="391">
                  <c:v>0.66152431610091345</c:v>
                </c:pt>
                <c:pt idx="392">
                  <c:v>0.66235676384181552</c:v>
                </c:pt>
                <c:pt idx="393">
                  <c:v>0.66344218087045748</c:v>
                </c:pt>
                <c:pt idx="394">
                  <c:v>0.66439213531863295</c:v>
                </c:pt>
                <c:pt idx="395">
                  <c:v>0.66537251946113862</c:v>
                </c:pt>
                <c:pt idx="396">
                  <c:v>0.66632867415230079</c:v>
                </c:pt>
                <c:pt idx="397">
                  <c:v>0.667315448124571</c:v>
                </c:pt>
                <c:pt idx="398">
                  <c:v>0.66816428756313495</c:v>
                </c:pt>
                <c:pt idx="399">
                  <c:v>0.66949911884847213</c:v>
                </c:pt>
                <c:pt idx="400">
                  <c:v>0.67048249260347337</c:v>
                </c:pt>
                <c:pt idx="401">
                  <c:v>0.67135429064643914</c:v>
                </c:pt>
                <c:pt idx="402">
                  <c:v>0.67270340882147805</c:v>
                </c:pt>
                <c:pt idx="403">
                  <c:v>0.67369731013980683</c:v>
                </c:pt>
                <c:pt idx="404">
                  <c:v>0.67456439923835809</c:v>
                </c:pt>
                <c:pt idx="405">
                  <c:v>0.67594206371777732</c:v>
                </c:pt>
                <c:pt idx="406">
                  <c:v>0.67719478888475715</c:v>
                </c:pt>
                <c:pt idx="407">
                  <c:v>0.6784385418636395</c:v>
                </c:pt>
                <c:pt idx="408">
                  <c:v>0.67945141308363555</c:v>
                </c:pt>
                <c:pt idx="409">
                  <c:v>0.68058603514113258</c:v>
                </c:pt>
                <c:pt idx="410">
                  <c:v>0.68173913484958282</c:v>
                </c:pt>
                <c:pt idx="411">
                  <c:v>0.68326904154298806</c:v>
                </c:pt>
                <c:pt idx="412">
                  <c:v>0.68440359728463507</c:v>
                </c:pt>
                <c:pt idx="413">
                  <c:v>0.68570586914977238</c:v>
                </c:pt>
                <c:pt idx="414">
                  <c:v>0.68713462482151388</c:v>
                </c:pt>
                <c:pt idx="415">
                  <c:v>0.68816209026317621</c:v>
                </c:pt>
                <c:pt idx="416">
                  <c:v>0.68946575215223849</c:v>
                </c:pt>
                <c:pt idx="417">
                  <c:v>0.69117162589648762</c:v>
                </c:pt>
                <c:pt idx="418">
                  <c:v>0.69274897174025152</c:v>
                </c:pt>
                <c:pt idx="419">
                  <c:v>0.69407197337629212</c:v>
                </c:pt>
                <c:pt idx="420">
                  <c:v>0.69580319663741352</c:v>
                </c:pt>
                <c:pt idx="421">
                  <c:v>0.69740405908753977</c:v>
                </c:pt>
                <c:pt idx="422">
                  <c:v>0.69902791886755167</c:v>
                </c:pt>
                <c:pt idx="423">
                  <c:v>0.70050393573936143</c:v>
                </c:pt>
                <c:pt idx="424">
                  <c:v>0.70211392138780548</c:v>
                </c:pt>
                <c:pt idx="425">
                  <c:v>0.70333429774522016</c:v>
                </c:pt>
                <c:pt idx="426">
                  <c:v>0.70554715198940443</c:v>
                </c:pt>
                <c:pt idx="427">
                  <c:v>0.70703877347098765</c:v>
                </c:pt>
                <c:pt idx="428">
                  <c:v>0.70884226800799977</c:v>
                </c:pt>
                <c:pt idx="429">
                  <c:v>0.7105102111751963</c:v>
                </c:pt>
                <c:pt idx="430">
                  <c:v>0.7124797904149891</c:v>
                </c:pt>
                <c:pt idx="431">
                  <c:v>0.7140193706680753</c:v>
                </c:pt>
                <c:pt idx="432">
                  <c:v>0.71612790322619935</c:v>
                </c:pt>
                <c:pt idx="433">
                  <c:v>0.71796749535411364</c:v>
                </c:pt>
                <c:pt idx="434">
                  <c:v>0.72013273278176437</c:v>
                </c:pt>
                <c:pt idx="435">
                  <c:v>0.72201053449525854</c:v>
                </c:pt>
                <c:pt idx="436">
                  <c:v>0.72389909855600965</c:v>
                </c:pt>
                <c:pt idx="437">
                  <c:v>0.72593544206251581</c:v>
                </c:pt>
                <c:pt idx="438">
                  <c:v>0.72812228035704507</c:v>
                </c:pt>
                <c:pt idx="439">
                  <c:v>0.73033941797512403</c:v>
                </c:pt>
                <c:pt idx="440">
                  <c:v>0.73243161735997575</c:v>
                </c:pt>
                <c:pt idx="441">
                  <c:v>0.73466168972538182</c:v>
                </c:pt>
                <c:pt idx="442">
                  <c:v>0.7367810626040675</c:v>
                </c:pt>
                <c:pt idx="443">
                  <c:v>0.73934162552460791</c:v>
                </c:pt>
                <c:pt idx="444">
                  <c:v>0.74149060117125853</c:v>
                </c:pt>
                <c:pt idx="445">
                  <c:v>0.74349251858097443</c:v>
                </c:pt>
                <c:pt idx="446">
                  <c:v>0.74612073745759144</c:v>
                </c:pt>
                <c:pt idx="447">
                  <c:v>0.74875297312228861</c:v>
                </c:pt>
                <c:pt idx="448">
                  <c:v>0.7511098408827388</c:v>
                </c:pt>
                <c:pt idx="449">
                  <c:v>0.75378082159032722</c:v>
                </c:pt>
                <c:pt idx="450">
                  <c:v>0.75603887142844994</c:v>
                </c:pt>
                <c:pt idx="451">
                  <c:v>0.75876487324673225</c:v>
                </c:pt>
                <c:pt idx="452">
                  <c:v>0.76166478610297572</c:v>
                </c:pt>
                <c:pt idx="453">
                  <c:v>0.76395756770085388</c:v>
                </c:pt>
                <c:pt idx="454">
                  <c:v>0.7665576670069818</c:v>
                </c:pt>
                <c:pt idx="455">
                  <c:v>0.7690214113786098</c:v>
                </c:pt>
                <c:pt idx="456">
                  <c:v>0.77204155860560875</c:v>
                </c:pt>
                <c:pt idx="457">
                  <c:v>0.77470214845834473</c:v>
                </c:pt>
                <c:pt idx="458">
                  <c:v>0.77794784598699063</c:v>
                </c:pt>
                <c:pt idx="459">
                  <c:v>0.78065292510969009</c:v>
                </c:pt>
                <c:pt idx="460">
                  <c:v>0.78357568850560533</c:v>
                </c:pt>
                <c:pt idx="461">
                  <c:v>0.78650484044671176</c:v>
                </c:pt>
                <c:pt idx="462">
                  <c:v>0.7896580596552496</c:v>
                </c:pt>
                <c:pt idx="463">
                  <c:v>0.79247026353907868</c:v>
                </c:pt>
                <c:pt idx="464">
                  <c:v>0.79511878377414458</c:v>
                </c:pt>
                <c:pt idx="465">
                  <c:v>0.79814261994280067</c:v>
                </c:pt>
                <c:pt idx="466">
                  <c:v>0.80120924129522186</c:v>
                </c:pt>
                <c:pt idx="467">
                  <c:v>0.80411147436352293</c:v>
                </c:pt>
                <c:pt idx="468">
                  <c:v>0.80741942053351978</c:v>
                </c:pt>
                <c:pt idx="469">
                  <c:v>0.81072088249364815</c:v>
                </c:pt>
                <c:pt idx="470">
                  <c:v>0.81410590750385836</c:v>
                </c:pt>
                <c:pt idx="471">
                  <c:v>0.81689561503267105</c:v>
                </c:pt>
                <c:pt idx="472">
                  <c:v>0.82029999995322367</c:v>
                </c:pt>
                <c:pt idx="473">
                  <c:v>0.8235354292377054</c:v>
                </c:pt>
                <c:pt idx="474">
                  <c:v>0.82681684680823397</c:v>
                </c:pt>
                <c:pt idx="475">
                  <c:v>0.82992348942943062</c:v>
                </c:pt>
                <c:pt idx="476">
                  <c:v>0.8336512173810996</c:v>
                </c:pt>
                <c:pt idx="477">
                  <c:v>0.83660706092624748</c:v>
                </c:pt>
                <c:pt idx="478">
                  <c:v>0.83939622970625427</c:v>
                </c:pt>
                <c:pt idx="479">
                  <c:v>0.84279681984450805</c:v>
                </c:pt>
                <c:pt idx="480">
                  <c:v>0.84603453970178222</c:v>
                </c:pt>
                <c:pt idx="481">
                  <c:v>0.84929913650470834</c:v>
                </c:pt>
                <c:pt idx="482">
                  <c:v>0.85260973245799376</c:v>
                </c:pt>
                <c:pt idx="483">
                  <c:v>0.85589152484924802</c:v>
                </c:pt>
                <c:pt idx="484">
                  <c:v>0.85925757688554161</c:v>
                </c:pt>
                <c:pt idx="485">
                  <c:v>0.86267114625921104</c:v>
                </c:pt>
                <c:pt idx="486">
                  <c:v>0.86625928694819221</c:v>
                </c:pt>
                <c:pt idx="487">
                  <c:v>0.86950868198117282</c:v>
                </c:pt>
                <c:pt idx="488">
                  <c:v>0.87253926541359206</c:v>
                </c:pt>
                <c:pt idx="489">
                  <c:v>0.87598929452360996</c:v>
                </c:pt>
                <c:pt idx="490">
                  <c:v>0.87885909048350463</c:v>
                </c:pt>
                <c:pt idx="491">
                  <c:v>0.88197969495535522</c:v>
                </c:pt>
                <c:pt idx="492">
                  <c:v>0.8853174345368785</c:v>
                </c:pt>
                <c:pt idx="493">
                  <c:v>0.88846772343314451</c:v>
                </c:pt>
                <c:pt idx="494">
                  <c:v>0.89164213384680768</c:v>
                </c:pt>
                <c:pt idx="495">
                  <c:v>0.89438528510143256</c:v>
                </c:pt>
                <c:pt idx="496">
                  <c:v>0.90224814587805358</c:v>
                </c:pt>
                <c:pt idx="497">
                  <c:v>0.90575472226513665</c:v>
                </c:pt>
                <c:pt idx="498">
                  <c:v>0.90904522293945544</c:v>
                </c:pt>
                <c:pt idx="499">
                  <c:v>0.91306628857785643</c:v>
                </c:pt>
                <c:pt idx="500">
                  <c:v>0.91641469837548262</c:v>
                </c:pt>
                <c:pt idx="501">
                  <c:v>0.91953836950017509</c:v>
                </c:pt>
                <c:pt idx="502">
                  <c:v>0.92293849755648982</c:v>
                </c:pt>
                <c:pt idx="503">
                  <c:v>0.92636591995168138</c:v>
                </c:pt>
                <c:pt idx="504">
                  <c:v>0.92954518798969388</c:v>
                </c:pt>
                <c:pt idx="505">
                  <c:v>0.93228725941132151</c:v>
                </c:pt>
                <c:pt idx="506">
                  <c:v>0.9355300182048486</c:v>
                </c:pt>
                <c:pt idx="507">
                  <c:v>0.9387974429878807</c:v>
                </c:pt>
                <c:pt idx="508">
                  <c:v>0.94208982349406356</c:v>
                </c:pt>
                <c:pt idx="509">
                  <c:v>0.94438110543135956</c:v>
                </c:pt>
                <c:pt idx="510">
                  <c:v>0.94743083133240369</c:v>
                </c:pt>
                <c:pt idx="511">
                  <c:v>0.95052095027284178</c:v>
                </c:pt>
                <c:pt idx="512">
                  <c:v>0.95283968253751783</c:v>
                </c:pt>
                <c:pt idx="513">
                  <c:v>0.95569703300719966</c:v>
                </c:pt>
                <c:pt idx="514">
                  <c:v>0.9588649620119194</c:v>
                </c:pt>
                <c:pt idx="515">
                  <c:v>0.9606969914859026</c:v>
                </c:pt>
                <c:pt idx="516">
                  <c:v>0.96283055232423875</c:v>
                </c:pt>
                <c:pt idx="517">
                  <c:v>0.96521694468541031</c:v>
                </c:pt>
                <c:pt idx="518">
                  <c:v>0.96761674992524693</c:v>
                </c:pt>
                <c:pt idx="519">
                  <c:v>0.97029341512167511</c:v>
                </c:pt>
                <c:pt idx="520">
                  <c:v>0.97189413700423311</c:v>
                </c:pt>
                <c:pt idx="521">
                  <c:v>0.97406603522771829</c:v>
                </c:pt>
                <c:pt idx="522">
                  <c:v>0.97569794643605989</c:v>
                </c:pt>
                <c:pt idx="523">
                  <c:v>0.97814116776103166</c:v>
                </c:pt>
                <c:pt idx="524">
                  <c:v>0.97894806538880552</c:v>
                </c:pt>
                <c:pt idx="525">
                  <c:v>0.98029687119820752</c:v>
                </c:pt>
                <c:pt idx="526">
                  <c:v>0.9822403174426767</c:v>
                </c:pt>
                <c:pt idx="527">
                  <c:v>0.98419224704444441</c:v>
                </c:pt>
                <c:pt idx="528">
                  <c:v>0.98499600642836804</c:v>
                </c:pt>
                <c:pt idx="529">
                  <c:v>0.98696035514631508</c:v>
                </c:pt>
                <c:pt idx="530">
                  <c:v>0.98807585266588627</c:v>
                </c:pt>
                <c:pt idx="531">
                  <c:v>0.98888818268271317</c:v>
                </c:pt>
                <c:pt idx="532">
                  <c:v>0.98971748731444009</c:v>
                </c:pt>
                <c:pt idx="533">
                  <c:v>0.99027139287183152</c:v>
                </c:pt>
                <c:pt idx="534">
                  <c:v>0.99138169871807669</c:v>
                </c:pt>
                <c:pt idx="535">
                  <c:v>0.99249534398641748</c:v>
                </c:pt>
                <c:pt idx="536">
                  <c:v>0.99364045069004092</c:v>
                </c:pt>
                <c:pt idx="537">
                  <c:v>0.9941859981462805</c:v>
                </c:pt>
                <c:pt idx="538">
                  <c:v>0.99505479640720251</c:v>
                </c:pt>
                <c:pt idx="539">
                  <c:v>0.99619251161142408</c:v>
                </c:pt>
                <c:pt idx="540">
                  <c:v>0.9964739665027631</c:v>
                </c:pt>
                <c:pt idx="541">
                  <c:v>0.99674195699710266</c:v>
                </c:pt>
                <c:pt idx="542">
                  <c:v>0.99730604676169821</c:v>
                </c:pt>
                <c:pt idx="543">
                  <c:v>0.99758841207986815</c:v>
                </c:pt>
                <c:pt idx="544">
                  <c:v>0.99816717472946415</c:v>
                </c:pt>
                <c:pt idx="545">
                  <c:v>0.99845012495603735</c:v>
                </c:pt>
                <c:pt idx="546">
                  <c:v>0.99787099136169111</c:v>
                </c:pt>
                <c:pt idx="547">
                  <c:v>0.99845012495603735</c:v>
                </c:pt>
                <c:pt idx="548">
                  <c:v>0.9981404956574027</c:v>
                </c:pt>
                <c:pt idx="549">
                  <c:v>0.99872001554455081</c:v>
                </c:pt>
                <c:pt idx="550">
                  <c:v>0.99901666958565416</c:v>
                </c:pt>
                <c:pt idx="551">
                  <c:v>0.9993002645020187</c:v>
                </c:pt>
                <c:pt idx="552">
                  <c:v>0.9987068420881956</c:v>
                </c:pt>
                <c:pt idx="553">
                  <c:v>0.99900345323858286</c:v>
                </c:pt>
                <c:pt idx="554">
                  <c:v>0.9987068420881956</c:v>
                </c:pt>
                <c:pt idx="555">
                  <c:v>0.9992871061771964</c:v>
                </c:pt>
                <c:pt idx="556">
                  <c:v>0.99899033779332591</c:v>
                </c:pt>
                <c:pt idx="557">
                  <c:v>0.99899033779332591</c:v>
                </c:pt>
                <c:pt idx="558">
                  <c:v>0.99901666958565416</c:v>
                </c:pt>
                <c:pt idx="559">
                  <c:v>0.99900345323858286</c:v>
                </c:pt>
                <c:pt idx="560">
                  <c:v>0.9992871061771964</c:v>
                </c:pt>
                <c:pt idx="561">
                  <c:v>0.9992871061771964</c:v>
                </c:pt>
                <c:pt idx="562">
                  <c:v>0.9992871061771964</c:v>
                </c:pt>
                <c:pt idx="563">
                  <c:v>0.99958407482901257</c:v>
                </c:pt>
                <c:pt idx="564">
                  <c:v>0.9992871061771964</c:v>
                </c:pt>
                <c:pt idx="565">
                  <c:v>0.9992871061771964</c:v>
                </c:pt>
                <c:pt idx="566">
                  <c:v>0.99899033779332591</c:v>
                </c:pt>
                <c:pt idx="567">
                  <c:v>0.9992871061771964</c:v>
                </c:pt>
                <c:pt idx="568">
                  <c:v>0.99899033779332591</c:v>
                </c:pt>
                <c:pt idx="569">
                  <c:v>0.9992871061771964</c:v>
                </c:pt>
                <c:pt idx="570">
                  <c:v>0.9992871061771964</c:v>
                </c:pt>
                <c:pt idx="571">
                  <c:v>0.9992871061771964</c:v>
                </c:pt>
                <c:pt idx="572">
                  <c:v>0.9992871061771964</c:v>
                </c:pt>
                <c:pt idx="573">
                  <c:v>0.99958407482901257</c:v>
                </c:pt>
                <c:pt idx="574">
                  <c:v>0.99958407482901257</c:v>
                </c:pt>
                <c:pt idx="575">
                  <c:v>0.99958407482901257</c:v>
                </c:pt>
                <c:pt idx="576">
                  <c:v>0.99958407482901257</c:v>
                </c:pt>
                <c:pt idx="577">
                  <c:v>0.9992871061771964</c:v>
                </c:pt>
                <c:pt idx="578">
                  <c:v>0.99958407482901257</c:v>
                </c:pt>
                <c:pt idx="579">
                  <c:v>0.99899033779332591</c:v>
                </c:pt>
                <c:pt idx="580">
                  <c:v>0.9992871061771964</c:v>
                </c:pt>
                <c:pt idx="581">
                  <c:v>0.9992871061771964</c:v>
                </c:pt>
                <c:pt idx="582">
                  <c:v>0.99958407482901257</c:v>
                </c:pt>
                <c:pt idx="583">
                  <c:v>0.9992871061771964</c:v>
                </c:pt>
                <c:pt idx="584">
                  <c:v>0.9993002645020187</c:v>
                </c:pt>
                <c:pt idx="585">
                  <c:v>0.9992871061771964</c:v>
                </c:pt>
                <c:pt idx="586">
                  <c:v>0.9992871061771964</c:v>
                </c:pt>
                <c:pt idx="587">
                  <c:v>0.9992871061771964</c:v>
                </c:pt>
                <c:pt idx="588">
                  <c:v>0.99988124395913502</c:v>
                </c:pt>
                <c:pt idx="589">
                  <c:v>0.99899033779332591</c:v>
                </c:pt>
                <c:pt idx="590">
                  <c:v>0.99900345323858286</c:v>
                </c:pt>
                <c:pt idx="591">
                  <c:v>0.99899033779332591</c:v>
                </c:pt>
              </c:numCache>
            </c:numRef>
          </c:xVal>
          <c:yVal>
            <c:numRef>
              <c:f>'800 bar'!$W$9:$W$600</c:f>
              <c:numCache>
                <c:formatCode>General</c:formatCode>
                <c:ptCount val="5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3.068032823895456E-6</c:v>
                </c:pt>
                <c:pt idx="26">
                  <c:v>-3.0653056143426629E-6</c:v>
                </c:pt>
                <c:pt idx="27">
                  <c:v>-4.5972891619393502E-6</c:v>
                </c:pt>
                <c:pt idx="28">
                  <c:v>-9.1897211982669588E-6</c:v>
                </c:pt>
                <c:pt idx="29">
                  <c:v>-2.2956236608093864E-5</c:v>
                </c:pt>
                <c:pt idx="30">
                  <c:v>-3.053656067247309E-5</c:v>
                </c:pt>
                <c:pt idx="31">
                  <c:v>-3.6619846476969122E-5</c:v>
                </c:pt>
                <c:pt idx="32">
                  <c:v>-3.3561977713600977E-5</c:v>
                </c:pt>
                <c:pt idx="33">
                  <c:v>-2.4379590407599809E-5</c:v>
                </c:pt>
                <c:pt idx="34">
                  <c:v>-9.1292249173989485E-6</c:v>
                </c:pt>
                <c:pt idx="35">
                  <c:v>-1.5200189788484433E-6</c:v>
                </c:pt>
                <c:pt idx="36">
                  <c:v>7.6063526067161341E-6</c:v>
                </c:pt>
                <c:pt idx="37">
                  <c:v>3.2033200172928014E-5</c:v>
                </c:pt>
                <c:pt idx="38">
                  <c:v>3.8158746822736495E-5</c:v>
                </c:pt>
                <c:pt idx="39">
                  <c:v>4.2731712585617325E-5</c:v>
                </c:pt>
                <c:pt idx="40">
                  <c:v>3.6646732135100309E-5</c:v>
                </c:pt>
                <c:pt idx="41">
                  <c:v>1.5164102362074067E-5</c:v>
                </c:pt>
                <c:pt idx="42">
                  <c:v>6.0697266953155592E-6</c:v>
                </c:pt>
                <c:pt idx="43">
                  <c:v>3.21767538110183E-6</c:v>
                </c:pt>
                <c:pt idx="44">
                  <c:v>-1.5182752517487376E-6</c:v>
                </c:pt>
                <c:pt idx="45">
                  <c:v>-6.0722175269739739E-6</c:v>
                </c:pt>
                <c:pt idx="46">
                  <c:v>-6.1309655318653363E-6</c:v>
                </c:pt>
                <c:pt idx="47">
                  <c:v>-7.8487430961556452E-6</c:v>
                </c:pt>
                <c:pt idx="48">
                  <c:v>-1.2249776485758532E-5</c:v>
                </c:pt>
                <c:pt idx="49">
                  <c:v>-1.9872564871628746E-5</c:v>
                </c:pt>
                <c:pt idx="50">
                  <c:v>-2.9194996030345341E-5</c:v>
                </c:pt>
                <c:pt idx="51">
                  <c:v>-3.6813489208398246E-5</c:v>
                </c:pt>
                <c:pt idx="52">
                  <c:v>-3.2208427110108146E-5</c:v>
                </c:pt>
                <c:pt idx="53">
                  <c:v>-2.1513928758654621E-5</c:v>
                </c:pt>
                <c:pt idx="54">
                  <c:v>-1.23592310814203E-5</c:v>
                </c:pt>
                <c:pt idx="55">
                  <c:v>-3.0402148141218422E-6</c:v>
                </c:pt>
                <c:pt idx="56">
                  <c:v>-1.7086973463546457E-6</c:v>
                </c:pt>
                <c:pt idx="57">
                  <c:v>-1.7087557412826601E-6</c:v>
                </c:pt>
                <c:pt idx="58">
                  <c:v>0</c:v>
                </c:pt>
                <c:pt idx="59">
                  <c:v>0</c:v>
                </c:pt>
                <c:pt idx="60">
                  <c:v>3.2286024548645666E-6</c:v>
                </c:pt>
                <c:pt idx="61">
                  <c:v>0</c:v>
                </c:pt>
                <c:pt idx="62">
                  <c:v>1.5193629368564122E-6</c:v>
                </c:pt>
                <c:pt idx="63">
                  <c:v>-3.4166919717410018E-6</c:v>
                </c:pt>
                <c:pt idx="64">
                  <c:v>-3.2287249701236794E-6</c:v>
                </c:pt>
                <c:pt idx="65">
                  <c:v>-1.8907556473008112E-7</c:v>
                </c:pt>
                <c:pt idx="66">
                  <c:v>-3.2278377710958906E-6</c:v>
                </c:pt>
                <c:pt idx="67">
                  <c:v>0</c:v>
                </c:pt>
                <c:pt idx="68">
                  <c:v>1.5224404115637269E-5</c:v>
                </c:pt>
                <c:pt idx="69">
                  <c:v>4.1244219565998067E-5</c:v>
                </c:pt>
                <c:pt idx="70">
                  <c:v>4.8870661379265337E-5</c:v>
                </c:pt>
                <c:pt idx="71">
                  <c:v>5.5151536319485189E-5</c:v>
                </c:pt>
                <c:pt idx="72">
                  <c:v>3.8225790916569475E-5</c:v>
                </c:pt>
                <c:pt idx="73">
                  <c:v>1.7246529783455184E-5</c:v>
                </c:pt>
                <c:pt idx="74">
                  <c:v>1.247080886058897E-5</c:v>
                </c:pt>
                <c:pt idx="75">
                  <c:v>4.4317808839426908E-6</c:v>
                </c:pt>
                <c:pt idx="76">
                  <c:v>4.4313881051208191E-6</c:v>
                </c:pt>
                <c:pt idx="77">
                  <c:v>-3.5886614525475308E-7</c:v>
                </c:pt>
                <c:pt idx="78">
                  <c:v>1.8684780224914749E-5</c:v>
                </c:pt>
                <c:pt idx="79">
                  <c:v>8.5896853948266197E-6</c:v>
                </c:pt>
                <c:pt idx="80">
                  <c:v>1.1667879817551747E-5</c:v>
                </c:pt>
                <c:pt idx="81">
                  <c:v>2.9082647093089087E-5</c:v>
                </c:pt>
                <c:pt idx="82">
                  <c:v>2.9745280366926582E-5</c:v>
                </c:pt>
                <c:pt idx="83">
                  <c:v>5.5906890450144497E-5</c:v>
                </c:pt>
                <c:pt idx="84">
                  <c:v>5.5898313456322794E-5</c:v>
                </c:pt>
                <c:pt idx="85">
                  <c:v>4.8934429585896135E-5</c:v>
                </c:pt>
                <c:pt idx="86">
                  <c:v>2.2724422428846011E-5</c:v>
                </c:pt>
                <c:pt idx="87">
                  <c:v>1.7243882466396866E-5</c:v>
                </c:pt>
                <c:pt idx="88">
                  <c:v>1.8797163971417275E-5</c:v>
                </c:pt>
                <c:pt idx="89">
                  <c:v>1.4726040341923652E-5</c:v>
                </c:pt>
                <c:pt idx="90">
                  <c:v>6.5010810939497181E-6</c:v>
                </c:pt>
                <c:pt idx="91">
                  <c:v>8.3980292129750243E-6</c:v>
                </c:pt>
                <c:pt idx="92">
                  <c:v>1.8899956592858248E-6</c:v>
                </c:pt>
                <c:pt idx="93">
                  <c:v>3.2900437324333735E-6</c:v>
                </c:pt>
                <c:pt idx="94">
                  <c:v>9.8619673369814358E-6</c:v>
                </c:pt>
                <c:pt idx="95">
                  <c:v>3.2891785035029544E-6</c:v>
                </c:pt>
                <c:pt idx="96">
                  <c:v>5.0211052371467115E-6</c:v>
                </c:pt>
                <c:pt idx="97">
                  <c:v>3.1138836252193885E-6</c:v>
                </c:pt>
                <c:pt idx="98">
                  <c:v>6.2299847896947367E-6</c:v>
                </c:pt>
                <c:pt idx="99">
                  <c:v>4.6709293575796095E-6</c:v>
                </c:pt>
                <c:pt idx="100">
                  <c:v>1.5561800720355897E-6</c:v>
                </c:pt>
                <c:pt idx="101">
                  <c:v>0</c:v>
                </c:pt>
                <c:pt idx="102">
                  <c:v>-1.5582793627063099E-6</c:v>
                </c:pt>
                <c:pt idx="103">
                  <c:v>1.7675423332160906E-7</c:v>
                </c:pt>
                <c:pt idx="104">
                  <c:v>3.2911416353085026E-6</c:v>
                </c:pt>
                <c:pt idx="105">
                  <c:v>4.8506007888712747E-6</c:v>
                </c:pt>
                <c:pt idx="106">
                  <c:v>5.0284321758445329E-6</c:v>
                </c:pt>
                <c:pt idx="107">
                  <c:v>6.5872146019054978E-6</c:v>
                </c:pt>
                <c:pt idx="108">
                  <c:v>6.4097130778857522E-6</c:v>
                </c:pt>
                <c:pt idx="109">
                  <c:v>1.5586128063189423E-6</c:v>
                </c:pt>
                <c:pt idx="110">
                  <c:v>3.295059667004817E-6</c:v>
                </c:pt>
                <c:pt idx="111">
                  <c:v>1.5593699023724861E-6</c:v>
                </c:pt>
                <c:pt idx="112">
                  <c:v>1.7359269232042901E-6</c:v>
                </c:pt>
                <c:pt idx="113">
                  <c:v>1.7351794102796341E-6</c:v>
                </c:pt>
                <c:pt idx="114">
                  <c:v>-1.7358666824017643E-6</c:v>
                </c:pt>
                <c:pt idx="115">
                  <c:v>-1.7359269491568468E-6</c:v>
                </c:pt>
                <c:pt idx="116">
                  <c:v>-1.7359872200968231E-6</c:v>
                </c:pt>
                <c:pt idx="117">
                  <c:v>3.4726018239264859E-6</c:v>
                </c:pt>
                <c:pt idx="118">
                  <c:v>1.7358666564348781E-6</c:v>
                </c:pt>
                <c:pt idx="119">
                  <c:v>1.7358063938660564E-6</c:v>
                </c:pt>
                <c:pt idx="120">
                  <c:v>5.2091206681093238E-6</c:v>
                </c:pt>
                <c:pt idx="121">
                  <c:v>-1.7363131292738048E-6</c:v>
                </c:pt>
                <c:pt idx="122">
                  <c:v>-1.7356858293409487E-6</c:v>
                </c:pt>
                <c:pt idx="123">
                  <c:v>0</c:v>
                </c:pt>
                <c:pt idx="124">
                  <c:v>-3.4736157446221995E-6</c:v>
                </c:pt>
                <c:pt idx="125">
                  <c:v>0</c:v>
                </c:pt>
                <c:pt idx="126">
                  <c:v>-1.7351794102796341E-6</c:v>
                </c:pt>
                <c:pt idx="127">
                  <c:v>-3.4712267975092748E-6</c:v>
                </c:pt>
                <c:pt idx="128">
                  <c:v>-1.7360474433098053E-6</c:v>
                </c:pt>
                <c:pt idx="129">
                  <c:v>-1.9122579354858618E-6</c:v>
                </c:pt>
                <c:pt idx="130">
                  <c:v>3.4714800840266717E-6</c:v>
                </c:pt>
                <c:pt idx="131">
                  <c:v>1.7353060174771106E-6</c:v>
                </c:pt>
                <c:pt idx="132">
                  <c:v>-1.7613249108483968E-7</c:v>
                </c:pt>
                <c:pt idx="133">
                  <c:v>1.7357062220989941E-6</c:v>
                </c:pt>
                <c:pt idx="134">
                  <c:v>-1.7359391871582835E-6</c:v>
                </c:pt>
                <c:pt idx="135">
                  <c:v>3.2959187961552248E-6</c:v>
                </c:pt>
                <c:pt idx="136">
                  <c:v>1.8930094337608799E-6</c:v>
                </c:pt>
                <c:pt idx="137">
                  <c:v>3.2640909789180684E-6</c:v>
                </c:pt>
                <c:pt idx="138">
                  <c:v>-1.8919737410970909E-6</c:v>
                </c:pt>
                <c:pt idx="139">
                  <c:v>-3.2630706939049645E-6</c:v>
                </c:pt>
                <c:pt idx="140">
                  <c:v>3.0896187914831358E-6</c:v>
                </c:pt>
                <c:pt idx="141">
                  <c:v>-1.5605841091389676E-6</c:v>
                </c:pt>
                <c:pt idx="142">
                  <c:v>3.4703279250680418E-6</c:v>
                </c:pt>
                <c:pt idx="143">
                  <c:v>1.5593194798803866E-6</c:v>
                </c:pt>
                <c:pt idx="144">
                  <c:v>-1.7365654057933397E-6</c:v>
                </c:pt>
                <c:pt idx="145">
                  <c:v>-1.7361709749557551E-6</c:v>
                </c:pt>
                <c:pt idx="146">
                  <c:v>1.5600807973312032E-6</c:v>
                </c:pt>
                <c:pt idx="147">
                  <c:v>3.2965494611056558E-6</c:v>
                </c:pt>
                <c:pt idx="148">
                  <c:v>-1.7358297201525788E-6</c:v>
                </c:pt>
                <c:pt idx="149">
                  <c:v>0</c:v>
                </c:pt>
                <c:pt idx="150">
                  <c:v>1.7608468124552392E-7</c:v>
                </c:pt>
                <c:pt idx="151">
                  <c:v>0</c:v>
                </c:pt>
                <c:pt idx="152">
                  <c:v>1.9119015552061256E-6</c:v>
                </c:pt>
                <c:pt idx="153">
                  <c:v>1.7359901187463342E-6</c:v>
                </c:pt>
                <c:pt idx="154">
                  <c:v>0</c:v>
                </c:pt>
                <c:pt idx="155">
                  <c:v>-1.560367493257648E-6</c:v>
                </c:pt>
                <c:pt idx="156">
                  <c:v>-1.8341388549280426E-7</c:v>
                </c:pt>
                <c:pt idx="157">
                  <c:v>1.4422373941478619E-6</c:v>
                </c:pt>
                <c:pt idx="158">
                  <c:v>1.8089893617952678E-6</c:v>
                </c:pt>
                <c:pt idx="159">
                  <c:v>1.6252870713606346E-6</c:v>
                </c:pt>
                <c:pt idx="160">
                  <c:v>7.2384331322409744E-6</c:v>
                </c:pt>
                <c:pt idx="161">
                  <c:v>7.1264481497912661E-6</c:v>
                </c:pt>
                <c:pt idx="162">
                  <c:v>3.474056704997671E-6</c:v>
                </c:pt>
                <c:pt idx="163">
                  <c:v>6.9492101838017121E-6</c:v>
                </c:pt>
                <c:pt idx="164">
                  <c:v>1.7690731870079811E-7</c:v>
                </c:pt>
                <c:pt idx="165">
                  <c:v>3.3012488738195814E-6</c:v>
                </c:pt>
                <c:pt idx="166">
                  <c:v>5.0373658515128938E-6</c:v>
                </c:pt>
                <c:pt idx="167">
                  <c:v>1.7711075691563401E-7</c:v>
                </c:pt>
                <c:pt idx="168">
                  <c:v>5.0386742107543404E-6</c:v>
                </c:pt>
                <c:pt idx="169">
                  <c:v>3.5463796444215806E-7</c:v>
                </c:pt>
                <c:pt idx="170">
                  <c:v>1.7390731616331926E-6</c:v>
                </c:pt>
                <c:pt idx="171">
                  <c:v>6.7800070984771519E-6</c:v>
                </c:pt>
                <c:pt idx="172">
                  <c:v>3.4795626063339057E-6</c:v>
                </c:pt>
                <c:pt idx="173">
                  <c:v>8.3473638479024244E-6</c:v>
                </c:pt>
                <c:pt idx="174">
                  <c:v>6.9599981835272612E-6</c:v>
                </c:pt>
                <c:pt idx="175">
                  <c:v>5.044336467246736E-6</c:v>
                </c:pt>
                <c:pt idx="176">
                  <c:v>3.6590330113689883E-6</c:v>
                </c:pt>
                <c:pt idx="177">
                  <c:v>2.0989065917103885E-6</c:v>
                </c:pt>
                <c:pt idx="178">
                  <c:v>3.6618442670183497E-6</c:v>
                </c:pt>
                <c:pt idx="179">
                  <c:v>3.662242505882769E-6</c:v>
                </c:pt>
                <c:pt idx="180">
                  <c:v>5.0464065343264879E-6</c:v>
                </c:pt>
                <c:pt idx="181">
                  <c:v>6.7936290729713732E-6</c:v>
                </c:pt>
                <c:pt idx="182">
                  <c:v>5.2283394158422624E-6</c:v>
                </c:pt>
                <c:pt idx="183">
                  <c:v>3.4854778749800996E-6</c:v>
                </c:pt>
                <c:pt idx="184">
                  <c:v>3.4852349207959896E-6</c:v>
                </c:pt>
                <c:pt idx="185">
                  <c:v>-5.0500116263853131E-6</c:v>
                </c:pt>
                <c:pt idx="186">
                  <c:v>1.5643066515967107E-6</c:v>
                </c:pt>
                <c:pt idx="187">
                  <c:v>3.6678972553627554E-6</c:v>
                </c:pt>
                <c:pt idx="188">
                  <c:v>1.9232085786251464E-6</c:v>
                </c:pt>
                <c:pt idx="189">
                  <c:v>6.7932970587307734E-6</c:v>
                </c:pt>
                <c:pt idx="190">
                  <c:v>3.6686102656410085E-6</c:v>
                </c:pt>
                <c:pt idx="191">
                  <c:v>3.3098219962101389E-6</c:v>
                </c:pt>
                <c:pt idx="192">
                  <c:v>8.5452753207916374E-6</c:v>
                </c:pt>
                <c:pt idx="193">
                  <c:v>3.6690932719334926E-6</c:v>
                </c:pt>
                <c:pt idx="194">
                  <c:v>3.2771742221757865E-6</c:v>
                </c:pt>
                <c:pt idx="195">
                  <c:v>1.9066558041717104E-6</c:v>
                </c:pt>
                <c:pt idx="196">
                  <c:v>0</c:v>
                </c:pt>
                <c:pt idx="197">
                  <c:v>3.2779716231792189E-6</c:v>
                </c:pt>
                <c:pt idx="198">
                  <c:v>3.4575645619173424E-6</c:v>
                </c:pt>
                <c:pt idx="199">
                  <c:v>0</c:v>
                </c:pt>
                <c:pt idx="200">
                  <c:v>1.806908661336348E-7</c:v>
                </c:pt>
                <c:pt idx="201">
                  <c:v>3.4932726644098077E-6</c:v>
                </c:pt>
                <c:pt idx="202">
                  <c:v>1.809136822410504E-7</c:v>
                </c:pt>
                <c:pt idx="203">
                  <c:v>1.7457328223596946E-6</c:v>
                </c:pt>
                <c:pt idx="204">
                  <c:v>0</c:v>
                </c:pt>
                <c:pt idx="205">
                  <c:v>-1.5659728361819965E-6</c:v>
                </c:pt>
                <c:pt idx="206">
                  <c:v>1.747115803507661E-6</c:v>
                </c:pt>
                <c:pt idx="207">
                  <c:v>8.5563198825027061E-6</c:v>
                </c:pt>
                <c:pt idx="208">
                  <c:v>6.9880479466520738E-6</c:v>
                </c:pt>
                <c:pt idx="209">
                  <c:v>3.4936573725891941E-6</c:v>
                </c:pt>
                <c:pt idx="210">
                  <c:v>5.2431570711368948E-6</c:v>
                </c:pt>
                <c:pt idx="211">
                  <c:v>-1.56658335856745E-6</c:v>
                </c:pt>
                <c:pt idx="212">
                  <c:v>1.7483471844900364E-6</c:v>
                </c:pt>
                <c:pt idx="213">
                  <c:v>1.9295939164117894E-6</c:v>
                </c:pt>
                <c:pt idx="214">
                  <c:v>-1.5662704638941685E-6</c:v>
                </c:pt>
                <c:pt idx="215">
                  <c:v>3.497181627083886E-6</c:v>
                </c:pt>
                <c:pt idx="216">
                  <c:v>1.7488471088899594E-6</c:v>
                </c:pt>
                <c:pt idx="217">
                  <c:v>3.1328691258013103E-6</c:v>
                </c:pt>
                <c:pt idx="218">
                  <c:v>3.3146296183160259E-6</c:v>
                </c:pt>
                <c:pt idx="219">
                  <c:v>0</c:v>
                </c:pt>
                <c:pt idx="220">
                  <c:v>1.7492567863793571E-6</c:v>
                </c:pt>
                <c:pt idx="221">
                  <c:v>3.8638580607228023E-6</c:v>
                </c:pt>
                <c:pt idx="222">
                  <c:v>0</c:v>
                </c:pt>
                <c:pt idx="223">
                  <c:v>3.4987562927043262E-6</c:v>
                </c:pt>
                <c:pt idx="224">
                  <c:v>1.8264364025727627E-7</c:v>
                </c:pt>
                <c:pt idx="225">
                  <c:v>-1.7499267613114063E-6</c:v>
                </c:pt>
                <c:pt idx="226">
                  <c:v>5.2488851897560593E-6</c:v>
                </c:pt>
                <c:pt idx="227">
                  <c:v>1.8286744547467551E-7</c:v>
                </c:pt>
                <c:pt idx="228">
                  <c:v>3.5001092217993103E-6</c:v>
                </c:pt>
                <c:pt idx="229">
                  <c:v>5.0674400391465164E-6</c:v>
                </c:pt>
                <c:pt idx="230">
                  <c:v>1.8307283027430869E-7</c:v>
                </c:pt>
                <c:pt idx="231">
                  <c:v>1.7501274924559847E-6</c:v>
                </c:pt>
                <c:pt idx="232">
                  <c:v>0</c:v>
                </c:pt>
                <c:pt idx="233">
                  <c:v>-1.5675152199892266E-6</c:v>
                </c:pt>
                <c:pt idx="234">
                  <c:v>1.750818521528279E-6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3.4674761400632057E-6</c:v>
                </c:pt>
                <c:pt idx="240">
                  <c:v>0</c:v>
                </c:pt>
                <c:pt idx="241">
                  <c:v>5.2017954493076591E-6</c:v>
                </c:pt>
                <c:pt idx="242">
                  <c:v>5.2033222946396611E-6</c:v>
                </c:pt>
                <c:pt idx="243">
                  <c:v>0</c:v>
                </c:pt>
                <c:pt idx="244">
                  <c:v>5.2527092942488555E-6</c:v>
                </c:pt>
                <c:pt idx="245">
                  <c:v>0</c:v>
                </c:pt>
                <c:pt idx="246">
                  <c:v>-1.7522380542403705E-6</c:v>
                </c:pt>
                <c:pt idx="247">
                  <c:v>3.5037163532975025E-6</c:v>
                </c:pt>
                <c:pt idx="248">
                  <c:v>3.5048678577243498E-6</c:v>
                </c:pt>
                <c:pt idx="249">
                  <c:v>5.2578895233124403E-6</c:v>
                </c:pt>
                <c:pt idx="250">
                  <c:v>3.5042536804735987E-6</c:v>
                </c:pt>
                <c:pt idx="251">
                  <c:v>1.7523840332346772E-6</c:v>
                </c:pt>
                <c:pt idx="252">
                  <c:v>1.7530215686634056E-6</c:v>
                </c:pt>
                <c:pt idx="253">
                  <c:v>-1.7530215686634056E-6</c:v>
                </c:pt>
                <c:pt idx="254">
                  <c:v>1.753021568663405E-6</c:v>
                </c:pt>
                <c:pt idx="255">
                  <c:v>3.5065580650166745E-6</c:v>
                </c:pt>
                <c:pt idx="256">
                  <c:v>0</c:v>
                </c:pt>
                <c:pt idx="257">
                  <c:v>0</c:v>
                </c:pt>
                <c:pt idx="258">
                  <c:v>-1.5683014539528197E-6</c:v>
                </c:pt>
                <c:pt idx="259">
                  <c:v>-1.7536529636071339E-6</c:v>
                </c:pt>
                <c:pt idx="260">
                  <c:v>1.7536529636071337E-6</c:v>
                </c:pt>
                <c:pt idx="261">
                  <c:v>7.0153969028795241E-6</c:v>
                </c:pt>
                <c:pt idx="262">
                  <c:v>6.8298673452487076E-6</c:v>
                </c:pt>
                <c:pt idx="263">
                  <c:v>5.4467126424801989E-6</c:v>
                </c:pt>
                <c:pt idx="264">
                  <c:v>3.50786721223598E-6</c:v>
                </c:pt>
                <c:pt idx="265">
                  <c:v>1.7548914473929516E-6</c:v>
                </c:pt>
                <c:pt idx="266">
                  <c:v>0</c:v>
                </c:pt>
                <c:pt idx="267">
                  <c:v>1.569375524215962E-6</c:v>
                </c:pt>
                <c:pt idx="268">
                  <c:v>1.9404615970048012E-6</c:v>
                </c:pt>
                <c:pt idx="269">
                  <c:v>0</c:v>
                </c:pt>
                <c:pt idx="270">
                  <c:v>5.2660372096548376E-6</c:v>
                </c:pt>
                <c:pt idx="271">
                  <c:v>0</c:v>
                </c:pt>
                <c:pt idx="272">
                  <c:v>1.5540214041754521E-6</c:v>
                </c:pt>
                <c:pt idx="273">
                  <c:v>5.2152671453579252E-6</c:v>
                </c:pt>
                <c:pt idx="274">
                  <c:v>0</c:v>
                </c:pt>
                <c:pt idx="275">
                  <c:v>5.399212252318419E-6</c:v>
                </c:pt>
                <c:pt idx="276">
                  <c:v>3.5116228691827836E-6</c:v>
                </c:pt>
                <c:pt idx="277">
                  <c:v>1.7567709858979624E-6</c:v>
                </c:pt>
                <c:pt idx="278">
                  <c:v>3.5126553640053932E-6</c:v>
                </c:pt>
                <c:pt idx="279">
                  <c:v>3.5142910835987895E-6</c:v>
                </c:pt>
                <c:pt idx="280">
                  <c:v>7.0296912281436879E-6</c:v>
                </c:pt>
                <c:pt idx="281">
                  <c:v>3.5144746300472437E-6</c:v>
                </c:pt>
                <c:pt idx="282">
                  <c:v>5.272302201206234E-6</c:v>
                </c:pt>
                <c:pt idx="283">
                  <c:v>5.0871592027865931E-6</c:v>
                </c:pt>
                <c:pt idx="284">
                  <c:v>1.8717389994883046E-7</c:v>
                </c:pt>
                <c:pt idx="285">
                  <c:v>1.7578273487875226E-6</c:v>
                </c:pt>
                <c:pt idx="286">
                  <c:v>1.871666191626706E-7</c:v>
                </c:pt>
                <c:pt idx="287">
                  <c:v>1.7591647648194831E-6</c:v>
                </c:pt>
                <c:pt idx="288">
                  <c:v>-1.8716003379264465E-7</c:v>
                </c:pt>
                <c:pt idx="289">
                  <c:v>1.9457999603709101E-6</c:v>
                </c:pt>
                <c:pt idx="290">
                  <c:v>5.0898040699895075E-6</c:v>
                </c:pt>
                <c:pt idx="291">
                  <c:v>-1.5715434329881394E-6</c:v>
                </c:pt>
                <c:pt idx="292">
                  <c:v>3.5170696134184889E-6</c:v>
                </c:pt>
                <c:pt idx="293">
                  <c:v>5.0909578844478383E-6</c:v>
                </c:pt>
                <c:pt idx="294">
                  <c:v>1.7600214554854897E-6</c:v>
                </c:pt>
                <c:pt idx="295">
                  <c:v>6.85074474884461E-6</c:v>
                </c:pt>
                <c:pt idx="296">
                  <c:v>8.8014941725868041E-6</c:v>
                </c:pt>
                <c:pt idx="297">
                  <c:v>3.5208673766948701E-6</c:v>
                </c:pt>
                <c:pt idx="298">
                  <c:v>3.520619464010538E-6</c:v>
                </c:pt>
                <c:pt idx="299">
                  <c:v>1.7605688778130701E-6</c:v>
                </c:pt>
                <c:pt idx="300">
                  <c:v>1.8869260415978284E-7</c:v>
                </c:pt>
                <c:pt idx="301">
                  <c:v>3.5230525784327821E-6</c:v>
                </c:pt>
                <c:pt idx="302">
                  <c:v>7.0481816085022718E-6</c:v>
                </c:pt>
                <c:pt idx="303">
                  <c:v>7.0471882112554183E-6</c:v>
                </c:pt>
                <c:pt idx="304">
                  <c:v>6.8604167446555774E-6</c:v>
                </c:pt>
                <c:pt idx="305">
                  <c:v>5.2871880150991802E-6</c:v>
                </c:pt>
                <c:pt idx="306">
                  <c:v>1.7629774613351319E-6</c:v>
                </c:pt>
                <c:pt idx="307">
                  <c:v>3.4915590377868344E-6</c:v>
                </c:pt>
                <c:pt idx="308">
                  <c:v>0</c:v>
                </c:pt>
                <c:pt idx="309">
                  <c:v>5.0521601940888748E-6</c:v>
                </c:pt>
                <c:pt idx="310">
                  <c:v>5.2394898082760606E-6</c:v>
                </c:pt>
                <c:pt idx="311">
                  <c:v>5.0529698614688823E-6</c:v>
                </c:pt>
                <c:pt idx="312">
                  <c:v>1.020707990502509E-5</c:v>
                </c:pt>
                <c:pt idx="313">
                  <c:v>7.0617461403906691E-6</c:v>
                </c:pt>
                <c:pt idx="314">
                  <c:v>8.6379448619702389E-6</c:v>
                </c:pt>
                <c:pt idx="315">
                  <c:v>8.6390270906223765E-6</c:v>
                </c:pt>
                <c:pt idx="316">
                  <c:v>8.8339096602966395E-6</c:v>
                </c:pt>
                <c:pt idx="317">
                  <c:v>8.4551958680192486E-6</c:v>
                </c:pt>
                <c:pt idx="318">
                  <c:v>6.8788578607048791E-6</c:v>
                </c:pt>
                <c:pt idx="319">
                  <c:v>5.1115582410473186E-6</c:v>
                </c:pt>
                <c:pt idx="320">
                  <c:v>6.6936324203618381E-6</c:v>
                </c:pt>
                <c:pt idx="321">
                  <c:v>6.8857041657735805E-6</c:v>
                </c:pt>
                <c:pt idx="322">
                  <c:v>8.4645148178646037E-6</c:v>
                </c:pt>
                <c:pt idx="323">
                  <c:v>1.3776147162299507E-5</c:v>
                </c:pt>
                <c:pt idx="324">
                  <c:v>8.6604482863237539E-6</c:v>
                </c:pt>
                <c:pt idx="325">
                  <c:v>1.2207903036168087E-5</c:v>
                </c:pt>
                <c:pt idx="326">
                  <c:v>1.2209661081152893E-5</c:v>
                </c:pt>
                <c:pt idx="327">
                  <c:v>7.0888011574642626E-6</c:v>
                </c:pt>
                <c:pt idx="328">
                  <c:v>1.2217958185832123E-5</c:v>
                </c:pt>
                <c:pt idx="329">
                  <c:v>8.6771758565838287E-6</c:v>
                </c:pt>
                <c:pt idx="330">
                  <c:v>1.362343220556988E-5</c:v>
                </c:pt>
                <c:pt idx="331">
                  <c:v>1.5204460070748836E-5</c:v>
                </c:pt>
                <c:pt idx="332">
                  <c:v>1.185223508918508E-5</c:v>
                </c:pt>
                <c:pt idx="333">
                  <c:v>1.5217808098590075E-5</c:v>
                </c:pt>
                <c:pt idx="334">
                  <c:v>1.2059398712956462E-5</c:v>
                </c:pt>
                <c:pt idx="335">
                  <c:v>1.0473373467094365E-5</c:v>
                </c:pt>
                <c:pt idx="336">
                  <c:v>1.047523145004884E-5</c:v>
                </c:pt>
                <c:pt idx="337">
                  <c:v>1.2265904615770782E-5</c:v>
                </c:pt>
                <c:pt idx="338">
                  <c:v>1.5451831504362473E-5</c:v>
                </c:pt>
                <c:pt idx="339">
                  <c:v>1.8821300057139229E-5</c:v>
                </c:pt>
                <c:pt idx="340">
                  <c:v>2.2391277946198964E-5</c:v>
                </c:pt>
                <c:pt idx="341">
                  <c:v>1.7053757521132706E-5</c:v>
                </c:pt>
                <c:pt idx="342">
                  <c:v>1.7460172648144491E-5</c:v>
                </c:pt>
                <c:pt idx="343">
                  <c:v>2.1044215592111841E-5</c:v>
                </c:pt>
                <c:pt idx="344">
                  <c:v>1.7283842427908912E-5</c:v>
                </c:pt>
                <c:pt idx="345">
                  <c:v>2.2459819766518952E-5</c:v>
                </c:pt>
                <c:pt idx="346">
                  <c:v>2.0690408256798532E-5</c:v>
                </c:pt>
                <c:pt idx="347">
                  <c:v>2.0711664244068731E-5</c:v>
                </c:pt>
                <c:pt idx="348">
                  <c:v>2.2504431948150743E-5</c:v>
                </c:pt>
                <c:pt idx="349">
                  <c:v>2.4126929011317909E-5</c:v>
                </c:pt>
                <c:pt idx="350">
                  <c:v>2.2344114281574846E-5</c:v>
                </c:pt>
                <c:pt idx="351">
                  <c:v>2.2144802103046597E-5</c:v>
                </c:pt>
                <c:pt idx="352">
                  <c:v>2.393287042852334E-5</c:v>
                </c:pt>
                <c:pt idx="353">
                  <c:v>2.4156989099726982E-5</c:v>
                </c:pt>
                <c:pt idx="354">
                  <c:v>2.3968829229223998E-5</c:v>
                </c:pt>
                <c:pt idx="355">
                  <c:v>2.5779308319043658E-5</c:v>
                </c:pt>
                <c:pt idx="356">
                  <c:v>3.0883248950623329E-5</c:v>
                </c:pt>
                <c:pt idx="357">
                  <c:v>2.5884639312788691E-5</c:v>
                </c:pt>
                <c:pt idx="358">
                  <c:v>3.4941911640220924E-5</c:v>
                </c:pt>
                <c:pt idx="359">
                  <c:v>3.2969542156151613E-5</c:v>
                </c:pt>
                <c:pt idx="360">
                  <c:v>2.9978467686259051E-5</c:v>
                </c:pt>
                <c:pt idx="361">
                  <c:v>3.3417037419739889E-5</c:v>
                </c:pt>
                <c:pt idx="362">
                  <c:v>2.8024202755261722E-5</c:v>
                </c:pt>
                <c:pt idx="363">
                  <c:v>3.1489529294306188E-5</c:v>
                </c:pt>
                <c:pt idx="364">
                  <c:v>3.1515550553012941E-5</c:v>
                </c:pt>
                <c:pt idx="365">
                  <c:v>3.4991108258036891E-5</c:v>
                </c:pt>
                <c:pt idx="366">
                  <c:v>3.1365854316359811E-5</c:v>
                </c:pt>
                <c:pt idx="367">
                  <c:v>3.3440890512444213E-5</c:v>
                </c:pt>
                <c:pt idx="368">
                  <c:v>3.6728413694017172E-5</c:v>
                </c:pt>
                <c:pt idx="369">
                  <c:v>3.1482643313492593E-5</c:v>
                </c:pt>
                <c:pt idx="370">
                  <c:v>3.8618200431772608E-5</c:v>
                </c:pt>
                <c:pt idx="371">
                  <c:v>3.4812051491344491E-5</c:v>
                </c:pt>
                <c:pt idx="372">
                  <c:v>3.3424642084210633E-5</c:v>
                </c:pt>
                <c:pt idx="373">
                  <c:v>4.5926976037066708E-5</c:v>
                </c:pt>
                <c:pt idx="374">
                  <c:v>4.4340926988882125E-5</c:v>
                </c:pt>
                <c:pt idx="375">
                  <c:v>4.2734072507432758E-5</c:v>
                </c:pt>
                <c:pt idx="376">
                  <c:v>4.6070464148275733E-5</c:v>
                </c:pt>
                <c:pt idx="377">
                  <c:v>3.7336443460068603E-5</c:v>
                </c:pt>
                <c:pt idx="378">
                  <c:v>3.8825982399105589E-5</c:v>
                </c:pt>
                <c:pt idx="379">
                  <c:v>4.2563292923137344E-5</c:v>
                </c:pt>
                <c:pt idx="380">
                  <c:v>4.2212581575422506E-5</c:v>
                </c:pt>
                <c:pt idx="381">
                  <c:v>4.2254684906557405E-5</c:v>
                </c:pt>
                <c:pt idx="382">
                  <c:v>4.3954090100218396E-5</c:v>
                </c:pt>
                <c:pt idx="383">
                  <c:v>4.7507758620299383E-5</c:v>
                </c:pt>
                <c:pt idx="384">
                  <c:v>4.7583031951662407E-5</c:v>
                </c:pt>
                <c:pt idx="385">
                  <c:v>5.1643896321139082E-5</c:v>
                </c:pt>
                <c:pt idx="386">
                  <c:v>5.3801685950679635E-5</c:v>
                </c:pt>
                <c:pt idx="387">
                  <c:v>5.3901337874487169E-5</c:v>
                </c:pt>
                <c:pt idx="388">
                  <c:v>5.2302430565945936E-5</c:v>
                </c:pt>
                <c:pt idx="389">
                  <c:v>5.2178142520303631E-5</c:v>
                </c:pt>
                <c:pt idx="390">
                  <c:v>5.0388169727856423E-5</c:v>
                </c:pt>
                <c:pt idx="391">
                  <c:v>5.2378244541002647E-5</c:v>
                </c:pt>
                <c:pt idx="392">
                  <c:v>5.5819218846779703E-5</c:v>
                </c:pt>
                <c:pt idx="393">
                  <c:v>5.8005748689023278E-5</c:v>
                </c:pt>
                <c:pt idx="394">
                  <c:v>5.9783851842479408E-5</c:v>
                </c:pt>
                <c:pt idx="395">
                  <c:v>5.8212214840637235E-5</c:v>
                </c:pt>
                <c:pt idx="396">
                  <c:v>5.6612179462015723E-5</c:v>
                </c:pt>
                <c:pt idx="397">
                  <c:v>6.1836905663474536E-5</c:v>
                </c:pt>
                <c:pt idx="398">
                  <c:v>6.214960282822098E-5</c:v>
                </c:pt>
                <c:pt idx="399">
                  <c:v>6.0338586868505917E-5</c:v>
                </c:pt>
                <c:pt idx="400">
                  <c:v>6.7703543728627402E-5</c:v>
                </c:pt>
                <c:pt idx="401">
                  <c:v>6.2515196471986609E-5</c:v>
                </c:pt>
                <c:pt idx="402">
                  <c:v>6.0692047205132775E-5</c:v>
                </c:pt>
                <c:pt idx="403">
                  <c:v>6.8102982929143846E-5</c:v>
                </c:pt>
                <c:pt idx="404">
                  <c:v>6.6556673481504904E-5</c:v>
                </c:pt>
                <c:pt idx="405">
                  <c:v>7.0139944295560813E-5</c:v>
                </c:pt>
                <c:pt idx="406">
                  <c:v>7.2173714231624136E-5</c:v>
                </c:pt>
                <c:pt idx="407">
                  <c:v>6.8462581649961264E-5</c:v>
                </c:pt>
                <c:pt idx="408">
                  <c:v>6.6217391403296336E-5</c:v>
                </c:pt>
                <c:pt idx="409">
                  <c:v>7.0261424997235467E-5</c:v>
                </c:pt>
                <c:pt idx="410">
                  <c:v>7.1905348270923816E-5</c:v>
                </c:pt>
                <c:pt idx="411">
                  <c:v>7.4203488661911778E-5</c:v>
                </c:pt>
                <c:pt idx="412">
                  <c:v>7.8049028261890682E-5</c:v>
                </c:pt>
                <c:pt idx="413">
                  <c:v>7.1354800350816188E-5</c:v>
                </c:pt>
                <c:pt idx="414">
                  <c:v>7.3687679851760596E-5</c:v>
                </c:pt>
                <c:pt idx="415">
                  <c:v>7.9406283147197154E-5</c:v>
                </c:pt>
                <c:pt idx="416">
                  <c:v>8.139841807909517E-5</c:v>
                </c:pt>
                <c:pt idx="417">
                  <c:v>8.5511173191220292E-5</c:v>
                </c:pt>
                <c:pt idx="418">
                  <c:v>9.1495320941510568E-5</c:v>
                </c:pt>
                <c:pt idx="419">
                  <c:v>8.977347174088592E-5</c:v>
                </c:pt>
                <c:pt idx="420">
                  <c:v>9.0239233160532522E-5</c:v>
                </c:pt>
                <c:pt idx="421">
                  <c:v>9.2232733702194697E-5</c:v>
                </c:pt>
                <c:pt idx="422">
                  <c:v>9.028598188701456E-5</c:v>
                </c:pt>
                <c:pt idx="423">
                  <c:v>8.4660026324595464E-5</c:v>
                </c:pt>
                <c:pt idx="424">
                  <c:v>9.2852621595869542E-5</c:v>
                </c:pt>
                <c:pt idx="425">
                  <c:v>9.286296726689991E-5</c:v>
                </c:pt>
                <c:pt idx="426">
                  <c:v>9.538676484599967E-5</c:v>
                </c:pt>
                <c:pt idx="427">
                  <c:v>1.014902390008964E-4</c:v>
                </c:pt>
                <c:pt idx="428">
                  <c:v>9.7796564119455789E-5</c:v>
                </c:pt>
                <c:pt idx="429">
                  <c:v>9.8238284666709804E-5</c:v>
                </c:pt>
                <c:pt idx="430">
                  <c:v>1.0226947023754798E-4</c:v>
                </c:pt>
                <c:pt idx="431">
                  <c:v>1.0441144488133032E-4</c:v>
                </c:pt>
                <c:pt idx="432">
                  <c:v>1.0686296025562201E-4</c:v>
                </c:pt>
                <c:pt idx="433">
                  <c:v>1.1018767053452161E-4</c:v>
                </c:pt>
                <c:pt idx="434">
                  <c:v>1.0686053291971384E-4</c:v>
                </c:pt>
                <c:pt idx="435">
                  <c:v>1.0926836121077685E-4</c:v>
                </c:pt>
                <c:pt idx="436">
                  <c:v>1.0925724359820983E-4</c:v>
                </c:pt>
                <c:pt idx="437">
                  <c:v>1.1357744402365105E-4</c:v>
                </c:pt>
                <c:pt idx="438">
                  <c:v>1.1718149695226803E-4</c:v>
                </c:pt>
                <c:pt idx="439">
                  <c:v>1.1948884692946173E-4</c:v>
                </c:pt>
                <c:pt idx="440">
                  <c:v>1.1821392256472092E-4</c:v>
                </c:pt>
                <c:pt idx="441">
                  <c:v>1.225271778555904E-4</c:v>
                </c:pt>
                <c:pt idx="442">
                  <c:v>1.2292679992717323E-4</c:v>
                </c:pt>
                <c:pt idx="443">
                  <c:v>1.194721916531792E-4</c:v>
                </c:pt>
                <c:pt idx="444">
                  <c:v>1.2596579598389432E-4</c:v>
                </c:pt>
                <c:pt idx="445">
                  <c:v>1.2652386944908729E-4</c:v>
                </c:pt>
                <c:pt idx="446">
                  <c:v>1.2891082337580903E-4</c:v>
                </c:pt>
                <c:pt idx="447">
                  <c:v>1.374244849765307E-4</c:v>
                </c:pt>
                <c:pt idx="448">
                  <c:v>1.3203745411094269E-4</c:v>
                </c:pt>
                <c:pt idx="449">
                  <c:v>1.3283852889733818E-4</c:v>
                </c:pt>
                <c:pt idx="450">
                  <c:v>1.3956549326330682E-4</c:v>
                </c:pt>
                <c:pt idx="451">
                  <c:v>1.3410900255198961E-4</c:v>
                </c:pt>
                <c:pt idx="452">
                  <c:v>1.3815130594849821E-4</c:v>
                </c:pt>
                <c:pt idx="453">
                  <c:v>1.3424906546009361E-4</c:v>
                </c:pt>
                <c:pt idx="454">
                  <c:v>1.340122737522196E-4</c:v>
                </c:pt>
                <c:pt idx="455">
                  <c:v>1.3829203533069847E-4</c:v>
                </c:pt>
                <c:pt idx="456">
                  <c:v>1.460701335142504E-4</c:v>
                </c:pt>
                <c:pt idx="457">
                  <c:v>1.4862238824535665E-4</c:v>
                </c:pt>
                <c:pt idx="458">
                  <c:v>1.4682649816191121E-4</c:v>
                </c:pt>
                <c:pt idx="459">
                  <c:v>1.5118540292115558E-4</c:v>
                </c:pt>
                <c:pt idx="460">
                  <c:v>1.4942827296540246E-4</c:v>
                </c:pt>
                <c:pt idx="461">
                  <c:v>1.5023841541708248E-4</c:v>
                </c:pt>
                <c:pt idx="462">
                  <c:v>1.4621405078586307E-4</c:v>
                </c:pt>
                <c:pt idx="463">
                  <c:v>1.4687139319623097E-4</c:v>
                </c:pt>
                <c:pt idx="464">
                  <c:v>1.4523945879790361E-4</c:v>
                </c:pt>
                <c:pt idx="465">
                  <c:v>1.4584136848565086E-4</c:v>
                </c:pt>
                <c:pt idx="466">
                  <c:v>1.5352760897407745E-4</c:v>
                </c:pt>
                <c:pt idx="467">
                  <c:v>1.5638366782381346E-4</c:v>
                </c:pt>
                <c:pt idx="468">
                  <c:v>1.5970838928986602E-4</c:v>
                </c:pt>
                <c:pt idx="469">
                  <c:v>1.5770221749252406E-4</c:v>
                </c:pt>
                <c:pt idx="470">
                  <c:v>1.5825978072641673E-4</c:v>
                </c:pt>
                <c:pt idx="471">
                  <c:v>1.5682738152329615E-4</c:v>
                </c:pt>
                <c:pt idx="472">
                  <c:v>1.5494895386970411E-4</c:v>
                </c:pt>
                <c:pt idx="473">
                  <c:v>1.5820236733862463E-4</c:v>
                </c:pt>
                <c:pt idx="474">
                  <c:v>1.6147175135025293E-4</c:v>
                </c:pt>
                <c:pt idx="475">
                  <c:v>1.5746927444340226E-4</c:v>
                </c:pt>
                <c:pt idx="476">
                  <c:v>1.5096244317047664E-4</c:v>
                </c:pt>
                <c:pt idx="477">
                  <c:v>1.53899769598196E-4</c:v>
                </c:pt>
                <c:pt idx="478">
                  <c:v>1.4601353387571923E-4</c:v>
                </c:pt>
                <c:pt idx="479">
                  <c:v>1.4909839245648822E-4</c:v>
                </c:pt>
                <c:pt idx="480">
                  <c:v>1.5463657166912682E-4</c:v>
                </c:pt>
                <c:pt idx="481">
                  <c:v>1.5265103278482142E-4</c:v>
                </c:pt>
                <c:pt idx="482">
                  <c:v>1.5355186395307131E-4</c:v>
                </c:pt>
                <c:pt idx="483">
                  <c:v>1.5622495477017557E-4</c:v>
                </c:pt>
                <c:pt idx="484">
                  <c:v>1.5883804530339663E-4</c:v>
                </c:pt>
                <c:pt idx="485">
                  <c:v>1.5784025325483151E-4</c:v>
                </c:pt>
                <c:pt idx="486">
                  <c:v>1.5335987066806447E-4</c:v>
                </c:pt>
                <c:pt idx="487">
                  <c:v>1.5318894985817292E-4</c:v>
                </c:pt>
                <c:pt idx="488">
                  <c:v>1.4438865622204005E-4</c:v>
                </c:pt>
                <c:pt idx="489">
                  <c:v>1.4239970367132095E-4</c:v>
                </c:pt>
                <c:pt idx="490">
                  <c:v>1.4538208953794054E-4</c:v>
                </c:pt>
                <c:pt idx="491">
                  <c:v>1.4145911505249618E-4</c:v>
                </c:pt>
                <c:pt idx="492">
                  <c:v>1.4439985238336295E-4</c:v>
                </c:pt>
                <c:pt idx="493">
                  <c:v>1.3964622146596321E-4</c:v>
                </c:pt>
                <c:pt idx="494">
                  <c:v>1.8971852237104615E-4</c:v>
                </c:pt>
                <c:pt idx="495">
                  <c:v>1.928277356889334E-4</c:v>
                </c:pt>
                <c:pt idx="496">
                  <c:v>1.9323559036353019E-4</c:v>
                </c:pt>
                <c:pt idx="497">
                  <c:v>2.0644275456485506E-4</c:v>
                </c:pt>
                <c:pt idx="498">
                  <c:v>1.5579524791633009E-4</c:v>
                </c:pt>
                <c:pt idx="499">
                  <c:v>1.5101000197390328E-4</c:v>
                </c:pt>
                <c:pt idx="500">
                  <c:v>1.5164009261357965E-4</c:v>
                </c:pt>
                <c:pt idx="501">
                  <c:v>1.4461390745400062E-4</c:v>
                </c:pt>
                <c:pt idx="502">
                  <c:v>1.4226490863815004E-4</c:v>
                </c:pt>
                <c:pt idx="503">
                  <c:v>1.3765692113768766E-4</c:v>
                </c:pt>
                <c:pt idx="504">
                  <c:v>1.3548981415169498E-4</c:v>
                </c:pt>
                <c:pt idx="505">
                  <c:v>1.319932489633149E-4</c:v>
                </c:pt>
                <c:pt idx="506">
                  <c:v>1.3274656018525346E-4</c:v>
                </c:pt>
                <c:pt idx="507">
                  <c:v>1.2757177116014292E-4</c:v>
                </c:pt>
                <c:pt idx="508">
                  <c:v>1.2513179308397095E-4</c:v>
                </c:pt>
                <c:pt idx="509">
                  <c:v>1.2287626426602988E-4</c:v>
                </c:pt>
                <c:pt idx="510">
                  <c:v>1.1346066727466711E-4</c:v>
                </c:pt>
                <c:pt idx="511">
                  <c:v>1.1909322421405615E-4</c:v>
                </c:pt>
                <c:pt idx="512">
                  <c:v>1.1997148561490905E-4</c:v>
                </c:pt>
                <c:pt idx="513">
                  <c:v>1.0647469377902061E-4</c:v>
                </c:pt>
                <c:pt idx="514">
                  <c:v>1.0426860140371016E-4</c:v>
                </c:pt>
                <c:pt idx="515">
                  <c:v>9.9097483274122167E-5</c:v>
                </c:pt>
                <c:pt idx="516">
                  <c:v>9.0876186798261174E-5</c:v>
                </c:pt>
                <c:pt idx="517">
                  <c:v>9.9410713264198462E-5</c:v>
                </c:pt>
                <c:pt idx="518">
                  <c:v>9.3673649549925019E-5</c:v>
                </c:pt>
                <c:pt idx="519">
                  <c:v>9.124490886379108E-5</c:v>
                </c:pt>
                <c:pt idx="520">
                  <c:v>8.314726781279147E-5</c:v>
                </c:pt>
                <c:pt idx="521">
                  <c:v>8.0570875343483362E-5</c:v>
                </c:pt>
                <c:pt idx="522">
                  <c:v>7.2292413153386277E-5</c:v>
                </c:pt>
                <c:pt idx="523">
                  <c:v>6.3747131363157437E-5</c:v>
                </c:pt>
                <c:pt idx="524">
                  <c:v>6.6822650701970596E-5</c:v>
                </c:pt>
                <c:pt idx="525">
                  <c:v>6.1697624770147851E-5</c:v>
                </c:pt>
                <c:pt idx="526">
                  <c:v>6.1579547391241656E-5</c:v>
                </c:pt>
                <c:pt idx="527">
                  <c:v>6.7736426179325788E-5</c:v>
                </c:pt>
                <c:pt idx="528">
                  <c:v>5.8639997505811118E-5</c:v>
                </c:pt>
                <c:pt idx="529">
                  <c:v>4.7124823225900478E-5</c:v>
                </c:pt>
                <c:pt idx="530">
                  <c:v>4.7328166795609569E-5</c:v>
                </c:pt>
                <c:pt idx="531">
                  <c:v>3.3154456746029746E-5</c:v>
                </c:pt>
                <c:pt idx="532">
                  <c:v>3.3072893794733481E-5</c:v>
                </c:pt>
                <c:pt idx="533">
                  <c:v>3.641571161028438E-5</c:v>
                </c:pt>
                <c:pt idx="534">
                  <c:v>3.9565893414743233E-5</c:v>
                </c:pt>
                <c:pt idx="535">
                  <c:v>3.9446040796639865E-5</c:v>
                </c:pt>
                <c:pt idx="536">
                  <c:v>3.6976811394657964E-5</c:v>
                </c:pt>
                <c:pt idx="537">
                  <c:v>3.7183106077927359E-5</c:v>
                </c:pt>
                <c:pt idx="538">
                  <c:v>2.8474410962046923E-5</c:v>
                </c:pt>
                <c:pt idx="539">
                  <c:v>2.5669199946766549E-5</c:v>
                </c:pt>
                <c:pt idx="540">
                  <c:v>2.2594887767195095E-5</c:v>
                </c:pt>
                <c:pt idx="541">
                  <c:v>1.4002965892558685E-5</c:v>
                </c:pt>
                <c:pt idx="542">
                  <c:v>1.6978680060640335E-5</c:v>
                </c:pt>
                <c:pt idx="543">
                  <c:v>1.712190333883627E-5</c:v>
                </c:pt>
                <c:pt idx="544">
                  <c:v>5.6614678439426378E-6</c:v>
                </c:pt>
                <c:pt idx="545">
                  <c:v>8.6334860612399159E-6</c:v>
                </c:pt>
                <c:pt idx="546">
                  <c:v>-2.672675841701369E-7</c:v>
                </c:pt>
                <c:pt idx="547">
                  <c:v>2.7034304802047286E-6</c:v>
                </c:pt>
                <c:pt idx="548">
                  <c:v>1.147468665886157E-5</c:v>
                </c:pt>
                <c:pt idx="549">
                  <c:v>8.5122441954475637E-6</c:v>
                </c:pt>
                <c:pt idx="550">
                  <c:v>5.670400015316048E-6</c:v>
                </c:pt>
                <c:pt idx="551">
                  <c:v>2.8373577293437031E-6</c:v>
                </c:pt>
                <c:pt idx="552">
                  <c:v>-3.1015414737253608E-6</c:v>
                </c:pt>
                <c:pt idx="553">
                  <c:v>-1.3171484431510428E-7</c:v>
                </c:pt>
                <c:pt idx="554">
                  <c:v>2.8379683733568399E-6</c:v>
                </c:pt>
                <c:pt idx="555">
                  <c:v>-1.312863145129509E-7</c:v>
                </c:pt>
                <c:pt idx="556">
                  <c:v>3.0706750067628174E-6</c:v>
                </c:pt>
                <c:pt idx="557">
                  <c:v>-2.8110941655583522E-6</c:v>
                </c:pt>
                <c:pt idx="558">
                  <c:v>2.9410725532978311E-6</c:v>
                </c:pt>
                <c:pt idx="559">
                  <c:v>2.9408978355409283E-6</c:v>
                </c:pt>
                <c:pt idx="560">
                  <c:v>2.6797973958089856E-6</c:v>
                </c:pt>
                <c:pt idx="561">
                  <c:v>5.8103425878752481E-6</c:v>
                </c:pt>
                <c:pt idx="562">
                  <c:v>0</c:v>
                </c:pt>
                <c:pt idx="563">
                  <c:v>0</c:v>
                </c:pt>
                <c:pt idx="564">
                  <c:v>-2.9698008724506835E-6</c:v>
                </c:pt>
                <c:pt idx="565">
                  <c:v>-2.9718049805467377E-6</c:v>
                </c:pt>
                <c:pt idx="566">
                  <c:v>-2.9701538221173619E-6</c:v>
                </c:pt>
                <c:pt idx="567">
                  <c:v>0</c:v>
                </c:pt>
                <c:pt idx="568">
                  <c:v>2.970153822117361E-6</c:v>
                </c:pt>
                <c:pt idx="569">
                  <c:v>0</c:v>
                </c:pt>
                <c:pt idx="570">
                  <c:v>2.9699773963230542E-6</c:v>
                </c:pt>
                <c:pt idx="571">
                  <c:v>2.971628477649825E-6</c:v>
                </c:pt>
                <c:pt idx="572">
                  <c:v>2.9714518766294986E-6</c:v>
                </c:pt>
                <c:pt idx="573">
                  <c:v>2.971275296598375E-6</c:v>
                </c:pt>
                <c:pt idx="574">
                  <c:v>2.9710987375527239E-6</c:v>
                </c:pt>
                <c:pt idx="575">
                  <c:v>-2.9710987375527239E-6</c:v>
                </c:pt>
                <c:pt idx="576">
                  <c:v>0</c:v>
                </c:pt>
                <c:pt idx="577">
                  <c:v>-5.9408996451912469E-6</c:v>
                </c:pt>
                <c:pt idx="578">
                  <c:v>-2.9422062955916962E-6</c:v>
                </c:pt>
                <c:pt idx="579">
                  <c:v>0</c:v>
                </c:pt>
                <c:pt idx="580">
                  <c:v>0</c:v>
                </c:pt>
                <c:pt idx="581">
                  <c:v>2.9403969034165197E-6</c:v>
                </c:pt>
                <c:pt idx="582">
                  <c:v>1.3036529444367138E-7</c:v>
                </c:pt>
                <c:pt idx="583">
                  <c:v>0</c:v>
                </c:pt>
                <c:pt idx="584">
                  <c:v>-2.9716206522259566E-6</c:v>
                </c:pt>
                <c:pt idx="585">
                  <c:v>0</c:v>
                </c:pt>
                <c:pt idx="586">
                  <c:v>5.8132327181346282E-6</c:v>
                </c:pt>
                <c:pt idx="587">
                  <c:v>-2.9696242504139433E-6</c:v>
                </c:pt>
                <c:pt idx="588">
                  <c:v>-2.8385451805090541E-6</c:v>
                </c:pt>
                <c:pt idx="589">
                  <c:v>-2.9699692425337726E-6</c:v>
                </c:pt>
                <c:pt idx="590">
                  <c:v>-5.814253362418898E-6</c:v>
                </c:pt>
                <c:pt idx="591">
                  <c:v>5.9422805010928604E-6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ED-4731-BD60-2B95D99304A5}"/>
            </c:ext>
          </c:extLst>
        </c:ser>
        <c:ser>
          <c:idx val="1"/>
          <c:order val="1"/>
          <c:tx>
            <c:v>1043 bar</c:v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'1043 bar'!$V$9:$V$600</c:f>
              <c:numCache>
                <c:formatCode>General</c:formatCode>
                <c:ptCount val="592"/>
                <c:pt idx="0">
                  <c:v>0.62019757237433093</c:v>
                </c:pt>
                <c:pt idx="1">
                  <c:v>0.62019757237433093</c:v>
                </c:pt>
                <c:pt idx="2">
                  <c:v>0.62030627659205495</c:v>
                </c:pt>
                <c:pt idx="3">
                  <c:v>0.6200987623761115</c:v>
                </c:pt>
                <c:pt idx="4">
                  <c:v>0.62019757237433093</c:v>
                </c:pt>
                <c:pt idx="5">
                  <c:v>0.6202074347276445</c:v>
                </c:pt>
                <c:pt idx="6">
                  <c:v>0.62019757237433093</c:v>
                </c:pt>
                <c:pt idx="7">
                  <c:v>0.6200987623761115</c:v>
                </c:pt>
                <c:pt idx="8">
                  <c:v>0.62018774027848422</c:v>
                </c:pt>
                <c:pt idx="9">
                  <c:v>0.61987173761310632</c:v>
                </c:pt>
                <c:pt idx="10">
                  <c:v>0.61998030291330375</c:v>
                </c:pt>
                <c:pt idx="11">
                  <c:v>0.61987173761310632</c:v>
                </c:pt>
                <c:pt idx="12">
                  <c:v>0.61999013634174205</c:v>
                </c:pt>
                <c:pt idx="13">
                  <c:v>0.62019757237433093</c:v>
                </c:pt>
                <c:pt idx="14">
                  <c:v>0.6200987623761115</c:v>
                </c:pt>
                <c:pt idx="15">
                  <c:v>0.6200987623761115</c:v>
                </c:pt>
                <c:pt idx="16">
                  <c:v>0.62000000000000066</c:v>
                </c:pt>
                <c:pt idx="17">
                  <c:v>0.6202074347276445</c:v>
                </c:pt>
                <c:pt idx="18">
                  <c:v>0.6200987623761115</c:v>
                </c:pt>
                <c:pt idx="19">
                  <c:v>0.62010864050392789</c:v>
                </c:pt>
                <c:pt idx="20">
                  <c:v>0.619290076759206</c:v>
                </c:pt>
                <c:pt idx="21">
                  <c:v>0.61948704682879685</c:v>
                </c:pt>
                <c:pt idx="22">
                  <c:v>0.61899497689182692</c:v>
                </c:pt>
                <c:pt idx="23">
                  <c:v>0.61878848850638901</c:v>
                </c:pt>
                <c:pt idx="24">
                  <c:v>0.61871033967215061</c:v>
                </c:pt>
                <c:pt idx="25">
                  <c:v>0.61881855335290403</c:v>
                </c:pt>
                <c:pt idx="26">
                  <c:v>0.61882863507238473</c:v>
                </c:pt>
                <c:pt idx="27">
                  <c:v>0.61862230759123393</c:v>
                </c:pt>
                <c:pt idx="28">
                  <c:v>0.61882863507238473</c:v>
                </c:pt>
                <c:pt idx="29">
                  <c:v>0.61881855335290403</c:v>
                </c:pt>
                <c:pt idx="30">
                  <c:v>0.61882863507238473</c:v>
                </c:pt>
                <c:pt idx="31">
                  <c:v>0.61880850168410395</c:v>
                </c:pt>
                <c:pt idx="32">
                  <c:v>0.61850408877341911</c:v>
                </c:pt>
                <c:pt idx="33">
                  <c:v>0.61850408877341911</c:v>
                </c:pt>
                <c:pt idx="34">
                  <c:v>0.61839599875563278</c:v>
                </c:pt>
                <c:pt idx="35">
                  <c:v>0.61840605258851811</c:v>
                </c:pt>
                <c:pt idx="36">
                  <c:v>0.61851415707317303</c:v>
                </c:pt>
                <c:pt idx="37">
                  <c:v>0.61873050417095066</c:v>
                </c:pt>
                <c:pt idx="38">
                  <c:v>0.6187204069035448</c:v>
                </c:pt>
                <c:pt idx="39">
                  <c:v>0.61882863507238473</c:v>
                </c:pt>
                <c:pt idx="40">
                  <c:v>0.61882863507238473</c:v>
                </c:pt>
                <c:pt idx="41">
                  <c:v>0.6187204069035448</c:v>
                </c:pt>
                <c:pt idx="42">
                  <c:v>0.61881855335290403</c:v>
                </c:pt>
                <c:pt idx="43">
                  <c:v>0.61861222481330969</c:v>
                </c:pt>
                <c:pt idx="44">
                  <c:v>0.61860217205868984</c:v>
                </c:pt>
                <c:pt idx="45">
                  <c:v>0.61850408877341911</c:v>
                </c:pt>
                <c:pt idx="46">
                  <c:v>0.61850408877341911</c:v>
                </c:pt>
                <c:pt idx="47">
                  <c:v>0.61861222481330969</c:v>
                </c:pt>
                <c:pt idx="48">
                  <c:v>0.61862230759123393</c:v>
                </c:pt>
                <c:pt idx="49">
                  <c:v>0.61882863507238473</c:v>
                </c:pt>
                <c:pt idx="50">
                  <c:v>0.61892681312922693</c:v>
                </c:pt>
                <c:pt idx="51">
                  <c:v>0.61873050417095066</c:v>
                </c:pt>
                <c:pt idx="52">
                  <c:v>0.61873050417095066</c:v>
                </c:pt>
                <c:pt idx="53">
                  <c:v>0.6187204069035448</c:v>
                </c:pt>
                <c:pt idx="54">
                  <c:v>0.6187204069035448</c:v>
                </c:pt>
                <c:pt idx="55">
                  <c:v>0.61861222481330969</c:v>
                </c:pt>
                <c:pt idx="56">
                  <c:v>0.61851415707317303</c:v>
                </c:pt>
                <c:pt idx="57">
                  <c:v>0.61850408877341911</c:v>
                </c:pt>
                <c:pt idx="58">
                  <c:v>0.61890671088361171</c:v>
                </c:pt>
                <c:pt idx="59">
                  <c:v>0.61941841195120551</c:v>
                </c:pt>
                <c:pt idx="60">
                  <c:v>0.61961538277592254</c:v>
                </c:pt>
                <c:pt idx="61">
                  <c:v>0.61981254332824254</c:v>
                </c:pt>
                <c:pt idx="62">
                  <c:v>0.61981254332824254</c:v>
                </c:pt>
                <c:pt idx="63">
                  <c:v>0.61970399825579359</c:v>
                </c:pt>
                <c:pt idx="64">
                  <c:v>0.61991119483906054</c:v>
                </c:pt>
                <c:pt idx="65">
                  <c:v>0.62000989388601713</c:v>
                </c:pt>
                <c:pt idx="66">
                  <c:v>0.62000989388601713</c:v>
                </c:pt>
                <c:pt idx="67">
                  <c:v>0.62010864050392789</c:v>
                </c:pt>
                <c:pt idx="68">
                  <c:v>0.6200987623761115</c:v>
                </c:pt>
                <c:pt idx="69">
                  <c:v>0.6202074347276445</c:v>
                </c:pt>
                <c:pt idx="70">
                  <c:v>0.62000000000000066</c:v>
                </c:pt>
                <c:pt idx="71">
                  <c:v>0.61991119483906054</c:v>
                </c:pt>
                <c:pt idx="72">
                  <c:v>0.62000989388601713</c:v>
                </c:pt>
                <c:pt idx="73">
                  <c:v>0.6202074347276445</c:v>
                </c:pt>
                <c:pt idx="74">
                  <c:v>0.6202074347276445</c:v>
                </c:pt>
                <c:pt idx="75">
                  <c:v>0.6202074347276445</c:v>
                </c:pt>
                <c:pt idx="76">
                  <c:v>0.6197828578638529</c:v>
                </c:pt>
                <c:pt idx="77">
                  <c:v>0.62030627659205495</c:v>
                </c:pt>
                <c:pt idx="78">
                  <c:v>0.62039533537674851</c:v>
                </c:pt>
                <c:pt idx="79">
                  <c:v>0.61998030291330375</c:v>
                </c:pt>
                <c:pt idx="80">
                  <c:v>0.61986194884924539</c:v>
                </c:pt>
                <c:pt idx="81">
                  <c:v>0.6193393512045966</c:v>
                </c:pt>
                <c:pt idx="82">
                  <c:v>0.61922131604776065</c:v>
                </c:pt>
                <c:pt idx="83">
                  <c:v>0.61899520408476316</c:v>
                </c:pt>
                <c:pt idx="84">
                  <c:v>0.61859187642676461</c:v>
                </c:pt>
                <c:pt idx="85">
                  <c:v>0.61868056550967965</c:v>
                </c:pt>
                <c:pt idx="86">
                  <c:v>0.61888706833668805</c:v>
                </c:pt>
                <c:pt idx="87">
                  <c:v>0.61888706833668805</c:v>
                </c:pt>
                <c:pt idx="88">
                  <c:v>0.61887743906634052</c:v>
                </c:pt>
                <c:pt idx="89">
                  <c:v>0.6189064171953732</c:v>
                </c:pt>
                <c:pt idx="90">
                  <c:v>0.61888706833668805</c:v>
                </c:pt>
                <c:pt idx="91">
                  <c:v>0.6191922992700627</c:v>
                </c:pt>
                <c:pt idx="92">
                  <c:v>0.61907450249235474</c:v>
                </c:pt>
                <c:pt idx="93">
                  <c:v>0.61937045424554715</c:v>
                </c:pt>
                <c:pt idx="94">
                  <c:v>0.6194692000665617</c:v>
                </c:pt>
                <c:pt idx="95">
                  <c:v>0.61936093433605399</c:v>
                </c:pt>
                <c:pt idx="96">
                  <c:v>0.6194692000665617</c:v>
                </c:pt>
                <c:pt idx="97">
                  <c:v>0.61904589038726765</c:v>
                </c:pt>
                <c:pt idx="98">
                  <c:v>0.61874069930573328</c:v>
                </c:pt>
                <c:pt idx="99">
                  <c:v>0.61873120474045462</c:v>
                </c:pt>
                <c:pt idx="100">
                  <c:v>0.61850586969502563</c:v>
                </c:pt>
                <c:pt idx="101">
                  <c:v>0.61973744582805612</c:v>
                </c:pt>
                <c:pt idx="102">
                  <c:v>0.62048750067327862</c:v>
                </c:pt>
                <c:pt idx="103">
                  <c:v>0.6216663047327261</c:v>
                </c:pt>
                <c:pt idx="104">
                  <c:v>0.6227406374774187</c:v>
                </c:pt>
                <c:pt idx="105">
                  <c:v>0.62315997693384184</c:v>
                </c:pt>
                <c:pt idx="106">
                  <c:v>0.62255053428233886</c:v>
                </c:pt>
                <c:pt idx="107">
                  <c:v>0.62256024343998961</c:v>
                </c:pt>
                <c:pt idx="108">
                  <c:v>0.62266007797479805</c:v>
                </c:pt>
                <c:pt idx="109">
                  <c:v>0.622988990209286</c:v>
                </c:pt>
                <c:pt idx="110">
                  <c:v>0.62277940674745713</c:v>
                </c:pt>
                <c:pt idx="111">
                  <c:v>0.622889058707635</c:v>
                </c:pt>
                <c:pt idx="112">
                  <c:v>0.62319873374242263</c:v>
                </c:pt>
                <c:pt idx="113">
                  <c:v>0.62339890383983732</c:v>
                </c:pt>
                <c:pt idx="114">
                  <c:v>0.62329879453172765</c:v>
                </c:pt>
                <c:pt idx="115">
                  <c:v>0.6234990617025199</c:v>
                </c:pt>
                <c:pt idx="116">
                  <c:v>0.62350877926089865</c:v>
                </c:pt>
                <c:pt idx="117">
                  <c:v>0.62370920849738998</c:v>
                </c:pt>
                <c:pt idx="118">
                  <c:v>0.6234990617025199</c:v>
                </c:pt>
                <c:pt idx="119">
                  <c:v>0.62360896957441714</c:v>
                </c:pt>
                <c:pt idx="120">
                  <c:v>0.6237189245013669</c:v>
                </c:pt>
                <c:pt idx="121">
                  <c:v>0.6237189245013669</c:v>
                </c:pt>
                <c:pt idx="122">
                  <c:v>0.62393897563669842</c:v>
                </c:pt>
                <c:pt idx="123">
                  <c:v>0.62403931207483343</c:v>
                </c:pt>
                <c:pt idx="124">
                  <c:v>0.62412998434545464</c:v>
                </c:pt>
                <c:pt idx="125">
                  <c:v>0.62413969721563534</c:v>
                </c:pt>
                <c:pt idx="126">
                  <c:v>0.62412998434545464</c:v>
                </c:pt>
                <c:pt idx="127">
                  <c:v>0.62413969721563534</c:v>
                </c:pt>
                <c:pt idx="128">
                  <c:v>0.6244508402915202</c:v>
                </c:pt>
                <c:pt idx="129">
                  <c:v>0.62433093328471156</c:v>
                </c:pt>
                <c:pt idx="130">
                  <c:v>0.62444114521365202</c:v>
                </c:pt>
                <c:pt idx="131">
                  <c:v>0.62455140437304213</c:v>
                </c:pt>
                <c:pt idx="132">
                  <c:v>0.62455140437304213</c:v>
                </c:pt>
                <c:pt idx="133">
                  <c:v>0.6244508402915202</c:v>
                </c:pt>
                <c:pt idx="134">
                  <c:v>0.62454172552490961</c:v>
                </c:pt>
                <c:pt idx="135">
                  <c:v>0.62444114521365202</c:v>
                </c:pt>
                <c:pt idx="136">
                  <c:v>0.62455140437304213</c:v>
                </c:pt>
                <c:pt idx="137">
                  <c:v>0.62433093328471156</c:v>
                </c:pt>
                <c:pt idx="138">
                  <c:v>0.62465201732042896</c:v>
                </c:pt>
                <c:pt idx="139">
                  <c:v>0.62444114521365202</c:v>
                </c:pt>
                <c:pt idx="140">
                  <c:v>0.62455140437304213</c:v>
                </c:pt>
                <c:pt idx="141">
                  <c:v>0.62466171079208277</c:v>
                </c:pt>
                <c:pt idx="142">
                  <c:v>0.62433093328471156</c:v>
                </c:pt>
                <c:pt idx="143">
                  <c:v>0.62465201732042896</c:v>
                </c:pt>
                <c:pt idx="144">
                  <c:v>0.62465201732042896</c:v>
                </c:pt>
                <c:pt idx="145">
                  <c:v>0.62476235639327815</c:v>
                </c:pt>
                <c:pt idx="146">
                  <c:v>0.62454172552490961</c:v>
                </c:pt>
                <c:pt idx="147">
                  <c:v>0.62466171079208277</c:v>
                </c:pt>
                <c:pt idx="148">
                  <c:v>0.62465201732042896</c:v>
                </c:pt>
                <c:pt idx="149">
                  <c:v>0.62455140437304213</c:v>
                </c:pt>
                <c:pt idx="150">
                  <c:v>0.62465201732042896</c:v>
                </c:pt>
                <c:pt idx="151">
                  <c:v>0.62465201732042896</c:v>
                </c:pt>
                <c:pt idx="152">
                  <c:v>0.62465201732042896</c:v>
                </c:pt>
                <c:pt idx="153">
                  <c:v>0.62476235639327815</c:v>
                </c:pt>
                <c:pt idx="154">
                  <c:v>0.62497346998585668</c:v>
                </c:pt>
                <c:pt idx="155">
                  <c:v>0.62475267916978383</c:v>
                </c:pt>
                <c:pt idx="156">
                  <c:v>0.62475267916978383</c:v>
                </c:pt>
                <c:pt idx="157">
                  <c:v>0.62464235471890661</c:v>
                </c:pt>
                <c:pt idx="158">
                  <c:v>0.62475267916978383</c:v>
                </c:pt>
                <c:pt idx="159">
                  <c:v>0.62486305091568195</c:v>
                </c:pt>
                <c:pt idx="160">
                  <c:v>0.62485338995724449</c:v>
                </c:pt>
                <c:pt idx="161">
                  <c:v>0.62496379439545102</c:v>
                </c:pt>
                <c:pt idx="162">
                  <c:v>0.62518474532713686</c:v>
                </c:pt>
                <c:pt idx="163">
                  <c:v>0.62474303283176591</c:v>
                </c:pt>
                <c:pt idx="164">
                  <c:v>0.62495414971898955</c:v>
                </c:pt>
                <c:pt idx="165">
                  <c:v>0.62485338995724449</c:v>
                </c:pt>
                <c:pt idx="166">
                  <c:v>0.62506458686877764</c:v>
                </c:pt>
                <c:pt idx="167">
                  <c:v>0.62516542837189026</c:v>
                </c:pt>
                <c:pt idx="168">
                  <c:v>0.62516542837189026</c:v>
                </c:pt>
                <c:pt idx="169">
                  <c:v>0.62505495849122861</c:v>
                </c:pt>
                <c:pt idx="170">
                  <c:v>0.62495414971898955</c:v>
                </c:pt>
                <c:pt idx="171">
                  <c:v>0.62537686896712097</c:v>
                </c:pt>
                <c:pt idx="172">
                  <c:v>0.62516542837189026</c:v>
                </c:pt>
                <c:pt idx="173">
                  <c:v>0.62516542837189026</c:v>
                </c:pt>
                <c:pt idx="174">
                  <c:v>0.62504536104527864</c:v>
                </c:pt>
                <c:pt idx="175">
                  <c:v>0.62537686896712097</c:v>
                </c:pt>
                <c:pt idx="176">
                  <c:v>0.62548746641774733</c:v>
                </c:pt>
                <c:pt idx="177">
                  <c:v>0.62580987463750259</c:v>
                </c:pt>
                <c:pt idx="178">
                  <c:v>0.62570880371012894</c:v>
                </c:pt>
                <c:pt idx="179">
                  <c:v>0.62602180041799382</c:v>
                </c:pt>
                <c:pt idx="180">
                  <c:v>0.62624355445481372</c:v>
                </c:pt>
                <c:pt idx="181">
                  <c:v>0.62613265363274895</c:v>
                </c:pt>
                <c:pt idx="182">
                  <c:v>0.62624355445481372</c:v>
                </c:pt>
                <c:pt idx="183">
                  <c:v>0.6264654990389219</c:v>
                </c:pt>
                <c:pt idx="184">
                  <c:v>0.62668763440668018</c:v>
                </c:pt>
                <c:pt idx="185">
                  <c:v>0.62679877370839665</c:v>
                </c:pt>
                <c:pt idx="186">
                  <c:v>0.62690020678410785</c:v>
                </c:pt>
                <c:pt idx="187">
                  <c:v>0.62690996079483763</c:v>
                </c:pt>
                <c:pt idx="188">
                  <c:v>0.62701142691116862</c:v>
                </c:pt>
                <c:pt idx="189">
                  <c:v>0.62722424352960204</c:v>
                </c:pt>
                <c:pt idx="190">
                  <c:v>0.62711294249203309</c:v>
                </c:pt>
                <c:pt idx="191">
                  <c:v>0.62711294249203309</c:v>
                </c:pt>
                <c:pt idx="192">
                  <c:v>0.6272438090591913</c:v>
                </c:pt>
                <c:pt idx="193">
                  <c:v>0.6274469892746305</c:v>
                </c:pt>
                <c:pt idx="194">
                  <c:v>0.6274469892746305</c:v>
                </c:pt>
                <c:pt idx="195">
                  <c:v>0.62755843404158318</c:v>
                </c:pt>
                <c:pt idx="196">
                  <c:v>0.6275682456260756</c:v>
                </c:pt>
                <c:pt idx="197">
                  <c:v>0.62745678604004151</c:v>
                </c:pt>
                <c:pt idx="198">
                  <c:v>0.62789305627765668</c:v>
                </c:pt>
                <c:pt idx="199">
                  <c:v>0.62767975319318592</c:v>
                </c:pt>
                <c:pt idx="200">
                  <c:v>0.62779130877118805</c:v>
                </c:pt>
                <c:pt idx="201">
                  <c:v>0.62811637801277398</c:v>
                </c:pt>
                <c:pt idx="202">
                  <c:v>0.62789305627765668</c:v>
                </c:pt>
                <c:pt idx="203">
                  <c:v>0.62789305627765668</c:v>
                </c:pt>
                <c:pt idx="204">
                  <c:v>0.62779130877118805</c:v>
                </c:pt>
                <c:pt idx="205">
                  <c:v>0.62790291238992824</c:v>
                </c:pt>
                <c:pt idx="206">
                  <c:v>0.62800469310086204</c:v>
                </c:pt>
                <c:pt idx="207">
                  <c:v>0.62821824162410023</c:v>
                </c:pt>
                <c:pt idx="208">
                  <c:v>0.62821824162410023</c:v>
                </c:pt>
                <c:pt idx="209">
                  <c:v>0.62844182237258595</c:v>
                </c:pt>
                <c:pt idx="210">
                  <c:v>0.62834980786999828</c:v>
                </c:pt>
                <c:pt idx="211">
                  <c:v>0.62844182237258595</c:v>
                </c:pt>
                <c:pt idx="212">
                  <c:v>0.6284319545210918</c:v>
                </c:pt>
                <c:pt idx="213">
                  <c:v>0.62876764246305794</c:v>
                </c:pt>
                <c:pt idx="214">
                  <c:v>0.62887963495342847</c:v>
                </c:pt>
                <c:pt idx="215">
                  <c:v>0.62865569824756484</c:v>
                </c:pt>
                <c:pt idx="216">
                  <c:v>0.62888956246962791</c:v>
                </c:pt>
                <c:pt idx="217">
                  <c:v>0.62887963495342847</c:v>
                </c:pt>
                <c:pt idx="218">
                  <c:v>0.62866559590773652</c:v>
                </c:pt>
                <c:pt idx="219">
                  <c:v>0.62888956246962791</c:v>
                </c:pt>
                <c:pt idx="220">
                  <c:v>0.62899167574873638</c:v>
                </c:pt>
                <c:pt idx="221">
                  <c:v>0.62900161821073275</c:v>
                </c:pt>
                <c:pt idx="222">
                  <c:v>0.62909383889797388</c:v>
                </c:pt>
                <c:pt idx="223">
                  <c:v>0.62919605195438388</c:v>
                </c:pt>
                <c:pt idx="224">
                  <c:v>0.62930820792259601</c:v>
                </c:pt>
                <c:pt idx="225">
                  <c:v>0.62919605195438388</c:v>
                </c:pt>
                <c:pt idx="226">
                  <c:v>0.62920596143733576</c:v>
                </c:pt>
                <c:pt idx="227">
                  <c:v>0.62921590237453529</c:v>
                </c:pt>
                <c:pt idx="228">
                  <c:v>0.62942041229246581</c:v>
                </c:pt>
                <c:pt idx="229">
                  <c:v>0.62953266509415706</c:v>
                </c:pt>
                <c:pt idx="230">
                  <c:v>0.62953266509415706</c:v>
                </c:pt>
                <c:pt idx="231">
                  <c:v>0.62931813236008793</c:v>
                </c:pt>
                <c:pt idx="232">
                  <c:v>0.62932808826527353</c:v>
                </c:pt>
                <c:pt idx="233">
                  <c:v>0.62963502849573894</c:v>
                </c:pt>
                <c:pt idx="234">
                  <c:v>0.62953266509415706</c:v>
                </c:pt>
                <c:pt idx="235">
                  <c:v>0.62952274220878313</c:v>
                </c:pt>
                <c:pt idx="236">
                  <c:v>0.6296449663578626</c:v>
                </c:pt>
                <c:pt idx="237">
                  <c:v>0.62965493573031373</c:v>
                </c:pt>
                <c:pt idx="238">
                  <c:v>0.62963502849573894</c:v>
                </c:pt>
                <c:pt idx="239">
                  <c:v>0.62985974654084809</c:v>
                </c:pt>
                <c:pt idx="240">
                  <c:v>0.62975731611379615</c:v>
                </c:pt>
                <c:pt idx="241">
                  <c:v>0.62985974654084809</c:v>
                </c:pt>
                <c:pt idx="242">
                  <c:v>0.62997217835948605</c:v>
                </c:pt>
                <c:pt idx="243">
                  <c:v>0.63019718774033151</c:v>
                </c:pt>
                <c:pt idx="244">
                  <c:v>0.62976730048838359</c:v>
                </c:pt>
                <c:pt idx="245">
                  <c:v>0.63008465874921182</c:v>
                </c:pt>
                <c:pt idx="246">
                  <c:v>0.62975731611379615</c:v>
                </c:pt>
                <c:pt idx="247">
                  <c:v>0.62997217835948605</c:v>
                </c:pt>
                <c:pt idx="248">
                  <c:v>0.62975731611379615</c:v>
                </c:pt>
                <c:pt idx="249">
                  <c:v>0.63009465663749986</c:v>
                </c:pt>
                <c:pt idx="250">
                  <c:v>0.63019718774033151</c:v>
                </c:pt>
                <c:pt idx="251">
                  <c:v>0.63019718774033151</c:v>
                </c:pt>
                <c:pt idx="252">
                  <c:v>0.63008465874921182</c:v>
                </c:pt>
                <c:pt idx="253">
                  <c:v>0.63018720639571923</c:v>
                </c:pt>
                <c:pt idx="254">
                  <c:v>0.63029976898374263</c:v>
                </c:pt>
                <c:pt idx="255">
                  <c:v>0.6304123802218865</c:v>
                </c:pt>
                <c:pt idx="256">
                  <c:v>0.6304024004050266</c:v>
                </c:pt>
                <c:pt idx="257">
                  <c:v>0.63030976536317807</c:v>
                </c:pt>
                <c:pt idx="258">
                  <c:v>0.63062773885078305</c:v>
                </c:pt>
                <c:pt idx="259">
                  <c:v>0.63029976898374263</c:v>
                </c:pt>
                <c:pt idx="260">
                  <c:v>0.63073048781625352</c:v>
                </c:pt>
                <c:pt idx="261">
                  <c:v>0.63074048115244363</c:v>
                </c:pt>
                <c:pt idx="262">
                  <c:v>0.63073048781625352</c:v>
                </c:pt>
                <c:pt idx="263">
                  <c:v>0.63083328707434272</c:v>
                </c:pt>
                <c:pt idx="264">
                  <c:v>0.63084326381007405</c:v>
                </c:pt>
                <c:pt idx="265">
                  <c:v>0.63085327221386689</c:v>
                </c:pt>
                <c:pt idx="266">
                  <c:v>0.63095608858212082</c:v>
                </c:pt>
                <c:pt idx="267">
                  <c:v>0.63116187235424404</c:v>
                </c:pt>
                <c:pt idx="268">
                  <c:v>0.63107900073787371</c:v>
                </c:pt>
                <c:pt idx="269">
                  <c:v>0.63119193826145836</c:v>
                </c:pt>
                <c:pt idx="270">
                  <c:v>0.63118188458283042</c:v>
                </c:pt>
                <c:pt idx="271">
                  <c:v>0.63106896216287278</c:v>
                </c:pt>
                <c:pt idx="272">
                  <c:v>0.63106896216287278</c:v>
                </c:pt>
                <c:pt idx="273">
                  <c:v>0.63129485587252254</c:v>
                </c:pt>
                <c:pt idx="274">
                  <c:v>0.63139782387653764</c:v>
                </c:pt>
                <c:pt idx="275">
                  <c:v>0.63128481880064502</c:v>
                </c:pt>
                <c:pt idx="276">
                  <c:v>0.63129485587252254</c:v>
                </c:pt>
                <c:pt idx="277">
                  <c:v>0.63119193826145836</c:v>
                </c:pt>
                <c:pt idx="278">
                  <c:v>0.63139782387653764</c:v>
                </c:pt>
                <c:pt idx="279">
                  <c:v>0.63151087787125437</c:v>
                </c:pt>
                <c:pt idx="280">
                  <c:v>0.63151087787125437</c:v>
                </c:pt>
                <c:pt idx="281">
                  <c:v>0.63162398081538984</c:v>
                </c:pt>
                <c:pt idx="282">
                  <c:v>0.63173713273956389</c:v>
                </c:pt>
                <c:pt idx="283">
                  <c:v>0.63185033367442089</c:v>
                </c:pt>
                <c:pt idx="284">
                  <c:v>0.63173713273956389</c:v>
                </c:pt>
                <c:pt idx="285">
                  <c:v>0.63174723034008873</c:v>
                </c:pt>
                <c:pt idx="286">
                  <c:v>0.63196358365063043</c:v>
                </c:pt>
                <c:pt idx="287">
                  <c:v>0.6319534875198155</c:v>
                </c:pt>
                <c:pt idx="288">
                  <c:v>0.63196358365063043</c:v>
                </c:pt>
                <c:pt idx="289">
                  <c:v>0.63206677139523459</c:v>
                </c:pt>
                <c:pt idx="290">
                  <c:v>0.63206677139523459</c:v>
                </c:pt>
                <c:pt idx="291">
                  <c:v>0.63206677139523459</c:v>
                </c:pt>
                <c:pt idx="292">
                  <c:v>0.6321902308499272</c:v>
                </c:pt>
                <c:pt idx="293">
                  <c:v>0.63206677139523459</c:v>
                </c:pt>
                <c:pt idx="294">
                  <c:v>0.63207688269889306</c:v>
                </c:pt>
                <c:pt idx="295">
                  <c:v>0.63228337661287815</c:v>
                </c:pt>
                <c:pt idx="296">
                  <c:v>0.6321902308499272</c:v>
                </c:pt>
                <c:pt idx="297">
                  <c:v>0.6321801043613291</c:v>
                </c:pt>
                <c:pt idx="298">
                  <c:v>0.6325001495123892</c:v>
                </c:pt>
                <c:pt idx="299">
                  <c:v>0.6325001495123892</c:v>
                </c:pt>
                <c:pt idx="300">
                  <c:v>0.6325001495123892</c:v>
                </c:pt>
                <c:pt idx="301">
                  <c:v>0.63284079483622113</c:v>
                </c:pt>
                <c:pt idx="302">
                  <c:v>0.63251025787211845</c:v>
                </c:pt>
                <c:pt idx="303">
                  <c:v>0.63284079483622113</c:v>
                </c:pt>
                <c:pt idx="304">
                  <c:v>0.63295444180045568</c:v>
                </c:pt>
                <c:pt idx="305">
                  <c:v>0.63305798551646719</c:v>
                </c:pt>
                <c:pt idx="306">
                  <c:v>0.63295444180045568</c:v>
                </c:pt>
                <c:pt idx="307">
                  <c:v>0.63317171588446242</c:v>
                </c:pt>
                <c:pt idx="308">
                  <c:v>0.63338915837609444</c:v>
                </c:pt>
                <c:pt idx="309">
                  <c:v>0.63307832258898256</c:v>
                </c:pt>
                <c:pt idx="310">
                  <c:v>0.6335030216490648</c:v>
                </c:pt>
                <c:pt idx="311">
                  <c:v>0.63351320328817184</c:v>
                </c:pt>
                <c:pt idx="312">
                  <c:v>0.63351320328817184</c:v>
                </c:pt>
                <c:pt idx="313">
                  <c:v>0.6335030216490648</c:v>
                </c:pt>
                <c:pt idx="314">
                  <c:v>0.63373089655625148</c:v>
                </c:pt>
                <c:pt idx="315">
                  <c:v>0.63339932473933769</c:v>
                </c:pt>
                <c:pt idx="316">
                  <c:v>0.63373089655625148</c:v>
                </c:pt>
                <c:pt idx="317">
                  <c:v>0.63394875868559752</c:v>
                </c:pt>
                <c:pt idx="318">
                  <c:v>0.63383471276365533</c:v>
                </c:pt>
                <c:pt idx="319">
                  <c:v>0.63406285416298169</c:v>
                </c:pt>
                <c:pt idx="320">
                  <c:v>0.63428096921108468</c:v>
                </c:pt>
                <c:pt idx="321">
                  <c:v>0.63429119390860533</c:v>
                </c:pt>
                <c:pt idx="322">
                  <c:v>0.63461356657883605</c:v>
                </c:pt>
                <c:pt idx="323">
                  <c:v>0.6344992535843289</c:v>
                </c:pt>
                <c:pt idx="324">
                  <c:v>0.63461356657883605</c:v>
                </c:pt>
                <c:pt idx="325">
                  <c:v>0.63462380519912931</c:v>
                </c:pt>
                <c:pt idx="326">
                  <c:v>0.63483210456470485</c:v>
                </c:pt>
                <c:pt idx="327">
                  <c:v>0.63484234175310095</c:v>
                </c:pt>
                <c:pt idx="328">
                  <c:v>0.63494655142719503</c:v>
                </c:pt>
                <c:pt idx="329">
                  <c:v>0.6351653434436656</c:v>
                </c:pt>
                <c:pt idx="330">
                  <c:v>0.63538430552932268</c:v>
                </c:pt>
                <c:pt idx="331">
                  <c:v>0.63550923597564735</c:v>
                </c:pt>
                <c:pt idx="332">
                  <c:v>0.6359478372606836</c:v>
                </c:pt>
                <c:pt idx="333">
                  <c:v>0.63595813182409211</c:v>
                </c:pt>
                <c:pt idx="334">
                  <c:v>0.63584326657583634</c:v>
                </c:pt>
                <c:pt idx="335">
                  <c:v>0.63607304712999402</c:v>
                </c:pt>
                <c:pt idx="336">
                  <c:v>0.63628237844336821</c:v>
                </c:pt>
                <c:pt idx="337">
                  <c:v>0.63628237844336821</c:v>
                </c:pt>
                <c:pt idx="338">
                  <c:v>0.63662763300676373</c:v>
                </c:pt>
                <c:pt idx="339">
                  <c:v>0.63673248006888461</c:v>
                </c:pt>
                <c:pt idx="340">
                  <c:v>0.63684770005966274</c:v>
                </c:pt>
                <c:pt idx="341">
                  <c:v>0.63695263353676546</c:v>
                </c:pt>
                <c:pt idx="342">
                  <c:v>0.63717295856651435</c:v>
                </c:pt>
                <c:pt idx="343">
                  <c:v>0.63729869965535935</c:v>
                </c:pt>
                <c:pt idx="344">
                  <c:v>0.63785565965965585</c:v>
                </c:pt>
                <c:pt idx="345">
                  <c:v>0.63785565965965585</c:v>
                </c:pt>
                <c:pt idx="346">
                  <c:v>0.6379713369630724</c:v>
                </c:pt>
                <c:pt idx="347">
                  <c:v>0.63819243280813909</c:v>
                </c:pt>
                <c:pt idx="348">
                  <c:v>0.63875112734104256</c:v>
                </c:pt>
                <c:pt idx="349">
                  <c:v>0.63875112734104256</c:v>
                </c:pt>
                <c:pt idx="350">
                  <c:v>0.63898324932779893</c:v>
                </c:pt>
                <c:pt idx="351">
                  <c:v>0.63965983615631683</c:v>
                </c:pt>
                <c:pt idx="352">
                  <c:v>0.63955394353079165</c:v>
                </c:pt>
                <c:pt idx="353">
                  <c:v>0.64010479309864254</c:v>
                </c:pt>
                <c:pt idx="354">
                  <c:v>0.64011527368628596</c:v>
                </c:pt>
                <c:pt idx="355">
                  <c:v>0.64090087147093822</c:v>
                </c:pt>
                <c:pt idx="356">
                  <c:v>0.64091139665248631</c:v>
                </c:pt>
                <c:pt idx="357">
                  <c:v>0.64158196466201722</c:v>
                </c:pt>
                <c:pt idx="358">
                  <c:v>0.64180583801035884</c:v>
                </c:pt>
                <c:pt idx="359">
                  <c:v>0.64214724867552175</c:v>
                </c:pt>
                <c:pt idx="360">
                  <c:v>0.64271363726645236</c:v>
                </c:pt>
                <c:pt idx="361">
                  <c:v>0.64304555516378337</c:v>
                </c:pt>
                <c:pt idx="362">
                  <c:v>0.6431845070772515</c:v>
                </c:pt>
                <c:pt idx="363">
                  <c:v>0.64384974046344268</c:v>
                </c:pt>
                <c:pt idx="364">
                  <c:v>0.64430119021517396</c:v>
                </c:pt>
                <c:pt idx="365">
                  <c:v>0.64476395255769414</c:v>
                </c:pt>
                <c:pt idx="366">
                  <c:v>0.64534611259696661</c:v>
                </c:pt>
                <c:pt idx="367">
                  <c:v>0.6459080984454042</c:v>
                </c:pt>
                <c:pt idx="368">
                  <c:v>0.64613533754509356</c:v>
                </c:pt>
                <c:pt idx="369">
                  <c:v>0.64648185738858532</c:v>
                </c:pt>
                <c:pt idx="370">
                  <c:v>0.64729556800054322</c:v>
                </c:pt>
                <c:pt idx="371">
                  <c:v>0.64788278457188364</c:v>
                </c:pt>
                <c:pt idx="372">
                  <c:v>0.64832976594796765</c:v>
                </c:pt>
                <c:pt idx="373">
                  <c:v>0.64868963468028229</c:v>
                </c:pt>
                <c:pt idx="374">
                  <c:v>0.64949871353622379</c:v>
                </c:pt>
                <c:pt idx="375">
                  <c:v>0.6500795373047582</c:v>
                </c:pt>
                <c:pt idx="376">
                  <c:v>0.6506615090599962</c:v>
                </c:pt>
                <c:pt idx="377">
                  <c:v>0.65148687240285352</c:v>
                </c:pt>
                <c:pt idx="378">
                  <c:v>0.65206077811117902</c:v>
                </c:pt>
                <c:pt idx="379">
                  <c:v>0.65265753358152989</c:v>
                </c:pt>
                <c:pt idx="380">
                  <c:v>0.65334477611585196</c:v>
                </c:pt>
                <c:pt idx="381">
                  <c:v>0.65369987552300202</c:v>
                </c:pt>
                <c:pt idx="382">
                  <c:v>0.65454464388340705</c:v>
                </c:pt>
                <c:pt idx="383">
                  <c:v>0.65524720404957937</c:v>
                </c:pt>
                <c:pt idx="384">
                  <c:v>0.65560458481911299</c:v>
                </c:pt>
                <c:pt idx="385">
                  <c:v>0.65678067865563761</c:v>
                </c:pt>
                <c:pt idx="386">
                  <c:v>0.65737596615386595</c:v>
                </c:pt>
                <c:pt idx="387">
                  <c:v>0.65831120473448479</c:v>
                </c:pt>
                <c:pt idx="388">
                  <c:v>0.65880731716669394</c:v>
                </c:pt>
                <c:pt idx="389">
                  <c:v>0.66010988407278515</c:v>
                </c:pt>
                <c:pt idx="390">
                  <c:v>0.66073385074557089</c:v>
                </c:pt>
                <c:pt idx="391">
                  <c:v>0.66145121060291712</c:v>
                </c:pt>
                <c:pt idx="392">
                  <c:v>0.66228481914516946</c:v>
                </c:pt>
                <c:pt idx="393">
                  <c:v>0.66301697735849108</c:v>
                </c:pt>
                <c:pt idx="394">
                  <c:v>0.66460203030198095</c:v>
                </c:pt>
                <c:pt idx="395">
                  <c:v>0.66497070013981641</c:v>
                </c:pt>
                <c:pt idx="396">
                  <c:v>0.66581416622629375</c:v>
                </c:pt>
                <c:pt idx="397">
                  <c:v>0.66703123268187792</c:v>
                </c:pt>
                <c:pt idx="398">
                  <c:v>0.66778604759124571</c:v>
                </c:pt>
                <c:pt idx="399">
                  <c:v>0.66876564649512127</c:v>
                </c:pt>
                <c:pt idx="400">
                  <c:v>0.66999464668384467</c:v>
                </c:pt>
                <c:pt idx="401">
                  <c:v>0.67074559141161894</c:v>
                </c:pt>
                <c:pt idx="402">
                  <c:v>0.67186428648894203</c:v>
                </c:pt>
                <c:pt idx="403">
                  <c:v>0.67286834427482112</c:v>
                </c:pt>
                <c:pt idx="404">
                  <c:v>0.67400604921405294</c:v>
                </c:pt>
                <c:pt idx="405">
                  <c:v>0.67499465256764879</c:v>
                </c:pt>
                <c:pt idx="406">
                  <c:v>0.67600897839695573</c:v>
                </c:pt>
                <c:pt idx="407">
                  <c:v>0.67727876055808389</c:v>
                </c:pt>
                <c:pt idx="408">
                  <c:v>0.67843280342533541</c:v>
                </c:pt>
                <c:pt idx="409">
                  <c:v>0.67970123992909737</c:v>
                </c:pt>
                <c:pt idx="410">
                  <c:v>0.68086430047887292</c:v>
                </c:pt>
                <c:pt idx="411">
                  <c:v>0.68239907439985314</c:v>
                </c:pt>
                <c:pt idx="412">
                  <c:v>0.68369525097847628</c:v>
                </c:pt>
                <c:pt idx="413">
                  <c:v>0.68461488902687062</c:v>
                </c:pt>
                <c:pt idx="414">
                  <c:v>0.68616826999100689</c:v>
                </c:pt>
                <c:pt idx="415">
                  <c:v>0.68775230834812284</c:v>
                </c:pt>
                <c:pt idx="416">
                  <c:v>0.6891960124646892</c:v>
                </c:pt>
                <c:pt idx="417">
                  <c:v>0.69037174925017564</c:v>
                </c:pt>
                <c:pt idx="418">
                  <c:v>0.69196545923029762</c:v>
                </c:pt>
                <c:pt idx="419">
                  <c:v>0.69397177421500134</c:v>
                </c:pt>
                <c:pt idx="420">
                  <c:v>0.69517703008247822</c:v>
                </c:pt>
                <c:pt idx="421">
                  <c:v>0.69651516855138551</c:v>
                </c:pt>
                <c:pt idx="422">
                  <c:v>0.69855033351488005</c:v>
                </c:pt>
                <c:pt idx="423">
                  <c:v>0.69977300886520832</c:v>
                </c:pt>
                <c:pt idx="424">
                  <c:v>0.70155636969526924</c:v>
                </c:pt>
                <c:pt idx="425">
                  <c:v>0.70334960282552772</c:v>
                </c:pt>
                <c:pt idx="426">
                  <c:v>0.7054283861703301</c:v>
                </c:pt>
                <c:pt idx="427">
                  <c:v>0.70708695875459704</c:v>
                </c:pt>
                <c:pt idx="428">
                  <c:v>0.70904450448364831</c:v>
                </c:pt>
                <c:pt idx="429">
                  <c:v>0.7106110209914942</c:v>
                </c:pt>
                <c:pt idx="430">
                  <c:v>0.71230802032904861</c:v>
                </c:pt>
                <c:pt idx="431">
                  <c:v>0.71430887685381794</c:v>
                </c:pt>
                <c:pt idx="432">
                  <c:v>0.71658318647615771</c:v>
                </c:pt>
                <c:pt idx="433">
                  <c:v>0.71846061767582192</c:v>
                </c:pt>
                <c:pt idx="434">
                  <c:v>0.72033672432226048</c:v>
                </c:pt>
                <c:pt idx="435">
                  <c:v>0.72223546265992999</c:v>
                </c:pt>
                <c:pt idx="436">
                  <c:v>0.72428494976435376</c:v>
                </c:pt>
                <c:pt idx="437">
                  <c:v>0.72619417172700851</c:v>
                </c:pt>
                <c:pt idx="438">
                  <c:v>0.72856364187924483</c:v>
                </c:pt>
                <c:pt idx="439">
                  <c:v>0.73079496581131453</c:v>
                </c:pt>
                <c:pt idx="440">
                  <c:v>0.73276577128432774</c:v>
                </c:pt>
                <c:pt idx="441">
                  <c:v>0.73472366750111995</c:v>
                </c:pt>
                <c:pt idx="442">
                  <c:v>0.73776081829624651</c:v>
                </c:pt>
                <c:pt idx="443">
                  <c:v>0.73960102147039708</c:v>
                </c:pt>
                <c:pt idx="444">
                  <c:v>0.74175839858785264</c:v>
                </c:pt>
                <c:pt idx="445">
                  <c:v>0.74423885921136801</c:v>
                </c:pt>
                <c:pt idx="446">
                  <c:v>0.7464254821927313</c:v>
                </c:pt>
                <c:pt idx="447">
                  <c:v>0.74925371386368511</c:v>
                </c:pt>
                <c:pt idx="448">
                  <c:v>0.75210509697264383</c:v>
                </c:pt>
                <c:pt idx="449">
                  <c:v>0.75482641893790592</c:v>
                </c:pt>
                <c:pt idx="450">
                  <c:v>0.7570804848044983</c:v>
                </c:pt>
                <c:pt idx="451">
                  <c:v>0.75984058067174831</c:v>
                </c:pt>
                <c:pt idx="452">
                  <c:v>0.76225899981977363</c:v>
                </c:pt>
                <c:pt idx="453">
                  <c:v>0.76474374446182003</c:v>
                </c:pt>
                <c:pt idx="454">
                  <c:v>0.76789520895898311</c:v>
                </c:pt>
                <c:pt idx="455">
                  <c:v>0.7709012857109655</c:v>
                </c:pt>
                <c:pt idx="456">
                  <c:v>0.77392025465202108</c:v>
                </c:pt>
                <c:pt idx="457">
                  <c:v>0.77647426137554054</c:v>
                </c:pt>
                <c:pt idx="458">
                  <c:v>0.77989519223047432</c:v>
                </c:pt>
                <c:pt idx="459">
                  <c:v>0.78316949566846161</c:v>
                </c:pt>
                <c:pt idx="460">
                  <c:v>0.78613736604692919</c:v>
                </c:pt>
                <c:pt idx="461">
                  <c:v>0.78946817297730199</c:v>
                </c:pt>
                <c:pt idx="462">
                  <c:v>0.79213300957326749</c:v>
                </c:pt>
                <c:pt idx="463">
                  <c:v>0.79553102335465287</c:v>
                </c:pt>
                <c:pt idx="464">
                  <c:v>0.79913428721419799</c:v>
                </c:pt>
                <c:pt idx="465">
                  <c:v>0.80239586984364653</c:v>
                </c:pt>
                <c:pt idx="466">
                  <c:v>0.80552140469844735</c:v>
                </c:pt>
                <c:pt idx="467">
                  <c:v>0.80903062807053461</c:v>
                </c:pt>
                <c:pt idx="468">
                  <c:v>0.81200597822024112</c:v>
                </c:pt>
                <c:pt idx="469">
                  <c:v>0.81558857020754949</c:v>
                </c:pt>
                <c:pt idx="470">
                  <c:v>0.81861584894170081</c:v>
                </c:pt>
                <c:pt idx="471">
                  <c:v>0.82206292719440932</c:v>
                </c:pt>
                <c:pt idx="472">
                  <c:v>0.82592802271704369</c:v>
                </c:pt>
                <c:pt idx="473">
                  <c:v>0.82925198805745659</c:v>
                </c:pt>
                <c:pt idx="474">
                  <c:v>0.8331894334838349</c:v>
                </c:pt>
                <c:pt idx="475">
                  <c:v>0.83617807811897948</c:v>
                </c:pt>
                <c:pt idx="476">
                  <c:v>0.83957769339383115</c:v>
                </c:pt>
                <c:pt idx="477">
                  <c:v>0.8438291239088207</c:v>
                </c:pt>
                <c:pt idx="478">
                  <c:v>0.84728292757627399</c:v>
                </c:pt>
                <c:pt idx="479">
                  <c:v>0.85099215659697902</c:v>
                </c:pt>
                <c:pt idx="480">
                  <c:v>0.85452157828158193</c:v>
                </c:pt>
                <c:pt idx="481">
                  <c:v>0.8581071213944016</c:v>
                </c:pt>
                <c:pt idx="482">
                  <c:v>0.86169948220764392</c:v>
                </c:pt>
                <c:pt idx="483">
                  <c:v>0.86488423813533155</c:v>
                </c:pt>
                <c:pt idx="484">
                  <c:v>0.86896872419196558</c:v>
                </c:pt>
                <c:pt idx="485">
                  <c:v>0.87265885562857426</c:v>
                </c:pt>
                <c:pt idx="486">
                  <c:v>0.87595560828823138</c:v>
                </c:pt>
                <c:pt idx="487">
                  <c:v>0.8796968629407943</c:v>
                </c:pt>
                <c:pt idx="488">
                  <c:v>0.88350911985720026</c:v>
                </c:pt>
                <c:pt idx="489">
                  <c:v>0.88686867558637505</c:v>
                </c:pt>
                <c:pt idx="490">
                  <c:v>0.89028006874851151</c:v>
                </c:pt>
                <c:pt idx="491">
                  <c:v>0.89462400458753721</c:v>
                </c:pt>
                <c:pt idx="492">
                  <c:v>0.89787356722154921</c:v>
                </c:pt>
                <c:pt idx="493">
                  <c:v>0.9015899499942549</c:v>
                </c:pt>
                <c:pt idx="494">
                  <c:v>0.90535139346677251</c:v>
                </c:pt>
                <c:pt idx="495">
                  <c:v>0.90840427870292395</c:v>
                </c:pt>
                <c:pt idx="496">
                  <c:v>0.91222647645019528</c:v>
                </c:pt>
                <c:pt idx="497">
                  <c:v>0.91536533655183261</c:v>
                </c:pt>
                <c:pt idx="498">
                  <c:v>0.9194751239351866</c:v>
                </c:pt>
                <c:pt idx="499">
                  <c:v>0.9224159989115055</c:v>
                </c:pt>
                <c:pt idx="500">
                  <c:v>0.9256057847241006</c:v>
                </c:pt>
                <c:pt idx="501">
                  <c:v>0.92908546352171772</c:v>
                </c:pt>
                <c:pt idx="502">
                  <c:v>0.9325696707403095</c:v>
                </c:pt>
                <c:pt idx="503">
                  <c:v>0.93560000623018802</c:v>
                </c:pt>
                <c:pt idx="504">
                  <c:v>0.93865117912783069</c:v>
                </c:pt>
                <c:pt idx="505">
                  <c:v>0.9419622465596007</c:v>
                </c:pt>
                <c:pt idx="506">
                  <c:v>0.94478273114167932</c:v>
                </c:pt>
                <c:pt idx="507">
                  <c:v>0.94711414822549012</c:v>
                </c:pt>
                <c:pt idx="508">
                  <c:v>0.95022313659439295</c:v>
                </c:pt>
                <c:pt idx="509">
                  <c:v>0.95336532837160859</c:v>
                </c:pt>
                <c:pt idx="510">
                  <c:v>0.95601174211271189</c:v>
                </c:pt>
                <c:pt idx="511">
                  <c:v>0.95945565407730971</c:v>
                </c:pt>
                <c:pt idx="512">
                  <c:v>0.96160240229051508</c:v>
                </c:pt>
                <c:pt idx="513">
                  <c:v>0.9642865441597529</c:v>
                </c:pt>
                <c:pt idx="514">
                  <c:v>0.96644539463279799</c:v>
                </c:pt>
                <c:pt idx="515">
                  <c:v>0.96832698795657834</c:v>
                </c:pt>
                <c:pt idx="516">
                  <c:v>0.970783651532938</c:v>
                </c:pt>
                <c:pt idx="517">
                  <c:v>0.97351265147788968</c:v>
                </c:pt>
                <c:pt idx="518">
                  <c:v>0.97543498628649683</c:v>
                </c:pt>
                <c:pt idx="519">
                  <c:v>0.97737569925148604</c:v>
                </c:pt>
                <c:pt idx="520">
                  <c:v>0.97931447404957095</c:v>
                </c:pt>
                <c:pt idx="521">
                  <c:v>0.98071302087589651</c:v>
                </c:pt>
                <c:pt idx="522">
                  <c:v>0.98294150439567163</c:v>
                </c:pt>
                <c:pt idx="523">
                  <c:v>0.98406485094457152</c:v>
                </c:pt>
                <c:pt idx="524">
                  <c:v>0.9857648683882535</c:v>
                </c:pt>
                <c:pt idx="525">
                  <c:v>0.98801823996603466</c:v>
                </c:pt>
                <c:pt idx="526">
                  <c:v>0.98857612507874848</c:v>
                </c:pt>
                <c:pt idx="527">
                  <c:v>0.98858577976414796</c:v>
                </c:pt>
                <c:pt idx="528">
                  <c:v>0.99143395179268501</c:v>
                </c:pt>
                <c:pt idx="529">
                  <c:v>0.99142439593540577</c:v>
                </c:pt>
                <c:pt idx="530">
                  <c:v>0.99227757183349252</c:v>
                </c:pt>
                <c:pt idx="531">
                  <c:v>0.99369700971296349</c:v>
                </c:pt>
                <c:pt idx="532">
                  <c:v>0.99397963826431812</c:v>
                </c:pt>
                <c:pt idx="533">
                  <c:v>0.99484697037058523</c:v>
                </c:pt>
                <c:pt idx="534">
                  <c:v>0.99572515118773341</c:v>
                </c:pt>
                <c:pt idx="535">
                  <c:v>0.9968708240137647</c:v>
                </c:pt>
                <c:pt idx="536">
                  <c:v>0.99686171199884166</c:v>
                </c:pt>
                <c:pt idx="537">
                  <c:v>0.99714638835917468</c:v>
                </c:pt>
                <c:pt idx="538">
                  <c:v>0.99686171199884166</c:v>
                </c:pt>
                <c:pt idx="539">
                  <c:v>0.99772531553410804</c:v>
                </c:pt>
                <c:pt idx="540">
                  <c:v>0.9974312796915239</c:v>
                </c:pt>
                <c:pt idx="541">
                  <c:v>0.99772531553410804</c:v>
                </c:pt>
                <c:pt idx="542">
                  <c:v>0.99772531553410804</c:v>
                </c:pt>
                <c:pt idx="543">
                  <c:v>0.99918025517437514</c:v>
                </c:pt>
                <c:pt idx="544">
                  <c:v>0.99859954018255881</c:v>
                </c:pt>
                <c:pt idx="545">
                  <c:v>0.99917132865371061</c:v>
                </c:pt>
                <c:pt idx="546">
                  <c:v>0.99888532630573112</c:v>
                </c:pt>
                <c:pt idx="547">
                  <c:v>0.99888532630573112</c:v>
                </c:pt>
                <c:pt idx="548">
                  <c:v>0.99917132865371061</c:v>
                </c:pt>
                <c:pt idx="549">
                  <c:v>0.99918025517437514</c:v>
                </c:pt>
                <c:pt idx="550">
                  <c:v>0.99917132865371061</c:v>
                </c:pt>
                <c:pt idx="551">
                  <c:v>0.9988764396796086</c:v>
                </c:pt>
                <c:pt idx="552">
                  <c:v>0.99945754748376081</c:v>
                </c:pt>
                <c:pt idx="553">
                  <c:v>0.9988764396796086</c:v>
                </c:pt>
                <c:pt idx="554">
                  <c:v>0.9988764396796086</c:v>
                </c:pt>
                <c:pt idx="555">
                  <c:v>0.99916250334304357</c:v>
                </c:pt>
                <c:pt idx="556">
                  <c:v>0.99944878358358524</c:v>
                </c:pt>
                <c:pt idx="557">
                  <c:v>0.99945754748376081</c:v>
                </c:pt>
                <c:pt idx="558">
                  <c:v>0.99945754748376081</c:v>
                </c:pt>
                <c:pt idx="559">
                  <c:v>0.99917132865371061</c:v>
                </c:pt>
                <c:pt idx="560">
                  <c:v>0.99916250334304357</c:v>
                </c:pt>
                <c:pt idx="561">
                  <c:v>0.99916250334304357</c:v>
                </c:pt>
                <c:pt idx="562">
                  <c:v>0.99857299985205816</c:v>
                </c:pt>
                <c:pt idx="563">
                  <c:v>0.9991537792595655</c:v>
                </c:pt>
                <c:pt idx="564">
                  <c:v>0.99944878358358524</c:v>
                </c:pt>
                <c:pt idx="565">
                  <c:v>0.9991537792595655</c:v>
                </c:pt>
                <c:pt idx="566">
                  <c:v>0.99857299985205816</c:v>
                </c:pt>
                <c:pt idx="567">
                  <c:v>0.99885896988142342</c:v>
                </c:pt>
                <c:pt idx="568">
                  <c:v>0.9991537792595655</c:v>
                </c:pt>
                <c:pt idx="569">
                  <c:v>0.99856435524935228</c:v>
                </c:pt>
                <c:pt idx="570">
                  <c:v>0.99857299985205816</c:v>
                </c:pt>
                <c:pt idx="571">
                  <c:v>0.99886765419910495</c:v>
                </c:pt>
                <c:pt idx="572">
                  <c:v>0.9991537792595655</c:v>
                </c:pt>
                <c:pt idx="573">
                  <c:v>0.99885896988142342</c:v>
                </c:pt>
                <c:pt idx="574">
                  <c:v>0.99885896988142342</c:v>
                </c:pt>
                <c:pt idx="575">
                  <c:v>0.9991537792595655</c:v>
                </c:pt>
                <c:pt idx="576">
                  <c:v>0.9991537792595655</c:v>
                </c:pt>
                <c:pt idx="577">
                  <c:v>0.99944878358358524</c:v>
                </c:pt>
                <c:pt idx="578">
                  <c:v>0.9991537792595655</c:v>
                </c:pt>
                <c:pt idx="579">
                  <c:v>0.99974398305357592</c:v>
                </c:pt>
                <c:pt idx="580">
                  <c:v>0.9991537792595655</c:v>
                </c:pt>
                <c:pt idx="581">
                  <c:v>0.9991537792595655</c:v>
                </c:pt>
                <c:pt idx="582">
                  <c:v>0.99885896988142342</c:v>
                </c:pt>
                <c:pt idx="583">
                  <c:v>0.99886765419910495</c:v>
                </c:pt>
                <c:pt idx="584">
                  <c:v>0.99857299985205816</c:v>
                </c:pt>
                <c:pt idx="585">
                  <c:v>0.99885896988142342</c:v>
                </c:pt>
                <c:pt idx="586">
                  <c:v>0.9991537792595655</c:v>
                </c:pt>
                <c:pt idx="587">
                  <c:v>0.99914515642054424</c:v>
                </c:pt>
                <c:pt idx="588">
                  <c:v>0.99974398305357592</c:v>
                </c:pt>
                <c:pt idx="589">
                  <c:v>0.99914515642054424</c:v>
                </c:pt>
                <c:pt idx="590">
                  <c:v>0.99885896988142342</c:v>
                </c:pt>
                <c:pt idx="591">
                  <c:v>0.99885896988142342</c:v>
                </c:pt>
              </c:numCache>
            </c:numRef>
          </c:xVal>
          <c:yVal>
            <c:numRef>
              <c:f>'1043 bar'!$W$9:$W$600</c:f>
              <c:numCache>
                <c:formatCode>General</c:formatCode>
                <c:ptCount val="592"/>
                <c:pt idx="0">
                  <c:v>6.6888858932457429E-6</c:v>
                </c:pt>
                <c:pt idx="1">
                  <c:v>-1.0867235153366748E-6</c:v>
                </c:pt>
                <c:pt idx="2">
                  <c:v>0</c:v>
                </c:pt>
                <c:pt idx="3">
                  <c:v>9.862353314238376E-8</c:v>
                </c:pt>
                <c:pt idx="4">
                  <c:v>-1.0870421772468687E-6</c:v>
                </c:pt>
                <c:pt idx="5">
                  <c:v>0</c:v>
                </c:pt>
                <c:pt idx="6">
                  <c:v>-9.8320958464848337E-8</c:v>
                </c:pt>
                <c:pt idx="7">
                  <c:v>-3.3569711453951295E-6</c:v>
                </c:pt>
                <c:pt idx="8">
                  <c:v>-2.1726946102651494E-6</c:v>
                </c:pt>
                <c:pt idx="9">
                  <c:v>-2.2702476300584559E-6</c:v>
                </c:pt>
                <c:pt idx="10">
                  <c:v>-1.9760393674228583E-6</c:v>
                </c:pt>
                <c:pt idx="11">
                  <c:v>3.2583476122527484E-6</c:v>
                </c:pt>
                <c:pt idx="12">
                  <c:v>1.1845946280708571E-6</c:v>
                </c:pt>
                <c:pt idx="13">
                  <c:v>2.2702476300584559E-6</c:v>
                </c:pt>
                <c:pt idx="14">
                  <c:v>9.8636582587241766E-8</c:v>
                </c:pt>
                <c:pt idx="15">
                  <c:v>9.862353314238376E-8</c:v>
                </c:pt>
                <c:pt idx="16">
                  <c:v>0</c:v>
                </c:pt>
                <c:pt idx="17">
                  <c:v>9.8781278164983521E-8</c:v>
                </c:pt>
                <c:pt idx="18">
                  <c:v>-7.0992324079466441E-6</c:v>
                </c:pt>
                <c:pt idx="19">
                  <c:v>-7.2038789884765308E-6</c:v>
                </c:pt>
                <c:pt idx="20">
                  <c:v>-1.09285691513325E-5</c:v>
                </c:pt>
                <c:pt idx="21">
                  <c:v>-1.3070811856820569E-5</c:v>
                </c:pt>
                <c:pt idx="22">
                  <c:v>-5.7399711589642444E-6</c:v>
                </c:pt>
                <c:pt idx="23">
                  <c:v>-6.6187472860675031E-6</c:v>
                </c:pt>
                <c:pt idx="24">
                  <c:v>-1.6469487073495674E-6</c:v>
                </c:pt>
                <c:pt idx="25">
                  <c:v>-1.6618091515452372E-6</c:v>
                </c:pt>
                <c:pt idx="26">
                  <c:v>1.1829540023378121E-6</c:v>
                </c:pt>
                <c:pt idx="27">
                  <c:v>0</c:v>
                </c:pt>
                <c:pt idx="28">
                  <c:v>0</c:v>
                </c:pt>
                <c:pt idx="29">
                  <c:v>1.8619409286935209E-6</c:v>
                </c:pt>
                <c:pt idx="30">
                  <c:v>-3.2454629896483419E-6</c:v>
                </c:pt>
                <c:pt idx="31">
                  <c:v>-3.1446457948491897E-6</c:v>
                </c:pt>
                <c:pt idx="32">
                  <c:v>-4.3263631675116813E-6</c:v>
                </c:pt>
                <c:pt idx="33">
                  <c:v>-4.0244909558606639E-6</c:v>
                </c:pt>
                <c:pt idx="34">
                  <c:v>1.0068299753251965E-7</c:v>
                </c:pt>
                <c:pt idx="35">
                  <c:v>2.2641539753154366E-6</c:v>
                </c:pt>
                <c:pt idx="36">
                  <c:v>3.2440814791101556E-6</c:v>
                </c:pt>
                <c:pt idx="37">
                  <c:v>4.2258248386672883E-6</c:v>
                </c:pt>
                <c:pt idx="38">
                  <c:v>3.1447799921158239E-6</c:v>
                </c:pt>
                <c:pt idx="39">
                  <c:v>-1.0097267406861121E-7</c:v>
                </c:pt>
                <c:pt idx="40">
                  <c:v>9.8146449360237118E-7</c:v>
                </c:pt>
                <c:pt idx="41">
                  <c:v>-2.164102590743736E-6</c:v>
                </c:pt>
                <c:pt idx="42">
                  <c:v>-2.2646301369477803E-6</c:v>
                </c:pt>
                <c:pt idx="43">
                  <c:v>-2.1631813012468243E-6</c:v>
                </c:pt>
                <c:pt idx="44">
                  <c:v>-3.1446457948491897E-6</c:v>
                </c:pt>
                <c:pt idx="45">
                  <c:v>0</c:v>
                </c:pt>
                <c:pt idx="46">
                  <c:v>2.0135532544762791E-7</c:v>
                </c:pt>
                <c:pt idx="47">
                  <c:v>3.2454629896483419E-6</c:v>
                </c:pt>
                <c:pt idx="48">
                  <c:v>4.2272435580714724E-6</c:v>
                </c:pt>
                <c:pt idx="49">
                  <c:v>1.1827935764108259E-6</c:v>
                </c:pt>
                <c:pt idx="50">
                  <c:v>1.0819657971672391E-6</c:v>
                </c:pt>
                <c:pt idx="51">
                  <c:v>-1.0822816884015229E-6</c:v>
                </c:pt>
                <c:pt idx="52">
                  <c:v>-2.0640622568246545E-6</c:v>
                </c:pt>
                <c:pt idx="53">
                  <c:v>-1.1827935764108259E-6</c:v>
                </c:pt>
                <c:pt idx="54">
                  <c:v>-2.1634709777829178E-6</c:v>
                </c:pt>
                <c:pt idx="55">
                  <c:v>-2.1631813012468243E-6</c:v>
                </c:pt>
                <c:pt idx="56">
                  <c:v>1.8630398006791463E-6</c:v>
                </c:pt>
                <c:pt idx="57">
                  <c:v>8.0618713789593139E-6</c:v>
                </c:pt>
                <c:pt idx="58">
                  <c:v>1.1012257027501749E-5</c:v>
                </c:pt>
                <c:pt idx="59">
                  <c:v>1.308454554823426E-5</c:v>
                </c:pt>
                <c:pt idx="60">
                  <c:v>9.0583244463082854E-6</c:v>
                </c:pt>
                <c:pt idx="61">
                  <c:v>2.8558630458752639E-6</c:v>
                </c:pt>
                <c:pt idx="62">
                  <c:v>2.9581206313800168E-6</c:v>
                </c:pt>
                <c:pt idx="63">
                  <c:v>1.9539659185558955E-6</c:v>
                </c:pt>
                <c:pt idx="64">
                  <c:v>1.9539659185558955E-6</c:v>
                </c:pt>
                <c:pt idx="65">
                  <c:v>4.0063588924188348E-6</c:v>
                </c:pt>
                <c:pt idx="66">
                  <c:v>1.8571043272306228E-6</c:v>
                </c:pt>
                <c:pt idx="67">
                  <c:v>1.955849917107121E-6</c:v>
                </c:pt>
                <c:pt idx="68">
                  <c:v>-9.8938860164654872E-8</c:v>
                </c:pt>
                <c:pt idx="69">
                  <c:v>-1.9744566486679136E-6</c:v>
                </c:pt>
                <c:pt idx="70">
                  <c:v>-8.8868490094151834E-7</c:v>
                </c:pt>
                <c:pt idx="71">
                  <c:v>0</c:v>
                </c:pt>
                <c:pt idx="72">
                  <c:v>2.074347276442848E-6</c:v>
                </c:pt>
                <c:pt idx="73">
                  <c:v>2.9623988858396048E-6</c:v>
                </c:pt>
                <c:pt idx="74">
                  <c:v>-2.2703602216434019E-6</c:v>
                </c:pt>
                <c:pt idx="75">
                  <c:v>9.8841864410448449E-7</c:v>
                </c:pt>
                <c:pt idx="76">
                  <c:v>1.8790064910356748E-6</c:v>
                </c:pt>
                <c:pt idx="77">
                  <c:v>-2.2713181434075347E-6</c:v>
                </c:pt>
                <c:pt idx="78">
                  <c:v>7.909098539304897E-7</c:v>
                </c:pt>
                <c:pt idx="79">
                  <c:v>-9.6692538745901754E-6</c:v>
                </c:pt>
                <c:pt idx="80">
                  <c:v>-1.1740193289877547E-5</c:v>
                </c:pt>
                <c:pt idx="81">
                  <c:v>-9.8509882854103264E-6</c:v>
                </c:pt>
                <c:pt idx="82">
                  <c:v>-1.2700724224814519E-5</c:v>
                </c:pt>
                <c:pt idx="83">
                  <c:v>-6.587856949165083E-6</c:v>
                </c:pt>
                <c:pt idx="84">
                  <c:v>-3.342477110722666E-6</c:v>
                </c:pt>
                <c:pt idx="85">
                  <c:v>-1.0813574807466725E-6</c:v>
                </c:pt>
                <c:pt idx="86">
                  <c:v>2.8556263957613166E-6</c:v>
                </c:pt>
                <c:pt idx="87">
                  <c:v>2.2585168569300216E-6</c:v>
                </c:pt>
                <c:pt idx="88">
                  <c:v>0</c:v>
                </c:pt>
                <c:pt idx="89">
                  <c:v>3.0523093337464523E-6</c:v>
                </c:pt>
                <c:pt idx="90">
                  <c:v>1.9706342601466561E-6</c:v>
                </c:pt>
                <c:pt idx="91">
                  <c:v>4.6403705017428234E-6</c:v>
                </c:pt>
                <c:pt idx="92">
                  <c:v>5.8213172987353672E-6</c:v>
                </c:pt>
                <c:pt idx="93">
                  <c:v>1.6863506599129634E-6</c:v>
                </c:pt>
                <c:pt idx="94">
                  <c:v>3.9469757420684877E-6</c:v>
                </c:pt>
                <c:pt idx="95">
                  <c:v>-3.245638582795036E-6</c:v>
                </c:pt>
                <c:pt idx="96">
                  <c:v>-7.2850076082886614E-6</c:v>
                </c:pt>
                <c:pt idx="97">
                  <c:v>-7.4085834776409733E-6</c:v>
                </c:pt>
                <c:pt idx="98">
                  <c:v>-1.160639001850548E-5</c:v>
                </c:pt>
                <c:pt idx="99">
                  <c:v>8.3319932625170657E-6</c:v>
                </c:pt>
                <c:pt idx="100">
                  <c:v>2.1045799608981454E-5</c:v>
                </c:pt>
                <c:pt idx="101">
                  <c:v>3.536265050930169E-5</c:v>
                </c:pt>
                <c:pt idx="102">
                  <c:v>4.321191614685787E-5</c:v>
                </c:pt>
                <c:pt idx="103">
                  <c:v>3.4225311057850591E-5</c:v>
                </c:pt>
                <c:pt idx="104">
                  <c:v>2.1051363357762101E-5</c:v>
                </c:pt>
                <c:pt idx="105">
                  <c:v>9.1218235435006651E-6</c:v>
                </c:pt>
                <c:pt idx="106">
                  <c:v>-8.2203574102134965E-7</c:v>
                </c:pt>
                <c:pt idx="107">
                  <c:v>-1.7447624954655304E-6</c:v>
                </c:pt>
                <c:pt idx="108">
                  <c:v>2.3354333175288202E-6</c:v>
                </c:pt>
                <c:pt idx="109">
                  <c:v>3.2881526764538851E-6</c:v>
                </c:pt>
                <c:pt idx="110">
                  <c:v>5.3865576762457399E-6</c:v>
                </c:pt>
                <c:pt idx="111">
                  <c:v>4.0991363055131818E-6</c:v>
                </c:pt>
                <c:pt idx="112">
                  <c:v>5.1938778427051984E-6</c:v>
                </c:pt>
                <c:pt idx="113">
                  <c:v>6.1000299488489547E-6</c:v>
                </c:pt>
                <c:pt idx="114">
                  <c:v>3.1004551847624337E-6</c:v>
                </c:pt>
                <c:pt idx="115">
                  <c:v>3.1030465755221885E-6</c:v>
                </c:pt>
                <c:pt idx="116">
                  <c:v>2.0026717079268995E-6</c:v>
                </c:pt>
                <c:pt idx="117">
                  <c:v>1.0990787189668632E-6</c:v>
                </c:pt>
                <c:pt idx="118">
                  <c:v>2.1014524046847341E-6</c:v>
                </c:pt>
                <c:pt idx="119">
                  <c:v>9.7160039778110393E-8</c:v>
                </c:pt>
                <c:pt idx="120">
                  <c:v>4.3991393417808308E-6</c:v>
                </c:pt>
                <c:pt idx="121">
                  <c:v>4.3034250041595927E-6</c:v>
                </c:pt>
                <c:pt idx="122">
                  <c:v>4.1105984408773588E-6</c:v>
                </c:pt>
                <c:pt idx="123">
                  <c:v>4.2077271426799235E-6</c:v>
                </c:pt>
                <c:pt idx="124">
                  <c:v>1.9100870875665736E-6</c:v>
                </c:pt>
                <c:pt idx="125">
                  <c:v>1.0038514080235049E-6</c:v>
                </c:pt>
                <c:pt idx="126">
                  <c:v>3.2085594606512438E-6</c:v>
                </c:pt>
                <c:pt idx="127">
                  <c:v>1.9123606907622844E-6</c:v>
                </c:pt>
                <c:pt idx="128">
                  <c:v>3.1116086819737991E-6</c:v>
                </c:pt>
                <c:pt idx="129">
                  <c:v>4.117071574066822E-6</c:v>
                </c:pt>
                <c:pt idx="130">
                  <c:v>1.005640815218146E-6</c:v>
                </c:pt>
                <c:pt idx="131">
                  <c:v>1.1990700680863962E-6</c:v>
                </c:pt>
                <c:pt idx="132">
                  <c:v>1.0058031125748099E-6</c:v>
                </c:pt>
                <c:pt idx="133">
                  <c:v>-1.1025915938955867E-6</c:v>
                </c:pt>
                <c:pt idx="134">
                  <c:v>0</c:v>
                </c:pt>
                <c:pt idx="135">
                  <c:v>-1.1990700680863962E-6</c:v>
                </c:pt>
                <c:pt idx="136">
                  <c:v>1.1029179551891326E-6</c:v>
                </c:pt>
                <c:pt idx="137">
                  <c:v>0</c:v>
                </c:pt>
                <c:pt idx="138">
                  <c:v>0</c:v>
                </c:pt>
                <c:pt idx="139">
                  <c:v>3.307775073712054E-6</c:v>
                </c:pt>
                <c:pt idx="140">
                  <c:v>-3.2108403571728993E-6</c:v>
                </c:pt>
                <c:pt idx="141">
                  <c:v>2.1087210677639467E-6</c:v>
                </c:pt>
                <c:pt idx="142">
                  <c:v>1.0061294738683569E-6</c:v>
                </c:pt>
                <c:pt idx="143">
                  <c:v>1.0064560119538176E-6</c:v>
                </c:pt>
                <c:pt idx="144">
                  <c:v>2.107922401983767E-6</c:v>
                </c:pt>
                <c:pt idx="145">
                  <c:v>9.693471653915446E-8</c:v>
                </c:pt>
                <c:pt idx="146">
                  <c:v>0</c:v>
                </c:pt>
                <c:pt idx="147">
                  <c:v>-2.1095202023613321E-6</c:v>
                </c:pt>
                <c:pt idx="148">
                  <c:v>1.1029179551891326E-6</c:v>
                </c:pt>
                <c:pt idx="149">
                  <c:v>-9.597496687045008E-8</c:v>
                </c:pt>
                <c:pt idx="150">
                  <c:v>0</c:v>
                </c:pt>
                <c:pt idx="151">
                  <c:v>2.0886338637240877E-6</c:v>
                </c:pt>
                <c:pt idx="152">
                  <c:v>3.1826996577045281E-6</c:v>
                </c:pt>
                <c:pt idx="153">
                  <c:v>9.9665197380945823E-7</c:v>
                </c:pt>
                <c:pt idx="154">
                  <c:v>1.0066184935475523E-6</c:v>
                </c:pt>
                <c:pt idx="155">
                  <c:v>-1.2000167437131738E-6</c:v>
                </c:pt>
                <c:pt idx="156">
                  <c:v>-2.2079081607340218E-6</c:v>
                </c:pt>
                <c:pt idx="157">
                  <c:v>1.1037174589878529E-6</c:v>
                </c:pt>
                <c:pt idx="158">
                  <c:v>1.0071078746209957E-6</c:v>
                </c:pt>
                <c:pt idx="159">
                  <c:v>3.2143967654463327E-6</c:v>
                </c:pt>
                <c:pt idx="160">
                  <c:v>4.3206615735369437E-6</c:v>
                </c:pt>
                <c:pt idx="161">
                  <c:v>-1.200180839165956E-6</c:v>
                </c:pt>
                <c:pt idx="162">
                  <c:v>1.007597617442846E-6</c:v>
                </c:pt>
                <c:pt idx="163">
                  <c:v>-1.1040443820575785E-6</c:v>
                </c:pt>
                <c:pt idx="164">
                  <c:v>-1.2015845835933196E-6</c:v>
                </c:pt>
                <c:pt idx="165">
                  <c:v>4.223955401244657E-6</c:v>
                </c:pt>
                <c:pt idx="166">
                  <c:v>2.1127865290027097E-6</c:v>
                </c:pt>
                <c:pt idx="167">
                  <c:v>2.0156853398289877E-6</c:v>
                </c:pt>
                <c:pt idx="168">
                  <c:v>-1.1043714978797869E-6</c:v>
                </c:pt>
                <c:pt idx="169">
                  <c:v>2.1144059523114977E-6</c:v>
                </c:pt>
                <c:pt idx="170">
                  <c:v>0</c:v>
                </c:pt>
                <c:pt idx="171">
                  <c:v>1.1272436802209861E-6</c:v>
                </c:pt>
                <c:pt idx="172">
                  <c:v>9.4032295143045278E-7</c:v>
                </c:pt>
                <c:pt idx="173">
                  <c:v>0</c:v>
                </c:pt>
                <c:pt idx="174">
                  <c:v>3.3898741669211513E-6</c:v>
                </c:pt>
                <c:pt idx="175">
                  <c:v>6.7836449011765935E-6</c:v>
                </c:pt>
                <c:pt idx="176">
                  <c:v>6.8396151015460611E-6</c:v>
                </c:pt>
                <c:pt idx="177">
                  <c:v>6.580933172165193E-6</c:v>
                </c:pt>
                <c:pt idx="178">
                  <c:v>7.7151840516899703E-6</c:v>
                </c:pt>
                <c:pt idx="179">
                  <c:v>3.2277899524735323E-6</c:v>
                </c:pt>
                <c:pt idx="180">
                  <c:v>5.3475074468467553E-6</c:v>
                </c:pt>
                <c:pt idx="181">
                  <c:v>4.4369862092874519E-6</c:v>
                </c:pt>
                <c:pt idx="182">
                  <c:v>4.4407995186657205E-6</c:v>
                </c:pt>
                <c:pt idx="183">
                  <c:v>6.6612007564681505E-6</c:v>
                </c:pt>
                <c:pt idx="184">
                  <c:v>6.5665232929423944E-6</c:v>
                </c:pt>
                <c:pt idx="185">
                  <c:v>4.4446175591528238E-6</c:v>
                </c:pt>
                <c:pt idx="186">
                  <c:v>3.2379250448899624E-6</c:v>
                </c:pt>
                <c:pt idx="187">
                  <c:v>4.2546982120583783E-6</c:v>
                </c:pt>
                <c:pt idx="188">
                  <c:v>2.1273570792590434E-6</c:v>
                </c:pt>
                <c:pt idx="189">
                  <c:v>2.0298169719590343E-6</c:v>
                </c:pt>
                <c:pt idx="190">
                  <c:v>2.3238214802212586E-6</c:v>
                </c:pt>
                <c:pt idx="191">
                  <c:v>2.2274574502911852E-6</c:v>
                </c:pt>
                <c:pt idx="192">
                  <c:v>3.3404678259763059E-6</c:v>
                </c:pt>
                <c:pt idx="193">
                  <c:v>4.4549154954953757E-6</c:v>
                </c:pt>
                <c:pt idx="194">
                  <c:v>3.2443656688463462E-6</c:v>
                </c:pt>
                <c:pt idx="195">
                  <c:v>9.7967654111297399E-8</c:v>
                </c:pt>
                <c:pt idx="196">
                  <c:v>4.4606700302540856E-6</c:v>
                </c:pt>
                <c:pt idx="197">
                  <c:v>1.2131915160173981E-6</c:v>
                </c:pt>
                <c:pt idx="198">
                  <c:v>2.2306314511222393E-6</c:v>
                </c:pt>
                <c:pt idx="199">
                  <c:v>6.5959197273213286E-6</c:v>
                </c:pt>
                <c:pt idx="200">
                  <c:v>0</c:v>
                </c:pt>
                <c:pt idx="201">
                  <c:v>2.1330308447176154E-6</c:v>
                </c:pt>
                <c:pt idx="202">
                  <c:v>0</c:v>
                </c:pt>
                <c:pt idx="203">
                  <c:v>-2.1346562284618753E-6</c:v>
                </c:pt>
                <c:pt idx="204">
                  <c:v>1.1163682320536343E-6</c:v>
                </c:pt>
                <c:pt idx="205">
                  <c:v>3.2518534644365747E-6</c:v>
                </c:pt>
                <c:pt idx="206">
                  <c:v>4.269328529122882E-6</c:v>
                </c:pt>
                <c:pt idx="207">
                  <c:v>5.3890998265704375E-6</c:v>
                </c:pt>
                <c:pt idx="208">
                  <c:v>3.4511476913623486E-6</c:v>
                </c:pt>
                <c:pt idx="209">
                  <c:v>2.2358074848505294E-6</c:v>
                </c:pt>
                <c:pt idx="210">
                  <c:v>2.1371289699145832E-6</c:v>
                </c:pt>
                <c:pt idx="211">
                  <c:v>3.2259414898272377E-6</c:v>
                </c:pt>
                <c:pt idx="212">
                  <c:v>5.2458127072252102E-6</c:v>
                </c:pt>
                <c:pt idx="213">
                  <c:v>2.1175829205875407E-6</c:v>
                </c:pt>
                <c:pt idx="214">
                  <c:v>4.5307717676842583E-6</c:v>
                </c:pt>
                <c:pt idx="215">
                  <c:v>1.1088365383176556E-6</c:v>
                </c:pt>
                <c:pt idx="216">
                  <c:v>-2.140390456906177E-6</c:v>
                </c:pt>
                <c:pt idx="217">
                  <c:v>2.3386422206317381E-6</c:v>
                </c:pt>
                <c:pt idx="218">
                  <c:v>1.0211327910847345E-6</c:v>
                </c:pt>
                <c:pt idx="219">
                  <c:v>1.2198325730439229E-6</c:v>
                </c:pt>
                <c:pt idx="220">
                  <c:v>4.2824299023658337E-6</c:v>
                </c:pt>
                <c:pt idx="221">
                  <c:v>3.0648948475609011E-6</c:v>
                </c:pt>
                <c:pt idx="222">
                  <c:v>3.1653217385963013E-6</c:v>
                </c:pt>
                <c:pt idx="223">
                  <c:v>1.9443374365157906E-6</c:v>
                </c:pt>
                <c:pt idx="224">
                  <c:v>1.1212253936232503E-6</c:v>
                </c:pt>
                <c:pt idx="225">
                  <c:v>1.9850420151290603E-7</c:v>
                </c:pt>
                <c:pt idx="226">
                  <c:v>1.1220436986969524E-6</c:v>
                </c:pt>
                <c:pt idx="227">
                  <c:v>3.3661313977362323E-6</c:v>
                </c:pt>
                <c:pt idx="228">
                  <c:v>3.2670365682130414E-6</c:v>
                </c:pt>
                <c:pt idx="229">
                  <c:v>1.0222998555253778E-6</c:v>
                </c:pt>
                <c:pt idx="230">
                  <c:v>-9.2324027192059096E-7</c:v>
                </c:pt>
                <c:pt idx="231">
                  <c:v>1.0236340158120694E-6</c:v>
                </c:pt>
                <c:pt idx="232">
                  <c:v>0</c:v>
                </c:pt>
                <c:pt idx="233">
                  <c:v>2.0460984869530298E-6</c:v>
                </c:pt>
                <c:pt idx="234">
                  <c:v>3.1687809258884637E-6</c:v>
                </c:pt>
                <c:pt idx="235">
                  <c:v>1.9907234575455874E-7</c:v>
                </c:pt>
                <c:pt idx="236">
                  <c:v>1.0236340158120694E-6</c:v>
                </c:pt>
                <c:pt idx="237">
                  <c:v>3.3700433206473906E-6</c:v>
                </c:pt>
                <c:pt idx="238">
                  <c:v>1.1234975593321659E-6</c:v>
                </c:pt>
                <c:pt idx="239">
                  <c:v>2.0481081053358452E-6</c:v>
                </c:pt>
                <c:pt idx="240">
                  <c:v>3.3714986374722169E-6</c:v>
                </c:pt>
                <c:pt idx="241">
                  <c:v>3.3744119948464522E-6</c:v>
                </c:pt>
                <c:pt idx="242">
                  <c:v>9.9843745878791672E-8</c:v>
                </c:pt>
                <c:pt idx="243">
                  <c:v>2.2491220836451426E-6</c:v>
                </c:pt>
                <c:pt idx="244">
                  <c:v>-2.1486224569033973E-6</c:v>
                </c:pt>
                <c:pt idx="245">
                  <c:v>-2.2500938084646419E-6</c:v>
                </c:pt>
                <c:pt idx="246">
                  <c:v>-9.9843745878791672E-8</c:v>
                </c:pt>
                <c:pt idx="247">
                  <c:v>9.9978882869278461E-8</c:v>
                </c:pt>
                <c:pt idx="248">
                  <c:v>4.3987162653680324E-6</c:v>
                </c:pt>
                <c:pt idx="249">
                  <c:v>2.2278156519451882E-6</c:v>
                </c:pt>
                <c:pt idx="250">
                  <c:v>3.2410161922442808E-6</c:v>
                </c:pt>
                <c:pt idx="251">
                  <c:v>9.1633423980237443E-7</c:v>
                </c:pt>
                <c:pt idx="252">
                  <c:v>1.0156558753531789E-6</c:v>
                </c:pt>
                <c:pt idx="253">
                  <c:v>2.1306186292551607E-6</c:v>
                </c:pt>
                <c:pt idx="254">
                  <c:v>3.1774165581477454E-6</c:v>
                </c:pt>
                <c:pt idx="255">
                  <c:v>1.2255896745883025E-6</c:v>
                </c:pt>
                <c:pt idx="256">
                  <c:v>3.2796986703997917E-6</c:v>
                </c:pt>
                <c:pt idx="257">
                  <c:v>-1.1261123814410056E-6</c:v>
                </c:pt>
                <c:pt idx="258">
                  <c:v>3.2808741122725205E-6</c:v>
                </c:pt>
                <c:pt idx="259">
                  <c:v>4.3071578926556808E-6</c:v>
                </c:pt>
                <c:pt idx="260">
                  <c:v>1.0274896547124435E-6</c:v>
                </c:pt>
                <c:pt idx="261">
                  <c:v>5.3351809060009395E-6</c:v>
                </c:pt>
                <c:pt idx="262">
                  <c:v>1.1277599381975833E-6</c:v>
                </c:pt>
                <c:pt idx="263">
                  <c:v>1.1279106142281233E-6</c:v>
                </c:pt>
                <c:pt idx="264">
                  <c:v>2.2560076586697385E-6</c:v>
                </c:pt>
                <c:pt idx="265">
                  <c:v>3.2858527990076205E-6</c:v>
                </c:pt>
                <c:pt idx="266">
                  <c:v>2.3573692779943531E-6</c:v>
                </c:pt>
                <c:pt idx="267">
                  <c:v>3.3866604759191802E-6</c:v>
                </c:pt>
                <c:pt idx="268">
                  <c:v>2.2579600070915584E-6</c:v>
                </c:pt>
                <c:pt idx="269">
                  <c:v>-9.2910191371253924E-7</c:v>
                </c:pt>
                <c:pt idx="270">
                  <c:v>-1.0038575000814748E-7</c:v>
                </c:pt>
                <c:pt idx="271">
                  <c:v>1.0291761106417951E-6</c:v>
                </c:pt>
                <c:pt idx="272">
                  <c:v>2.1593929370744586E-6</c:v>
                </c:pt>
                <c:pt idx="273">
                  <c:v>2.1371944333939966E-6</c:v>
                </c:pt>
                <c:pt idx="274">
                  <c:v>2.236571382672E-6</c:v>
                </c:pt>
                <c:pt idx="275">
                  <c:v>-1.0189862481601919E-6</c:v>
                </c:pt>
                <c:pt idx="276">
                  <c:v>0</c:v>
                </c:pt>
                <c:pt idx="277">
                  <c:v>2.2382086198945782E-6</c:v>
                </c:pt>
                <c:pt idx="278">
                  <c:v>2.1602199873227457E-6</c:v>
                </c:pt>
                <c:pt idx="279">
                  <c:v>4.3204255393192168E-6</c:v>
                </c:pt>
                <c:pt idx="280">
                  <c:v>3.3930886302591135E-6</c:v>
                </c:pt>
                <c:pt idx="281">
                  <c:v>3.3945580316552278E-6</c:v>
                </c:pt>
                <c:pt idx="282">
                  <c:v>2.2625486830896174E-6</c:v>
                </c:pt>
                <c:pt idx="283">
                  <c:v>1.2324952469777727E-6</c:v>
                </c:pt>
                <c:pt idx="284">
                  <c:v>2.264509110671002E-6</c:v>
                </c:pt>
                <c:pt idx="285">
                  <c:v>1.0315384539494321E-6</c:v>
                </c:pt>
                <c:pt idx="286">
                  <c:v>2.264509110671002E-6</c:v>
                </c:pt>
                <c:pt idx="287">
                  <c:v>3.1954105514719949E-6</c:v>
                </c:pt>
                <c:pt idx="288">
                  <c:v>1.0318774460438292E-6</c:v>
                </c:pt>
                <c:pt idx="289">
                  <c:v>1.1328387541997845E-6</c:v>
                </c:pt>
                <c:pt idx="290">
                  <c:v>2.2664719929632614E-6</c:v>
                </c:pt>
                <c:pt idx="291">
                  <c:v>0</c:v>
                </c:pt>
                <c:pt idx="292">
                  <c:v>1.0111303657134318E-7</c:v>
                </c:pt>
                <c:pt idx="293">
                  <c:v>2.1660521764288448E-6</c:v>
                </c:pt>
                <c:pt idx="294">
                  <c:v>0</c:v>
                </c:pt>
                <c:pt idx="295">
                  <c:v>1.1333296609428182E-6</c:v>
                </c:pt>
                <c:pt idx="296">
                  <c:v>4.2326681349724844E-6</c:v>
                </c:pt>
                <c:pt idx="297">
                  <c:v>2.167728995114974E-6</c:v>
                </c:pt>
                <c:pt idx="298">
                  <c:v>3.099186624624387E-6</c:v>
                </c:pt>
                <c:pt idx="299">
                  <c:v>6.6069047489203437E-6</c:v>
                </c:pt>
                <c:pt idx="300">
                  <c:v>1.0108359729255081E-7</c:v>
                </c:pt>
                <c:pt idx="301">
                  <c:v>3.406453238319344E-6</c:v>
                </c:pt>
                <c:pt idx="302">
                  <c:v>4.542922880662612E-6</c:v>
                </c:pt>
                <c:pt idx="303">
                  <c:v>2.1719068024606023E-6</c:v>
                </c:pt>
                <c:pt idx="304">
                  <c:v>4.3978606766040124E-6</c:v>
                </c:pt>
                <c:pt idx="305">
                  <c:v>3.2764460221865374E-6</c:v>
                </c:pt>
                <c:pt idx="306">
                  <c:v>4.3041245112726621E-6</c:v>
                </c:pt>
                <c:pt idx="307">
                  <c:v>2.0135715360867183E-7</c:v>
                </c:pt>
                <c:pt idx="308">
                  <c:v>5.431483649597463E-6</c:v>
                </c:pt>
                <c:pt idx="309">
                  <c:v>3.4148740370920685E-6</c:v>
                </c:pt>
                <c:pt idx="310">
                  <c:v>1.2404491207718167E-6</c:v>
                </c:pt>
                <c:pt idx="311">
                  <c:v>4.2469906008313425E-6</c:v>
                </c:pt>
                <c:pt idx="312">
                  <c:v>2.2787490718612107E-6</c:v>
                </c:pt>
                <c:pt idx="313">
                  <c:v>-1.1387854883349055E-6</c:v>
                </c:pt>
                <c:pt idx="314">
                  <c:v>2.1769326807974415E-6</c:v>
                </c:pt>
                <c:pt idx="315">
                  <c:v>4.4573703653150207E-6</c:v>
                </c:pt>
                <c:pt idx="316">
                  <c:v>1.0381620740396188E-6</c:v>
                </c:pt>
                <c:pt idx="317">
                  <c:v>6.6352942364378352E-6</c:v>
                </c:pt>
                <c:pt idx="318">
                  <c:v>5.500726548336443E-6</c:v>
                </c:pt>
                <c:pt idx="319">
                  <c:v>3.4243522300858615E-6</c:v>
                </c:pt>
                <c:pt idx="320">
                  <c:v>7.788538151807253E-6</c:v>
                </c:pt>
                <c:pt idx="321">
                  <c:v>4.3639942134643428E-6</c:v>
                </c:pt>
                <c:pt idx="322">
                  <c:v>3.3259736775104243E-6</c:v>
                </c:pt>
                <c:pt idx="323">
                  <c:v>3.3261129052375473E-6</c:v>
                </c:pt>
                <c:pt idx="324">
                  <c:v>2.1853798586923896E-6</c:v>
                </c:pt>
                <c:pt idx="325">
                  <c:v>3.4308816877304293E-6</c:v>
                </c:pt>
                <c:pt idx="326">
                  <c:v>3.3298484835886376E-6</c:v>
                </c:pt>
                <c:pt idx="327">
                  <c:v>5.4153824453662194E-6</c:v>
                </c:pt>
                <c:pt idx="328">
                  <c:v>5.5220096461761103E-6</c:v>
                </c:pt>
                <c:pt idx="329">
                  <c:v>6.6689422254639987E-6</c:v>
                </c:pt>
                <c:pt idx="330">
                  <c:v>1.0012858334880211E-5</c:v>
                </c:pt>
                <c:pt idx="331">
                  <c:v>7.9278838042640219E-6</c:v>
                </c:pt>
                <c:pt idx="332">
                  <c:v>4.5896104651288534E-6</c:v>
                </c:pt>
                <c:pt idx="333">
                  <c:v>5.6381115434611742E-6</c:v>
                </c:pt>
                <c:pt idx="334">
                  <c:v>3.3454118268572186E-6</c:v>
                </c:pt>
                <c:pt idx="335">
                  <c:v>3.2424661927654747E-6</c:v>
                </c:pt>
                <c:pt idx="336">
                  <c:v>7.8436643092760853E-6</c:v>
                </c:pt>
                <c:pt idx="337">
                  <c:v>6.5943293889048192E-6</c:v>
                </c:pt>
                <c:pt idx="338">
                  <c:v>5.653216162945234E-6</c:v>
                </c:pt>
                <c:pt idx="339">
                  <c:v>6.7025509339679916E-6</c:v>
                </c:pt>
                <c:pt idx="340">
                  <c:v>5.4532555975095408E-6</c:v>
                </c:pt>
                <c:pt idx="341">
                  <c:v>5.6061345195540484E-6</c:v>
                </c:pt>
                <c:pt idx="342">
                  <c:v>9.9797980197272297E-6</c:v>
                </c:pt>
                <c:pt idx="343">
                  <c:v>8.9408527018828943E-6</c:v>
                </c:pt>
                <c:pt idx="344">
                  <c:v>7.9047365995769923E-6</c:v>
                </c:pt>
                <c:pt idx="345">
                  <c:v>8.8488430968269315E-6</c:v>
                </c:pt>
                <c:pt idx="346">
                  <c:v>8.9546768138693256E-6</c:v>
                </c:pt>
                <c:pt idx="347">
                  <c:v>8.9546768138693256E-6</c:v>
                </c:pt>
                <c:pt idx="348">
                  <c:v>1.0119123647277536E-5</c:v>
                </c:pt>
                <c:pt idx="349">
                  <c:v>1.4674033481774099E-5</c:v>
                </c:pt>
                <c:pt idx="350">
                  <c:v>8.0281618974908935E-6</c:v>
                </c:pt>
                <c:pt idx="351">
                  <c:v>1.3536657575999866E-5</c:v>
                </c:pt>
                <c:pt idx="352">
                  <c:v>1.1320243584863619E-5</c:v>
                </c:pt>
                <c:pt idx="353">
                  <c:v>1.2410353146219425E-5</c:v>
                </c:pt>
                <c:pt idx="354">
                  <c:v>1.3574531216943324E-5</c:v>
                </c:pt>
                <c:pt idx="355">
                  <c:v>1.4771715633751251E-5</c:v>
                </c:pt>
                <c:pt idx="356">
                  <c:v>1.6905643240727767E-5</c:v>
                </c:pt>
                <c:pt idx="357">
                  <c:v>1.2463772045830955E-5</c:v>
                </c:pt>
                <c:pt idx="358">
                  <c:v>1.8022406139663904E-5</c:v>
                </c:pt>
                <c:pt idx="359">
                  <c:v>1.4635905017651449E-5</c:v>
                </c:pt>
                <c:pt idx="360">
                  <c:v>1.3786690668936583E-5</c:v>
                </c:pt>
                <c:pt idx="361">
                  <c:v>1.7024917879209235E-5</c:v>
                </c:pt>
                <c:pt idx="362">
                  <c:v>1.5875529487214849E-5</c:v>
                </c:pt>
                <c:pt idx="363">
                  <c:v>1.7183973939112215E-5</c:v>
                </c:pt>
                <c:pt idx="364">
                  <c:v>2.1616055197145602E-5</c:v>
                </c:pt>
                <c:pt idx="365">
                  <c:v>2.0583579819616374E-5</c:v>
                </c:pt>
                <c:pt idx="366">
                  <c:v>1.8159874553656124E-5</c:v>
                </c:pt>
                <c:pt idx="367">
                  <c:v>1.700895872168719E-5</c:v>
                </c:pt>
                <c:pt idx="368">
                  <c:v>1.9301538649272261E-5</c:v>
                </c:pt>
                <c:pt idx="369">
                  <c:v>1.9551347786931771E-5</c:v>
                </c:pt>
                <c:pt idx="370">
                  <c:v>2.1727013889855744E-5</c:v>
                </c:pt>
                <c:pt idx="371">
                  <c:v>2.2077772916970832E-5</c:v>
                </c:pt>
                <c:pt idx="372">
                  <c:v>2.2031455356804658E-5</c:v>
                </c:pt>
                <c:pt idx="373">
                  <c:v>2.1967527328737857E-5</c:v>
                </c:pt>
                <c:pt idx="374">
                  <c:v>2.3317431120276632E-5</c:v>
                </c:pt>
                <c:pt idx="375">
                  <c:v>2.7972377225720173E-5</c:v>
                </c:pt>
                <c:pt idx="376">
                  <c:v>2.5620645749552269E-5</c:v>
                </c:pt>
                <c:pt idx="377">
                  <c:v>2.5779962767716928E-5</c:v>
                </c:pt>
                <c:pt idx="378">
                  <c:v>2.6832670558556469E-5</c:v>
                </c:pt>
                <c:pt idx="379">
                  <c:v>2.2130031201474984E-5</c:v>
                </c:pt>
                <c:pt idx="380">
                  <c:v>2.4838657722280365E-5</c:v>
                </c:pt>
                <c:pt idx="381">
                  <c:v>2.5896704680492568E-5</c:v>
                </c:pt>
                <c:pt idx="382">
                  <c:v>2.2598087032611474E-5</c:v>
                </c:pt>
                <c:pt idx="383">
                  <c:v>3.0808031326363704E-5</c:v>
                </c:pt>
                <c:pt idx="384">
                  <c:v>2.8313222704587937E-5</c:v>
                </c:pt>
                <c:pt idx="385">
                  <c:v>3.064000684905981E-5</c:v>
                </c:pt>
                <c:pt idx="386">
                  <c:v>3.2027323475808439E-5</c:v>
                </c:pt>
                <c:pt idx="387">
                  <c:v>3.3292054171476542E-5</c:v>
                </c:pt>
                <c:pt idx="388">
                  <c:v>3.3578845917047221E-5</c:v>
                </c:pt>
                <c:pt idx="389">
                  <c:v>3.140005868432444E-5</c:v>
                </c:pt>
                <c:pt idx="390">
                  <c:v>3.4775019784756331E-5</c:v>
                </c:pt>
                <c:pt idx="391">
                  <c:v>2.8783101838671497E-5</c:v>
                </c:pt>
                <c:pt idx="392">
                  <c:v>3.829880748921184E-5</c:v>
                </c:pt>
                <c:pt idx="393">
                  <c:v>3.4846431058406612E-5</c:v>
                </c:pt>
                <c:pt idx="394">
                  <c:v>3.4944030506185512E-5</c:v>
                </c:pt>
                <c:pt idx="395">
                  <c:v>3.9745102211742135E-5</c:v>
                </c:pt>
                <c:pt idx="396">
                  <c:v>3.1840172892653238E-5</c:v>
                </c:pt>
                <c:pt idx="397">
                  <c:v>3.7949463553044235E-5</c:v>
                </c:pt>
                <c:pt idx="398">
                  <c:v>4.1804804575495957E-5</c:v>
                </c:pt>
                <c:pt idx="399">
                  <c:v>3.7143587297419111E-5</c:v>
                </c:pt>
                <c:pt idx="400">
                  <c:v>4.0782388976956558E-5</c:v>
                </c:pt>
                <c:pt idx="401">
                  <c:v>4.1026977797004074E-5</c:v>
                </c:pt>
                <c:pt idx="402">
                  <c:v>4.0114025302095992E-5</c:v>
                </c:pt>
                <c:pt idx="403">
                  <c:v>4.2490611560295299E-5</c:v>
                </c:pt>
                <c:pt idx="404">
                  <c:v>4.1446919080143706E-5</c:v>
                </c:pt>
                <c:pt idx="405">
                  <c:v>4.4104162832624463E-5</c:v>
                </c:pt>
                <c:pt idx="406">
                  <c:v>4.4267542112820314E-5</c:v>
                </c:pt>
                <c:pt idx="407">
                  <c:v>4.7065873614485804E-5</c:v>
                </c:pt>
                <c:pt idx="408">
                  <c:v>4.8553220819165336E-5</c:v>
                </c:pt>
                <c:pt idx="409">
                  <c:v>5.1203138417695861E-5</c:v>
                </c:pt>
                <c:pt idx="410">
                  <c:v>5.2624475531403191E-5</c:v>
                </c:pt>
                <c:pt idx="411">
                  <c:v>4.9136490977742639E-5</c:v>
                </c:pt>
                <c:pt idx="412">
                  <c:v>5.3039695121350818E-5</c:v>
                </c:pt>
                <c:pt idx="413">
                  <c:v>5.3532339482702564E-5</c:v>
                </c:pt>
                <c:pt idx="414">
                  <c:v>5.5007614862130479E-5</c:v>
                </c:pt>
                <c:pt idx="415">
                  <c:v>5.7568602233049137E-5</c:v>
                </c:pt>
                <c:pt idx="416">
                  <c:v>5.7971892392900716E-5</c:v>
                </c:pt>
                <c:pt idx="417">
                  <c:v>6.2194658668780509E-5</c:v>
                </c:pt>
                <c:pt idx="418">
                  <c:v>5.9217996215737371E-5</c:v>
                </c:pt>
                <c:pt idx="419">
                  <c:v>6.0825933675348673E-5</c:v>
                </c:pt>
                <c:pt idx="420">
                  <c:v>6.5196775094873447E-5</c:v>
                </c:pt>
                <c:pt idx="421">
                  <c:v>5.743796683373708E-5</c:v>
                </c:pt>
                <c:pt idx="422">
                  <c:v>6.3161778344475474E-5</c:v>
                </c:pt>
                <c:pt idx="423">
                  <c:v>6.8344342741413262E-5</c:v>
                </c:pt>
                <c:pt idx="424">
                  <c:v>6.8780526554505038E-5</c:v>
                </c:pt>
                <c:pt idx="425">
                  <c:v>7.3139498893887213E-5</c:v>
                </c:pt>
                <c:pt idx="426">
                  <c:v>7.4881347883780746E-5</c:v>
                </c:pt>
                <c:pt idx="427">
                  <c:v>7.2614181659667106E-5</c:v>
                </c:pt>
                <c:pt idx="428">
                  <c:v>6.8796341587180725E-5</c:v>
                </c:pt>
                <c:pt idx="429">
                  <c:v>7.2219180992202434E-5</c:v>
                </c:pt>
                <c:pt idx="430">
                  <c:v>7.5386819925102991E-5</c:v>
                </c:pt>
                <c:pt idx="431">
                  <c:v>7.8495966843275078E-5</c:v>
                </c:pt>
                <c:pt idx="432">
                  <c:v>8.0287039932130965E-5</c:v>
                </c:pt>
                <c:pt idx="433">
                  <c:v>7.92658580611228E-5</c:v>
                </c:pt>
                <c:pt idx="434">
                  <c:v>7.7017632881960622E-5</c:v>
                </c:pt>
                <c:pt idx="435">
                  <c:v>7.7335540511873734E-5</c:v>
                </c:pt>
                <c:pt idx="436">
                  <c:v>8.2269175569841266E-5</c:v>
                </c:pt>
                <c:pt idx="437">
                  <c:v>8.5595031513851095E-5</c:v>
                </c:pt>
                <c:pt idx="438">
                  <c:v>8.4808215199735451E-5</c:v>
                </c:pt>
                <c:pt idx="439">
                  <c:v>8.5294957741107748E-5</c:v>
                </c:pt>
                <c:pt idx="440">
                  <c:v>9.1971764170006981E-5</c:v>
                </c:pt>
                <c:pt idx="441">
                  <c:v>8.8060556590816765E-5</c:v>
                </c:pt>
                <c:pt idx="442">
                  <c:v>8.9926273035245786E-5</c:v>
                </c:pt>
                <c:pt idx="443">
                  <c:v>9.515191710248629E-5</c:v>
                </c:pt>
                <c:pt idx="444">
                  <c:v>8.6646638964848056E-5</c:v>
                </c:pt>
                <c:pt idx="445">
                  <c:v>9.6526923932882774E-5</c:v>
                </c:pt>
                <c:pt idx="446">
                  <c:v>1.0346698384791519E-4</c:v>
                </c:pt>
                <c:pt idx="447">
                  <c:v>1.0587559726537932E-4</c:v>
                </c:pt>
                <c:pt idx="448">
                  <c:v>1.0655002611767008E-4</c:v>
                </c:pt>
                <c:pt idx="449">
                  <c:v>1.0586866808063325E-4</c:v>
                </c:pt>
                <c:pt idx="450">
                  <c:v>1.0153902847129693E-4</c:v>
                </c:pt>
                <c:pt idx="451">
                  <c:v>9.9173255239135553E-5</c:v>
                </c:pt>
                <c:pt idx="452">
                  <c:v>1.0707647677707193E-4</c:v>
                </c:pt>
                <c:pt idx="453">
                  <c:v>1.0951193108136601E-4</c:v>
                </c:pt>
                <c:pt idx="454">
                  <c:v>1.1545796863610687E-4</c:v>
                </c:pt>
                <c:pt idx="455">
                  <c:v>1.1614373181901607E-4</c:v>
                </c:pt>
                <c:pt idx="456">
                  <c:v>1.1881171555931583E-4</c:v>
                </c:pt>
                <c:pt idx="457">
                  <c:v>1.2268209957495561E-4</c:v>
                </c:pt>
                <c:pt idx="458">
                  <c:v>1.2217111394909443E-4</c:v>
                </c:pt>
                <c:pt idx="459">
                  <c:v>1.2993911601762346E-4</c:v>
                </c:pt>
                <c:pt idx="460">
                  <c:v>1.223781734279461E-4</c:v>
                </c:pt>
                <c:pt idx="461">
                  <c:v>1.2361527686191489E-4</c:v>
                </c:pt>
                <c:pt idx="462">
                  <c:v>1.2996921167267818E-4</c:v>
                </c:pt>
                <c:pt idx="463">
                  <c:v>1.2927696866344202E-4</c:v>
                </c:pt>
                <c:pt idx="464">
                  <c:v>1.3388395125179311E-4</c:v>
                </c:pt>
                <c:pt idx="465">
                  <c:v>1.3499604715881303E-4</c:v>
                </c:pt>
                <c:pt idx="466">
                  <c:v>1.2871691006043575E-4</c:v>
                </c:pt>
                <c:pt idx="467">
                  <c:v>1.31927003639032E-4</c:v>
                </c:pt>
                <c:pt idx="468">
                  <c:v>1.3094444243253912E-4</c:v>
                </c:pt>
                <c:pt idx="469">
                  <c:v>1.3032299123875161E-4</c:v>
                </c:pt>
                <c:pt idx="470">
                  <c:v>1.3922044496802473E-4</c:v>
                </c:pt>
                <c:pt idx="471">
                  <c:v>1.3528136485056321E-4</c:v>
                </c:pt>
                <c:pt idx="472">
                  <c:v>1.4429291625874454E-4</c:v>
                </c:pt>
                <c:pt idx="473">
                  <c:v>1.3975396955019415E-4</c:v>
                </c:pt>
                <c:pt idx="474">
                  <c:v>1.3514525422561423E-4</c:v>
                </c:pt>
                <c:pt idx="475">
                  <c:v>1.4432807773627073E-4</c:v>
                </c:pt>
                <c:pt idx="476">
                  <c:v>1.4093494092439984E-4</c:v>
                </c:pt>
                <c:pt idx="477">
                  <c:v>1.4814078477999541E-4</c:v>
                </c:pt>
                <c:pt idx="478">
                  <c:v>1.4943884887750797E-4</c:v>
                </c:pt>
                <c:pt idx="479">
                  <c:v>1.4277997485581562E-4</c:v>
                </c:pt>
                <c:pt idx="480">
                  <c:v>1.4416554631369277E-4</c:v>
                </c:pt>
                <c:pt idx="481">
                  <c:v>1.3892081538352657E-4</c:v>
                </c:pt>
                <c:pt idx="482">
                  <c:v>1.4447145910384429E-4</c:v>
                </c:pt>
                <c:pt idx="483">
                  <c:v>1.4551734234171225E-4</c:v>
                </c:pt>
                <c:pt idx="484">
                  <c:v>1.4256126080587587E-4</c:v>
                </c:pt>
                <c:pt idx="485">
                  <c:v>1.4812624805462539E-4</c:v>
                </c:pt>
                <c:pt idx="486">
                  <c:v>1.454039566523515E-4</c:v>
                </c:pt>
                <c:pt idx="487">
                  <c:v>1.4209819957802241E-4</c:v>
                </c:pt>
                <c:pt idx="488">
                  <c:v>1.4324460460280697E-4</c:v>
                </c:pt>
                <c:pt idx="489">
                  <c:v>1.4927141646743153E-4</c:v>
                </c:pt>
                <c:pt idx="490">
                  <c:v>1.4364447364348281E-4</c:v>
                </c:pt>
                <c:pt idx="491">
                  <c:v>1.472127440788053E-4</c:v>
                </c:pt>
                <c:pt idx="492">
                  <c:v>1.4922103681446112E-4</c:v>
                </c:pt>
                <c:pt idx="493">
                  <c:v>1.3643835757809548E-4</c:v>
                </c:pt>
                <c:pt idx="494">
                  <c:v>1.421080121648073E-4</c:v>
                </c:pt>
                <c:pt idx="495">
                  <c:v>1.3638996591660107E-4</c:v>
                </c:pt>
                <c:pt idx="496">
                  <c:v>1.3983891552885475E-4</c:v>
                </c:pt>
                <c:pt idx="497">
                  <c:v>1.4011720208581115E-4</c:v>
                </c:pt>
                <c:pt idx="498">
                  <c:v>1.3379308273905446E-4</c:v>
                </c:pt>
                <c:pt idx="499">
                  <c:v>1.3720126969885471E-4</c:v>
                </c:pt>
                <c:pt idx="500">
                  <c:v>1.3094546805123342E-4</c:v>
                </c:pt>
                <c:pt idx="501">
                  <c:v>1.3184007318681543E-4</c:v>
                </c:pt>
                <c:pt idx="502">
                  <c:v>1.3045394403730215E-4</c:v>
                </c:pt>
                <c:pt idx="503">
                  <c:v>1.2876783037882769E-4</c:v>
                </c:pt>
                <c:pt idx="504">
                  <c:v>1.2213060401369602E-4</c:v>
                </c:pt>
                <c:pt idx="505">
                  <c:v>1.1514141995303106E-4</c:v>
                </c:pt>
                <c:pt idx="506">
                  <c:v>1.1571957466561931E-4</c:v>
                </c:pt>
                <c:pt idx="507">
                  <c:v>1.1403081812008573E-4</c:v>
                </c:pt>
                <c:pt idx="508">
                  <c:v>1.1229010971032571E-4</c:v>
                </c:pt>
                <c:pt idx="509">
                  <c:v>1.2341505851819272E-4</c:v>
                </c:pt>
                <c:pt idx="510">
                  <c:v>1.1379265696122148E-4</c:v>
                </c:pt>
                <c:pt idx="511">
                  <c:v>1.0921215788144321E-4</c:v>
                </c:pt>
                <c:pt idx="512">
                  <c:v>1.0330349029787788E-4</c:v>
                </c:pt>
                <c:pt idx="513">
                  <c:v>8.7834988903653341E-5</c:v>
                </c:pt>
                <c:pt idx="514">
                  <c:v>9.0903457845778034E-5</c:v>
                </c:pt>
                <c:pt idx="515">
                  <c:v>9.1347597209270648E-5</c:v>
                </c:pt>
                <c:pt idx="516">
                  <c:v>8.9005857957418738E-5</c:v>
                </c:pt>
                <c:pt idx="517">
                  <c:v>9.0487112949071485E-5</c:v>
                </c:pt>
                <c:pt idx="518">
                  <c:v>8.5308225166324107E-5</c:v>
                </c:pt>
                <c:pt idx="519">
                  <c:v>7.2003693980069545E-5</c:v>
                </c:pt>
                <c:pt idx="520">
                  <c:v>7.5065181091744763E-5</c:v>
                </c:pt>
                <c:pt idx="521">
                  <c:v>6.6891516930855997E-5</c:v>
                </c:pt>
                <c:pt idx="522">
                  <c:v>6.4503943386831167E-5</c:v>
                </c:pt>
                <c:pt idx="523">
                  <c:v>7.3052190901384887E-5</c:v>
                </c:pt>
                <c:pt idx="524">
                  <c:v>5.6346206830779702E-5</c:v>
                </c:pt>
                <c:pt idx="525">
                  <c:v>4.5209288195773304E-5</c:v>
                </c:pt>
                <c:pt idx="526">
                  <c:v>5.6690834044324037E-5</c:v>
                </c:pt>
                <c:pt idx="527">
                  <c:v>3.406155969371108E-5</c:v>
                </c:pt>
                <c:pt idx="528">
                  <c:v>3.701446754743269E-5</c:v>
                </c:pt>
                <c:pt idx="529">
                  <c:v>5.1112299488158598E-5</c:v>
                </c:pt>
                <c:pt idx="530">
                  <c:v>2.5456864716316731E-5</c:v>
                </c:pt>
                <c:pt idx="531">
                  <c:v>3.4225744351785712E-5</c:v>
                </c:pt>
                <c:pt idx="532">
                  <c:v>3.447579354240898E-5</c:v>
                </c:pt>
                <c:pt idx="533">
                  <c:v>3.1738143008002203E-5</c:v>
                </c:pt>
                <c:pt idx="534">
                  <c:v>2.8820737345240954E-5</c:v>
                </c:pt>
                <c:pt idx="535">
                  <c:v>2.2994179885899061E-5</c:v>
                </c:pt>
                <c:pt idx="536">
                  <c:v>1.1365608111082469E-5</c:v>
                </c:pt>
                <c:pt idx="537">
                  <c:v>8.5449152034300373E-6</c:v>
                </c:pt>
                <c:pt idx="538">
                  <c:v>5.6956769268223859E-6</c:v>
                </c:pt>
                <c:pt idx="539">
                  <c:v>5.7892717493279827E-6</c:v>
                </c:pt>
                <c:pt idx="540">
                  <c:v>8.5505300521368711E-6</c:v>
                </c:pt>
                <c:pt idx="541">
                  <c:v>1.4405342972947135E-5</c:v>
                </c:pt>
                <c:pt idx="542">
                  <c:v>1.1566935554805512E-5</c:v>
                </c:pt>
                <c:pt idx="543">
                  <c:v>1.4316961580225702E-5</c:v>
                </c:pt>
                <c:pt idx="544">
                  <c:v>1.1485255164590538E-5</c:v>
                </c:pt>
                <c:pt idx="545">
                  <c:v>-2.9492886864401794E-6</c:v>
                </c:pt>
                <c:pt idx="546">
                  <c:v>5.7178847115102493E-6</c:v>
                </c:pt>
                <c:pt idx="547">
                  <c:v>8.9265206648647817E-8</c:v>
                </c:pt>
                <c:pt idx="548">
                  <c:v>2.8600234797915327E-6</c:v>
                </c:pt>
                <c:pt idx="549">
                  <c:v>-8.8866261226394771E-8</c:v>
                </c:pt>
                <c:pt idx="550">
                  <c:v>2.8621883005097747E-6</c:v>
                </c:pt>
                <c:pt idx="551">
                  <c:v>-3.0381549476665782E-6</c:v>
                </c:pt>
                <c:pt idx="552">
                  <c:v>-2.9488897410179306E-6</c:v>
                </c:pt>
                <c:pt idx="553">
                  <c:v>2.8606366343531E-6</c:v>
                </c:pt>
                <c:pt idx="554">
                  <c:v>-8.7639001764561292E-8</c:v>
                </c:pt>
                <c:pt idx="555">
                  <c:v>5.8110780415277028E-6</c:v>
                </c:pt>
                <c:pt idx="556">
                  <c:v>5.8110780415277028E-6</c:v>
                </c:pt>
                <c:pt idx="557">
                  <c:v>8.8253106664826383E-8</c:v>
                </c:pt>
                <c:pt idx="558">
                  <c:v>-2.8628024054100381E-6</c:v>
                </c:pt>
                <c:pt idx="559">
                  <c:v>-2.9504414071745999E-6</c:v>
                </c:pt>
                <c:pt idx="560">
                  <c:v>-8.8454763170198407E-6</c:v>
                </c:pt>
                <c:pt idx="561">
                  <c:v>-1.7549394144444909E-7</c:v>
                </c:pt>
                <c:pt idx="562">
                  <c:v>2.8628024054100381E-6</c:v>
                </c:pt>
                <c:pt idx="563">
                  <c:v>-8.7240834779622849E-8</c:v>
                </c:pt>
                <c:pt idx="564">
                  <c:v>0</c:v>
                </c:pt>
                <c:pt idx="565">
                  <c:v>-2.9480937814185859E-6</c:v>
                </c:pt>
                <c:pt idx="566">
                  <c:v>-2.950043240189662E-6</c:v>
                </c:pt>
                <c:pt idx="567">
                  <c:v>-5.8358812892354494E-6</c:v>
                </c:pt>
                <c:pt idx="568">
                  <c:v>0</c:v>
                </c:pt>
                <c:pt idx="569">
                  <c:v>8.5983343375977064E-8</c:v>
                </c:pt>
                <c:pt idx="570">
                  <c:v>0</c:v>
                </c:pt>
                <c:pt idx="571">
                  <c:v>2.9169765551576463E-6</c:v>
                </c:pt>
                <c:pt idx="572">
                  <c:v>2.8597002936470201E-6</c:v>
                </c:pt>
                <c:pt idx="573">
                  <c:v>2.8612506046088447E-6</c:v>
                </c:pt>
                <c:pt idx="574">
                  <c:v>0</c:v>
                </c:pt>
                <c:pt idx="575">
                  <c:v>5.8981370216082423E-6</c:v>
                </c:pt>
                <c:pt idx="576">
                  <c:v>2.9480937814185859E-6</c:v>
                </c:pt>
                <c:pt idx="577">
                  <c:v>5.9020379400942557E-6</c:v>
                </c:pt>
                <c:pt idx="578">
                  <c:v>0</c:v>
                </c:pt>
                <c:pt idx="579">
                  <c:v>-2.950043240189662E-6</c:v>
                </c:pt>
                <c:pt idx="580">
                  <c:v>-2.9480937814185859E-6</c:v>
                </c:pt>
                <c:pt idx="581">
                  <c:v>-8.7632885447031055E-6</c:v>
                </c:pt>
                <c:pt idx="582">
                  <c:v>-5.8077940750656022E-6</c:v>
                </c:pt>
                <c:pt idx="583">
                  <c:v>-2.9480937814185859E-6</c:v>
                </c:pt>
                <c:pt idx="584">
                  <c:v>2.9480937814185859E-6</c:v>
                </c:pt>
                <c:pt idx="585">
                  <c:v>2.775022214388526E-6</c:v>
                </c:pt>
                <c:pt idx="586">
                  <c:v>1.1709832015159864E-5</c:v>
                </c:pt>
                <c:pt idx="587">
                  <c:v>2.8618653911982595E-6</c:v>
                </c:pt>
                <c:pt idx="588">
                  <c:v>-2.9480937814185859E-6</c:v>
                </c:pt>
                <c:pt idx="589">
                  <c:v>-2.8335300902953118E-6</c:v>
                </c:pt>
                <c:pt idx="590">
                  <c:v>-8.7625066549632299E-6</c:v>
                </c:pt>
                <c:pt idx="591">
                  <c:v>8.5374643782497266E-8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ED-4731-BD60-2B95D99304A5}"/>
            </c:ext>
          </c:extLst>
        </c:ser>
        <c:ser>
          <c:idx val="2"/>
          <c:order val="2"/>
          <c:tx>
            <c:v>1280 bar</c:v>
          </c:tx>
          <c:spPr>
            <a:ln w="28575">
              <a:noFill/>
            </a:ln>
          </c:spPr>
          <c:marker>
            <c:symbol val="triangle"/>
            <c:size val="4"/>
          </c:marker>
          <c:xVal>
            <c:numRef>
              <c:f>'1290 bar'!$V$9:$V$600</c:f>
              <c:numCache>
                <c:formatCode>General</c:formatCode>
                <c:ptCount val="592"/>
                <c:pt idx="0">
                  <c:v>0.63509975430327903</c:v>
                </c:pt>
                <c:pt idx="1">
                  <c:v>0.63500000000000034</c:v>
                </c:pt>
                <c:pt idx="2">
                  <c:v>0.63509975430327903</c:v>
                </c:pt>
                <c:pt idx="3">
                  <c:v>0.63509975430327903</c:v>
                </c:pt>
                <c:pt idx="4">
                  <c:v>0.63539930821675261</c:v>
                </c:pt>
                <c:pt idx="5">
                  <c:v>0.63539930821675261</c:v>
                </c:pt>
                <c:pt idx="6">
                  <c:v>0.63549925664195606</c:v>
                </c:pt>
                <c:pt idx="7">
                  <c:v>0.63549925664195606</c:v>
                </c:pt>
                <c:pt idx="8">
                  <c:v>0.63549925664195606</c:v>
                </c:pt>
                <c:pt idx="9">
                  <c:v>0.63559925368735504</c:v>
                </c:pt>
                <c:pt idx="10">
                  <c:v>0.63559925368735504</c:v>
                </c:pt>
                <c:pt idx="11">
                  <c:v>0.63549925664195606</c:v>
                </c:pt>
                <c:pt idx="12">
                  <c:v>0.63549925664195606</c:v>
                </c:pt>
                <c:pt idx="13">
                  <c:v>0.63549925664195606</c:v>
                </c:pt>
                <c:pt idx="14">
                  <c:v>0.63559925368735504</c:v>
                </c:pt>
                <c:pt idx="15">
                  <c:v>0.63559925368735504</c:v>
                </c:pt>
                <c:pt idx="16">
                  <c:v>0.63559925368735504</c:v>
                </c:pt>
                <c:pt idx="17">
                  <c:v>0.63549925664195606</c:v>
                </c:pt>
                <c:pt idx="18">
                  <c:v>0.63539930821675261</c:v>
                </c:pt>
                <c:pt idx="19">
                  <c:v>0.6351995570832818</c:v>
                </c:pt>
                <c:pt idx="20">
                  <c:v>0.63509975430327903</c:v>
                </c:pt>
                <c:pt idx="21">
                  <c:v>0.63500000000000034</c:v>
                </c:pt>
                <c:pt idx="22">
                  <c:v>0.63500000000000034</c:v>
                </c:pt>
                <c:pt idx="23">
                  <c:v>0.6352994083758231</c:v>
                </c:pt>
                <c:pt idx="24">
                  <c:v>0.6352994083758231</c:v>
                </c:pt>
                <c:pt idx="25">
                  <c:v>0.63539930821675261</c:v>
                </c:pt>
                <c:pt idx="26">
                  <c:v>0.63549925664195606</c:v>
                </c:pt>
                <c:pt idx="27">
                  <c:v>0.63559925368735504</c:v>
                </c:pt>
                <c:pt idx="28">
                  <c:v>0.63559925368735504</c:v>
                </c:pt>
                <c:pt idx="29">
                  <c:v>0.63549925664195606</c:v>
                </c:pt>
                <c:pt idx="30">
                  <c:v>0.6356992993889069</c:v>
                </c:pt>
                <c:pt idx="31">
                  <c:v>0.63579939378260353</c:v>
                </c:pt>
                <c:pt idx="32">
                  <c:v>0.63559925368735504</c:v>
                </c:pt>
                <c:pt idx="33">
                  <c:v>0.6356992993889069</c:v>
                </c:pt>
                <c:pt idx="34">
                  <c:v>0.63579939378260353</c:v>
                </c:pt>
                <c:pt idx="35">
                  <c:v>0.6356992993889069</c:v>
                </c:pt>
                <c:pt idx="36">
                  <c:v>0.6356992993889069</c:v>
                </c:pt>
                <c:pt idx="37">
                  <c:v>0.6356992993889069</c:v>
                </c:pt>
                <c:pt idx="38">
                  <c:v>0.63579939378260353</c:v>
                </c:pt>
                <c:pt idx="39">
                  <c:v>0.63579939378260353</c:v>
                </c:pt>
                <c:pt idx="40">
                  <c:v>0.6356992993889069</c:v>
                </c:pt>
                <c:pt idx="41">
                  <c:v>0.63579939378260353</c:v>
                </c:pt>
                <c:pt idx="42">
                  <c:v>0.63549925664195606</c:v>
                </c:pt>
                <c:pt idx="43">
                  <c:v>0.63539930821675261</c:v>
                </c:pt>
                <c:pt idx="44">
                  <c:v>0.6352994083758231</c:v>
                </c:pt>
                <c:pt idx="45">
                  <c:v>0.63500000000000034</c:v>
                </c:pt>
                <c:pt idx="46">
                  <c:v>0.63500000000000034</c:v>
                </c:pt>
                <c:pt idx="47">
                  <c:v>0.63500000000000034</c:v>
                </c:pt>
                <c:pt idx="48">
                  <c:v>0.63500000000000034</c:v>
                </c:pt>
                <c:pt idx="49">
                  <c:v>0.6351995570832818</c:v>
                </c:pt>
                <c:pt idx="50">
                  <c:v>0.6352994083758231</c:v>
                </c:pt>
                <c:pt idx="51">
                  <c:v>0.63539930821675261</c:v>
                </c:pt>
                <c:pt idx="52">
                  <c:v>0.63539930821675261</c:v>
                </c:pt>
                <c:pt idx="53">
                  <c:v>0.63549925664195606</c:v>
                </c:pt>
                <c:pt idx="54">
                  <c:v>0.63549925664195606</c:v>
                </c:pt>
                <c:pt idx="55">
                  <c:v>0.63549925664195606</c:v>
                </c:pt>
                <c:pt idx="56">
                  <c:v>0.63549925664195606</c:v>
                </c:pt>
                <c:pt idx="57">
                  <c:v>0.63559925368735504</c:v>
                </c:pt>
                <c:pt idx="58">
                  <c:v>0.63579939378260353</c:v>
                </c:pt>
                <c:pt idx="59">
                  <c:v>0.6356992993889069</c:v>
                </c:pt>
                <c:pt idx="60">
                  <c:v>0.63559925368735504</c:v>
                </c:pt>
                <c:pt idx="61">
                  <c:v>0.6356992993889069</c:v>
                </c:pt>
                <c:pt idx="62">
                  <c:v>0.6356992993889069</c:v>
                </c:pt>
                <c:pt idx="63">
                  <c:v>0.6356992993889069</c:v>
                </c:pt>
                <c:pt idx="64">
                  <c:v>0.6356992993889069</c:v>
                </c:pt>
                <c:pt idx="65">
                  <c:v>0.6356992993889069</c:v>
                </c:pt>
                <c:pt idx="66">
                  <c:v>0.6356992993889069</c:v>
                </c:pt>
                <c:pt idx="67">
                  <c:v>0.6356992993889069</c:v>
                </c:pt>
                <c:pt idx="68">
                  <c:v>0.63548015122564916</c:v>
                </c:pt>
                <c:pt idx="69">
                  <c:v>0.63558970182152708</c:v>
                </c:pt>
                <c:pt idx="70">
                  <c:v>0.63580894395683463</c:v>
                </c:pt>
                <c:pt idx="71">
                  <c:v>0.6356992993889069</c:v>
                </c:pt>
                <c:pt idx="72">
                  <c:v>0.63560883628752995</c:v>
                </c:pt>
                <c:pt idx="73">
                  <c:v>0.6351995570832818</c:v>
                </c:pt>
                <c:pt idx="74">
                  <c:v>0.6351995570832818</c:v>
                </c:pt>
                <c:pt idx="75">
                  <c:v>0.63520920433336103</c:v>
                </c:pt>
                <c:pt idx="76">
                  <c:v>0.63500967947434672</c:v>
                </c:pt>
                <c:pt idx="77">
                  <c:v>0.63500000000000034</c:v>
                </c:pt>
                <c:pt idx="78">
                  <c:v>0.63500967947434672</c:v>
                </c:pt>
                <c:pt idx="79">
                  <c:v>0.63530903948862616</c:v>
                </c:pt>
                <c:pt idx="80">
                  <c:v>0.6352994083758231</c:v>
                </c:pt>
                <c:pt idx="81">
                  <c:v>0.63538972396179405</c:v>
                </c:pt>
                <c:pt idx="82">
                  <c:v>0.63548968857314336</c:v>
                </c:pt>
                <c:pt idx="83">
                  <c:v>0.63538017041287143</c:v>
                </c:pt>
                <c:pt idx="84">
                  <c:v>0.63568976374292296</c:v>
                </c:pt>
                <c:pt idx="85">
                  <c:v>0.63579939378260353</c:v>
                </c:pt>
                <c:pt idx="86">
                  <c:v>0.63571846292755962</c:v>
                </c:pt>
                <c:pt idx="87">
                  <c:v>0.63530903948862616</c:v>
                </c:pt>
                <c:pt idx="88">
                  <c:v>0.63520920433336103</c:v>
                </c:pt>
                <c:pt idx="89">
                  <c:v>0.63500000000000034</c:v>
                </c:pt>
                <c:pt idx="90">
                  <c:v>0.63500967947434672</c:v>
                </c:pt>
                <c:pt idx="91">
                  <c:v>0.63479095566128796</c:v>
                </c:pt>
                <c:pt idx="92">
                  <c:v>0.63539930821675261</c:v>
                </c:pt>
                <c:pt idx="93">
                  <c:v>0.63578987437334367</c:v>
                </c:pt>
                <c:pt idx="94">
                  <c:v>0.63578987437334367</c:v>
                </c:pt>
                <c:pt idx="95">
                  <c:v>0.63589003374883579</c:v>
                </c:pt>
                <c:pt idx="96">
                  <c:v>0.63599024190548381</c:v>
                </c:pt>
                <c:pt idx="97">
                  <c:v>0.63588056137579863</c:v>
                </c:pt>
                <c:pt idx="98">
                  <c:v>0.63588056137579863</c:v>
                </c:pt>
                <c:pt idx="99">
                  <c:v>0.63588056137579863</c:v>
                </c:pt>
                <c:pt idx="100">
                  <c:v>0.63589003374883579</c:v>
                </c:pt>
                <c:pt idx="101">
                  <c:v>0.63599972879058775</c:v>
                </c:pt>
                <c:pt idx="102">
                  <c:v>0.63600924647134505</c:v>
                </c:pt>
                <c:pt idx="103">
                  <c:v>0.63610947088568925</c:v>
                </c:pt>
                <c:pt idx="104">
                  <c:v>0.63599972879058775</c:v>
                </c:pt>
                <c:pt idx="105">
                  <c:v>0.63599972879058775</c:v>
                </c:pt>
                <c:pt idx="106">
                  <c:v>0.63610947088568925</c:v>
                </c:pt>
                <c:pt idx="107">
                  <c:v>0.63630059739555545</c:v>
                </c:pt>
                <c:pt idx="108">
                  <c:v>0.6364009847000005</c:v>
                </c:pt>
                <c:pt idx="109">
                  <c:v>0.63618138124228496</c:v>
                </c:pt>
                <c:pt idx="110">
                  <c:v>0.63630059739555545</c:v>
                </c:pt>
                <c:pt idx="111">
                  <c:v>0.63609049887940905</c:v>
                </c:pt>
                <c:pt idx="112">
                  <c:v>0.63609049887940905</c:v>
                </c:pt>
                <c:pt idx="113">
                  <c:v>0.63598078581834128</c:v>
                </c:pt>
                <c:pt idx="114">
                  <c:v>0.63598078581834128</c:v>
                </c:pt>
                <c:pt idx="115">
                  <c:v>0.63587111978767685</c:v>
                </c:pt>
                <c:pt idx="116">
                  <c:v>0.63608105909511214</c:v>
                </c:pt>
                <c:pt idx="117">
                  <c:v>0.63628175229607387</c:v>
                </c:pt>
                <c:pt idx="118">
                  <c:v>0.63669306791307512</c:v>
                </c:pt>
                <c:pt idx="119">
                  <c:v>0.63669306791307512</c:v>
                </c:pt>
                <c:pt idx="120">
                  <c:v>0.63700433764508213</c:v>
                </c:pt>
                <c:pt idx="121">
                  <c:v>0.63721516950489843</c:v>
                </c:pt>
                <c:pt idx="122">
                  <c:v>0.63731598214786633</c:v>
                </c:pt>
                <c:pt idx="123">
                  <c:v>0.63720584821172555</c:v>
                </c:pt>
                <c:pt idx="124">
                  <c:v>0.6376187157578983</c:v>
                </c:pt>
                <c:pt idx="125">
                  <c:v>0.63781156275667172</c:v>
                </c:pt>
                <c:pt idx="126">
                  <c:v>0.63831768459338234</c:v>
                </c:pt>
                <c:pt idx="127">
                  <c:v>0.63892666935110365</c:v>
                </c:pt>
                <c:pt idx="128">
                  <c:v>0.63952854257862513</c:v>
                </c:pt>
                <c:pt idx="129">
                  <c:v>0.63901039076725008</c:v>
                </c:pt>
                <c:pt idx="130">
                  <c:v>0.63861289523898224</c:v>
                </c:pt>
                <c:pt idx="131">
                  <c:v>0.63831768459338234</c:v>
                </c:pt>
                <c:pt idx="132">
                  <c:v>0.63821636109224533</c:v>
                </c:pt>
                <c:pt idx="133">
                  <c:v>0.63781156275667172</c:v>
                </c:pt>
                <c:pt idx="134">
                  <c:v>0.63841905773524543</c:v>
                </c:pt>
                <c:pt idx="135">
                  <c:v>0.63861289523898224</c:v>
                </c:pt>
                <c:pt idx="136">
                  <c:v>0.63795041098056748</c:v>
                </c:pt>
                <c:pt idx="137">
                  <c:v>0.6379414708992549</c:v>
                </c:pt>
                <c:pt idx="138">
                  <c:v>0.6379414708992549</c:v>
                </c:pt>
                <c:pt idx="139">
                  <c:v>0.63802507545685894</c:v>
                </c:pt>
                <c:pt idx="140">
                  <c:v>0.6376945031703829</c:v>
                </c:pt>
                <c:pt idx="141">
                  <c:v>0.63737313096591353</c:v>
                </c:pt>
                <c:pt idx="142">
                  <c:v>0.63680638005907531</c:v>
                </c:pt>
                <c:pt idx="143">
                  <c:v>0.63637645629623363</c:v>
                </c:pt>
                <c:pt idx="144">
                  <c:v>0.63614885185886794</c:v>
                </c:pt>
                <c:pt idx="145">
                  <c:v>0.63625832270893634</c:v>
                </c:pt>
                <c:pt idx="146">
                  <c:v>0.63679773834332221</c:v>
                </c:pt>
                <c:pt idx="147">
                  <c:v>0.63799867918498643</c:v>
                </c:pt>
                <c:pt idx="148">
                  <c:v>0.63889082648508411</c:v>
                </c:pt>
                <c:pt idx="149">
                  <c:v>0.6390014624943624</c:v>
                </c:pt>
                <c:pt idx="150">
                  <c:v>0.63899256549235706</c:v>
                </c:pt>
                <c:pt idx="151">
                  <c:v>0.63910323462010576</c:v>
                </c:pt>
                <c:pt idx="152">
                  <c:v>0.63919619345590462</c:v>
                </c:pt>
                <c:pt idx="153">
                  <c:v>0.63910323462010576</c:v>
                </c:pt>
                <c:pt idx="154">
                  <c:v>0.63899256549235706</c:v>
                </c:pt>
                <c:pt idx="155">
                  <c:v>0.63920505673614014</c:v>
                </c:pt>
                <c:pt idx="156">
                  <c:v>0.63910323462010576</c:v>
                </c:pt>
                <c:pt idx="157">
                  <c:v>0.63952854257862513</c:v>
                </c:pt>
                <c:pt idx="158">
                  <c:v>0.63941771191086549</c:v>
                </c:pt>
                <c:pt idx="159">
                  <c:v>0.63963942091264991</c:v>
                </c:pt>
                <c:pt idx="160">
                  <c:v>0.63975034694253263</c:v>
                </c:pt>
                <c:pt idx="161">
                  <c:v>0.6398613206978887</c:v>
                </c:pt>
                <c:pt idx="162">
                  <c:v>0.63975034694253263</c:v>
                </c:pt>
                <c:pt idx="163">
                  <c:v>0.63975034694253263</c:v>
                </c:pt>
                <c:pt idx="164">
                  <c:v>0.6398613206978887</c:v>
                </c:pt>
                <c:pt idx="165">
                  <c:v>0.6398524020426607</c:v>
                </c:pt>
                <c:pt idx="166">
                  <c:v>0.6398524020426607</c:v>
                </c:pt>
                <c:pt idx="167">
                  <c:v>0.6398524020426607</c:v>
                </c:pt>
                <c:pt idx="168">
                  <c:v>0.63996340906609261</c:v>
                </c:pt>
                <c:pt idx="169">
                  <c:v>0.64007446386275169</c:v>
                </c:pt>
                <c:pt idx="170">
                  <c:v>0.64007446386275169</c:v>
                </c:pt>
                <c:pt idx="171">
                  <c:v>0.64017663573855865</c:v>
                </c:pt>
                <c:pt idx="172">
                  <c:v>0.64006554763584611</c:v>
                </c:pt>
                <c:pt idx="173">
                  <c:v>0.64018556646231761</c:v>
                </c:pt>
                <c:pt idx="174">
                  <c:v>0.64018556646231761</c:v>
                </c:pt>
                <c:pt idx="175">
                  <c:v>0.64028777166231898</c:v>
                </c:pt>
                <c:pt idx="176">
                  <c:v>0.64039895543684577</c:v>
                </c:pt>
                <c:pt idx="177">
                  <c:v>0.64028777166231898</c:v>
                </c:pt>
                <c:pt idx="178">
                  <c:v>0.64007446386275169</c:v>
                </c:pt>
                <c:pt idx="179">
                  <c:v>0.64029671689449408</c:v>
                </c:pt>
                <c:pt idx="180">
                  <c:v>0.64061250931344715</c:v>
                </c:pt>
                <c:pt idx="181">
                  <c:v>0.6405101870918799</c:v>
                </c:pt>
                <c:pt idx="182">
                  <c:v>0.6405101870918799</c:v>
                </c:pt>
                <c:pt idx="183">
                  <c:v>0.6405101870918799</c:v>
                </c:pt>
                <c:pt idx="184">
                  <c:v>0.64061250931344715</c:v>
                </c:pt>
                <c:pt idx="185">
                  <c:v>0.6405101870918799</c:v>
                </c:pt>
                <c:pt idx="186">
                  <c:v>0.64061250931344715</c:v>
                </c:pt>
                <c:pt idx="187">
                  <c:v>0.64050124427797195</c:v>
                </c:pt>
                <c:pt idx="188">
                  <c:v>0.64061250931344715</c:v>
                </c:pt>
                <c:pt idx="189">
                  <c:v>0.64071488189136039</c:v>
                </c:pt>
                <c:pt idx="190">
                  <c:v>0.64082622827389857</c:v>
                </c:pt>
                <c:pt idx="191">
                  <c:v>0.64082622827389857</c:v>
                </c:pt>
                <c:pt idx="192">
                  <c:v>0.64082622827389857</c:v>
                </c:pt>
                <c:pt idx="193">
                  <c:v>0.64071488189136039</c:v>
                </c:pt>
                <c:pt idx="194">
                  <c:v>0.64072382227739633</c:v>
                </c:pt>
                <c:pt idx="195">
                  <c:v>0.64071488189136039</c:v>
                </c:pt>
                <c:pt idx="196">
                  <c:v>0.64082622827389857</c:v>
                </c:pt>
                <c:pt idx="197">
                  <c:v>0.64092868468440556</c:v>
                </c:pt>
                <c:pt idx="198">
                  <c:v>0.64072382227739633</c:v>
                </c:pt>
                <c:pt idx="199">
                  <c:v>0.64092868468440556</c:v>
                </c:pt>
                <c:pt idx="200">
                  <c:v>0.64103119154666044</c:v>
                </c:pt>
                <c:pt idx="201">
                  <c:v>0.6411337488984481</c:v>
                </c:pt>
                <c:pt idx="202">
                  <c:v>0.64114265283929583</c:v>
                </c:pt>
                <c:pt idx="203">
                  <c:v>0.64104011250024306</c:v>
                </c:pt>
                <c:pt idx="204">
                  <c:v>0.64093762263293963</c:v>
                </c:pt>
                <c:pt idx="205">
                  <c:v>0.64092868468440556</c:v>
                </c:pt>
                <c:pt idx="206">
                  <c:v>0.64116055539994576</c:v>
                </c:pt>
                <c:pt idx="207">
                  <c:v>0.64104011250024306</c:v>
                </c:pt>
                <c:pt idx="208">
                  <c:v>0.64115158834068264</c:v>
                </c:pt>
                <c:pt idx="209">
                  <c:v>0.64125416217479725</c:v>
                </c:pt>
                <c:pt idx="210">
                  <c:v>0.64147732509402466</c:v>
                </c:pt>
                <c:pt idx="211">
                  <c:v>0.64148630430859477</c:v>
                </c:pt>
                <c:pt idx="212">
                  <c:v>0.64158001654280006</c:v>
                </c:pt>
                <c:pt idx="213">
                  <c:v>0.64148630430859477</c:v>
                </c:pt>
                <c:pt idx="214">
                  <c:v>0.64180343915098015</c:v>
                </c:pt>
                <c:pt idx="215">
                  <c:v>0.64170968895877911</c:v>
                </c:pt>
                <c:pt idx="216">
                  <c:v>0.6419242287641479</c:v>
                </c:pt>
                <c:pt idx="217">
                  <c:v>0.64193326642614579</c:v>
                </c:pt>
                <c:pt idx="218">
                  <c:v>0.64236283988945453</c:v>
                </c:pt>
                <c:pt idx="219">
                  <c:v>0.64247486500090623</c:v>
                </c:pt>
                <c:pt idx="220">
                  <c:v>0.64269906042873692</c:v>
                </c:pt>
                <c:pt idx="221">
                  <c:v>0.64269906042873692</c:v>
                </c:pt>
                <c:pt idx="222">
                  <c:v>0.64281123080552072</c:v>
                </c:pt>
                <c:pt idx="223">
                  <c:v>0.64260515813720642</c:v>
                </c:pt>
                <c:pt idx="224">
                  <c:v>0.64270816907576145</c:v>
                </c:pt>
                <c:pt idx="225">
                  <c:v>0.64314803295031908</c:v>
                </c:pt>
                <c:pt idx="226">
                  <c:v>0.64335451186413961</c:v>
                </c:pt>
                <c:pt idx="227">
                  <c:v>0.64314803295031908</c:v>
                </c:pt>
                <c:pt idx="228">
                  <c:v>0.64348527225317964</c:v>
                </c:pt>
                <c:pt idx="229">
                  <c:v>0.64370113213940949</c:v>
                </c:pt>
                <c:pt idx="230">
                  <c:v>0.64381372514547952</c:v>
                </c:pt>
                <c:pt idx="231">
                  <c:v>0.64380453264627691</c:v>
                </c:pt>
                <c:pt idx="232">
                  <c:v>0.64381372514547952</c:v>
                </c:pt>
                <c:pt idx="233">
                  <c:v>0.64382294953403585</c:v>
                </c:pt>
                <c:pt idx="234">
                  <c:v>0.64371034172549668</c:v>
                </c:pt>
                <c:pt idx="235">
                  <c:v>0.64425533313819527</c:v>
                </c:pt>
                <c:pt idx="236">
                  <c:v>0.64403905741914369</c:v>
                </c:pt>
                <c:pt idx="237">
                  <c:v>0.64449030786702521</c:v>
                </c:pt>
                <c:pt idx="238">
                  <c:v>0.64404831144822594</c:v>
                </c:pt>
                <c:pt idx="239">
                  <c:v>0.64469763605591279</c:v>
                </c:pt>
                <c:pt idx="240">
                  <c:v>0.6443867205201036</c:v>
                </c:pt>
                <c:pt idx="241">
                  <c:v>0.64460324271992531</c:v>
                </c:pt>
                <c:pt idx="242">
                  <c:v>0.6450461160530323</c:v>
                </c:pt>
                <c:pt idx="243">
                  <c:v>0.64483861747497084</c:v>
                </c:pt>
                <c:pt idx="244">
                  <c:v>0.64493300010542742</c:v>
                </c:pt>
                <c:pt idx="245">
                  <c:v>0.64473494499857176</c:v>
                </c:pt>
                <c:pt idx="246">
                  <c:v>0.64482925932922086</c:v>
                </c:pt>
                <c:pt idx="247">
                  <c:v>0.64516865196225659</c:v>
                </c:pt>
                <c:pt idx="248">
                  <c:v>0.64516865196225659</c:v>
                </c:pt>
                <c:pt idx="249">
                  <c:v>0.64516865196225659</c:v>
                </c:pt>
                <c:pt idx="250">
                  <c:v>0.64506486001522523</c:v>
                </c:pt>
                <c:pt idx="251">
                  <c:v>0.64529129892511805</c:v>
                </c:pt>
                <c:pt idx="252">
                  <c:v>0.645508486596167</c:v>
                </c:pt>
                <c:pt idx="253">
                  <c:v>0.64540459209564072</c:v>
                </c:pt>
                <c:pt idx="254">
                  <c:v>0.64540459209564072</c:v>
                </c:pt>
                <c:pt idx="255">
                  <c:v>0.64574476683956483</c:v>
                </c:pt>
                <c:pt idx="256">
                  <c:v>0.64573528898565569</c:v>
                </c:pt>
                <c:pt idx="257">
                  <c:v>0.64563132602199513</c:v>
                </c:pt>
                <c:pt idx="258">
                  <c:v>0.64573528898565569</c:v>
                </c:pt>
                <c:pt idx="259">
                  <c:v>0.64585825693459964</c:v>
                </c:pt>
                <c:pt idx="260">
                  <c:v>0.64606637135812262</c:v>
                </c:pt>
                <c:pt idx="261">
                  <c:v>0.64606637135812262</c:v>
                </c:pt>
                <c:pt idx="262">
                  <c:v>0.64607586213790491</c:v>
                </c:pt>
                <c:pt idx="263">
                  <c:v>0.64607586213790491</c:v>
                </c:pt>
                <c:pt idx="264">
                  <c:v>0.6461894851972303</c:v>
                </c:pt>
                <c:pt idx="265">
                  <c:v>0.6461894851972303</c:v>
                </c:pt>
                <c:pt idx="266">
                  <c:v>0.6461894851972303</c:v>
                </c:pt>
                <c:pt idx="267">
                  <c:v>0.6464168795147196</c:v>
                </c:pt>
                <c:pt idx="268">
                  <c:v>0.64642644765536772</c:v>
                </c:pt>
                <c:pt idx="269">
                  <c:v>0.64630315764582635</c:v>
                </c:pt>
                <c:pt idx="270">
                  <c:v>0.6464168795147196</c:v>
                </c:pt>
                <c:pt idx="271">
                  <c:v>0.64663490553683145</c:v>
                </c:pt>
                <c:pt idx="272">
                  <c:v>0.64663490553683145</c:v>
                </c:pt>
                <c:pt idx="273">
                  <c:v>0.64686266550072624</c:v>
                </c:pt>
                <c:pt idx="274">
                  <c:v>0.64697661981262544</c:v>
                </c:pt>
                <c:pt idx="275">
                  <c:v>0.64697661981262544</c:v>
                </c:pt>
                <c:pt idx="276">
                  <c:v>0.64709062371938308</c:v>
                </c:pt>
                <c:pt idx="277">
                  <c:v>0.6471950678312407</c:v>
                </c:pt>
                <c:pt idx="278">
                  <c:v>0.64730915587390003</c:v>
                </c:pt>
                <c:pt idx="279">
                  <c:v>0.64730915587390003</c:v>
                </c:pt>
                <c:pt idx="280">
                  <c:v>0.64742329359291462</c:v>
                </c:pt>
                <c:pt idx="281">
                  <c:v>0.64729956362591179</c:v>
                </c:pt>
                <c:pt idx="282">
                  <c:v>0.64753748101955488</c:v>
                </c:pt>
                <c:pt idx="283">
                  <c:v>0.6475278584679216</c:v>
                </c:pt>
                <c:pt idx="284">
                  <c:v>0.64742329359291462</c:v>
                </c:pt>
                <c:pt idx="285">
                  <c:v>0.64742329359291462</c:v>
                </c:pt>
                <c:pt idx="286">
                  <c:v>0.64765171818511635</c:v>
                </c:pt>
                <c:pt idx="287">
                  <c:v>0.6477563522168589</c:v>
                </c:pt>
                <c:pt idx="288">
                  <c:v>0.64776600512091731</c:v>
                </c:pt>
                <c:pt idx="289">
                  <c:v>0.6477563522168589</c:v>
                </c:pt>
                <c:pt idx="290">
                  <c:v>0.64754713591939661</c:v>
                </c:pt>
                <c:pt idx="291">
                  <c:v>0.6477563522168589</c:v>
                </c:pt>
                <c:pt idx="292">
                  <c:v>0.64776600512091731</c:v>
                </c:pt>
                <c:pt idx="293">
                  <c:v>0.64788034185830912</c:v>
                </c:pt>
                <c:pt idx="294">
                  <c:v>0.64789004234688086</c:v>
                </c:pt>
                <c:pt idx="295">
                  <c:v>0.64799472842866512</c:v>
                </c:pt>
                <c:pt idx="296">
                  <c:v>0.64799472842866512</c:v>
                </c:pt>
                <c:pt idx="297">
                  <c:v>0.64810916486338599</c:v>
                </c:pt>
                <c:pt idx="298">
                  <c:v>0.64799472842866512</c:v>
                </c:pt>
                <c:pt idx="299">
                  <c:v>0.64810916486338599</c:v>
                </c:pt>
                <c:pt idx="300">
                  <c:v>0.64821393743829103</c:v>
                </c:pt>
                <c:pt idx="301">
                  <c:v>0.64821393743829103</c:v>
                </c:pt>
                <c:pt idx="302">
                  <c:v>0.64799472842866512</c:v>
                </c:pt>
                <c:pt idx="303">
                  <c:v>0.64822365119390013</c:v>
                </c:pt>
                <c:pt idx="304">
                  <c:v>0.6483381874516595</c:v>
                </c:pt>
                <c:pt idx="305">
                  <c:v>0.64854792330516764</c:v>
                </c:pt>
                <c:pt idx="306">
                  <c:v>0.64832845845253584</c:v>
                </c:pt>
                <c:pt idx="307">
                  <c:v>0.64866257898691748</c:v>
                </c:pt>
                <c:pt idx="308">
                  <c:v>0.64867232130000541</c:v>
                </c:pt>
                <c:pt idx="309">
                  <c:v>0.64877728469739271</c:v>
                </c:pt>
                <c:pt idx="310">
                  <c:v>0.64878704228915018</c:v>
                </c:pt>
                <c:pt idx="311">
                  <c:v>0.64900684633080252</c:v>
                </c:pt>
                <c:pt idx="312">
                  <c:v>0.64922682219149208</c:v>
                </c:pt>
                <c:pt idx="313">
                  <c:v>0.64922682219149208</c:v>
                </c:pt>
                <c:pt idx="314">
                  <c:v>0.64901663451683889</c:v>
                </c:pt>
                <c:pt idx="315">
                  <c:v>0.64922682219149208</c:v>
                </c:pt>
                <c:pt idx="316">
                  <c:v>0.64934176319332504</c:v>
                </c:pt>
                <c:pt idx="317">
                  <c:v>0.64944697006316954</c:v>
                </c:pt>
                <c:pt idx="318">
                  <c:v>0.64945675440131734</c:v>
                </c:pt>
                <c:pt idx="319">
                  <c:v>0.64945675440131734</c:v>
                </c:pt>
                <c:pt idx="320">
                  <c:v>0.64979219919349218</c:v>
                </c:pt>
                <c:pt idx="321">
                  <c:v>0.64956199617211141</c:v>
                </c:pt>
                <c:pt idx="322">
                  <c:v>0.64979219919349218</c:v>
                </c:pt>
                <c:pt idx="323">
                  <c:v>0.64991722192958346</c:v>
                </c:pt>
                <c:pt idx="324">
                  <c:v>0.64990737616947225</c:v>
                </c:pt>
                <c:pt idx="325">
                  <c:v>0.65013788121106353</c:v>
                </c:pt>
                <c:pt idx="326">
                  <c:v>0.65002260349805008</c:v>
                </c:pt>
                <c:pt idx="327">
                  <c:v>0.65013788121106353</c:v>
                </c:pt>
                <c:pt idx="328">
                  <c:v>0.65013788121106353</c:v>
                </c:pt>
                <c:pt idx="329">
                  <c:v>0.65003246464463171</c:v>
                </c:pt>
                <c:pt idx="330">
                  <c:v>0.65024335007829104</c:v>
                </c:pt>
                <c:pt idx="331">
                  <c:v>0.65025320934037989</c:v>
                </c:pt>
                <c:pt idx="332">
                  <c:v>0.65035871324618955</c:v>
                </c:pt>
                <c:pt idx="333">
                  <c:v>0.65047412688175976</c:v>
                </c:pt>
                <c:pt idx="334">
                  <c:v>0.65047412688175976</c:v>
                </c:pt>
                <c:pt idx="335">
                  <c:v>0.65059949654518934</c:v>
                </c:pt>
                <c:pt idx="336">
                  <c:v>0.65069521746225267</c:v>
                </c:pt>
                <c:pt idx="337">
                  <c:v>0.65081076724729814</c:v>
                </c:pt>
                <c:pt idx="338">
                  <c:v>0.65104201859872191</c:v>
                </c:pt>
                <c:pt idx="339">
                  <c:v>0.65104201859872191</c:v>
                </c:pt>
                <c:pt idx="340">
                  <c:v>0.65127347253893453</c:v>
                </c:pt>
                <c:pt idx="341">
                  <c:v>0.651379327321158</c:v>
                </c:pt>
                <c:pt idx="342">
                  <c:v>0.65149516557977394</c:v>
                </c:pt>
                <c:pt idx="343">
                  <c:v>0.65139925664042986</c:v>
                </c:pt>
                <c:pt idx="344">
                  <c:v>0.65171703251064084</c:v>
                </c:pt>
                <c:pt idx="345">
                  <c:v>0.65149516557977394</c:v>
                </c:pt>
                <c:pt idx="346">
                  <c:v>0.6518131514635348</c:v>
                </c:pt>
                <c:pt idx="347">
                  <c:v>0.6518330076259039</c:v>
                </c:pt>
                <c:pt idx="348">
                  <c:v>0.65193907352657876</c:v>
                </c:pt>
                <c:pt idx="349">
                  <c:v>0.65193907352657876</c:v>
                </c:pt>
                <c:pt idx="350">
                  <c:v>0.65227743640420721</c:v>
                </c:pt>
                <c:pt idx="351">
                  <c:v>0.65250988445285385</c:v>
                </c:pt>
                <c:pt idx="352">
                  <c:v>0.65249991254940842</c:v>
                </c:pt>
                <c:pt idx="353">
                  <c:v>0.65262618498492753</c:v>
                </c:pt>
                <c:pt idx="354">
                  <c:v>0.65262618498492753</c:v>
                </c:pt>
                <c:pt idx="355">
                  <c:v>0.65274253656535552</c:v>
                </c:pt>
                <c:pt idx="356">
                  <c:v>0.65284892056142485</c:v>
                </c:pt>
                <c:pt idx="357">
                  <c:v>0.65319838847897604</c:v>
                </c:pt>
                <c:pt idx="358">
                  <c:v>0.65318835602104941</c:v>
                </c:pt>
                <c:pt idx="359">
                  <c:v>0.65319838847897604</c:v>
                </c:pt>
                <c:pt idx="360">
                  <c:v>0.65330493204363949</c:v>
                </c:pt>
                <c:pt idx="361">
                  <c:v>0.65352819149934693</c:v>
                </c:pt>
                <c:pt idx="362">
                  <c:v>0.65375162658288133</c:v>
                </c:pt>
                <c:pt idx="363">
                  <c:v>0.65387848778466395</c:v>
                </c:pt>
                <c:pt idx="364">
                  <c:v>0.65375162658288133</c:v>
                </c:pt>
                <c:pt idx="365">
                  <c:v>0.65419902442435907</c:v>
                </c:pt>
                <c:pt idx="366">
                  <c:v>0.65410218393021058</c:v>
                </c:pt>
                <c:pt idx="367">
                  <c:v>0.65455010474507003</c:v>
                </c:pt>
                <c:pt idx="368">
                  <c:v>0.65466723452820874</c:v>
                </c:pt>
                <c:pt idx="369">
                  <c:v>0.65477432981144501</c:v>
                </c:pt>
                <c:pt idx="370">
                  <c:v>0.65491178391871563</c:v>
                </c:pt>
                <c:pt idx="371">
                  <c:v>0.65490164880576063</c:v>
                </c:pt>
                <c:pt idx="372">
                  <c:v>0.65524350838953493</c:v>
                </c:pt>
                <c:pt idx="373">
                  <c:v>0.65546826049770901</c:v>
                </c:pt>
                <c:pt idx="374">
                  <c:v>0.65569318989029313</c:v>
                </c:pt>
                <c:pt idx="375">
                  <c:v>0.65602585797264035</c:v>
                </c:pt>
                <c:pt idx="376">
                  <c:v>0.65603598404518604</c:v>
                </c:pt>
                <c:pt idx="377">
                  <c:v>0.65659468431248125</c:v>
                </c:pt>
                <c:pt idx="378">
                  <c:v>0.65671263588840711</c:v>
                </c:pt>
                <c:pt idx="379">
                  <c:v>0.65683063952893006</c:v>
                </c:pt>
                <c:pt idx="380">
                  <c:v>0.65694869526733302</c:v>
                </c:pt>
                <c:pt idx="381">
                  <c:v>0.65728280913021719</c:v>
                </c:pt>
                <c:pt idx="382">
                  <c:v>0.65763766377644284</c:v>
                </c:pt>
                <c:pt idx="383">
                  <c:v>0.65796240567480802</c:v>
                </c:pt>
                <c:pt idx="384">
                  <c:v>0.65832826763230934</c:v>
                </c:pt>
                <c:pt idx="385">
                  <c:v>0.65855542350242713</c:v>
                </c:pt>
                <c:pt idx="386">
                  <c:v>0.65889138858726914</c:v>
                </c:pt>
                <c:pt idx="387">
                  <c:v>0.65901027538355184</c:v>
                </c:pt>
                <c:pt idx="388">
                  <c:v>0.65958496705010161</c:v>
                </c:pt>
                <c:pt idx="389">
                  <c:v>0.66004144285954691</c:v>
                </c:pt>
                <c:pt idx="390">
                  <c:v>0.66028019642239499</c:v>
                </c:pt>
                <c:pt idx="391">
                  <c:v>0.66039965263324729</c:v>
                </c:pt>
                <c:pt idx="392">
                  <c:v>0.66063872408404145</c:v>
                </c:pt>
                <c:pt idx="393">
                  <c:v>0.66086768337077795</c:v>
                </c:pt>
                <c:pt idx="394">
                  <c:v>0.66143573120634769</c:v>
                </c:pt>
                <c:pt idx="395">
                  <c:v>0.66201521405473296</c:v>
                </c:pt>
                <c:pt idx="396">
                  <c:v>0.6621250740737229</c:v>
                </c:pt>
                <c:pt idx="397">
                  <c:v>0.66272658107488402</c:v>
                </c:pt>
                <c:pt idx="398">
                  <c:v>0.66341893615404068</c:v>
                </c:pt>
                <c:pt idx="399">
                  <c:v>0.66389179650157215</c:v>
                </c:pt>
                <c:pt idx="400">
                  <c:v>0.66424434297735269</c:v>
                </c:pt>
                <c:pt idx="401">
                  <c:v>0.6650616454223186</c:v>
                </c:pt>
                <c:pt idx="402">
                  <c:v>0.6655267222386626</c:v>
                </c:pt>
                <c:pt idx="403">
                  <c:v>0.66588122543413653</c:v>
                </c:pt>
                <c:pt idx="404">
                  <c:v>0.66659150900258468</c:v>
                </c:pt>
                <c:pt idx="405">
                  <c:v>0.66705900661437267</c:v>
                </c:pt>
                <c:pt idx="406">
                  <c:v>0.66776166024011885</c:v>
                </c:pt>
                <c:pt idx="407">
                  <c:v>0.66847646179681552</c:v>
                </c:pt>
                <c:pt idx="408">
                  <c:v>0.66884501243985028</c:v>
                </c:pt>
                <c:pt idx="409">
                  <c:v>0.66966462403173865</c:v>
                </c:pt>
                <c:pt idx="410">
                  <c:v>0.67027101783328236</c:v>
                </c:pt>
                <c:pt idx="411">
                  <c:v>0.67109460489011374</c:v>
                </c:pt>
                <c:pt idx="412">
                  <c:v>0.67170389236566386</c:v>
                </c:pt>
                <c:pt idx="413">
                  <c:v>0.67241763405296229</c:v>
                </c:pt>
                <c:pt idx="414">
                  <c:v>0.67313310778797031</c:v>
                </c:pt>
                <c:pt idx="415">
                  <c:v>0.67408977751715971</c:v>
                </c:pt>
                <c:pt idx="416">
                  <c:v>0.67484110867971847</c:v>
                </c:pt>
                <c:pt idx="417">
                  <c:v>0.67567744643323047</c:v>
                </c:pt>
                <c:pt idx="418">
                  <c:v>0.67627479075498143</c:v>
                </c:pt>
                <c:pt idx="419">
                  <c:v>0.67737858819604513</c:v>
                </c:pt>
                <c:pt idx="420">
                  <c:v>0.6783595754262679</c:v>
                </c:pt>
                <c:pt idx="421">
                  <c:v>0.67907874163546211</c:v>
                </c:pt>
                <c:pt idx="422">
                  <c:v>0.67982100024052861</c:v>
                </c:pt>
                <c:pt idx="423">
                  <c:v>0.68069283591964369</c:v>
                </c:pt>
                <c:pt idx="424">
                  <c:v>0.68179140599333166</c:v>
                </c:pt>
                <c:pt idx="425">
                  <c:v>0.68292620380213209</c:v>
                </c:pt>
                <c:pt idx="426">
                  <c:v>0.683914506658865</c:v>
                </c:pt>
                <c:pt idx="427">
                  <c:v>0.68516522631821253</c:v>
                </c:pt>
                <c:pt idx="428">
                  <c:v>0.68616085922005221</c:v>
                </c:pt>
                <c:pt idx="429">
                  <c:v>0.68692052795198089</c:v>
                </c:pt>
                <c:pt idx="430">
                  <c:v>0.68805272293411224</c:v>
                </c:pt>
                <c:pt idx="431">
                  <c:v>0.68918911399048621</c:v>
                </c:pt>
                <c:pt idx="432">
                  <c:v>0.6906043016423129</c:v>
                </c:pt>
                <c:pt idx="433">
                  <c:v>0.6914745739329814</c:v>
                </c:pt>
                <c:pt idx="434">
                  <c:v>0.69276734549371799</c:v>
                </c:pt>
                <c:pt idx="435">
                  <c:v>0.69365475854473235</c:v>
                </c:pt>
                <c:pt idx="436">
                  <c:v>0.69520233168026657</c:v>
                </c:pt>
                <c:pt idx="437">
                  <c:v>0.69624197661268705</c:v>
                </c:pt>
                <c:pt idx="438">
                  <c:v>0.69753272537570443</c:v>
                </c:pt>
                <c:pt idx="439">
                  <c:v>0.69897520858751083</c:v>
                </c:pt>
                <c:pt idx="440">
                  <c:v>0.7004133434927825</c:v>
                </c:pt>
                <c:pt idx="441">
                  <c:v>0.70145943651629417</c:v>
                </c:pt>
                <c:pt idx="442">
                  <c:v>0.70318333276549683</c:v>
                </c:pt>
                <c:pt idx="443">
                  <c:v>0.70462990749145848</c:v>
                </c:pt>
                <c:pt idx="444">
                  <c:v>0.70649876620809393</c:v>
                </c:pt>
                <c:pt idx="445">
                  <c:v>0.70771545798892221</c:v>
                </c:pt>
                <c:pt idx="446">
                  <c:v>0.70932282547083469</c:v>
                </c:pt>
                <c:pt idx="447">
                  <c:v>0.71066858339264749</c:v>
                </c:pt>
                <c:pt idx="448">
                  <c:v>0.71187918999159061</c:v>
                </c:pt>
                <c:pt idx="449">
                  <c:v>0.71379120377619343</c:v>
                </c:pt>
                <c:pt idx="450">
                  <c:v>0.71517811100895945</c:v>
                </c:pt>
                <c:pt idx="451">
                  <c:v>0.71695566134515765</c:v>
                </c:pt>
                <c:pt idx="452">
                  <c:v>0.71876528760279812</c:v>
                </c:pt>
                <c:pt idx="453">
                  <c:v>0.720841204698077</c:v>
                </c:pt>
                <c:pt idx="454">
                  <c:v>0.72239275082896748</c:v>
                </c:pt>
                <c:pt idx="455">
                  <c:v>0.72434594521784412</c:v>
                </c:pt>
                <c:pt idx="456">
                  <c:v>0.72634420891326301</c:v>
                </c:pt>
                <c:pt idx="457">
                  <c:v>0.72791092822019454</c:v>
                </c:pt>
                <c:pt idx="458">
                  <c:v>0.7299087703412287</c:v>
                </c:pt>
                <c:pt idx="459">
                  <c:v>0.73191890149474614</c:v>
                </c:pt>
                <c:pt idx="460">
                  <c:v>0.73366274879288929</c:v>
                </c:pt>
                <c:pt idx="461">
                  <c:v>0.73541577517809564</c:v>
                </c:pt>
                <c:pt idx="462">
                  <c:v>0.73758976051585301</c:v>
                </c:pt>
                <c:pt idx="463">
                  <c:v>0.73951646479165423</c:v>
                </c:pt>
                <c:pt idx="464">
                  <c:v>0.74144322538399099</c:v>
                </c:pt>
                <c:pt idx="465">
                  <c:v>0.74337014645090282</c:v>
                </c:pt>
                <c:pt idx="466">
                  <c:v>0.74547472552393002</c:v>
                </c:pt>
                <c:pt idx="467">
                  <c:v>0.74774893143734533</c:v>
                </c:pt>
                <c:pt idx="468">
                  <c:v>0.74972343455120261</c:v>
                </c:pt>
                <c:pt idx="469">
                  <c:v>0.7521517484999003</c:v>
                </c:pt>
                <c:pt idx="470">
                  <c:v>0.75431153345027402</c:v>
                </c:pt>
                <c:pt idx="471">
                  <c:v>0.75648496862473569</c:v>
                </c:pt>
                <c:pt idx="472">
                  <c:v>0.75866124646260513</c:v>
                </c:pt>
                <c:pt idx="473">
                  <c:v>0.76101387016551858</c:v>
                </c:pt>
                <c:pt idx="474">
                  <c:v>0.76320828408070285</c:v>
                </c:pt>
                <c:pt idx="475">
                  <c:v>0.76592143581259908</c:v>
                </c:pt>
                <c:pt idx="476">
                  <c:v>0.76847901473440294</c:v>
                </c:pt>
                <c:pt idx="477">
                  <c:v>0.77042042034799652</c:v>
                </c:pt>
                <c:pt idx="478">
                  <c:v>0.77335811446190061</c:v>
                </c:pt>
                <c:pt idx="479">
                  <c:v>0.77547389061733463</c:v>
                </c:pt>
                <c:pt idx="480">
                  <c:v>0.77827261969909667</c:v>
                </c:pt>
                <c:pt idx="481">
                  <c:v>0.78159819224792171</c:v>
                </c:pt>
                <c:pt idx="482">
                  <c:v>0.78360204262653321</c:v>
                </c:pt>
                <c:pt idx="483">
                  <c:v>0.78612818998863521</c:v>
                </c:pt>
                <c:pt idx="484">
                  <c:v>0.78866156860292347</c:v>
                </c:pt>
                <c:pt idx="485">
                  <c:v>0.79174258963869293</c:v>
                </c:pt>
                <c:pt idx="486">
                  <c:v>0.79450457556187981</c:v>
                </c:pt>
                <c:pt idx="487">
                  <c:v>0.79727701457797961</c:v>
                </c:pt>
                <c:pt idx="488">
                  <c:v>0.8002514030263137</c:v>
                </c:pt>
                <c:pt idx="489">
                  <c:v>0.80307864468272661</c:v>
                </c:pt>
                <c:pt idx="490">
                  <c:v>0.80610056047492828</c:v>
                </c:pt>
                <c:pt idx="491">
                  <c:v>0.80915791332281184</c:v>
                </c:pt>
                <c:pt idx="492">
                  <c:v>0.81258197692651413</c:v>
                </c:pt>
                <c:pt idx="493">
                  <c:v>0.81513971906676719</c:v>
                </c:pt>
                <c:pt idx="494">
                  <c:v>0.81880920834382764</c:v>
                </c:pt>
                <c:pt idx="495">
                  <c:v>0.8225150732576515</c:v>
                </c:pt>
                <c:pt idx="496">
                  <c:v>0.82534436241518305</c:v>
                </c:pt>
                <c:pt idx="497">
                  <c:v>0.82816364986635616</c:v>
                </c:pt>
                <c:pt idx="498">
                  <c:v>0.83139547430534155</c:v>
                </c:pt>
                <c:pt idx="499">
                  <c:v>0.83427055069747491</c:v>
                </c:pt>
                <c:pt idx="500">
                  <c:v>0.83814113918045674</c:v>
                </c:pt>
                <c:pt idx="501">
                  <c:v>0.84143826708653968</c:v>
                </c:pt>
                <c:pt idx="502">
                  <c:v>0.84460182419385876</c:v>
                </c:pt>
                <c:pt idx="503">
                  <c:v>0.84857738233275859</c:v>
                </c:pt>
                <c:pt idx="504">
                  <c:v>0.85177916761921113</c:v>
                </c:pt>
                <c:pt idx="505">
                  <c:v>0.85500741550397275</c:v>
                </c:pt>
                <c:pt idx="506">
                  <c:v>0.85847165921699231</c:v>
                </c:pt>
                <c:pt idx="507">
                  <c:v>0.86175548746437769</c:v>
                </c:pt>
                <c:pt idx="508">
                  <c:v>0.86547314537137754</c:v>
                </c:pt>
                <c:pt idx="509">
                  <c:v>0.86840595496026651</c:v>
                </c:pt>
                <c:pt idx="510">
                  <c:v>0.87155732014352383</c:v>
                </c:pt>
                <c:pt idx="511">
                  <c:v>0.87452562235195463</c:v>
                </c:pt>
                <c:pt idx="512">
                  <c:v>0.87794502540521824</c:v>
                </c:pt>
                <c:pt idx="513">
                  <c:v>0.88139364612462945</c:v>
                </c:pt>
                <c:pt idx="514">
                  <c:v>0.88421294930898697</c:v>
                </c:pt>
                <c:pt idx="515">
                  <c:v>0.8877155501888202</c:v>
                </c:pt>
                <c:pt idx="516">
                  <c:v>0.89079647920407523</c:v>
                </c:pt>
                <c:pt idx="517">
                  <c:v>0.89412867507066629</c:v>
                </c:pt>
                <c:pt idx="518">
                  <c:v>0.89726735325537255</c:v>
                </c:pt>
                <c:pt idx="519">
                  <c:v>0.90019921114090251</c:v>
                </c:pt>
                <c:pt idx="520">
                  <c:v>0.90339274115808643</c:v>
                </c:pt>
                <c:pt idx="521">
                  <c:v>0.9065944554819787</c:v>
                </c:pt>
                <c:pt idx="522">
                  <c:v>0.90936558938210543</c:v>
                </c:pt>
                <c:pt idx="523">
                  <c:v>0.91238456961867787</c:v>
                </c:pt>
                <c:pt idx="524">
                  <c:v>0.9154255752864322</c:v>
                </c:pt>
                <c:pt idx="525">
                  <c:v>0.91873704164158454</c:v>
                </c:pt>
                <c:pt idx="526">
                  <c:v>0.92206679419588533</c:v>
                </c:pt>
                <c:pt idx="527">
                  <c:v>0.9251712683396518</c:v>
                </c:pt>
                <c:pt idx="528">
                  <c:v>0.92806757670538143</c:v>
                </c:pt>
                <c:pt idx="529">
                  <c:v>0.93147862630787415</c:v>
                </c:pt>
                <c:pt idx="530">
                  <c:v>0.93416175092307352</c:v>
                </c:pt>
                <c:pt idx="531">
                  <c:v>0.93712644708979365</c:v>
                </c:pt>
                <c:pt idx="532">
                  <c:v>0.93935478679911699</c:v>
                </c:pt>
                <c:pt idx="533">
                  <c:v>0.94234844590872069</c:v>
                </c:pt>
                <c:pt idx="534">
                  <c:v>0.94535011125102852</c:v>
                </c:pt>
                <c:pt idx="535">
                  <c:v>0.94787836114653623</c:v>
                </c:pt>
                <c:pt idx="536">
                  <c:v>0.95067340249215271</c:v>
                </c:pt>
                <c:pt idx="537">
                  <c:v>0.95297318203626857</c:v>
                </c:pt>
                <c:pt idx="538">
                  <c:v>0.9558070684346317</c:v>
                </c:pt>
                <c:pt idx="539">
                  <c:v>0.95760958665799689</c:v>
                </c:pt>
                <c:pt idx="540">
                  <c:v>0.95995191082063502</c:v>
                </c:pt>
                <c:pt idx="541">
                  <c:v>0.96256056791245803</c:v>
                </c:pt>
                <c:pt idx="542">
                  <c:v>0.96519020491315044</c:v>
                </c:pt>
                <c:pt idx="543">
                  <c:v>0.96677547782739348</c:v>
                </c:pt>
                <c:pt idx="544">
                  <c:v>0.96968910161451483</c:v>
                </c:pt>
                <c:pt idx="545">
                  <c:v>0.97129058951959091</c:v>
                </c:pt>
                <c:pt idx="546">
                  <c:v>0.97343960239384353</c:v>
                </c:pt>
                <c:pt idx="547">
                  <c:v>0.97531721748977795</c:v>
                </c:pt>
                <c:pt idx="548">
                  <c:v>0.97666604767054244</c:v>
                </c:pt>
                <c:pt idx="549">
                  <c:v>0.97828840218335411</c:v>
                </c:pt>
                <c:pt idx="550">
                  <c:v>0.97965066290485614</c:v>
                </c:pt>
                <c:pt idx="551">
                  <c:v>0.98128001014070043</c:v>
                </c:pt>
                <c:pt idx="552">
                  <c:v>0.98264734828739719</c:v>
                </c:pt>
                <c:pt idx="553">
                  <c:v>0.98484691407614422</c:v>
                </c:pt>
                <c:pt idx="554">
                  <c:v>0.98567638989373607</c:v>
                </c:pt>
                <c:pt idx="555">
                  <c:v>0.98705355792982752</c:v>
                </c:pt>
                <c:pt idx="556">
                  <c:v>0.98843877453917794</c:v>
                </c:pt>
                <c:pt idx="557">
                  <c:v>0.98955141631118548</c:v>
                </c:pt>
                <c:pt idx="558">
                  <c:v>0.99038274760827338</c:v>
                </c:pt>
                <c:pt idx="559">
                  <c:v>0.99094115218180157</c:v>
                </c:pt>
                <c:pt idx="560">
                  <c:v>0.99205693021148278</c:v>
                </c:pt>
                <c:pt idx="561">
                  <c:v>0.99289942532450093</c:v>
                </c:pt>
                <c:pt idx="562">
                  <c:v>0.99374045346220541</c:v>
                </c:pt>
                <c:pt idx="563">
                  <c:v>0.99458029686585636</c:v>
                </c:pt>
                <c:pt idx="564">
                  <c:v>0.99514670571416253</c:v>
                </c:pt>
                <c:pt idx="565">
                  <c:v>0.99542737472033993</c:v>
                </c:pt>
                <c:pt idx="566">
                  <c:v>0.99655738778640768</c:v>
                </c:pt>
                <c:pt idx="567">
                  <c:v>0.99740540871315497</c:v>
                </c:pt>
                <c:pt idx="568">
                  <c:v>0.99740806688359562</c:v>
                </c:pt>
                <c:pt idx="569">
                  <c:v>0.99740285009450869</c:v>
                </c:pt>
                <c:pt idx="570">
                  <c:v>0.99740540871315497</c:v>
                </c:pt>
                <c:pt idx="571">
                  <c:v>0.99740285009450869</c:v>
                </c:pt>
                <c:pt idx="572">
                  <c:v>0.99796999252798368</c:v>
                </c:pt>
                <c:pt idx="573">
                  <c:v>0.99797252142551951</c:v>
                </c:pt>
                <c:pt idx="574">
                  <c:v>0.99910884785253751</c:v>
                </c:pt>
                <c:pt idx="575">
                  <c:v>0.99882324863508631</c:v>
                </c:pt>
                <c:pt idx="576">
                  <c:v>0.99939212852952353</c:v>
                </c:pt>
                <c:pt idx="577">
                  <c:v>0.99910884785253751</c:v>
                </c:pt>
                <c:pt idx="578">
                  <c:v>0.99853783493605142</c:v>
                </c:pt>
                <c:pt idx="579">
                  <c:v>0.99910884785253751</c:v>
                </c:pt>
                <c:pt idx="580">
                  <c:v>0.99938972435124296</c:v>
                </c:pt>
                <c:pt idx="581">
                  <c:v>0.99910637865772856</c:v>
                </c:pt>
                <c:pt idx="582">
                  <c:v>0.99939212852952353</c:v>
                </c:pt>
                <c:pt idx="583">
                  <c:v>0.99967562503567464</c:v>
                </c:pt>
                <c:pt idx="584">
                  <c:v>0.99996171170918091</c:v>
                </c:pt>
                <c:pt idx="585">
                  <c:v>0.99967562503567464</c:v>
                </c:pt>
                <c:pt idx="586">
                  <c:v>1.0002455754161981</c:v>
                </c:pt>
                <c:pt idx="587">
                  <c:v>0.99910637865772856</c:v>
                </c:pt>
                <c:pt idx="588">
                  <c:v>0.99938972435124296</c:v>
                </c:pt>
                <c:pt idx="589">
                  <c:v>0.99938742026204497</c:v>
                </c:pt>
                <c:pt idx="590">
                  <c:v>0.9999593376292546</c:v>
                </c:pt>
                <c:pt idx="591">
                  <c:v>0.99967328597364458</c:v>
                </c:pt>
              </c:numCache>
            </c:numRef>
          </c:xVal>
          <c:yVal>
            <c:numRef>
              <c:f>'1290 bar'!$W$9:$W$600</c:f>
              <c:numCache>
                <c:formatCode>General</c:formatCode>
                <c:ptCount val="592"/>
                <c:pt idx="0">
                  <c:v>0</c:v>
                </c:pt>
                <c:pt idx="1">
                  <c:v>1.5707858538460708E-6</c:v>
                </c:pt>
                <c:pt idx="2">
                  <c:v>4.7163467622160146E-6</c:v>
                </c:pt>
                <c:pt idx="3">
                  <c:v>6.2863421360998785E-6</c:v>
                </c:pt>
                <c:pt idx="4">
                  <c:v>6.2884096958696012E-6</c:v>
                </c:pt>
                <c:pt idx="5">
                  <c:v>6.2876189133948216E-6</c:v>
                </c:pt>
                <c:pt idx="6">
                  <c:v>1.5728533484069618E-6</c:v>
                </c:pt>
                <c:pt idx="7">
                  <c:v>3.1462738225595749E-6</c:v>
                </c:pt>
                <c:pt idx="8">
                  <c:v>1.5734204384682005E-6</c:v>
                </c:pt>
                <c:pt idx="9">
                  <c:v>0</c:v>
                </c:pt>
                <c:pt idx="10">
                  <c:v>0</c:v>
                </c:pt>
                <c:pt idx="11">
                  <c:v>-1.5734204384682005E-6</c:v>
                </c:pt>
                <c:pt idx="12">
                  <c:v>0</c:v>
                </c:pt>
                <c:pt idx="13">
                  <c:v>1.5734204384682005E-6</c:v>
                </c:pt>
                <c:pt idx="14">
                  <c:v>1.5733709269887266E-6</c:v>
                </c:pt>
                <c:pt idx="15">
                  <c:v>0</c:v>
                </c:pt>
                <c:pt idx="16">
                  <c:v>-3.1460758061011056E-6</c:v>
                </c:pt>
                <c:pt idx="17">
                  <c:v>-6.2898849352892039E-6</c:v>
                </c:pt>
                <c:pt idx="18">
                  <c:v>-7.8616821226957992E-6</c:v>
                </c:pt>
                <c:pt idx="19">
                  <c:v>-7.8593441184747438E-6</c:v>
                </c:pt>
                <c:pt idx="20">
                  <c:v>-6.2869350115180275E-6</c:v>
                </c:pt>
                <c:pt idx="21">
                  <c:v>1.5721648317847186E-6</c:v>
                </c:pt>
                <c:pt idx="22">
                  <c:v>3.143466989656144E-6</c:v>
                </c:pt>
                <c:pt idx="23">
                  <c:v>6.286342136241721E-6</c:v>
                </c:pt>
                <c:pt idx="24">
                  <c:v>7.858603077180903E-6</c:v>
                </c:pt>
                <c:pt idx="25">
                  <c:v>4.7188572768131832E-6</c:v>
                </c:pt>
                <c:pt idx="26">
                  <c:v>4.7184119665603174E-6</c:v>
                </c:pt>
                <c:pt idx="27">
                  <c:v>1.5727048822263023E-6</c:v>
                </c:pt>
                <c:pt idx="28">
                  <c:v>3.1474083293474218E-6</c:v>
                </c:pt>
                <c:pt idx="29">
                  <c:v>3.1486426019376893E-6</c:v>
                </c:pt>
                <c:pt idx="30">
                  <c:v>0</c:v>
                </c:pt>
                <c:pt idx="31">
                  <c:v>3.1470120356694566E-6</c:v>
                </c:pt>
                <c:pt idx="32">
                  <c:v>1.5745060640381335E-6</c:v>
                </c:pt>
                <c:pt idx="33">
                  <c:v>-1.5745060640381335E-6</c:v>
                </c:pt>
                <c:pt idx="34">
                  <c:v>1.573789685075484E-6</c:v>
                </c:pt>
                <c:pt idx="35">
                  <c:v>0</c:v>
                </c:pt>
                <c:pt idx="36">
                  <c:v>0</c:v>
                </c:pt>
                <c:pt idx="37">
                  <c:v>1.5744565083304495E-6</c:v>
                </c:pt>
                <c:pt idx="38">
                  <c:v>0</c:v>
                </c:pt>
                <c:pt idx="39">
                  <c:v>1.5744069316256448E-6</c:v>
                </c:pt>
                <c:pt idx="40">
                  <c:v>-4.7212208003318597E-6</c:v>
                </c:pt>
                <c:pt idx="41">
                  <c:v>-6.2942229459387119E-6</c:v>
                </c:pt>
                <c:pt idx="42">
                  <c:v>-6.2921520690009971E-6</c:v>
                </c:pt>
                <c:pt idx="43">
                  <c:v>-1.2580963882789321E-5</c:v>
                </c:pt>
                <c:pt idx="44">
                  <c:v>-7.8593438784796303E-6</c:v>
                </c:pt>
                <c:pt idx="45">
                  <c:v>-6.2869348195082478E-6</c:v>
                </c:pt>
                <c:pt idx="46">
                  <c:v>-4.7146479326097286E-6</c:v>
                </c:pt>
                <c:pt idx="47">
                  <c:v>3.1424337225628021E-6</c:v>
                </c:pt>
                <c:pt idx="48">
                  <c:v>4.7143516511747863E-6</c:v>
                </c:pt>
                <c:pt idx="49">
                  <c:v>6.2865397809184604E-6</c:v>
                </c:pt>
                <c:pt idx="50">
                  <c:v>6.2857494686367088E-6</c:v>
                </c:pt>
                <c:pt idx="51">
                  <c:v>4.7170085766792981E-6</c:v>
                </c:pt>
                <c:pt idx="52">
                  <c:v>3.1451399687909021E-6</c:v>
                </c:pt>
                <c:pt idx="53">
                  <c:v>1.5728533484069618E-6</c:v>
                </c:pt>
                <c:pt idx="54">
                  <c:v>1.5728038726102132E-6</c:v>
                </c:pt>
                <c:pt idx="55">
                  <c:v>1.5734699530638699E-6</c:v>
                </c:pt>
                <c:pt idx="56">
                  <c:v>4.7222612260838768E-6</c:v>
                </c:pt>
                <c:pt idx="57">
                  <c:v>3.1160496255763337E-6</c:v>
                </c:pt>
                <c:pt idx="58">
                  <c:v>1.5575968473979899E-6</c:v>
                </c:pt>
                <c:pt idx="59">
                  <c:v>1.5582566563506781E-6</c:v>
                </c:pt>
                <c:pt idx="60">
                  <c:v>-1.5589659871152668E-6</c:v>
                </c:pt>
                <c:pt idx="61">
                  <c:v>0</c:v>
                </c:pt>
                <c:pt idx="62">
                  <c:v>1.5738392470249608E-6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-3.4475934477646796E-6</c:v>
                </c:pt>
                <c:pt idx="67">
                  <c:v>-1.7242256538687584E-6</c:v>
                </c:pt>
                <c:pt idx="68">
                  <c:v>1.7249055742239357E-6</c:v>
                </c:pt>
                <c:pt idx="69">
                  <c:v>0</c:v>
                </c:pt>
                <c:pt idx="70">
                  <c:v>2.0245042945153983E-6</c:v>
                </c:pt>
                <c:pt idx="71">
                  <c:v>-6.1383926504542051E-6</c:v>
                </c:pt>
                <c:pt idx="72">
                  <c:v>-9.589044341339012E-6</c:v>
                </c:pt>
                <c:pt idx="73">
                  <c:v>-7.7133765179935671E-6</c:v>
                </c:pt>
                <c:pt idx="74">
                  <c:v>-9.4318958381660081E-6</c:v>
                </c:pt>
                <c:pt idx="75">
                  <c:v>-3.1420196542562284E-6</c:v>
                </c:pt>
                <c:pt idx="76">
                  <c:v>-2.9897954187198978E-6</c:v>
                </c:pt>
                <c:pt idx="77">
                  <c:v>1.5719410026530777E-6</c:v>
                </c:pt>
                <c:pt idx="78">
                  <c:v>4.561757849182987E-6</c:v>
                </c:pt>
                <c:pt idx="79">
                  <c:v>6.1354376317829274E-6</c:v>
                </c:pt>
                <c:pt idx="80">
                  <c:v>7.555634669499151E-6</c:v>
                </c:pt>
                <c:pt idx="81">
                  <c:v>1.1195133627738347E-6</c:v>
                </c:pt>
                <c:pt idx="82">
                  <c:v>6.1429777331452771E-6</c:v>
                </c:pt>
                <c:pt idx="83">
                  <c:v>6.4459127241761155E-6</c:v>
                </c:pt>
                <c:pt idx="84">
                  <c:v>3.6356131651322847E-6</c:v>
                </c:pt>
                <c:pt idx="85">
                  <c:v>-1.1304554909283387E-6</c:v>
                </c:pt>
                <c:pt idx="86">
                  <c:v>-7.6377504817167409E-6</c:v>
                </c:pt>
                <c:pt idx="87">
                  <c:v>-1.2707889393209874E-5</c:v>
                </c:pt>
                <c:pt idx="88">
                  <c:v>-1.1270266770532851E-5</c:v>
                </c:pt>
                <c:pt idx="89">
                  <c:v>-8.1579810892628546E-6</c:v>
                </c:pt>
                <c:pt idx="90">
                  <c:v>3.218684086576756E-6</c:v>
                </c:pt>
                <c:pt idx="91">
                  <c:v>1.3371064328105703E-5</c:v>
                </c:pt>
                <c:pt idx="92">
                  <c:v>1.320392547710533E-5</c:v>
                </c:pt>
                <c:pt idx="93">
                  <c:v>1.8595513333167258E-5</c:v>
                </c:pt>
                <c:pt idx="94">
                  <c:v>9.9943486332985587E-6</c:v>
                </c:pt>
                <c:pt idx="95">
                  <c:v>1.4261920044222898E-6</c:v>
                </c:pt>
                <c:pt idx="96">
                  <c:v>1.4261513251099499E-6</c:v>
                </c:pt>
                <c:pt idx="97">
                  <c:v>-1.489590755533309E-7</c:v>
                </c:pt>
                <c:pt idx="98">
                  <c:v>-1.5758368383030652E-6</c:v>
                </c:pt>
                <c:pt idx="99">
                  <c:v>1.8739776094008507E-6</c:v>
                </c:pt>
                <c:pt idx="100">
                  <c:v>2.023566831260444E-6</c:v>
                </c:pt>
                <c:pt idx="101">
                  <c:v>3.5993317206918051E-6</c:v>
                </c:pt>
                <c:pt idx="102">
                  <c:v>1.7247603552172727E-6</c:v>
                </c:pt>
                <c:pt idx="103">
                  <c:v>0</c:v>
                </c:pt>
                <c:pt idx="104">
                  <c:v>1.575742769168242E-6</c:v>
                </c:pt>
                <c:pt idx="105">
                  <c:v>3.0975705417695955E-6</c:v>
                </c:pt>
                <c:pt idx="106">
                  <c:v>6.5025232502798718E-6</c:v>
                </c:pt>
                <c:pt idx="107">
                  <c:v>2.9435873960683917E-6</c:v>
                </c:pt>
                <c:pt idx="108">
                  <c:v>3.0968168772719152E-6</c:v>
                </c:pt>
                <c:pt idx="109">
                  <c:v>-3.4042400047863623E-6</c:v>
                </c:pt>
                <c:pt idx="110">
                  <c:v>-4.880219706191828E-6</c:v>
                </c:pt>
                <c:pt idx="111">
                  <c:v>-3.1221561653135158E-6</c:v>
                </c:pt>
                <c:pt idx="112">
                  <c:v>-4.9780032113207971E-6</c:v>
                </c:pt>
                <c:pt idx="113">
                  <c:v>-3.4151900392018351E-6</c:v>
                </c:pt>
                <c:pt idx="114">
                  <c:v>-1.613305250656711E-7</c:v>
                </c:pt>
                <c:pt idx="115">
                  <c:v>5.9897296351722997E-6</c:v>
                </c:pt>
                <c:pt idx="116">
                  <c:v>1.4354112638325242E-5</c:v>
                </c:pt>
                <c:pt idx="117">
                  <c:v>1.6560425596908587E-5</c:v>
                </c:pt>
                <c:pt idx="118">
                  <c:v>1.8595384918911026E-5</c:v>
                </c:pt>
                <c:pt idx="119">
                  <c:v>1.6848795360506746E-5</c:v>
                </c:pt>
                <c:pt idx="120">
                  <c:v>9.7791140271443084E-6</c:v>
                </c:pt>
                <c:pt idx="121">
                  <c:v>7.9691370371131713E-6</c:v>
                </c:pt>
                <c:pt idx="122">
                  <c:v>9.5452985700862953E-6</c:v>
                </c:pt>
                <c:pt idx="123">
                  <c:v>9.2635295941091477E-6</c:v>
                </c:pt>
                <c:pt idx="124">
                  <c:v>1.5553649216770033E-5</c:v>
                </c:pt>
                <c:pt idx="125">
                  <c:v>2.6706068089997495E-5</c:v>
                </c:pt>
                <c:pt idx="126">
                  <c:v>2.9913929596669288E-5</c:v>
                </c:pt>
                <c:pt idx="127">
                  <c:v>2.0854729316176682E-5</c:v>
                </c:pt>
                <c:pt idx="128">
                  <c:v>6.417719689840743E-6</c:v>
                </c:pt>
                <c:pt idx="129">
                  <c:v>-1.765199879563467E-5</c:v>
                </c:pt>
                <c:pt idx="130">
                  <c:v>-5.5522624786659862E-5</c:v>
                </c:pt>
                <c:pt idx="131">
                  <c:v>-8.9422939274386092E-5</c:v>
                </c:pt>
                <c:pt idx="132">
                  <c:v>-1.1680361320105813E-5</c:v>
                </c:pt>
                <c:pt idx="133">
                  <c:v>1.0511656370055301E-5</c:v>
                </c:pt>
                <c:pt idx="134">
                  <c:v>-6.7212536836782287E-6</c:v>
                </c:pt>
                <c:pt idx="135">
                  <c:v>2.5768461862519958E-6</c:v>
                </c:pt>
                <c:pt idx="136">
                  <c:v>-7.8775337891470483E-6</c:v>
                </c:pt>
                <c:pt idx="137">
                  <c:v>-9.212115116007141E-6</c:v>
                </c:pt>
                <c:pt idx="138">
                  <c:v>-4.0116564247171366E-6</c:v>
                </c:pt>
                <c:pt idx="139">
                  <c:v>-8.9110108616351504E-6</c:v>
                </c:pt>
                <c:pt idx="140">
                  <c:v>-1.7803444347654617E-5</c:v>
                </c:pt>
                <c:pt idx="141">
                  <c:v>-2.5870630723094834E-5</c:v>
                </c:pt>
                <c:pt idx="142">
                  <c:v>-2.4269118836103661E-5</c:v>
                </c:pt>
                <c:pt idx="143">
                  <c:v>-1.7512113827299431E-5</c:v>
                </c:pt>
                <c:pt idx="144">
                  <c:v>-1.3577408591293507E-7</c:v>
                </c:pt>
                <c:pt idx="145">
                  <c:v>2.5477966064834242E-5</c:v>
                </c:pt>
                <c:pt idx="146">
                  <c:v>4.303034163432833E-5</c:v>
                </c:pt>
                <c:pt idx="147">
                  <c:v>4.3010118391637324E-5</c:v>
                </c:pt>
                <c:pt idx="148">
                  <c:v>3.4383557786462864E-5</c:v>
                </c:pt>
                <c:pt idx="149">
                  <c:v>1.7291171117078831E-5</c:v>
                </c:pt>
                <c:pt idx="150">
                  <c:v>4.7785502152374189E-6</c:v>
                </c:pt>
                <c:pt idx="151">
                  <c:v>1.5924803020527366E-6</c:v>
                </c:pt>
                <c:pt idx="152">
                  <c:v>0</c:v>
                </c:pt>
                <c:pt idx="153">
                  <c:v>1.5773871461269085E-6</c:v>
                </c:pt>
                <c:pt idx="154">
                  <c:v>-1.4400807842123757E-6</c:v>
                </c:pt>
                <c:pt idx="155">
                  <c:v>6.5880141550448378E-6</c:v>
                </c:pt>
                <c:pt idx="156">
                  <c:v>6.5848639570931591E-6</c:v>
                </c:pt>
                <c:pt idx="157">
                  <c:v>6.7262715869086812E-6</c:v>
                </c:pt>
                <c:pt idx="158">
                  <c:v>1.0119227769813929E-5</c:v>
                </c:pt>
                <c:pt idx="159">
                  <c:v>5.2025888894456331E-6</c:v>
                </c:pt>
                <c:pt idx="160">
                  <c:v>5.1999912509344175E-6</c:v>
                </c:pt>
                <c:pt idx="161">
                  <c:v>1.7338955540625943E-6</c:v>
                </c:pt>
                <c:pt idx="162">
                  <c:v>1.7345212305499014E-6</c:v>
                </c:pt>
                <c:pt idx="163">
                  <c:v>-1.3939424946431727E-7</c:v>
                </c:pt>
                <c:pt idx="164">
                  <c:v>1.5950760942615533E-6</c:v>
                </c:pt>
                <c:pt idx="165">
                  <c:v>1.5950252105298906E-6</c:v>
                </c:pt>
                <c:pt idx="166">
                  <c:v>1.5954389042958367E-6</c:v>
                </c:pt>
                <c:pt idx="167">
                  <c:v>3.4701550446902381E-6</c:v>
                </c:pt>
                <c:pt idx="168">
                  <c:v>3.4699142218834061E-6</c:v>
                </c:pt>
                <c:pt idx="169">
                  <c:v>5.0659276879831878E-6</c:v>
                </c:pt>
                <c:pt idx="170">
                  <c:v>1.5957383644446087E-6</c:v>
                </c:pt>
                <c:pt idx="171">
                  <c:v>1.7356653309479184E-6</c:v>
                </c:pt>
                <c:pt idx="172">
                  <c:v>1.7356050823565261E-6</c:v>
                </c:pt>
                <c:pt idx="173">
                  <c:v>1.7360099657316141E-6</c:v>
                </c:pt>
                <c:pt idx="174">
                  <c:v>5.2076686609769072E-6</c:v>
                </c:pt>
                <c:pt idx="175">
                  <c:v>1.5962849963811071E-6</c:v>
                </c:pt>
                <c:pt idx="176">
                  <c:v>-1.735308652899711E-6</c:v>
                </c:pt>
                <c:pt idx="177">
                  <c:v>1.3971050098803403E-7</c:v>
                </c:pt>
                <c:pt idx="178">
                  <c:v>3.3350384139570025E-6</c:v>
                </c:pt>
                <c:pt idx="179">
                  <c:v>3.4733072700717879E-6</c:v>
                </c:pt>
                <c:pt idx="180">
                  <c:v>6.803914367140108E-6</c:v>
                </c:pt>
                <c:pt idx="181">
                  <c:v>3.3329306958528419E-6</c:v>
                </c:pt>
                <c:pt idx="182">
                  <c:v>0</c:v>
                </c:pt>
                <c:pt idx="183">
                  <c:v>0</c:v>
                </c:pt>
                <c:pt idx="184">
                  <c:v>1.5974091530638525E-6</c:v>
                </c:pt>
                <c:pt idx="185">
                  <c:v>-1.396116352819289E-7</c:v>
                </c:pt>
                <c:pt idx="186">
                  <c:v>0</c:v>
                </c:pt>
                <c:pt idx="187">
                  <c:v>3.1954091441005725E-6</c:v>
                </c:pt>
                <c:pt idx="188">
                  <c:v>3.3359525690434432E-6</c:v>
                </c:pt>
                <c:pt idx="189">
                  <c:v>5.0723570170931814E-6</c:v>
                </c:pt>
                <c:pt idx="190">
                  <c:v>3.3353916463569205E-6</c:v>
                </c:pt>
                <c:pt idx="191">
                  <c:v>0</c:v>
                </c:pt>
                <c:pt idx="192">
                  <c:v>-1.5981372811630124E-6</c:v>
                </c:pt>
                <c:pt idx="193">
                  <c:v>-1.7377204028034023E-6</c:v>
                </c:pt>
                <c:pt idx="194">
                  <c:v>0</c:v>
                </c:pt>
                <c:pt idx="195">
                  <c:v>3.3365933064204867E-6</c:v>
                </c:pt>
                <c:pt idx="196">
                  <c:v>0</c:v>
                </c:pt>
                <c:pt idx="197">
                  <c:v>3.3363706641799685E-6</c:v>
                </c:pt>
                <c:pt idx="198">
                  <c:v>3.1981151398769026E-6</c:v>
                </c:pt>
                <c:pt idx="199">
                  <c:v>3.1993831272638068E-6</c:v>
                </c:pt>
                <c:pt idx="200">
                  <c:v>6.5340994708102038E-6</c:v>
                </c:pt>
                <c:pt idx="201">
                  <c:v>1.7209837264679653E-6</c:v>
                </c:pt>
                <c:pt idx="202">
                  <c:v>-1.4451519808742164E-6</c:v>
                </c:pt>
                <c:pt idx="203">
                  <c:v>-3.1672744831464647E-6</c:v>
                </c:pt>
                <c:pt idx="204">
                  <c:v>2.7650777377692451E-7</c:v>
                </c:pt>
                <c:pt idx="205">
                  <c:v>0</c:v>
                </c:pt>
                <c:pt idx="206">
                  <c:v>3.3377709429177397E-6</c:v>
                </c:pt>
                <c:pt idx="207">
                  <c:v>5.0768043388056534E-6</c:v>
                </c:pt>
                <c:pt idx="208">
                  <c:v>4.9401344353552846E-6</c:v>
                </c:pt>
                <c:pt idx="209">
                  <c:v>6.9578107444924028E-6</c:v>
                </c:pt>
                <c:pt idx="210">
                  <c:v>6.6796844781834534E-6</c:v>
                </c:pt>
                <c:pt idx="211">
                  <c:v>3.6189830033754523E-6</c:v>
                </c:pt>
                <c:pt idx="212">
                  <c:v>5.0830890723961521E-6</c:v>
                </c:pt>
                <c:pt idx="213">
                  <c:v>3.4816095953786089E-6</c:v>
                </c:pt>
                <c:pt idx="214">
                  <c:v>5.3640615053270128E-6</c:v>
                </c:pt>
                <c:pt idx="215">
                  <c:v>6.9645067953216847E-6</c:v>
                </c:pt>
                <c:pt idx="216">
                  <c:v>8.9836399011968094E-6</c:v>
                </c:pt>
                <c:pt idx="217">
                  <c:v>1.2413673738443441E-5</c:v>
                </c:pt>
                <c:pt idx="218">
                  <c:v>1.2566447029017767E-5</c:v>
                </c:pt>
                <c:pt idx="219">
                  <c:v>1.2547579641110787E-5</c:v>
                </c:pt>
                <c:pt idx="220">
                  <c:v>7.3449039129507813E-6</c:v>
                </c:pt>
                <c:pt idx="221">
                  <c:v>2.068786287041712E-6</c:v>
                </c:pt>
                <c:pt idx="222">
                  <c:v>1.4315526107421028E-7</c:v>
                </c:pt>
                <c:pt idx="223">
                  <c:v>7.0552519864477434E-6</c:v>
                </c:pt>
                <c:pt idx="224">
                  <c:v>8.4501412020767852E-6</c:v>
                </c:pt>
                <c:pt idx="225">
                  <c:v>8.4429379171551861E-6</c:v>
                </c:pt>
                <c:pt idx="226">
                  <c:v>1.2082414022617524E-5</c:v>
                </c:pt>
                <c:pt idx="227">
                  <c:v>8.5969415322848243E-6</c:v>
                </c:pt>
                <c:pt idx="228">
                  <c:v>7.1361755966870983E-6</c:v>
                </c:pt>
                <c:pt idx="229">
                  <c:v>1.0200580278107853E-5</c:v>
                </c:pt>
                <c:pt idx="230">
                  <c:v>5.1023894847805079E-6</c:v>
                </c:pt>
                <c:pt idx="231">
                  <c:v>1.892187904748548E-6</c:v>
                </c:pt>
                <c:pt idx="232">
                  <c:v>-1.6058486373108233E-6</c:v>
                </c:pt>
                <c:pt idx="233">
                  <c:v>7.0012972639804043E-6</c:v>
                </c:pt>
                <c:pt idx="234">
                  <c:v>3.4993380501355112E-6</c:v>
                </c:pt>
                <c:pt idx="235">
                  <c:v>1.0361683770472505E-5</c:v>
                </c:pt>
                <c:pt idx="236">
                  <c:v>5.2470916524208152E-6</c:v>
                </c:pt>
                <c:pt idx="237">
                  <c:v>6.8647945081110781E-6</c:v>
                </c:pt>
                <c:pt idx="238">
                  <c:v>5.3957103098703322E-6</c:v>
                </c:pt>
                <c:pt idx="239">
                  <c:v>1.752435199107853E-6</c:v>
                </c:pt>
                <c:pt idx="240">
                  <c:v>1.5480485439436821E-5</c:v>
                </c:pt>
                <c:pt idx="241">
                  <c:v>2.186726471475621E-6</c:v>
                </c:pt>
                <c:pt idx="242">
                  <c:v>8.4725833034827581E-6</c:v>
                </c:pt>
                <c:pt idx="243">
                  <c:v>2.0424303578777062E-6</c:v>
                </c:pt>
                <c:pt idx="244">
                  <c:v>-3.3627642131696509E-6</c:v>
                </c:pt>
                <c:pt idx="245">
                  <c:v>5.1176000833830498E-6</c:v>
                </c:pt>
                <c:pt idx="246">
                  <c:v>3.6537046508758727E-6</c:v>
                </c:pt>
                <c:pt idx="247">
                  <c:v>6.7239926907061306E-6</c:v>
                </c:pt>
                <c:pt idx="248">
                  <c:v>3.6522707340134222E-6</c:v>
                </c:pt>
                <c:pt idx="249">
                  <c:v>1.900995121537743E-6</c:v>
                </c:pt>
                <c:pt idx="250">
                  <c:v>5.2667910941922843E-6</c:v>
                </c:pt>
                <c:pt idx="251">
                  <c:v>3.6563563511455855E-6</c:v>
                </c:pt>
                <c:pt idx="252">
                  <c:v>5.2644317080563084E-6</c:v>
                </c:pt>
                <c:pt idx="253">
                  <c:v>7.0253828904886636E-6</c:v>
                </c:pt>
                <c:pt idx="254">
                  <c:v>3.5132683132366509E-6</c:v>
                </c:pt>
                <c:pt idx="255">
                  <c:v>3.5120741312436254E-6</c:v>
                </c:pt>
                <c:pt idx="256">
                  <c:v>5.1219199356055718E-6</c:v>
                </c:pt>
                <c:pt idx="257">
                  <c:v>1.7575172952197655E-6</c:v>
                </c:pt>
                <c:pt idx="258">
                  <c:v>5.1266592137958295E-6</c:v>
                </c:pt>
                <c:pt idx="259">
                  <c:v>6.6690965814190971E-6</c:v>
                </c:pt>
                <c:pt idx="260">
                  <c:v>5.2201516547929471E-6</c:v>
                </c:pt>
                <c:pt idx="261">
                  <c:v>3.3350027344998297E-6</c:v>
                </c:pt>
                <c:pt idx="262">
                  <c:v>1.88664096987156E-6</c:v>
                </c:pt>
                <c:pt idx="263">
                  <c:v>1.886569072445765E-6</c:v>
                </c:pt>
                <c:pt idx="264">
                  <c:v>1.7584788065847193E-6</c:v>
                </c:pt>
                <c:pt idx="265">
                  <c:v>5.2771729781238719E-6</c:v>
                </c:pt>
                <c:pt idx="266">
                  <c:v>3.6665469161423417E-6</c:v>
                </c:pt>
                <c:pt idx="267">
                  <c:v>1.7588047838573215E-6</c:v>
                </c:pt>
                <c:pt idx="268">
                  <c:v>3.5181266649523441E-6</c:v>
                </c:pt>
                <c:pt idx="269">
                  <c:v>3.3727204197850377E-6</c:v>
                </c:pt>
                <c:pt idx="270">
                  <c:v>3.2244900158492459E-6</c:v>
                </c:pt>
                <c:pt idx="271">
                  <c:v>8.6534701555860702E-6</c:v>
                </c:pt>
                <c:pt idx="272">
                  <c:v>8.6552621206306963E-6</c:v>
                </c:pt>
                <c:pt idx="273">
                  <c:v>5.2830120439105653E-6</c:v>
                </c:pt>
                <c:pt idx="274">
                  <c:v>7.0445562654903121E-6</c:v>
                </c:pt>
                <c:pt idx="275">
                  <c:v>5.1374326366689777E-6</c:v>
                </c:pt>
                <c:pt idx="276">
                  <c:v>5.1387902810793539E-6</c:v>
                </c:pt>
                <c:pt idx="277">
                  <c:v>5.1382621920430772E-6</c:v>
                </c:pt>
                <c:pt idx="278">
                  <c:v>5.1396203630556367E-6</c:v>
                </c:pt>
                <c:pt idx="279">
                  <c:v>1.6143152281565714E-6</c:v>
                </c:pt>
                <c:pt idx="280">
                  <c:v>3.5269339747489773E-6</c:v>
                </c:pt>
                <c:pt idx="281">
                  <c:v>3.3780663693581795E-6</c:v>
                </c:pt>
                <c:pt idx="282">
                  <c:v>0</c:v>
                </c:pt>
                <c:pt idx="283">
                  <c:v>1.9110578251399159E-6</c:v>
                </c:pt>
                <c:pt idx="284">
                  <c:v>1.7642458665158858E-6</c:v>
                </c:pt>
                <c:pt idx="285">
                  <c:v>3.528553073038678E-6</c:v>
                </c:pt>
                <c:pt idx="286">
                  <c:v>5.2919910603041506E-6</c:v>
                </c:pt>
                <c:pt idx="287">
                  <c:v>5.1424064911393539E-6</c:v>
                </c:pt>
                <c:pt idx="288">
                  <c:v>-1.6146825732610229E-6</c:v>
                </c:pt>
                <c:pt idx="289">
                  <c:v>0</c:v>
                </c:pt>
                <c:pt idx="290">
                  <c:v>0</c:v>
                </c:pt>
                <c:pt idx="291">
                  <c:v>1.9141847743975272E-6</c:v>
                </c:pt>
                <c:pt idx="292">
                  <c:v>5.2936613178866665E-6</c:v>
                </c:pt>
                <c:pt idx="293">
                  <c:v>3.6794544173077493E-6</c:v>
                </c:pt>
                <c:pt idx="294">
                  <c:v>3.4952448490069422E-6</c:v>
                </c:pt>
                <c:pt idx="295">
                  <c:v>3.4963980079804908E-6</c:v>
                </c:pt>
                <c:pt idx="296">
                  <c:v>1.5995388458755145E-6</c:v>
                </c:pt>
                <c:pt idx="297">
                  <c:v>1.7483999871730612E-6</c:v>
                </c:pt>
                <c:pt idx="298">
                  <c:v>3.3489255701315951E-6</c:v>
                </c:pt>
                <c:pt idx="299">
                  <c:v>1.6165409415907403E-6</c:v>
                </c:pt>
                <c:pt idx="300">
                  <c:v>0</c:v>
                </c:pt>
                <c:pt idx="301">
                  <c:v>1.7663525274009392E-6</c:v>
                </c:pt>
                <c:pt idx="302">
                  <c:v>1.9168560601726868E-6</c:v>
                </c:pt>
                <c:pt idx="303">
                  <c:v>5.1520064182978144E-6</c:v>
                </c:pt>
                <c:pt idx="304">
                  <c:v>5.1478779468605733E-6</c:v>
                </c:pt>
                <c:pt idx="305">
                  <c:v>6.7691879459903189E-6</c:v>
                </c:pt>
                <c:pt idx="306">
                  <c:v>5.1523323157954124E-6</c:v>
                </c:pt>
                <c:pt idx="307">
                  <c:v>3.5362658162995795E-6</c:v>
                </c:pt>
                <c:pt idx="308">
                  <c:v>7.0698680612644538E-6</c:v>
                </c:pt>
                <c:pt idx="309">
                  <c:v>5.3063704076633899E-6</c:v>
                </c:pt>
                <c:pt idx="310">
                  <c:v>8.5453223075229733E-6</c:v>
                </c:pt>
                <c:pt idx="311">
                  <c:v>6.9265648084927387E-6</c:v>
                </c:pt>
                <c:pt idx="312">
                  <c:v>3.5373426605266552E-6</c:v>
                </c:pt>
                <c:pt idx="313">
                  <c:v>3.3887234364733827E-6</c:v>
                </c:pt>
                <c:pt idx="314">
                  <c:v>1.7704809868055706E-6</c:v>
                </c:pt>
                <c:pt idx="315">
                  <c:v>3.3907933848360164E-6</c:v>
                </c:pt>
                <c:pt idx="316">
                  <c:v>6.7783980173822432E-6</c:v>
                </c:pt>
                <c:pt idx="317">
                  <c:v>3.5407642925976687E-6</c:v>
                </c:pt>
                <c:pt idx="318">
                  <c:v>6.8664665306915674E-6</c:v>
                </c:pt>
                <c:pt idx="319">
                  <c:v>1.7533442435651269E-6</c:v>
                </c:pt>
                <c:pt idx="320">
                  <c:v>5.1126451865074924E-6</c:v>
                </c:pt>
                <c:pt idx="321">
                  <c:v>7.0171707696955984E-6</c:v>
                </c:pt>
                <c:pt idx="322">
                  <c:v>1.7549650356760787E-6</c:v>
                </c:pt>
                <c:pt idx="323">
                  <c:v>8.8616330233534067E-6</c:v>
                </c:pt>
                <c:pt idx="324">
                  <c:v>3.544924537349696E-6</c:v>
                </c:pt>
                <c:pt idx="325">
                  <c:v>3.3946297405293227E-6</c:v>
                </c:pt>
                <c:pt idx="326">
                  <c:v>3.5458565048335173E-6</c:v>
                </c:pt>
                <c:pt idx="327">
                  <c:v>-1.6215594700255359E-6</c:v>
                </c:pt>
                <c:pt idx="328">
                  <c:v>3.3955013479693596E-6</c:v>
                </c:pt>
                <c:pt idx="329">
                  <c:v>1.7738396626435027E-6</c:v>
                </c:pt>
                <c:pt idx="330">
                  <c:v>3.3963441239414391E-6</c:v>
                </c:pt>
                <c:pt idx="331">
                  <c:v>6.7919575792574691E-6</c:v>
                </c:pt>
                <c:pt idx="332">
                  <c:v>3.5484432191828083E-6</c:v>
                </c:pt>
                <c:pt idx="333">
                  <c:v>5.3239576103019786E-6</c:v>
                </c:pt>
                <c:pt idx="334">
                  <c:v>5.1728469862608004E-6</c:v>
                </c:pt>
                <c:pt idx="335">
                  <c:v>5.1742207931355861E-6</c:v>
                </c:pt>
                <c:pt idx="336">
                  <c:v>8.7270706632686152E-6</c:v>
                </c:pt>
                <c:pt idx="337">
                  <c:v>6.7992667763169089E-6</c:v>
                </c:pt>
                <c:pt idx="338">
                  <c:v>8.882938987590372E-6</c:v>
                </c:pt>
                <c:pt idx="339">
                  <c:v>8.7321726321495681E-6</c:v>
                </c:pt>
                <c:pt idx="340">
                  <c:v>6.9581494912732177E-6</c:v>
                </c:pt>
                <c:pt idx="341">
                  <c:v>5.4848495666182917E-6</c:v>
                </c:pt>
                <c:pt idx="342">
                  <c:v>6.7413672102172062E-6</c:v>
                </c:pt>
                <c:pt idx="343">
                  <c:v>1.7604273204533756E-6</c:v>
                </c:pt>
                <c:pt idx="344">
                  <c:v>4.8318794004966053E-6</c:v>
                </c:pt>
                <c:pt idx="345">
                  <c:v>6.5902772610795498E-6</c:v>
                </c:pt>
                <c:pt idx="346">
                  <c:v>3.3730631423327313E-6</c:v>
                </c:pt>
                <c:pt idx="347">
                  <c:v>6.8104525096555322E-6</c:v>
                </c:pt>
                <c:pt idx="348">
                  <c:v>7.1213677600751132E-6</c:v>
                </c:pt>
                <c:pt idx="349">
                  <c:v>1.0379959261278355E-5</c:v>
                </c:pt>
                <c:pt idx="350">
                  <c:v>8.5987516332370023E-6</c:v>
                </c:pt>
                <c:pt idx="351">
                  <c:v>1.0532534197249781E-5</c:v>
                </c:pt>
                <c:pt idx="352">
                  <c:v>5.3447409551810993E-6</c:v>
                </c:pt>
                <c:pt idx="353">
                  <c:v>3.5649981173590725E-6</c:v>
                </c:pt>
                <c:pt idx="354">
                  <c:v>5.3473988623544326E-6</c:v>
                </c:pt>
                <c:pt idx="355">
                  <c:v>8.7652587842993873E-6</c:v>
                </c:pt>
                <c:pt idx="356">
                  <c:v>8.6100943567130885E-6</c:v>
                </c:pt>
                <c:pt idx="357">
                  <c:v>6.9805093390995675E-6</c:v>
                </c:pt>
                <c:pt idx="358">
                  <c:v>6.9817502903281106E-6</c:v>
                </c:pt>
                <c:pt idx="359">
                  <c:v>5.048389313169296E-6</c:v>
                </c:pt>
                <c:pt idx="360">
                  <c:v>8.6206837549333003E-6</c:v>
                </c:pt>
                <c:pt idx="361">
                  <c:v>1.0406513639538125E-5</c:v>
                </c:pt>
                <c:pt idx="362">
                  <c:v>6.833922458618804E-6</c:v>
                </c:pt>
                <c:pt idx="363">
                  <c:v>1.0260179973521256E-5</c:v>
                </c:pt>
                <c:pt idx="364">
                  <c:v>5.3607238494686402E-6</c:v>
                </c:pt>
                <c:pt idx="365">
                  <c:v>1.0267860792076212E-5</c:v>
                </c:pt>
                <c:pt idx="366">
                  <c:v>1.3994685497795687E-5</c:v>
                </c:pt>
                <c:pt idx="367">
                  <c:v>8.7905546452294035E-6</c:v>
                </c:pt>
                <c:pt idx="368">
                  <c:v>1.2245382928596573E-5</c:v>
                </c:pt>
                <c:pt idx="369">
                  <c:v>5.3158849656863794E-6</c:v>
                </c:pt>
                <c:pt idx="370">
                  <c:v>8.7122986707844872E-6</c:v>
                </c:pt>
                <c:pt idx="371">
                  <c:v>1.0488507674157121E-5</c:v>
                </c:pt>
                <c:pt idx="372">
                  <c:v>1.1807352049495657E-5</c:v>
                </c:pt>
                <c:pt idx="373">
                  <c:v>1.7151283531575109E-5</c:v>
                </c:pt>
                <c:pt idx="374">
                  <c:v>1.2086071078390187E-5</c:v>
                </c:pt>
                <c:pt idx="375">
                  <c:v>1.7172047698495474E-5</c:v>
                </c:pt>
                <c:pt idx="376">
                  <c:v>1.5535303641184285E-5</c:v>
                </c:pt>
                <c:pt idx="377">
                  <c:v>1.2259789240453915E-5</c:v>
                </c:pt>
                <c:pt idx="378">
                  <c:v>1.3900047645087707E-5</c:v>
                </c:pt>
                <c:pt idx="379">
                  <c:v>1.0475752275318716E-5</c:v>
                </c:pt>
                <c:pt idx="380">
                  <c:v>1.4077804597116561E-5</c:v>
                </c:pt>
                <c:pt idx="381">
                  <c:v>1.7217561045233185E-5</c:v>
                </c:pt>
                <c:pt idx="382">
                  <c:v>2.0977878684191735E-5</c:v>
                </c:pt>
                <c:pt idx="383">
                  <c:v>1.9342016298730373E-5</c:v>
                </c:pt>
                <c:pt idx="384">
                  <c:v>1.9045607899500996E-5</c:v>
                </c:pt>
                <c:pt idx="385">
                  <c:v>1.591178226927502E-5</c:v>
                </c:pt>
                <c:pt idx="386">
                  <c:v>1.9073438850224513E-5</c:v>
                </c:pt>
                <c:pt idx="387">
                  <c:v>2.2542198313532492E-5</c:v>
                </c:pt>
                <c:pt idx="388">
                  <c:v>2.1056527870825294E-5</c:v>
                </c:pt>
                <c:pt idx="389">
                  <c:v>2.1055531277923077E-5</c:v>
                </c:pt>
                <c:pt idx="390">
                  <c:v>1.5961444970313822E-5</c:v>
                </c:pt>
                <c:pt idx="391">
                  <c:v>1.251035038239486E-5</c:v>
                </c:pt>
                <c:pt idx="392">
                  <c:v>1.7315749951899778E-5</c:v>
                </c:pt>
                <c:pt idx="393">
                  <c:v>2.4196565775788158E-5</c:v>
                </c:pt>
                <c:pt idx="394">
                  <c:v>2.2249727452032558E-5</c:v>
                </c:pt>
                <c:pt idx="395">
                  <c:v>2.780897654864768E-5</c:v>
                </c:pt>
                <c:pt idx="396">
                  <c:v>2.9645748192623753E-5</c:v>
                </c:pt>
                <c:pt idx="397">
                  <c:v>2.831143457408128E-5</c:v>
                </c:pt>
                <c:pt idx="398">
                  <c:v>3.1951281547592856E-5</c:v>
                </c:pt>
                <c:pt idx="399">
                  <c:v>3.5173589094210326E-5</c:v>
                </c:pt>
                <c:pt idx="400">
                  <c:v>3.1723285291560728E-5</c:v>
                </c:pt>
                <c:pt idx="401">
                  <c:v>2.9919772336805017E-5</c:v>
                </c:pt>
                <c:pt idx="402">
                  <c:v>3.5271273767571108E-5</c:v>
                </c:pt>
                <c:pt idx="403">
                  <c:v>2.9989326613591045E-5</c:v>
                </c:pt>
                <c:pt idx="404">
                  <c:v>3.3529232281051439E-5</c:v>
                </c:pt>
                <c:pt idx="405">
                  <c:v>3.8900111056784805E-5</c:v>
                </c:pt>
                <c:pt idx="406">
                  <c:v>3.3747876791571063E-5</c:v>
                </c:pt>
                <c:pt idx="407">
                  <c:v>3.8985159832710442E-5</c:v>
                </c:pt>
                <c:pt idx="408">
                  <c:v>3.7508871563160362E-5</c:v>
                </c:pt>
                <c:pt idx="409">
                  <c:v>3.9095998739965219E-5</c:v>
                </c:pt>
                <c:pt idx="410">
                  <c:v>4.2649745038590674E-5</c:v>
                </c:pt>
                <c:pt idx="411">
                  <c:v>4.1026609336062906E-5</c:v>
                </c:pt>
                <c:pt idx="412">
                  <c:v>4.260812083151524E-5</c:v>
                </c:pt>
                <c:pt idx="413">
                  <c:v>4.4538690698135946E-5</c:v>
                </c:pt>
                <c:pt idx="414">
                  <c:v>4.6598981176745385E-5</c:v>
                </c:pt>
                <c:pt idx="415">
                  <c:v>4.8362885968206516E-5</c:v>
                </c:pt>
                <c:pt idx="416">
                  <c:v>4.655702213261722E-5</c:v>
                </c:pt>
                <c:pt idx="417">
                  <c:v>4.8194137620452401E-5</c:v>
                </c:pt>
                <c:pt idx="418">
                  <c:v>5.1494427063801977E-5</c:v>
                </c:pt>
                <c:pt idx="419">
                  <c:v>4.9717280252514411E-5</c:v>
                </c:pt>
                <c:pt idx="420">
                  <c:v>5.1772174854586097E-5</c:v>
                </c:pt>
                <c:pt idx="421">
                  <c:v>4.8322735539026655E-5</c:v>
                </c:pt>
                <c:pt idx="422">
                  <c:v>5.0471903355197319E-5</c:v>
                </c:pt>
                <c:pt idx="423">
                  <c:v>5.6508689788237354E-5</c:v>
                </c:pt>
                <c:pt idx="424">
                  <c:v>6.0037124770173117E-5</c:v>
                </c:pt>
                <c:pt idx="425">
                  <c:v>6.5491334936005526E-5</c:v>
                </c:pt>
                <c:pt idx="426">
                  <c:v>6.3881675866319068E-5</c:v>
                </c:pt>
                <c:pt idx="427">
                  <c:v>5.8309814788033979E-5</c:v>
                </c:pt>
                <c:pt idx="428">
                  <c:v>6.0320091757429452E-5</c:v>
                </c:pt>
                <c:pt idx="429">
                  <c:v>5.856354533498423E-5</c:v>
                </c:pt>
                <c:pt idx="430">
                  <c:v>6.4567509618012944E-5</c:v>
                </c:pt>
                <c:pt idx="431">
                  <c:v>6.6072652250011773E-5</c:v>
                </c:pt>
                <c:pt idx="432">
                  <c:v>6.8286533836943133E-5</c:v>
                </c:pt>
                <c:pt idx="433">
                  <c:v>6.4575546583922407E-5</c:v>
                </c:pt>
                <c:pt idx="434">
                  <c:v>6.6374478769027514E-5</c:v>
                </c:pt>
                <c:pt idx="435">
                  <c:v>6.8707611886233432E-5</c:v>
                </c:pt>
                <c:pt idx="436">
                  <c:v>6.8558742365502109E-5</c:v>
                </c:pt>
                <c:pt idx="437">
                  <c:v>7.5651449436575424E-5</c:v>
                </c:pt>
                <c:pt idx="438">
                  <c:v>7.3951790735926523E-5</c:v>
                </c:pt>
                <c:pt idx="439">
                  <c:v>7.391072430618987E-5</c:v>
                </c:pt>
                <c:pt idx="440">
                  <c:v>7.988802585496558E-5</c:v>
                </c:pt>
                <c:pt idx="441">
                  <c:v>7.978416012417929E-5</c:v>
                </c:pt>
                <c:pt idx="442">
                  <c:v>8.6534455451825893E-5</c:v>
                </c:pt>
                <c:pt idx="443">
                  <c:v>8.8776000144988993E-5</c:v>
                </c:pt>
                <c:pt idx="444">
                  <c:v>8.6928401337783799E-5</c:v>
                </c:pt>
                <c:pt idx="445">
                  <c:v>8.5320097981270534E-5</c:v>
                </c:pt>
                <c:pt idx="446">
                  <c:v>7.5864284865949993E-5</c:v>
                </c:pt>
                <c:pt idx="447">
                  <c:v>8.5492551756388165E-5</c:v>
                </c:pt>
                <c:pt idx="448">
                  <c:v>8.2217758732927075E-5</c:v>
                </c:pt>
                <c:pt idx="449">
                  <c:v>8.8091998928184671E-5</c:v>
                </c:pt>
                <c:pt idx="450">
                  <c:v>9.6266795602642581E-5</c:v>
                </c:pt>
                <c:pt idx="451">
                  <c:v>9.8311798180475695E-5</c:v>
                </c:pt>
                <c:pt idx="452">
                  <c:v>1.003669005699913E-4</c:v>
                </c:pt>
                <c:pt idx="453">
                  <c:v>1.0254880429032809E-4</c:v>
                </c:pt>
                <c:pt idx="454">
                  <c:v>1.0489306548483801E-4</c:v>
                </c:pt>
                <c:pt idx="455">
                  <c:v>9.7598640581099771E-5</c:v>
                </c:pt>
                <c:pt idx="456">
                  <c:v>1.0350070399811137E-4</c:v>
                </c:pt>
                <c:pt idx="457">
                  <c:v>1.0298205263816662E-4</c:v>
                </c:pt>
                <c:pt idx="458">
                  <c:v>9.9268277391664311E-5</c:v>
                </c:pt>
                <c:pt idx="459">
                  <c:v>1.0154294804296955E-4</c:v>
                </c:pt>
                <c:pt idx="460">
                  <c:v>1.0365202602782684E-4</c:v>
                </c:pt>
                <c:pt idx="461">
                  <c:v>1.0225840014525108E-4</c:v>
                </c:pt>
                <c:pt idx="462">
                  <c:v>1.0549432649606407E-4</c:v>
                </c:pt>
                <c:pt idx="463">
                  <c:v>1.0756897159447231E-4</c:v>
                </c:pt>
                <c:pt idx="464">
                  <c:v>1.0634106223702424E-4</c:v>
                </c:pt>
                <c:pt idx="465">
                  <c:v>1.1072425265553769E-4</c:v>
                </c:pt>
                <c:pt idx="466">
                  <c:v>1.1106144357483916E-4</c:v>
                </c:pt>
                <c:pt idx="467">
                  <c:v>1.1744917613058263E-4</c:v>
                </c:pt>
                <c:pt idx="468">
                  <c:v>1.1784263452312504E-4</c:v>
                </c:pt>
                <c:pt idx="469">
                  <c:v>1.1615771316792653E-4</c:v>
                </c:pt>
                <c:pt idx="470">
                  <c:v>1.1849672348653533E-4</c:v>
                </c:pt>
                <c:pt idx="471">
                  <c:v>1.1714253317494797E-4</c:v>
                </c:pt>
                <c:pt idx="472">
                  <c:v>1.1725752908015364E-4</c:v>
                </c:pt>
                <c:pt idx="473">
                  <c:v>1.2399143916846028E-4</c:v>
                </c:pt>
                <c:pt idx="474">
                  <c:v>1.2859625658395723E-4</c:v>
                </c:pt>
                <c:pt idx="475">
                  <c:v>1.2283160728040045E-4</c:v>
                </c:pt>
                <c:pt idx="476">
                  <c:v>1.3211152207888855E-4</c:v>
                </c:pt>
                <c:pt idx="477">
                  <c:v>1.2394026021766646E-4</c:v>
                </c:pt>
                <c:pt idx="478">
                  <c:v>1.2666314899118617E-4</c:v>
                </c:pt>
                <c:pt idx="479">
                  <c:v>1.4407600913824326E-4</c:v>
                </c:pt>
                <c:pt idx="480">
                  <c:v>1.3159205835622047E-4</c:v>
                </c:pt>
                <c:pt idx="481">
                  <c:v>1.3641606816965562E-4</c:v>
                </c:pt>
                <c:pt idx="482">
                  <c:v>1.3257086021903548E-4</c:v>
                </c:pt>
                <c:pt idx="483">
                  <c:v>1.2900670603035056E-4</c:v>
                </c:pt>
                <c:pt idx="484">
                  <c:v>1.3819430660400153E-4</c:v>
                </c:pt>
                <c:pt idx="485">
                  <c:v>1.4082794799664524E-4</c:v>
                </c:pt>
                <c:pt idx="486">
                  <c:v>1.4443379656048464E-4</c:v>
                </c:pt>
                <c:pt idx="487">
                  <c:v>1.4076031170010719E-4</c:v>
                </c:pt>
                <c:pt idx="488">
                  <c:v>1.4347118588269039E-4</c:v>
                </c:pt>
                <c:pt idx="489">
                  <c:v>1.464599098039153E-4</c:v>
                </c:pt>
                <c:pt idx="490">
                  <c:v>1.5142610582763075E-4</c:v>
                </c:pt>
                <c:pt idx="491">
                  <c:v>1.4904719551894738E-4</c:v>
                </c:pt>
                <c:pt idx="492">
                  <c:v>1.5644149272375896E-4</c:v>
                </c:pt>
                <c:pt idx="493">
                  <c:v>1.6376277758681199E-4</c:v>
                </c:pt>
                <c:pt idx="494">
                  <c:v>1.5585208576666265E-4</c:v>
                </c:pt>
                <c:pt idx="495">
                  <c:v>1.5844305944850211E-4</c:v>
                </c:pt>
                <c:pt idx="496">
                  <c:v>1.5251540473055881E-4</c:v>
                </c:pt>
                <c:pt idx="497">
                  <c:v>1.4191646362230107E-4</c:v>
                </c:pt>
                <c:pt idx="498">
                  <c:v>1.5390674295899707E-4</c:v>
                </c:pt>
                <c:pt idx="499">
                  <c:v>1.5903805452698126E-4</c:v>
                </c:pt>
                <c:pt idx="500">
                  <c:v>1.57599419302165E-4</c:v>
                </c:pt>
                <c:pt idx="501">
                  <c:v>1.7003485214032069E-4</c:v>
                </c:pt>
                <c:pt idx="502">
                  <c:v>1.6141444517299647E-4</c:v>
                </c:pt>
                <c:pt idx="503">
                  <c:v>1.5996057244158855E-4</c:v>
                </c:pt>
                <c:pt idx="504">
                  <c:v>1.628512240660572E-4</c:v>
                </c:pt>
                <c:pt idx="505">
                  <c:v>1.5410857570323695E-4</c:v>
                </c:pt>
                <c:pt idx="506">
                  <c:v>1.5951100318280668E-4</c:v>
                </c:pt>
                <c:pt idx="507">
                  <c:v>1.5546746391076517E-4</c:v>
                </c:pt>
                <c:pt idx="508">
                  <c:v>1.5125611045999345E-4</c:v>
                </c:pt>
                <c:pt idx="509">
                  <c:v>1.4706317026018441E-4</c:v>
                </c:pt>
                <c:pt idx="510">
                  <c:v>1.4309483702344201E-4</c:v>
                </c:pt>
                <c:pt idx="511">
                  <c:v>1.4847054392881472E-4</c:v>
                </c:pt>
                <c:pt idx="512">
                  <c:v>1.4272629903025135E-4</c:v>
                </c:pt>
                <c:pt idx="513">
                  <c:v>1.482064080676874E-4</c:v>
                </c:pt>
                <c:pt idx="514">
                  <c:v>1.438718739538027E-4</c:v>
                </c:pt>
                <c:pt idx="515">
                  <c:v>1.4204863652847433E-4</c:v>
                </c:pt>
                <c:pt idx="516">
                  <c:v>1.45092066445541E-4</c:v>
                </c:pt>
                <c:pt idx="517">
                  <c:v>1.3963491479329152E-4</c:v>
                </c:pt>
                <c:pt idx="518">
                  <c:v>1.4040199731856425E-4</c:v>
                </c:pt>
                <c:pt idx="519">
                  <c:v>1.3845998144258024E-4</c:v>
                </c:pt>
                <c:pt idx="520">
                  <c:v>1.3392428596477584E-4</c:v>
                </c:pt>
                <c:pt idx="521">
                  <c:v>1.3443875811382962E-4</c:v>
                </c:pt>
                <c:pt idx="522">
                  <c:v>1.32311446841998E-4</c:v>
                </c:pt>
                <c:pt idx="523">
                  <c:v>1.3306922645523985E-4</c:v>
                </c:pt>
                <c:pt idx="524">
                  <c:v>1.3872063668289187E-4</c:v>
                </c:pt>
                <c:pt idx="525">
                  <c:v>1.3917388414628803E-4</c:v>
                </c:pt>
                <c:pt idx="526">
                  <c:v>1.3713080030467961E-4</c:v>
                </c:pt>
                <c:pt idx="527">
                  <c:v>1.3773133686015795E-4</c:v>
                </c:pt>
                <c:pt idx="528">
                  <c:v>1.3030701805472164E-4</c:v>
                </c:pt>
                <c:pt idx="529">
                  <c:v>1.2838449519940145E-4</c:v>
                </c:pt>
                <c:pt idx="530">
                  <c:v>1.2084317829307969E-4</c:v>
                </c:pt>
                <c:pt idx="531">
                  <c:v>1.1601973615497684E-4</c:v>
                </c:pt>
                <c:pt idx="532">
                  <c:v>1.1788824188455619E-4</c:v>
                </c:pt>
                <c:pt idx="533">
                  <c:v>1.1295976321050201E-4</c:v>
                </c:pt>
                <c:pt idx="534">
                  <c:v>1.1857264769231963E-4</c:v>
                </c:pt>
                <c:pt idx="535">
                  <c:v>1.1098380055353971E-4</c:v>
                </c:pt>
                <c:pt idx="536">
                  <c:v>1.0892189589974341E-4</c:v>
                </c:pt>
                <c:pt idx="537">
                  <c:v>1.0211274687912773E-4</c:v>
                </c:pt>
                <c:pt idx="538">
                  <c:v>9.7116170205416747E-5</c:v>
                </c:pt>
                <c:pt idx="539">
                  <c:v>1.0010003591463805E-4</c:v>
                </c:pt>
                <c:pt idx="540">
                  <c:v>9.7718217529074508E-5</c:v>
                </c:pt>
                <c:pt idx="541">
                  <c:v>9.5238196487121277E-5</c:v>
                </c:pt>
                <c:pt idx="542">
                  <c:v>1.0092094928364852E-4</c:v>
                </c:pt>
                <c:pt idx="543">
                  <c:v>9.026999151928806E-5</c:v>
                </c:pt>
                <c:pt idx="544">
                  <c:v>8.5108772013448705E-5</c:v>
                </c:pt>
                <c:pt idx="545">
                  <c:v>8.7941095193463332E-5</c:v>
                </c:pt>
                <c:pt idx="546">
                  <c:v>7.1684842878149221E-5</c:v>
                </c:pt>
                <c:pt idx="547">
                  <c:v>7.1772410204060908E-5</c:v>
                </c:pt>
                <c:pt idx="548">
                  <c:v>6.2964459190325076E-5</c:v>
                </c:pt>
                <c:pt idx="549">
                  <c:v>6.0350755183172327E-5</c:v>
                </c:pt>
                <c:pt idx="550">
                  <c:v>6.0447489666570277E-5</c:v>
                </c:pt>
                <c:pt idx="551">
                  <c:v>6.617032303197553E-5</c:v>
                </c:pt>
                <c:pt idx="552">
                  <c:v>6.070353387816177E-5</c:v>
                </c:pt>
                <c:pt idx="553">
                  <c:v>5.8656332806544336E-5</c:v>
                </c:pt>
                <c:pt idx="554">
                  <c:v>5.8752508233248478E-5</c:v>
                </c:pt>
                <c:pt idx="555">
                  <c:v>4.7659186723229549E-5</c:v>
                </c:pt>
                <c:pt idx="556">
                  <c:v>4.762456705367183E-5</c:v>
                </c:pt>
                <c:pt idx="557">
                  <c:v>3.9297465616988603E-5</c:v>
                </c:pt>
                <c:pt idx="558">
                  <c:v>3.6536907222944389E-5</c:v>
                </c:pt>
                <c:pt idx="559">
                  <c:v>3.3778477913973093E-5</c:v>
                </c:pt>
                <c:pt idx="560">
                  <c:v>3.3847699949945108E-5</c:v>
                </c:pt>
                <c:pt idx="561">
                  <c:v>3.6653753873100125E-5</c:v>
                </c:pt>
                <c:pt idx="562">
                  <c:v>3.1094121796534552E-5</c:v>
                </c:pt>
                <c:pt idx="563">
                  <c:v>2.5422908366987608E-5</c:v>
                </c:pt>
                <c:pt idx="564">
                  <c:v>2.8308324554918681E-5</c:v>
                </c:pt>
                <c:pt idx="565">
                  <c:v>2.8369605983208531E-5</c:v>
                </c:pt>
                <c:pt idx="566">
                  <c:v>2.2695565636853666E-5</c:v>
                </c:pt>
                <c:pt idx="567">
                  <c:v>1.9817372325181262E-5</c:v>
                </c:pt>
                <c:pt idx="568">
                  <c:v>8.5037150287324238E-6</c:v>
                </c:pt>
                <c:pt idx="569">
                  <c:v>-2.5652757502556344E-8</c:v>
                </c:pt>
                <c:pt idx="570">
                  <c:v>5.6332390802976432E-6</c:v>
                </c:pt>
                <c:pt idx="571">
                  <c:v>5.7102424472380098E-6</c:v>
                </c:pt>
                <c:pt idx="572">
                  <c:v>1.7069008638493812E-5</c:v>
                </c:pt>
                <c:pt idx="573">
                  <c:v>1.4228807673065906E-5</c:v>
                </c:pt>
                <c:pt idx="574">
                  <c:v>1.4240537066055661E-5</c:v>
                </c:pt>
                <c:pt idx="575">
                  <c:v>1.1263359063183761E-5</c:v>
                </c:pt>
                <c:pt idx="576">
                  <c:v>-5.6592854461825671E-6</c:v>
                </c:pt>
                <c:pt idx="577">
                  <c:v>2.8305620557816638E-6</c:v>
                </c:pt>
                <c:pt idx="578">
                  <c:v>-2.3825009726162775E-8</c:v>
                </c:pt>
                <c:pt idx="579">
                  <c:v>-2.447071253315059E-8</c:v>
                </c:pt>
                <c:pt idx="580">
                  <c:v>8.550571741793679E-6</c:v>
                </c:pt>
                <c:pt idx="581">
                  <c:v>5.6715460133579305E-6</c:v>
                </c:pt>
                <c:pt idx="582">
                  <c:v>5.7227056682572084E-6</c:v>
                </c:pt>
                <c:pt idx="583">
                  <c:v>5.6949564972584812E-6</c:v>
                </c:pt>
                <c:pt idx="584">
                  <c:v>8.5362603448531477E-6</c:v>
                </c:pt>
                <c:pt idx="585">
                  <c:v>-5.6939841690520194E-6</c:v>
                </c:pt>
                <c:pt idx="586">
                  <c:v>-5.7217285464100874E-6</c:v>
                </c:pt>
                <c:pt idx="587">
                  <c:v>-2.8833136703100672E-6</c:v>
                </c:pt>
                <c:pt idx="588">
                  <c:v>-2.8634726114875781E-6</c:v>
                </c:pt>
                <c:pt idx="589">
                  <c:v>5.6718907878886413E-6</c:v>
                </c:pt>
                <c:pt idx="590">
                  <c:v>8.5849066925877154E-6</c:v>
                </c:pt>
                <c:pt idx="591">
                  <c:v>8.5823864294867153E-6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CED-4731-BD60-2B95D9930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26560"/>
        <c:axId val="73028736"/>
      </c:scatterChart>
      <c:valAx>
        <c:axId val="73026560"/>
        <c:scaling>
          <c:orientation val="minMax"/>
          <c:min val="0.60000000000000064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l-GR" sz="1400"/>
                  <a:t>ρ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3028736"/>
        <c:crosses val="autoZero"/>
        <c:crossBetween val="midCat"/>
      </c:valAx>
      <c:valAx>
        <c:axId val="730287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</a:t>
                </a:r>
                <a:r>
                  <a:rPr lang="el-GR" sz="1400"/>
                  <a:t>ρ/</a:t>
                </a:r>
                <a:r>
                  <a:rPr lang="en-US" sz="1400"/>
                  <a:t>dt (s-1)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3026560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1784776902933"/>
          <c:y val="7.0948891805191094E-2"/>
          <c:w val="0.54414326334208263"/>
          <c:h val="0.67508493729950647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tubulure!$D$3:$D$7</c:f>
              <c:numCache>
                <c:formatCode>General</c:formatCode>
                <c:ptCount val="5"/>
                <c:pt idx="0">
                  <c:v>0.1</c:v>
                </c:pt>
                <c:pt idx="1">
                  <c:v>8.0000000000000043E-2</c:v>
                </c:pt>
                <c:pt idx="2">
                  <c:v>6.0000000000000026E-2</c:v>
                </c:pt>
                <c:pt idx="3">
                  <c:v>4.0000000000000022E-2</c:v>
                </c:pt>
                <c:pt idx="4">
                  <c:v>2.0000000000000011E-2</c:v>
                </c:pt>
              </c:numCache>
            </c:numRef>
          </c:xVal>
          <c:yVal>
            <c:numRef>
              <c:f>tubulure!$I$3:$I$7</c:f>
              <c:numCache>
                <c:formatCode>General</c:formatCode>
                <c:ptCount val="5"/>
                <c:pt idx="0">
                  <c:v>1.0650793650793644</c:v>
                </c:pt>
                <c:pt idx="1">
                  <c:v>1.054755043227666</c:v>
                </c:pt>
                <c:pt idx="2">
                  <c:v>1.0365602471678672</c:v>
                </c:pt>
                <c:pt idx="3">
                  <c:v>1.0095285857572718</c:v>
                </c:pt>
                <c:pt idx="4">
                  <c:v>0.98195121951219544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2A3-400E-A3DF-473AB502E05D}"/>
            </c:ext>
          </c:extLst>
        </c:ser>
        <c:ser>
          <c:idx val="1"/>
          <c:order val="1"/>
          <c:tx>
            <c:v>Isothermal</c:v>
          </c:tx>
          <c:marker>
            <c:symbol val="none"/>
          </c:marker>
          <c:xVal>
            <c:numRef>
              <c:f>tubulure!$E$8:$E$9</c:f>
              <c:numCache>
                <c:formatCode>General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xVal>
          <c:yVal>
            <c:numRef>
              <c:f>tubulure!$I$8:$I$9</c:f>
              <c:numCache>
                <c:formatCode>General</c:formatCode>
                <c:ptCount val="2"/>
                <c:pt idx="0">
                  <c:v>1.1209353114513971</c:v>
                </c:pt>
                <c:pt idx="1">
                  <c:v>1.1209353114513971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2A3-400E-A3DF-473AB502E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60352"/>
        <c:axId val="73062272"/>
      </c:scatterChart>
      <c:valAx>
        <c:axId val="7306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Initial relative conductivity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73062272"/>
        <c:crosses val="autoZero"/>
        <c:crossBetween val="midCat"/>
      </c:valAx>
      <c:valAx>
        <c:axId val="73062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R initial/R final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7306035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Hypothesis 1</c:v>
          </c:tx>
          <c:xVal>
            <c:numRef>
              <c:f>Feuil1!$A$4:$A$6</c:f>
              <c:numCache>
                <c:formatCode>General</c:formatCode>
                <c:ptCount val="3"/>
                <c:pt idx="0">
                  <c:v>0.66</c:v>
                </c:pt>
                <c:pt idx="1">
                  <c:v>0.65</c:v>
                </c:pt>
                <c:pt idx="2">
                  <c:v>0.64</c:v>
                </c:pt>
              </c:numCache>
            </c:numRef>
          </c:xVal>
          <c:yVal>
            <c:numRef>
              <c:f>Feuil1!$N$4:$N$6</c:f>
              <c:numCache>
                <c:formatCode>General</c:formatCode>
                <c:ptCount val="3"/>
                <c:pt idx="0">
                  <c:v>70</c:v>
                </c:pt>
                <c:pt idx="1">
                  <c:v>73</c:v>
                </c:pt>
                <c:pt idx="2">
                  <c:v>75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901-4B06-81BC-2BAB8A3E3154}"/>
            </c:ext>
          </c:extLst>
        </c:ser>
        <c:ser>
          <c:idx val="1"/>
          <c:order val="1"/>
          <c:tx>
            <c:v>Hypothesis 2</c:v>
          </c:tx>
          <c:xVal>
            <c:numRef>
              <c:f>Feuil1!$A$20:$A$26</c:f>
              <c:numCache>
                <c:formatCode>General</c:formatCode>
                <c:ptCount val="7"/>
                <c:pt idx="0">
                  <c:v>0.66</c:v>
                </c:pt>
                <c:pt idx="1">
                  <c:v>0.65</c:v>
                </c:pt>
                <c:pt idx="2">
                  <c:v>0.63500000000000001</c:v>
                </c:pt>
                <c:pt idx="3">
                  <c:v>0.63</c:v>
                </c:pt>
                <c:pt idx="4">
                  <c:v>0.62</c:v>
                </c:pt>
                <c:pt idx="5">
                  <c:v>0.61</c:v>
                </c:pt>
                <c:pt idx="6">
                  <c:v>0.6</c:v>
                </c:pt>
              </c:numCache>
            </c:numRef>
          </c:xVal>
          <c:yVal>
            <c:numRef>
              <c:f>Feuil1!$N$20:$N$26</c:f>
              <c:numCache>
                <c:formatCode>General</c:formatCode>
                <c:ptCount val="7"/>
                <c:pt idx="0">
                  <c:v>80.899999999999977</c:v>
                </c:pt>
                <c:pt idx="1">
                  <c:v>83.899999999999977</c:v>
                </c:pt>
                <c:pt idx="2">
                  <c:v>85.100000000000023</c:v>
                </c:pt>
                <c:pt idx="3">
                  <c:v>87.5</c:v>
                </c:pt>
                <c:pt idx="4">
                  <c:v>89.300000000000011</c:v>
                </c:pt>
                <c:pt idx="5">
                  <c:v>104.19999999999999</c:v>
                </c:pt>
                <c:pt idx="6">
                  <c:v>114.80000000000001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901-4B06-81BC-2BAB8A3E3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51808"/>
        <c:axId val="37353728"/>
      </c:scatterChart>
      <c:valAx>
        <c:axId val="37351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rho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37353728"/>
        <c:crosses val="autoZero"/>
        <c:crossBetween val="midCat"/>
      </c:valAx>
      <c:valAx>
        <c:axId val="37353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DH (mm)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3735180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Hypothesis 1</c:v>
          </c:tx>
          <c:xVal>
            <c:numRef>
              <c:f>Feuil1!$A$4:$A$6</c:f>
              <c:numCache>
                <c:formatCode>General</c:formatCode>
                <c:ptCount val="3"/>
                <c:pt idx="0">
                  <c:v>0.66</c:v>
                </c:pt>
                <c:pt idx="1">
                  <c:v>0.65</c:v>
                </c:pt>
                <c:pt idx="2">
                  <c:v>0.64</c:v>
                </c:pt>
              </c:numCache>
            </c:numRef>
          </c:xVal>
          <c:yVal>
            <c:numRef>
              <c:f>Feuil1!$M$4:$M$6</c:f>
              <c:numCache>
                <c:formatCode>0.0</c:formatCode>
                <c:ptCount val="3"/>
                <c:pt idx="0">
                  <c:v>82</c:v>
                </c:pt>
                <c:pt idx="1">
                  <c:v>84</c:v>
                </c:pt>
                <c:pt idx="2">
                  <c:v>85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00C-4139-83ED-5DF7C4E1EEFF}"/>
            </c:ext>
          </c:extLst>
        </c:ser>
        <c:ser>
          <c:idx val="2"/>
          <c:order val="1"/>
          <c:tx>
            <c:v>Hypothesis 2</c:v>
          </c:tx>
          <c:xVal>
            <c:numRef>
              <c:f>Feuil1!$A$20:$A$26</c:f>
              <c:numCache>
                <c:formatCode>General</c:formatCode>
                <c:ptCount val="7"/>
                <c:pt idx="0">
                  <c:v>0.66</c:v>
                </c:pt>
                <c:pt idx="1">
                  <c:v>0.65</c:v>
                </c:pt>
                <c:pt idx="2">
                  <c:v>0.63500000000000001</c:v>
                </c:pt>
                <c:pt idx="3">
                  <c:v>0.63</c:v>
                </c:pt>
                <c:pt idx="4">
                  <c:v>0.62</c:v>
                </c:pt>
                <c:pt idx="5">
                  <c:v>0.61</c:v>
                </c:pt>
                <c:pt idx="6">
                  <c:v>0.6</c:v>
                </c:pt>
              </c:numCache>
            </c:numRef>
          </c:xVal>
          <c:yVal>
            <c:numRef>
              <c:f>Feuil1!$M$20:$M$26</c:f>
              <c:numCache>
                <c:formatCode>0.0</c:formatCode>
                <c:ptCount val="7"/>
                <c:pt idx="0">
                  <c:v>69.700000000000045</c:v>
                </c:pt>
                <c:pt idx="1">
                  <c:v>72.600000000000023</c:v>
                </c:pt>
                <c:pt idx="2">
                  <c:v>75.299999999999955</c:v>
                </c:pt>
                <c:pt idx="3">
                  <c:v>77.799999999999955</c:v>
                </c:pt>
                <c:pt idx="4">
                  <c:v>81</c:v>
                </c:pt>
                <c:pt idx="5">
                  <c:v>80.600000000000023</c:v>
                </c:pt>
                <c:pt idx="6">
                  <c:v>83.5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00C-4139-83ED-5DF7C4E1E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25792"/>
        <c:axId val="80227712"/>
      </c:scatterChart>
      <c:valAx>
        <c:axId val="80225792"/>
        <c:scaling>
          <c:orientation val="minMax"/>
        </c:scaling>
        <c:delete val="0"/>
        <c:axPos val="b"/>
        <c:title>
          <c:overlay val="0"/>
          <c:txPr>
            <a:bodyPr/>
            <a:lstStyle/>
            <a:p>
              <a:pPr>
                <a:defRPr sz="1200"/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0227712"/>
        <c:crosses val="autoZero"/>
        <c:crossBetween val="midCat"/>
      </c:valAx>
      <c:valAx>
        <c:axId val="80227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l-GR" sz="1200"/>
                  <a:t>Δ</a:t>
                </a:r>
                <a:r>
                  <a:rPr lang="en-US" sz="1200"/>
                  <a:t>ro (mm)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022579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ez/eR   f(</a:t>
            </a:r>
            <a:r>
              <a:rPr lang="el-GR"/>
              <a:t>γ)  α=0,2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e/R=0,1</c:v>
          </c:tx>
          <c:spPr>
            <a:ln w="28575">
              <a:noFill/>
            </a:ln>
          </c:spPr>
          <c:xVal>
            <c:numRef>
              <c:f>('h0R0 0,1'!$C$4,'h0R0 0,1'!$C$9,'h0R0 0,1'!$C$14,'h0R0 0,1'!$C$19,'h0R0 0,1'!$C$24)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0.5</c:v>
                </c:pt>
                <c:pt idx="4">
                  <c:v>0.2</c:v>
                </c:pt>
              </c:numCache>
            </c:numRef>
          </c:xVal>
          <c:yVal>
            <c:numRef>
              <c:f>('h0R0 0,1'!$G$4,'h0R0 0,1'!$G$9,'h0R0 0,1'!$G$14,'h0R0 0,1'!$G$19,'h0R0 0,1'!$G$24)</c:f>
              <c:numCache>
                <c:formatCode>0.000</c:formatCode>
                <c:ptCount val="5"/>
                <c:pt idx="0" formatCode="General">
                  <c:v>0.89400000000000002</c:v>
                </c:pt>
                <c:pt idx="1">
                  <c:v>0.85880398671096347</c:v>
                </c:pt>
                <c:pt idx="2">
                  <c:v>0.92510638297872338</c:v>
                </c:pt>
                <c:pt idx="3">
                  <c:v>0.94596912521440824</c:v>
                </c:pt>
                <c:pt idx="4">
                  <c:v>0.97745013009540327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59-4DEA-A77B-5CE72B8DDBFA}"/>
            </c:ext>
          </c:extLst>
        </c:ser>
        <c:ser>
          <c:idx val="1"/>
          <c:order val="1"/>
          <c:tx>
            <c:v>e/R=0,025</c:v>
          </c:tx>
          <c:spPr>
            <a:ln w="28575">
              <a:noFill/>
            </a:ln>
          </c:spPr>
          <c:xVal>
            <c:numRef>
              <c:f>('h0R0 0,025'!$C$4,'h0R0 0,025'!$C$9,'h0R0 0,025'!$C$14,'h0R0 0,025'!$C$19,'h0R0 0,025'!$C$24,'h0R0 0,025'!$C$29)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0.5</c:v>
                </c:pt>
                <c:pt idx="4">
                  <c:v>0.2</c:v>
                </c:pt>
                <c:pt idx="5">
                  <c:v>10</c:v>
                </c:pt>
              </c:numCache>
            </c:numRef>
          </c:xVal>
          <c:yVal>
            <c:numRef>
              <c:f>('h0R0 0,025'!$G$4,'h0R0 0,025'!$G$9,'h0R0 0,025'!$G$14,'h0R0 0,025'!$G$19,'h0R0 0,025'!$G$24,'h0R0 0,025'!$G$29)</c:f>
              <c:numCache>
                <c:formatCode>0.000</c:formatCode>
                <c:ptCount val="6"/>
                <c:pt idx="0">
                  <c:v>0.95103092783505161</c:v>
                </c:pt>
                <c:pt idx="1">
                  <c:v>0.91355932203389845</c:v>
                </c:pt>
                <c:pt idx="2">
                  <c:v>0.9714532871972319</c:v>
                </c:pt>
                <c:pt idx="3">
                  <c:v>0.98608695652173917</c:v>
                </c:pt>
                <c:pt idx="4">
                  <c:v>0.99250609968630188</c:v>
                </c:pt>
                <c:pt idx="5">
                  <c:v>0.88506711409395977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459-4DEA-A77B-5CE72B8DD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06560"/>
        <c:axId val="73108480"/>
      </c:scatterChart>
      <c:valAx>
        <c:axId val="73106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l-GR" sz="1200"/>
                  <a:t>γ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3108480"/>
        <c:crosses val="autoZero"/>
        <c:crossBetween val="midCat"/>
      </c:valAx>
      <c:valAx>
        <c:axId val="73108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ez/er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310656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640B2-A69F-4017-A2F7-D4081DBC2924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ECF83-69A6-4D7E-9578-B7FBA983E9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9DF-4BFF-4D0E-82EE-B6875AA8C050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0AA6-DDBD-4631-8970-512025883947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9610-3009-43D4-85F8-53233F7A0B2B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F967-8D10-4347-8477-9F1C507AEEB7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147B-A781-4F76-8F45-755FB0EF95F6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09F1-CCCE-4AD0-A3C1-6A8089CE3ED5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7AE8-2534-4481-AF20-E6E35E1A0A94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72D0-138F-4227-A9AD-E8F930E9865D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AE9A-04BF-400C-B33D-550D1165FEF6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DC5-F182-445C-A8F4-7E4818276F2E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5343-9583-4B65-96F8-080D5513D204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425D-6856-477B-9ED8-7E4957869AEF}" type="datetime1">
              <a:rPr lang="fr-FR" smtClean="0"/>
              <a:pPr/>
              <a:t>07/12/2017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HIP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Efficient modeling of very large NNS parts (till 2.5 meter diameter) and key parameters to control dimensional Scattering in a +- 15 mm range.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AUTHORS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sz="2000" b="1" dirty="0">
                <a:solidFill>
                  <a:schemeClr val="tx1"/>
                </a:solidFill>
              </a:rPr>
              <a:t>Gérard Raisson</a:t>
            </a:r>
          </a:p>
          <a:p>
            <a:r>
              <a:rPr lang="fr-FR" sz="2000" b="1" dirty="0" err="1">
                <a:solidFill>
                  <a:schemeClr val="tx1"/>
                </a:solidFill>
              </a:rPr>
              <a:t>Vassily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Goloveshkin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 dirty="0"/>
              <a:t>HIP 2017</a:t>
            </a:r>
          </a:p>
        </p:txBody>
      </p:sp>
    </p:spTree>
    <p:extLst>
      <p:ext uri="{BB962C8B-B14F-4D97-AF65-F5344CB8AC3E}">
        <p14:creationId xmlns:p14="http://schemas.microsoft.com/office/powerpoint/2010/main" val="123871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91264" cy="53614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principle of full dense material is very questionable:</a:t>
            </a:r>
          </a:p>
          <a:p>
            <a:pPr lvl="1"/>
            <a:r>
              <a:rPr lang="en-US" dirty="0"/>
              <a:t>Microstructure varies during densification and full dense material can be not representative </a:t>
            </a:r>
          </a:p>
          <a:p>
            <a:pPr lvl="1"/>
            <a:r>
              <a:rPr lang="en-US" dirty="0"/>
              <a:t>Strain and strain rate are very inhomogeneous particularly in first steps of densification</a:t>
            </a:r>
          </a:p>
          <a:p>
            <a:pPr lvl="1"/>
            <a:r>
              <a:rPr lang="en-US" dirty="0"/>
              <a:t>Only a set  of (</a:t>
            </a:r>
            <a:r>
              <a:rPr lang="en-US" dirty="0" err="1"/>
              <a:t>τS</a:t>
            </a:r>
            <a:r>
              <a:rPr lang="en-US" dirty="0"/>
              <a:t> , f1, f2)   has  a physical meaning</a:t>
            </a:r>
          </a:p>
          <a:p>
            <a:r>
              <a:rPr lang="en-US" dirty="0"/>
              <a:t>Actually set (</a:t>
            </a:r>
            <a:r>
              <a:rPr lang="en-US" dirty="0" err="1"/>
              <a:t>τS</a:t>
            </a:r>
            <a:r>
              <a:rPr lang="en-US" dirty="0"/>
              <a:t> , f2) is identified during interrupted cycles or HIP dilatometer trial. Validity of this set is limited. It is necessary to use exactly the same temperature profile and a close to pressure profile. </a:t>
            </a:r>
          </a:p>
          <a:p>
            <a:r>
              <a:rPr lang="en-US" dirty="0"/>
              <a:t>Three HIP cycle with the same heating rate but three different dwell pressures show that with an unique </a:t>
            </a:r>
            <a:r>
              <a:rPr lang="en-US" dirty="0" err="1"/>
              <a:t>τS</a:t>
            </a:r>
            <a:r>
              <a:rPr lang="en-US" dirty="0"/>
              <a:t>=f(Temperature) law, f2 function of density is also very close for three dwell pressures.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HIP 2017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014204"/>
              </p:ext>
            </p:extLst>
          </p:nvPr>
        </p:nvGraphicFramePr>
        <p:xfrm>
          <a:off x="467544" y="836712"/>
          <a:ext cx="8219256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81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-84666" y="390071"/>
          <a:ext cx="9313333" cy="607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 dirty="0"/>
              <a:t>HIP 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836327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 dirty="0"/>
              <a:t>HIP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noticed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densification rates are </a:t>
            </a:r>
            <a:r>
              <a:rPr lang="fr-FR" dirty="0" err="1"/>
              <a:t>very</a:t>
            </a:r>
            <a:r>
              <a:rPr lang="fr-FR" dirty="0"/>
              <a:t> close </a:t>
            </a:r>
            <a:r>
              <a:rPr lang="fr-FR" dirty="0" err="1"/>
              <a:t>particularly</a:t>
            </a:r>
            <a:r>
              <a:rPr lang="fr-FR" dirty="0"/>
              <a:t> at high </a:t>
            </a:r>
            <a:r>
              <a:rPr lang="fr-FR" dirty="0" err="1"/>
              <a:t>temperature</a:t>
            </a:r>
            <a:r>
              <a:rPr lang="fr-FR" dirty="0"/>
              <a:t>. It </a:t>
            </a:r>
            <a:r>
              <a:rPr lang="fr-FR" dirty="0" err="1"/>
              <a:t>could</a:t>
            </a:r>
            <a:r>
              <a:rPr lang="fr-FR" dirty="0"/>
              <a:t>  </a:t>
            </a:r>
            <a:r>
              <a:rPr lang="fr-FR" dirty="0" err="1"/>
              <a:t>explain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necessary</a:t>
            </a:r>
            <a:r>
              <a:rPr lang="fr-FR" dirty="0"/>
              <a:t> to </a:t>
            </a:r>
            <a:r>
              <a:rPr lang="fr-FR" dirty="0" err="1"/>
              <a:t>take</a:t>
            </a:r>
            <a:r>
              <a:rPr lang="fr-FR" dirty="0"/>
              <a:t> in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viscous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. </a:t>
            </a:r>
          </a:p>
          <a:p>
            <a:r>
              <a:rPr lang="fr-FR" dirty="0"/>
              <a:t>Simple </a:t>
            </a:r>
            <a:r>
              <a:rPr lang="fr-FR" dirty="0" err="1"/>
              <a:t>rigid</a:t>
            </a:r>
            <a:r>
              <a:rPr lang="fr-FR" dirty="0"/>
              <a:t> plastic model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quite</a:t>
            </a:r>
            <a:r>
              <a:rPr lang="fr-FR" dirty="0"/>
              <a:t> </a:t>
            </a:r>
            <a:r>
              <a:rPr lang="fr-FR" dirty="0" err="1"/>
              <a:t>enough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269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23528" y="692696"/>
          <a:ext cx="8363272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Identification</a:t>
            </a:r>
            <a:r>
              <a:rPr lang="en-US" sz="2800" dirty="0"/>
              <a:t> </a:t>
            </a:r>
            <a:r>
              <a:rPr lang="en-US" sz="3100" dirty="0"/>
              <a:t>strategy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improve precision of modeling, it is mandatory to have a consistent demarche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precision) and to have a better description of first step of densification (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thermal conductivity).</a:t>
            </a:r>
          </a:p>
          <a:p>
            <a:r>
              <a:rPr lang="en-US" dirty="0"/>
              <a:t>Interrupted HIP trials don’t allow to describe precisely first steps for f2 below 70%.</a:t>
            </a:r>
          </a:p>
          <a:p>
            <a:r>
              <a:rPr lang="en-US" dirty="0"/>
              <a:t>HIP </a:t>
            </a:r>
            <a:r>
              <a:rPr lang="en-US" dirty="0" err="1"/>
              <a:t>dilatometry</a:t>
            </a:r>
            <a:r>
              <a:rPr lang="en-US" dirty="0"/>
              <a:t> could be the right process but methodology has to be very precisely defined:</a:t>
            </a:r>
          </a:p>
          <a:p>
            <a:pPr lvl="1"/>
            <a:r>
              <a:rPr lang="en-US" dirty="0"/>
              <a:t>Difficulty of filling of small size capsules</a:t>
            </a:r>
          </a:p>
          <a:p>
            <a:pPr lvl="1"/>
            <a:r>
              <a:rPr lang="en-US" dirty="0"/>
              <a:t>Pressure correction relatively high </a:t>
            </a:r>
          </a:p>
          <a:p>
            <a:pPr lvl="1"/>
            <a:r>
              <a:rPr lang="en-US" dirty="0"/>
              <a:t>Sampling procedure.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Estimation of thermal conductivity effect by modeling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of two parts were carried out:</a:t>
            </a:r>
          </a:p>
          <a:p>
            <a:pPr lvl="1"/>
            <a:r>
              <a:rPr lang="en-US" dirty="0"/>
              <a:t>Massive flange: ID 366 mm OD 1100 mm H 100 mm, where initial conductivity after pressurization was varied.</a:t>
            </a:r>
          </a:p>
          <a:p>
            <a:pPr lvl="1"/>
            <a:r>
              <a:rPr lang="en-US" dirty="0"/>
              <a:t>Massive ring: ID 250 mm OD 1250 mm H 500 mm, where filling density was varied. Two hypothesis to establish thermal conductivity in the beginning of cycle have been used.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Shrinkage in function of initial conductivity for a massive flange</a:t>
            </a:r>
            <a:br>
              <a:rPr lang="en-US" sz="2400" b="1" dirty="0"/>
            </a:br>
            <a:r>
              <a:rPr lang="en-US" sz="2400" b="1" dirty="0"/>
              <a:t>ID 183mm, OD 1100mm, H 100 mm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 dirty="0"/>
              <a:t>HIP 2017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Modeling of a IR=500mm, OR 1000 mm and H=500 Ring Effect of filling density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03848" y="6237312"/>
            <a:ext cx="2895600" cy="365125"/>
          </a:xfrm>
        </p:spPr>
        <p:txBody>
          <a:bodyPr/>
          <a:lstStyle/>
          <a:p>
            <a:r>
              <a:rPr lang="fr-BE" sz="1800"/>
              <a:t>HIP 2017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900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Modeling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Considerations on existing HIP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to improve the model parameter identification?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Effect of </a:t>
            </a:r>
            <a:r>
              <a:rPr lang="en-US" dirty="0" err="1"/>
              <a:t>intial</a:t>
            </a:r>
            <a:r>
              <a:rPr lang="en-US" dirty="0"/>
              <a:t> thermal conductivity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Determination of parameters to be mastered.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 dirty="0"/>
              <a:t>HIP 2017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Modeling of a IR=500mm, OR 1000 mm and H=500 Ring Effect of filling density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03848" y="6237312"/>
            <a:ext cx="2895600" cy="365125"/>
          </a:xfrm>
        </p:spPr>
        <p:txBody>
          <a:bodyPr/>
          <a:lstStyle/>
          <a:p>
            <a:r>
              <a:rPr lang="fr-BE" sz="1800"/>
              <a:t>HIP 2017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994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modeling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Thermal conductivity is confirmed as a key factor in dimensioning</a:t>
            </a:r>
          </a:p>
          <a:p>
            <a:r>
              <a:rPr lang="en-US" dirty="0"/>
              <a:t>Effect of filling density is not trivial.</a:t>
            </a:r>
          </a:p>
          <a:p>
            <a:r>
              <a:rPr lang="en-US" dirty="0"/>
              <a:t>The way to treat initial density and related thermal conductivity has to be precisely established and validated.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Strain-rate sensitivity of Capsule Steel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Densification rate varies a lot along cycle</a:t>
            </a:r>
          </a:p>
          <a:p>
            <a:r>
              <a:rPr lang="en-US" dirty="0"/>
              <a:t>It is necessary to take in count for capsule actual set (temperature -strain rate)</a:t>
            </a:r>
          </a:p>
          <a:p>
            <a:r>
              <a:rPr lang="en-US" dirty="0"/>
              <a:t>Parametric modeling of anisotropy of shrinkage shows that increases when:</a:t>
            </a:r>
          </a:p>
          <a:p>
            <a:pPr lvl="1"/>
            <a:r>
              <a:rPr lang="en-US" dirty="0"/>
              <a:t>Temperature is growing</a:t>
            </a:r>
          </a:p>
          <a:p>
            <a:pPr lvl="1"/>
            <a:r>
              <a:rPr lang="en-US" dirty="0"/>
              <a:t>Strain rate is lowering</a:t>
            </a:r>
          </a:p>
          <a:p>
            <a:pPr lvl="1"/>
            <a:r>
              <a:rPr lang="en-US" dirty="0"/>
              <a:t>Capsule thickness- diameter is growing.   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 dirty="0"/>
              <a:t>HIP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363272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discrepancy parameters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Powder:</a:t>
            </a:r>
          </a:p>
          <a:p>
            <a:pPr lvl="1"/>
            <a:r>
              <a:rPr lang="en-US" dirty="0"/>
              <a:t>Process ?</a:t>
            </a:r>
          </a:p>
          <a:p>
            <a:pPr lvl="1"/>
            <a:r>
              <a:rPr lang="en-US" dirty="0"/>
              <a:t>Filling density (1% generates 0,3% shrinkage change)</a:t>
            </a:r>
          </a:p>
          <a:p>
            <a:r>
              <a:rPr lang="en-US" dirty="0"/>
              <a:t>Capsule: </a:t>
            </a:r>
          </a:p>
          <a:p>
            <a:pPr lvl="1"/>
            <a:r>
              <a:rPr lang="en-US" dirty="0"/>
              <a:t>Geometrical precision</a:t>
            </a:r>
          </a:p>
          <a:p>
            <a:pPr lvl="1"/>
            <a:r>
              <a:rPr lang="en-US" dirty="0"/>
              <a:t>Plastic distortion during filling and handling</a:t>
            </a:r>
          </a:p>
          <a:p>
            <a:pPr lvl="1"/>
            <a:r>
              <a:rPr lang="en-US" dirty="0"/>
              <a:t>Chocks during handling</a:t>
            </a:r>
          </a:p>
          <a:p>
            <a:r>
              <a:rPr lang="en-US" dirty="0"/>
              <a:t>Filling:</a:t>
            </a:r>
          </a:p>
          <a:p>
            <a:pPr lvl="1"/>
            <a:r>
              <a:rPr lang="en-US" dirty="0"/>
              <a:t>Control of tapped density</a:t>
            </a:r>
          </a:p>
          <a:p>
            <a:pPr lvl="1"/>
            <a:r>
              <a:rPr lang="en-US" dirty="0"/>
              <a:t>Homogeneity of filling density (heterogeneity can generate 3D distortion)</a:t>
            </a:r>
          </a:p>
          <a:p>
            <a:r>
              <a:rPr lang="en-US" dirty="0"/>
              <a:t>HIP cycle: </a:t>
            </a:r>
          </a:p>
          <a:p>
            <a:pPr lvl="1"/>
            <a:r>
              <a:rPr lang="en-US" dirty="0"/>
              <a:t>Initial pressurization</a:t>
            </a:r>
          </a:p>
          <a:p>
            <a:pPr lvl="1"/>
            <a:r>
              <a:rPr lang="en-US" dirty="0"/>
              <a:t>Heating rate</a:t>
            </a:r>
          </a:p>
          <a:p>
            <a:pPr lvl="1"/>
            <a:r>
              <a:rPr lang="en-US" dirty="0"/>
              <a:t>Cooling rate particularly for  </a:t>
            </a:r>
            <a:r>
              <a:rPr lang="en-US" dirty="0" err="1"/>
              <a:t>ferritic</a:t>
            </a:r>
            <a:r>
              <a:rPr lang="en-US" dirty="0"/>
              <a:t> steel (easy to be estimated)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Powder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Powder issues are not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,  and </a:t>
            </a:r>
            <a:r>
              <a:rPr lang="fr-FR" dirty="0" err="1"/>
              <a:t>cost</a:t>
            </a:r>
            <a:r>
              <a:rPr lang="fr-FR" dirty="0"/>
              <a:t>.</a:t>
            </a:r>
          </a:p>
          <a:p>
            <a:r>
              <a:rPr lang="fr-FR" dirty="0" err="1"/>
              <a:t>Others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Filling</a:t>
            </a:r>
            <a:r>
              <a:rPr lang="fr-FR" dirty="0"/>
              <a:t> </a:t>
            </a:r>
            <a:r>
              <a:rPr lang="fr-FR" dirty="0" err="1"/>
              <a:t>density</a:t>
            </a:r>
            <a:endParaRPr lang="fr-FR" dirty="0"/>
          </a:p>
          <a:p>
            <a:pPr lvl="1"/>
            <a:r>
              <a:rPr lang="fr-FR" dirty="0"/>
              <a:t>Size distribution: </a:t>
            </a:r>
            <a:r>
              <a:rPr lang="fr-FR" dirty="0" err="1"/>
              <a:t>weak</a:t>
            </a:r>
            <a:r>
              <a:rPr lang="fr-FR" dirty="0"/>
              <a:t> but not </a:t>
            </a:r>
            <a:r>
              <a:rPr lang="fr-FR" dirty="0" err="1"/>
              <a:t>negligible</a:t>
            </a:r>
            <a:endParaRPr lang="fr-FR" dirty="0"/>
          </a:p>
          <a:p>
            <a:pPr lvl="1"/>
            <a:r>
              <a:rPr lang="fr-FR" dirty="0" err="1"/>
              <a:t>Process</a:t>
            </a:r>
            <a:endParaRPr lang="fr-FR" dirty="0"/>
          </a:p>
          <a:p>
            <a:pPr lvl="1"/>
            <a:r>
              <a:rPr lang="fr-FR" dirty="0"/>
              <a:t>Minor </a:t>
            </a:r>
            <a:r>
              <a:rPr lang="fr-FR" dirty="0" err="1"/>
              <a:t>elements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9782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HIP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908720"/>
          <a:ext cx="8363272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970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There is a great potential of improvement of modeling precision: </a:t>
            </a:r>
          </a:p>
          <a:p>
            <a:r>
              <a:rPr lang="en-US" dirty="0"/>
              <a:t>Target to get parts with a high precision does not need a sophisticated rheology but a consistent way to treat experimental data and a validity domain for identified parameters (</a:t>
            </a:r>
            <a:r>
              <a:rPr lang="en-US" dirty="0" err="1"/>
              <a:t>f.e</a:t>
            </a:r>
            <a:r>
              <a:rPr lang="en-US" dirty="0"/>
              <a:t>. Pressure and temperature).</a:t>
            </a:r>
          </a:p>
          <a:p>
            <a:r>
              <a:rPr lang="en-US" dirty="0"/>
              <a:t>New specific trials have to be developed in order to identify parameters involved to characterize first steps of densification (density and thermal conductivity)</a:t>
            </a:r>
          </a:p>
          <a:p>
            <a:r>
              <a:rPr lang="en-US" dirty="0"/>
              <a:t>We have presented  2 example s, numerous other parameters can have a noticeable effect on final precision. Modeling can give tolerance range to be respected.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  <p:extLst>
      <p:ext uri="{BB962C8B-B14F-4D97-AF65-F5344CB8AC3E}">
        <p14:creationId xmlns:p14="http://schemas.microsoft.com/office/powerpoint/2010/main" val="3302023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great potential of improvement of modeling precision: </a:t>
            </a:r>
          </a:p>
          <a:p>
            <a:pPr lvl="1"/>
            <a:r>
              <a:rPr lang="en-US" dirty="0"/>
              <a:t>consistency of identification methodology</a:t>
            </a:r>
          </a:p>
          <a:p>
            <a:pPr lvl="1"/>
            <a:r>
              <a:rPr lang="en-US" dirty="0"/>
              <a:t>Specific identification for first steps of HIP cycle</a:t>
            </a:r>
          </a:p>
          <a:p>
            <a:r>
              <a:rPr lang="en-US" dirty="0"/>
              <a:t>Numerous parameters can have a noticeable effect on final precision. Modeling can give tolerance range to be respected.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  <p:extLst>
      <p:ext uri="{BB962C8B-B14F-4D97-AF65-F5344CB8AC3E}">
        <p14:creationId xmlns:p14="http://schemas.microsoft.com/office/powerpoint/2010/main" val="3752592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great potential of improvement of modeling precision: </a:t>
            </a:r>
          </a:p>
          <a:p>
            <a:pPr lvl="1"/>
            <a:r>
              <a:rPr lang="en-US" dirty="0"/>
              <a:t>consistency of identification methodology</a:t>
            </a:r>
          </a:p>
          <a:p>
            <a:pPr lvl="1"/>
            <a:r>
              <a:rPr lang="en-US" dirty="0"/>
              <a:t>Specific identification for first steps of HIP cycle</a:t>
            </a:r>
          </a:p>
          <a:p>
            <a:r>
              <a:rPr lang="en-US" dirty="0"/>
              <a:t>Numerous parameters can have a noticeable effect on final precision. Modeling can give tolerance range to be respected.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  <p:extLst>
      <p:ext uri="{BB962C8B-B14F-4D97-AF65-F5344CB8AC3E}">
        <p14:creationId xmlns:p14="http://schemas.microsoft.com/office/powerpoint/2010/main" val="1929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Very large (</a:t>
            </a:r>
            <a:r>
              <a:rPr lang="el-GR" dirty="0"/>
              <a:t>Φ</a:t>
            </a:r>
            <a:r>
              <a:rPr lang="fr-FR" dirty="0"/>
              <a:t> </a:t>
            </a:r>
            <a:r>
              <a:rPr lang="en-US" dirty="0"/>
              <a:t>above 2.5 m up to to 3,5 m) HIP units </a:t>
            </a:r>
            <a:r>
              <a:rPr lang="fr-FR" dirty="0"/>
              <a:t>are </a:t>
            </a:r>
            <a:r>
              <a:rPr lang="en-US" dirty="0"/>
              <a:t>or will be available in short term.</a:t>
            </a:r>
          </a:p>
          <a:p>
            <a:r>
              <a:rPr lang="en-US" dirty="0"/>
              <a:t>Production of very large parts is possible and metallurgical studies have validated HIP process.</a:t>
            </a:r>
          </a:p>
          <a:p>
            <a:r>
              <a:rPr lang="en-US" dirty="0"/>
              <a:t>For such parts, cost of over thickness (material to be removed and machining) is a fundamental issue.</a:t>
            </a:r>
          </a:p>
          <a:p>
            <a:r>
              <a:rPr lang="en-US" dirty="0"/>
              <a:t>Optimum could be for a 2,5 m diameter part a dimensional scattering lower than +-15 mm, that is less 1%.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Question: is it realistic? Yes, experience on net shape parts shows that with a very good control of powder, filling and HIP cycle, the main of the scatter comes from tooling.</a:t>
            </a:r>
          </a:p>
          <a:p>
            <a:r>
              <a:rPr lang="en-US" dirty="0"/>
              <a:t>However, gap between modeling and actual dimensions is still higher than the dimensional target. A calibration (iteration) part is necessary what is money and time consuming.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Requirements </a:t>
            </a:r>
            <a:r>
              <a:rPr lang="fr-FR" dirty="0"/>
              <a:t>for an efficient use of </a:t>
            </a:r>
            <a:r>
              <a:rPr lang="en-US" dirty="0"/>
              <a:t>modeling  are:</a:t>
            </a:r>
            <a:r>
              <a:rPr lang="fr-FR" dirty="0"/>
              <a:t> </a:t>
            </a:r>
          </a:p>
          <a:p>
            <a:pPr lvl="1"/>
            <a:r>
              <a:rPr lang="en-US" dirty="0"/>
              <a:t>Precision better than target (with a margin)</a:t>
            </a:r>
          </a:p>
          <a:p>
            <a:pPr lvl="1"/>
            <a:r>
              <a:rPr lang="en-US" dirty="0"/>
              <a:t>Possibility to study effect of all involved process parameters.</a:t>
            </a:r>
          </a:p>
          <a:p>
            <a:r>
              <a:rPr lang="en-US" dirty="0"/>
              <a:t>In a first step, HIP modeling will be considered in sharing what is linked with mechanical model and what is linked with parameters identification</a:t>
            </a:r>
          </a:p>
          <a:p>
            <a:r>
              <a:rPr lang="en-US" dirty="0"/>
              <a:t>In a second step, sensitivity of some parameters will be estimated by modeling. 	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/>
              <a:t>HIP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Thermal </a:t>
            </a:r>
            <a:r>
              <a:rPr lang="en-US" dirty="0"/>
              <a:t>conductivity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Thermal conductivity becomes a major phenomena for powder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thickness above around 50 mm.</a:t>
            </a:r>
          </a:p>
          <a:p>
            <a:r>
              <a:rPr lang="en-US" dirty="0"/>
              <a:t>Relationship between heat conductivity and density is well established.</a:t>
            </a:r>
          </a:p>
          <a:p>
            <a:r>
              <a:rPr lang="en-US" dirty="0"/>
              <a:t>However initial conditions are key point:</a:t>
            </a:r>
          </a:p>
          <a:p>
            <a:pPr lvl="1"/>
            <a:r>
              <a:rPr lang="en-US" dirty="0"/>
              <a:t>Filling density</a:t>
            </a:r>
          </a:p>
          <a:p>
            <a:pPr lvl="1"/>
            <a:r>
              <a:rPr lang="en-US" dirty="0"/>
              <a:t>Low temperature pressure trajectory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 dirty="0"/>
              <a:t>HIP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It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</a:t>
            </a:r>
            <a:r>
              <a:rPr lang="fr-FR" dirty="0" err="1"/>
              <a:t>later</a:t>
            </a:r>
            <a:r>
              <a:rPr lang="fr-FR" dirty="0"/>
              <a:t> on </a:t>
            </a:r>
            <a:r>
              <a:rPr lang="fr-FR" dirty="0" err="1"/>
              <a:t>that</a:t>
            </a:r>
            <a:r>
              <a:rPr lang="fr-FR" dirty="0"/>
              <a:t> final dimensions </a:t>
            </a:r>
            <a:r>
              <a:rPr lang="en-US" dirty="0"/>
              <a:t>are very </a:t>
            </a:r>
            <a:r>
              <a:rPr lang="fr-FR" dirty="0"/>
              <a:t>sensitive to initial relative </a:t>
            </a:r>
            <a:r>
              <a:rPr lang="en-US" dirty="0"/>
              <a:t>conductivity after low temperature pressurization</a:t>
            </a:r>
          </a:p>
          <a:p>
            <a:r>
              <a:rPr lang="en-US" dirty="0"/>
              <a:t>Estimation of initial relative conductivity can be done through:</a:t>
            </a:r>
          </a:p>
          <a:p>
            <a:pPr lvl="1"/>
            <a:r>
              <a:rPr lang="en-US" dirty="0"/>
              <a:t>A specific identification trial</a:t>
            </a:r>
          </a:p>
          <a:p>
            <a:pPr lvl="1"/>
            <a:r>
              <a:rPr lang="en-US" dirty="0"/>
              <a:t>A mechanical analysis (contact area).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 dirty="0"/>
              <a:t>HIP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Estimation by micromechanical analysis of effect of initial density and pressurization on initial thermal conductivity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 dirty="0"/>
              <a:t>HIP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calculate powder plasticity criteria, models mix (Green approach):</a:t>
            </a:r>
          </a:p>
          <a:p>
            <a:pPr lvl="1"/>
            <a:r>
              <a:rPr lang="en-US" dirty="0"/>
              <a:t>Full dense material flow stress</a:t>
            </a:r>
          </a:p>
          <a:p>
            <a:pPr lvl="1"/>
            <a:r>
              <a:rPr lang="en-US" dirty="0"/>
              <a:t>Coefficients translating effect of density on the discrepancy between full dense and partially </a:t>
            </a:r>
            <a:r>
              <a:rPr lang="en-US" dirty="0" err="1"/>
              <a:t>densified</a:t>
            </a:r>
            <a:r>
              <a:rPr lang="en-US" dirty="0"/>
              <a:t> powder.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For example LNT plasticity criteria is:</a:t>
            </a:r>
            <a:endParaRPr lang="fr-FR" dirty="0">
              <a:latin typeface="Arial"/>
              <a:ea typeface="Calibri"/>
              <a:cs typeface="Times New Roman"/>
            </a:endParaRPr>
          </a:p>
          <a:p>
            <a:pPr lvl="1"/>
            <a:r>
              <a:rPr lang="fr-FR" dirty="0"/>
              <a:t>                       </a:t>
            </a:r>
            <a:r>
              <a:rPr lang="el-GR" dirty="0"/>
              <a:t>σ</a:t>
            </a:r>
            <a:r>
              <a:rPr lang="fr-FR" dirty="0"/>
              <a:t>0 </a:t>
            </a:r>
            <a:r>
              <a:rPr lang="fr-FR" dirty="0" err="1"/>
              <a:t>is</a:t>
            </a:r>
            <a:r>
              <a:rPr lang="fr-FR" dirty="0"/>
              <a:t> pressure </a:t>
            </a:r>
            <a:r>
              <a:rPr lang="fr-FR" dirty="0" err="1"/>
              <a:t>inside</a:t>
            </a:r>
            <a:r>
              <a:rPr lang="fr-FR" dirty="0"/>
              <a:t> the </a:t>
            </a:r>
            <a:r>
              <a:rPr lang="fr-FR" dirty="0" err="1"/>
              <a:t>powder</a:t>
            </a:r>
            <a:endParaRPr lang="fr-FR" dirty="0"/>
          </a:p>
          <a:p>
            <a:pPr lvl="1"/>
            <a:r>
              <a:rPr lang="fr-FR" dirty="0"/>
              <a:t>                        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shear</a:t>
            </a:r>
            <a:r>
              <a:rPr lang="fr-FR" dirty="0"/>
              <a:t> stress in the </a:t>
            </a:r>
            <a:r>
              <a:rPr lang="fr-FR" dirty="0" err="1"/>
              <a:t>powder</a:t>
            </a:r>
            <a:endParaRPr lang="fr-FR" dirty="0"/>
          </a:p>
          <a:p>
            <a:pPr lvl="1"/>
            <a:r>
              <a:rPr lang="fr-FR" dirty="0"/>
              <a:t>                         </a:t>
            </a:r>
            <a:r>
              <a:rPr lang="el-GR" dirty="0"/>
              <a:t>τ</a:t>
            </a:r>
            <a:r>
              <a:rPr lang="fr-FR" dirty="0"/>
              <a:t>S </a:t>
            </a:r>
            <a:r>
              <a:rPr lang="fr-FR" dirty="0" err="1"/>
              <a:t>is</a:t>
            </a:r>
            <a:r>
              <a:rPr lang="fr-FR" dirty="0"/>
              <a:t> full dense flow stress</a:t>
            </a:r>
          </a:p>
          <a:p>
            <a:pPr lvl="1">
              <a:buNone/>
            </a:pPr>
            <a:endParaRPr lang="en-US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dirty="0"/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fr-FR" dirty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Arial"/>
              <a:ea typeface="Times New Roman"/>
              <a:cs typeface="Times New Roman"/>
            </a:endParaRPr>
          </a:p>
          <a:p>
            <a:pPr lvl="1"/>
            <a:endParaRPr lang="en-US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83568" y="3861048"/>
          <a:ext cx="2088232" cy="109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Équation" r:id="rId3" imgW="901700" imgH="457200" progId="Equation.3">
                  <p:embed/>
                </p:oleObj>
              </mc:Choice>
              <mc:Fallback>
                <p:oleObj name="Équation" r:id="rId3" imgW="90170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861048"/>
                        <a:ext cx="2088232" cy="10990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Équation" r:id="rId5" imgW="114120" imgH="215640" progId="Equation.3">
                  <p:embed/>
                </p:oleObj>
              </mc:Choice>
              <mc:Fallback>
                <p:oleObj name="É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800" dirty="0"/>
              <a:t>HIP 2017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3568" y="65204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/>
              <a:t>Rheology</a:t>
            </a:r>
            <a:r>
              <a:rPr lang="fr-FR" sz="3600" b="1" dirty="0"/>
              <a:t> of </a:t>
            </a:r>
            <a:r>
              <a:rPr lang="fr-FR" sz="3600" b="1" dirty="0" err="1"/>
              <a:t>porous</a:t>
            </a:r>
            <a:r>
              <a:rPr lang="fr-FR" sz="3600" b="1" dirty="0"/>
              <a:t> </a:t>
            </a:r>
            <a:r>
              <a:rPr lang="fr-FR" sz="3600" b="1" dirty="0" err="1"/>
              <a:t>material</a:t>
            </a:r>
            <a:endParaRPr lang="fr-FR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1340</Words>
  <Application>Microsoft Office PowerPoint</Application>
  <PresentationFormat>Affichage à l'écran (4:3)</PresentationFormat>
  <Paragraphs>199</Paragraphs>
  <Slides>29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Équation</vt:lpstr>
      <vt:lpstr>Efficient modeling of very large NNS parts (till 2.5 meter diameter) and key parameters to control dimensional Scattering in a +- 15 mm range.  </vt:lpstr>
      <vt:lpstr>Présentation PowerPoint</vt:lpstr>
      <vt:lpstr>Introduction (1)</vt:lpstr>
      <vt:lpstr>Introduction (2)</vt:lpstr>
      <vt:lpstr>Introduction (3)</vt:lpstr>
      <vt:lpstr>Thermal conductivity</vt:lpstr>
      <vt:lpstr>Présentation PowerPoint</vt:lpstr>
      <vt:lpstr>Estimation by micromechanical analysis of effect of initial density and pressurization on initial thermal conductivity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Identification strategy</vt:lpstr>
      <vt:lpstr>Estimation of thermal conductivity effect by modeling </vt:lpstr>
      <vt:lpstr>Shrinkage in function of initial conductivity for a massive flange ID 183mm, OD 1100mm, H 100 mm</vt:lpstr>
      <vt:lpstr>Modeling of a IR=500mm, OR 1000 mm and H=500 Ring Effect of filling density</vt:lpstr>
      <vt:lpstr>Modeling of a IR=500mm, OR 1000 mm and H=500 Ring Effect of filling density</vt:lpstr>
      <vt:lpstr>Results of modeling</vt:lpstr>
      <vt:lpstr>Strain-rate sensitivity of Capsule Steel</vt:lpstr>
      <vt:lpstr>Présentation PowerPoint</vt:lpstr>
      <vt:lpstr>Other discrepancy parameters</vt:lpstr>
      <vt:lpstr>Powder</vt:lpstr>
      <vt:lpstr>Présentation PowerPoint</vt:lpstr>
      <vt:lpstr>Conclusions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modeling of very large NNS parts (till 2.5 meter diameter) and key parameters to control dimensional scattering in a +- 15 mm range.  </dc:title>
  <dc:creator>raisson</dc:creator>
  <cp:lastModifiedBy>Gerard Raisson</cp:lastModifiedBy>
  <cp:revision>257</cp:revision>
  <dcterms:created xsi:type="dcterms:W3CDTF">2017-11-06T11:06:31Z</dcterms:created>
  <dcterms:modified xsi:type="dcterms:W3CDTF">2017-12-07T20:53:57Z</dcterms:modified>
</cp:coreProperties>
</file>