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62" r:id="rId2"/>
    <p:sldMasterId id="2147483672" r:id="rId3"/>
    <p:sldMasterId id="2147483677" r:id="rId4"/>
    <p:sldMasterId id="2147483680" r:id="rId5"/>
    <p:sldMasterId id="2147483683" r:id="rId6"/>
  </p:sldMasterIdLst>
  <p:notesMasterIdLst>
    <p:notesMasterId r:id="rId31"/>
  </p:notesMasterIdLst>
  <p:sldIdLst>
    <p:sldId id="270" r:id="rId7"/>
    <p:sldId id="271" r:id="rId8"/>
    <p:sldId id="279" r:id="rId9"/>
    <p:sldId id="280" r:id="rId10"/>
    <p:sldId id="282" r:id="rId11"/>
    <p:sldId id="302" r:id="rId12"/>
    <p:sldId id="301" r:id="rId13"/>
    <p:sldId id="286" r:id="rId14"/>
    <p:sldId id="300" r:id="rId15"/>
    <p:sldId id="303" r:id="rId16"/>
    <p:sldId id="305" r:id="rId17"/>
    <p:sldId id="304" r:id="rId18"/>
    <p:sldId id="306" r:id="rId19"/>
    <p:sldId id="257" r:id="rId20"/>
    <p:sldId id="311" r:id="rId21"/>
    <p:sldId id="313" r:id="rId22"/>
    <p:sldId id="259" r:id="rId23"/>
    <p:sldId id="314" r:id="rId24"/>
    <p:sldId id="308" r:id="rId25"/>
    <p:sldId id="309" r:id="rId26"/>
    <p:sldId id="258" r:id="rId27"/>
    <p:sldId id="261" r:id="rId28"/>
    <p:sldId id="312" r:id="rId29"/>
    <p:sldId id="278"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Fira Sans" panose="020B0503050000020004" pitchFamily="34" charset="0"/>
      <p:regular r:id="rId36"/>
      <p:bold r:id="rId37"/>
      <p:italic r:id="rId38"/>
      <p:boldItalic r:id="rId39"/>
    </p:embeddedFont>
    <p:embeddedFont>
      <p:font typeface="Fira Sans ExtraBold" panose="020B0903050000020004" pitchFamily="34" charset="0"/>
      <p:bold r:id="rId40"/>
      <p:boldItalic r:id="rId41"/>
    </p:embeddedFont>
    <p:embeddedFont>
      <p:font typeface="Fira Sans Light" panose="020B0403050000020004" pitchFamily="34" charset="0"/>
      <p:regular r:id="rId42"/>
      <p:italic r:id="rId43"/>
    </p:embeddedFont>
    <p:embeddedFont>
      <p:font typeface="Poppins" panose="00000500000000000000" pitchFamily="2"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13F"/>
    <a:srgbClr val="006F3A"/>
    <a:srgbClr val="EA6400"/>
    <a:srgbClr val="FFC89F"/>
    <a:srgbClr val="FF7979"/>
    <a:srgbClr val="136164"/>
    <a:srgbClr val="146464"/>
    <a:srgbClr val="145F64"/>
    <a:srgbClr val="1D6164"/>
    <a:srgbClr val="2A6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68590-AA0E-4EA2-A080-029E7711C4C0}" v="107" dt="2022-10-15T01:26:40.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839" autoAdjust="0"/>
  </p:normalViewPr>
  <p:slideViewPr>
    <p:cSldViewPr snapToGrid="0" snapToObjects="1">
      <p:cViewPr varScale="1">
        <p:scale>
          <a:sx n="95" d="100"/>
          <a:sy n="95" d="100"/>
        </p:scale>
        <p:origin x="93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 Eugene" userId="4777f7df-ca9c-46f9-90e7-40d75f38dc22" providerId="ADAL" clId="{B5B68590-AA0E-4EA2-A080-029E7711C4C0}"/>
    <pc:docChg chg="undo custSel addSld delSld modSld sldOrd">
      <pc:chgData name="TAN, Eugene" userId="4777f7df-ca9c-46f9-90e7-40d75f38dc22" providerId="ADAL" clId="{B5B68590-AA0E-4EA2-A080-029E7711C4C0}" dt="2022-10-15T01:31:31.713" v="6585" actId="1037"/>
      <pc:docMkLst>
        <pc:docMk/>
      </pc:docMkLst>
      <pc:sldChg chg="addSp modSp add mod">
        <pc:chgData name="TAN, Eugene" userId="4777f7df-ca9c-46f9-90e7-40d75f38dc22" providerId="ADAL" clId="{B5B68590-AA0E-4EA2-A080-029E7711C4C0}" dt="2022-10-15T01:31:31.713" v="6585" actId="1037"/>
        <pc:sldMkLst>
          <pc:docMk/>
          <pc:sldMk cId="664013468" sldId="257"/>
        </pc:sldMkLst>
        <pc:spChg chg="mod">
          <ac:chgData name="TAN, Eugene" userId="4777f7df-ca9c-46f9-90e7-40d75f38dc22" providerId="ADAL" clId="{B5B68590-AA0E-4EA2-A080-029E7711C4C0}" dt="2022-10-15T01:25:33.426" v="6241" actId="20577"/>
          <ac:spMkLst>
            <pc:docMk/>
            <pc:sldMk cId="664013468" sldId="257"/>
            <ac:spMk id="2" creationId="{617C97B4-E0A6-47DC-9053-69C94C6FC6E3}"/>
          </ac:spMkLst>
        </pc:spChg>
        <pc:spChg chg="add mod">
          <ac:chgData name="TAN, Eugene" userId="4777f7df-ca9c-46f9-90e7-40d75f38dc22" providerId="ADAL" clId="{B5B68590-AA0E-4EA2-A080-029E7711C4C0}" dt="2022-10-15T01:30:22.536" v="6530" actId="14100"/>
          <ac:spMkLst>
            <pc:docMk/>
            <pc:sldMk cId="664013468" sldId="257"/>
            <ac:spMk id="22" creationId="{790B44CE-C443-4361-AF91-715B3C57F007}"/>
          </ac:spMkLst>
        </pc:spChg>
        <pc:spChg chg="mod">
          <ac:chgData name="TAN, Eugene" userId="4777f7df-ca9c-46f9-90e7-40d75f38dc22" providerId="ADAL" clId="{B5B68590-AA0E-4EA2-A080-029E7711C4C0}" dt="2022-10-15T01:31:31.713" v="6585" actId="1037"/>
          <ac:spMkLst>
            <pc:docMk/>
            <pc:sldMk cId="664013468" sldId="257"/>
            <ac:spMk id="28" creationId="{A46CDB8B-C273-48F0-80F4-29DA2F788819}"/>
          </ac:spMkLst>
        </pc:spChg>
        <pc:grpChg chg="mod">
          <ac:chgData name="TAN, Eugene" userId="4777f7df-ca9c-46f9-90e7-40d75f38dc22" providerId="ADAL" clId="{B5B68590-AA0E-4EA2-A080-029E7711C4C0}" dt="2022-10-15T01:31:31.713" v="6585" actId="1037"/>
          <ac:grpSpMkLst>
            <pc:docMk/>
            <pc:sldMk cId="664013468" sldId="257"/>
            <ac:grpSpMk id="15" creationId="{CA72D263-C1CD-4BEE-8DC2-20130AE4E480}"/>
          </ac:grpSpMkLst>
        </pc:grpChg>
        <pc:grpChg chg="mod">
          <ac:chgData name="TAN, Eugene" userId="4777f7df-ca9c-46f9-90e7-40d75f38dc22" providerId="ADAL" clId="{B5B68590-AA0E-4EA2-A080-029E7711C4C0}" dt="2022-10-15T01:25:59.473" v="6275" actId="1035"/>
          <ac:grpSpMkLst>
            <pc:docMk/>
            <pc:sldMk cId="664013468" sldId="257"/>
            <ac:grpSpMk id="24" creationId="{CDA45EF6-0250-43FA-AB2A-5DA4852FF074}"/>
          </ac:grpSpMkLst>
        </pc:grpChg>
        <pc:grpChg chg="mod">
          <ac:chgData name="TAN, Eugene" userId="4777f7df-ca9c-46f9-90e7-40d75f38dc22" providerId="ADAL" clId="{B5B68590-AA0E-4EA2-A080-029E7711C4C0}" dt="2022-10-15T01:31:31.713" v="6585" actId="1037"/>
          <ac:grpSpMkLst>
            <pc:docMk/>
            <pc:sldMk cId="664013468" sldId="257"/>
            <ac:grpSpMk id="25" creationId="{53BB565B-235D-4651-9BAF-60E92CC57171}"/>
          </ac:grpSpMkLst>
        </pc:grpChg>
        <pc:grpChg chg="mod">
          <ac:chgData name="TAN, Eugene" userId="4777f7df-ca9c-46f9-90e7-40d75f38dc22" providerId="ADAL" clId="{B5B68590-AA0E-4EA2-A080-029E7711C4C0}" dt="2022-10-15T01:31:31.713" v="6585" actId="1037"/>
          <ac:grpSpMkLst>
            <pc:docMk/>
            <pc:sldMk cId="664013468" sldId="257"/>
            <ac:grpSpMk id="29" creationId="{6A551DDF-0FC1-461A-B596-E49C5833C902}"/>
          </ac:grpSpMkLst>
        </pc:grpChg>
        <pc:grpChg chg="mod">
          <ac:chgData name="TAN, Eugene" userId="4777f7df-ca9c-46f9-90e7-40d75f38dc22" providerId="ADAL" clId="{B5B68590-AA0E-4EA2-A080-029E7711C4C0}" dt="2022-10-15T01:30:46.020" v="6560" actId="1036"/>
          <ac:grpSpMkLst>
            <pc:docMk/>
            <pc:sldMk cId="664013468" sldId="257"/>
            <ac:grpSpMk id="33" creationId="{4D495ED9-6B42-4244-AF0F-A82D9F4A07EA}"/>
          </ac:grpSpMkLst>
        </pc:grpChg>
        <pc:picChg chg="mod">
          <ac:chgData name="TAN, Eugene" userId="4777f7df-ca9c-46f9-90e7-40d75f38dc22" providerId="ADAL" clId="{B5B68590-AA0E-4EA2-A080-029E7711C4C0}" dt="2022-10-15T01:31:31.713" v="6585" actId="1037"/>
          <ac:picMkLst>
            <pc:docMk/>
            <pc:sldMk cId="664013468" sldId="257"/>
            <ac:picMk id="5" creationId="{0BEB34A3-E71F-4472-AD17-EAF561ED610E}"/>
          </ac:picMkLst>
        </pc:picChg>
        <pc:picChg chg="mod">
          <ac:chgData name="TAN, Eugene" userId="4777f7df-ca9c-46f9-90e7-40d75f38dc22" providerId="ADAL" clId="{B5B68590-AA0E-4EA2-A080-029E7711C4C0}" dt="2022-10-15T01:25:59.473" v="6275" actId="1035"/>
          <ac:picMkLst>
            <pc:docMk/>
            <pc:sldMk cId="664013468" sldId="257"/>
            <ac:picMk id="7" creationId="{EA943654-C740-4557-8B46-48793FB0F876}"/>
          </ac:picMkLst>
        </pc:picChg>
        <pc:picChg chg="mod">
          <ac:chgData name="TAN, Eugene" userId="4777f7df-ca9c-46f9-90e7-40d75f38dc22" providerId="ADAL" clId="{B5B68590-AA0E-4EA2-A080-029E7711C4C0}" dt="2022-10-15T01:30:46.020" v="6560" actId="1036"/>
          <ac:picMkLst>
            <pc:docMk/>
            <pc:sldMk cId="664013468" sldId="257"/>
            <ac:picMk id="9" creationId="{F328027C-B3B7-4951-849B-21808807653D}"/>
          </ac:picMkLst>
        </pc:picChg>
      </pc:sldChg>
      <pc:sldChg chg="add del">
        <pc:chgData name="TAN, Eugene" userId="4777f7df-ca9c-46f9-90e7-40d75f38dc22" providerId="ADAL" clId="{B5B68590-AA0E-4EA2-A080-029E7711C4C0}" dt="2022-10-13T07:08:59.422" v="5124" actId="47"/>
        <pc:sldMkLst>
          <pc:docMk/>
          <pc:sldMk cId="2109607338" sldId="257"/>
        </pc:sldMkLst>
      </pc:sldChg>
      <pc:sldChg chg="addSp modSp add mod">
        <pc:chgData name="TAN, Eugene" userId="4777f7df-ca9c-46f9-90e7-40d75f38dc22" providerId="ADAL" clId="{B5B68590-AA0E-4EA2-A080-029E7711C4C0}" dt="2022-10-15T00:21:59.019" v="5735" actId="6549"/>
        <pc:sldMkLst>
          <pc:docMk/>
          <pc:sldMk cId="1288577059" sldId="258"/>
        </pc:sldMkLst>
        <pc:spChg chg="mod">
          <ac:chgData name="TAN, Eugene" userId="4777f7df-ca9c-46f9-90e7-40d75f38dc22" providerId="ADAL" clId="{B5B68590-AA0E-4EA2-A080-029E7711C4C0}" dt="2022-10-15T00:21:59.019" v="5735" actId="6549"/>
          <ac:spMkLst>
            <pc:docMk/>
            <pc:sldMk cId="1288577059" sldId="258"/>
            <ac:spMk id="2" creationId="{DC65DA8D-B46A-481F-B42B-04C93865A89A}"/>
          </ac:spMkLst>
        </pc:spChg>
        <pc:spChg chg="add mod">
          <ac:chgData name="TAN, Eugene" userId="4777f7df-ca9c-46f9-90e7-40d75f38dc22" providerId="ADAL" clId="{B5B68590-AA0E-4EA2-A080-029E7711C4C0}" dt="2022-10-13T07:10:46.468" v="5192" actId="164"/>
          <ac:spMkLst>
            <pc:docMk/>
            <pc:sldMk cId="1288577059" sldId="258"/>
            <ac:spMk id="3" creationId="{CEEE8E45-5B65-48C8-8204-AC88FA7B06BC}"/>
          </ac:spMkLst>
        </pc:spChg>
        <pc:spChg chg="add mod">
          <ac:chgData name="TAN, Eugene" userId="4777f7df-ca9c-46f9-90e7-40d75f38dc22" providerId="ADAL" clId="{B5B68590-AA0E-4EA2-A080-029E7711C4C0}" dt="2022-10-13T07:10:49.284" v="5193" actId="164"/>
          <ac:spMkLst>
            <pc:docMk/>
            <pc:sldMk cId="1288577059" sldId="258"/>
            <ac:spMk id="7" creationId="{27F2E93B-FDE1-443E-8D69-D72E80BE241C}"/>
          </ac:spMkLst>
        </pc:spChg>
        <pc:grpChg chg="add mod">
          <ac:chgData name="TAN, Eugene" userId="4777f7df-ca9c-46f9-90e7-40d75f38dc22" providerId="ADAL" clId="{B5B68590-AA0E-4EA2-A080-029E7711C4C0}" dt="2022-10-13T07:10:46.468" v="5192" actId="164"/>
          <ac:grpSpMkLst>
            <pc:docMk/>
            <pc:sldMk cId="1288577059" sldId="258"/>
            <ac:grpSpMk id="6" creationId="{2A20FDCA-CF46-46D0-8289-DFC9D63E43E2}"/>
          </ac:grpSpMkLst>
        </pc:grpChg>
        <pc:grpChg chg="add mod">
          <ac:chgData name="TAN, Eugene" userId="4777f7df-ca9c-46f9-90e7-40d75f38dc22" providerId="ADAL" clId="{B5B68590-AA0E-4EA2-A080-029E7711C4C0}" dt="2022-10-13T07:10:58.235" v="5194" actId="1076"/>
          <ac:grpSpMkLst>
            <pc:docMk/>
            <pc:sldMk cId="1288577059" sldId="258"/>
            <ac:grpSpMk id="8" creationId="{76B1C5CF-4A8D-481B-8900-226DE9CF31B1}"/>
          </ac:grpSpMkLst>
        </pc:grpChg>
        <pc:picChg chg="add mod modCrop">
          <ac:chgData name="TAN, Eugene" userId="4777f7df-ca9c-46f9-90e7-40d75f38dc22" providerId="ADAL" clId="{B5B68590-AA0E-4EA2-A080-029E7711C4C0}" dt="2022-10-13T07:10:46.468" v="5192" actId="164"/>
          <ac:picMkLst>
            <pc:docMk/>
            <pc:sldMk cId="1288577059" sldId="258"/>
            <ac:picMk id="4" creationId="{EE64ACBB-CA9A-40D8-98FC-B3DAD365C4B4}"/>
          </ac:picMkLst>
        </pc:picChg>
        <pc:picChg chg="add mod modCrop">
          <ac:chgData name="TAN, Eugene" userId="4777f7df-ca9c-46f9-90e7-40d75f38dc22" providerId="ADAL" clId="{B5B68590-AA0E-4EA2-A080-029E7711C4C0}" dt="2022-10-13T07:10:49.284" v="5193" actId="164"/>
          <ac:picMkLst>
            <pc:docMk/>
            <pc:sldMk cId="1288577059" sldId="258"/>
            <ac:picMk id="5" creationId="{F836A670-EF84-453F-B7B3-120352E478E1}"/>
          </ac:picMkLst>
        </pc:picChg>
        <pc:picChg chg="mod ord modCrop">
          <ac:chgData name="TAN, Eugene" userId="4777f7df-ca9c-46f9-90e7-40d75f38dc22" providerId="ADAL" clId="{B5B68590-AA0E-4EA2-A080-029E7711C4C0}" dt="2022-10-13T07:11:25.868" v="5196" actId="1076"/>
          <ac:picMkLst>
            <pc:docMk/>
            <pc:sldMk cId="1288577059" sldId="258"/>
            <ac:picMk id="9" creationId="{78025053-86DB-4925-BB2A-E19B9F9CA4A6}"/>
          </ac:picMkLst>
        </pc:picChg>
      </pc:sldChg>
      <pc:sldChg chg="modSp add mod">
        <pc:chgData name="TAN, Eugene" userId="4777f7df-ca9c-46f9-90e7-40d75f38dc22" providerId="ADAL" clId="{B5B68590-AA0E-4EA2-A080-029E7711C4C0}" dt="2022-10-15T01:17:42.589" v="6199" actId="20577"/>
        <pc:sldMkLst>
          <pc:docMk/>
          <pc:sldMk cId="584222616" sldId="259"/>
        </pc:sldMkLst>
        <pc:spChg chg="mod">
          <ac:chgData name="TAN, Eugene" userId="4777f7df-ca9c-46f9-90e7-40d75f38dc22" providerId="ADAL" clId="{B5B68590-AA0E-4EA2-A080-029E7711C4C0}" dt="2022-10-15T01:17:42.589" v="6199" actId="20577"/>
          <ac:spMkLst>
            <pc:docMk/>
            <pc:sldMk cId="584222616" sldId="259"/>
            <ac:spMk id="2" creationId="{8FBFFAB3-BE1A-41E9-9EFC-70DCAD4E1CE2}"/>
          </ac:spMkLst>
        </pc:spChg>
        <pc:spChg chg="mod">
          <ac:chgData name="TAN, Eugene" userId="4777f7df-ca9c-46f9-90e7-40d75f38dc22" providerId="ADAL" clId="{B5B68590-AA0E-4EA2-A080-029E7711C4C0}" dt="2022-10-15T00:34:36.531" v="5800" actId="1076"/>
          <ac:spMkLst>
            <pc:docMk/>
            <pc:sldMk cId="584222616" sldId="259"/>
            <ac:spMk id="9" creationId="{1A9D1B06-838F-417D-9029-9E5364AEF419}"/>
          </ac:spMkLst>
        </pc:spChg>
      </pc:sldChg>
      <pc:sldChg chg="addSp delSp modSp add del mod">
        <pc:chgData name="TAN, Eugene" userId="4777f7df-ca9c-46f9-90e7-40d75f38dc22" providerId="ADAL" clId="{B5B68590-AA0E-4EA2-A080-029E7711C4C0}" dt="2022-10-13T07:08:10.527" v="5114" actId="47"/>
        <pc:sldMkLst>
          <pc:docMk/>
          <pc:sldMk cId="2603057432" sldId="259"/>
        </pc:sldMkLst>
        <pc:spChg chg="add mod">
          <ac:chgData name="TAN, Eugene" userId="4777f7df-ca9c-46f9-90e7-40d75f38dc22" providerId="ADAL" clId="{B5B68590-AA0E-4EA2-A080-029E7711C4C0}" dt="2022-10-13T07:07:03.770" v="5097" actId="21"/>
          <ac:spMkLst>
            <pc:docMk/>
            <pc:sldMk cId="2603057432" sldId="259"/>
            <ac:spMk id="4" creationId="{CE500FE4-7383-4BFB-9F7B-DE8CA60E2BA6}"/>
          </ac:spMkLst>
        </pc:spChg>
        <pc:picChg chg="del">
          <ac:chgData name="TAN, Eugene" userId="4777f7df-ca9c-46f9-90e7-40d75f38dc22" providerId="ADAL" clId="{B5B68590-AA0E-4EA2-A080-029E7711C4C0}" dt="2022-10-13T07:07:03.770" v="5097" actId="21"/>
          <ac:picMkLst>
            <pc:docMk/>
            <pc:sldMk cId="2603057432" sldId="259"/>
            <ac:picMk id="11" creationId="{B643EE9D-3D62-4368-8051-C6FB7531004A}"/>
          </ac:picMkLst>
        </pc:picChg>
      </pc:sldChg>
      <pc:sldChg chg="addSp delSp modSp add del mod">
        <pc:chgData name="TAN, Eugene" userId="4777f7df-ca9c-46f9-90e7-40d75f38dc22" providerId="ADAL" clId="{B5B68590-AA0E-4EA2-A080-029E7711C4C0}" dt="2022-10-13T07:11:09.879" v="5195" actId="47"/>
        <pc:sldMkLst>
          <pc:docMk/>
          <pc:sldMk cId="2939771930" sldId="260"/>
        </pc:sldMkLst>
        <pc:spChg chg="mod">
          <ac:chgData name="TAN, Eugene" userId="4777f7df-ca9c-46f9-90e7-40d75f38dc22" providerId="ADAL" clId="{B5B68590-AA0E-4EA2-A080-029E7711C4C0}" dt="2022-10-13T06:56:12.128" v="4181" actId="27636"/>
          <ac:spMkLst>
            <pc:docMk/>
            <pc:sldMk cId="2939771930" sldId="260"/>
            <ac:spMk id="2" creationId="{DC65DA8D-B46A-481F-B42B-04C93865A89A}"/>
          </ac:spMkLst>
        </pc:spChg>
        <pc:spChg chg="add mod">
          <ac:chgData name="TAN, Eugene" userId="4777f7df-ca9c-46f9-90e7-40d75f38dc22" providerId="ADAL" clId="{B5B68590-AA0E-4EA2-A080-029E7711C4C0}" dt="2022-10-13T07:08:15.657" v="5115" actId="21"/>
          <ac:spMkLst>
            <pc:docMk/>
            <pc:sldMk cId="2939771930" sldId="260"/>
            <ac:spMk id="4" creationId="{B8DDF67B-16B5-4E6A-AFB8-93B7F0869881}"/>
          </ac:spMkLst>
        </pc:spChg>
        <pc:picChg chg="del">
          <ac:chgData name="TAN, Eugene" userId="4777f7df-ca9c-46f9-90e7-40d75f38dc22" providerId="ADAL" clId="{B5B68590-AA0E-4EA2-A080-029E7711C4C0}" dt="2022-10-13T07:08:15.657" v="5115" actId="21"/>
          <ac:picMkLst>
            <pc:docMk/>
            <pc:sldMk cId="2939771930" sldId="260"/>
            <ac:picMk id="8" creationId="{0340ECDE-2759-4D2C-85DF-675A81914A44}"/>
          </ac:picMkLst>
        </pc:picChg>
      </pc:sldChg>
      <pc:sldChg chg="addSp delSp modSp add mod">
        <pc:chgData name="TAN, Eugene" userId="4777f7df-ca9c-46f9-90e7-40d75f38dc22" providerId="ADAL" clId="{B5B68590-AA0E-4EA2-A080-029E7711C4C0}" dt="2022-10-15T00:22:04.351" v="5736" actId="6549"/>
        <pc:sldMkLst>
          <pc:docMk/>
          <pc:sldMk cId="968234279" sldId="261"/>
        </pc:sldMkLst>
        <pc:spChg chg="mod">
          <ac:chgData name="TAN, Eugene" userId="4777f7df-ca9c-46f9-90e7-40d75f38dc22" providerId="ADAL" clId="{B5B68590-AA0E-4EA2-A080-029E7711C4C0}" dt="2022-10-15T00:22:04.351" v="5736" actId="6549"/>
          <ac:spMkLst>
            <pc:docMk/>
            <pc:sldMk cId="968234279" sldId="261"/>
            <ac:spMk id="2" creationId="{DC65DA8D-B46A-481F-B42B-04C93865A89A}"/>
          </ac:spMkLst>
        </pc:spChg>
        <pc:spChg chg="mod">
          <ac:chgData name="TAN, Eugene" userId="4777f7df-ca9c-46f9-90e7-40d75f38dc22" providerId="ADAL" clId="{B5B68590-AA0E-4EA2-A080-029E7711C4C0}" dt="2022-10-13T07:21:28.474" v="5450" actId="14100"/>
          <ac:spMkLst>
            <pc:docMk/>
            <pc:sldMk cId="968234279" sldId="261"/>
            <ac:spMk id="4" creationId="{2E6A33AA-8C25-4CCC-8E06-D512DF43C373}"/>
          </ac:spMkLst>
        </pc:spChg>
        <pc:spChg chg="add mod">
          <ac:chgData name="TAN, Eugene" userId="4777f7df-ca9c-46f9-90e7-40d75f38dc22" providerId="ADAL" clId="{B5B68590-AA0E-4EA2-A080-029E7711C4C0}" dt="2022-10-13T07:22:13.472" v="5461" actId="1076"/>
          <ac:spMkLst>
            <pc:docMk/>
            <pc:sldMk cId="968234279" sldId="261"/>
            <ac:spMk id="11" creationId="{669ACDE8-2CD4-44B2-89A7-93F1158CEBCA}"/>
          </ac:spMkLst>
        </pc:spChg>
        <pc:grpChg chg="add mod">
          <ac:chgData name="TAN, Eugene" userId="4777f7df-ca9c-46f9-90e7-40d75f38dc22" providerId="ADAL" clId="{B5B68590-AA0E-4EA2-A080-029E7711C4C0}" dt="2022-10-13T07:22:13.472" v="5461" actId="1076"/>
          <ac:grpSpMkLst>
            <pc:docMk/>
            <pc:sldMk cId="968234279" sldId="261"/>
            <ac:grpSpMk id="13" creationId="{936BE564-4EFF-41DE-BFAF-121ECA3A6477}"/>
          </ac:grpSpMkLst>
        </pc:grpChg>
        <pc:picChg chg="add del mod modCrop">
          <ac:chgData name="TAN, Eugene" userId="4777f7df-ca9c-46f9-90e7-40d75f38dc22" providerId="ADAL" clId="{B5B68590-AA0E-4EA2-A080-029E7711C4C0}" dt="2022-10-13T07:13:44.457" v="5296" actId="478"/>
          <ac:picMkLst>
            <pc:docMk/>
            <pc:sldMk cId="968234279" sldId="261"/>
            <ac:picMk id="5" creationId="{E67147D3-C3B1-45FB-9CBF-5BA3CE6B64BE}"/>
          </ac:picMkLst>
        </pc:picChg>
        <pc:picChg chg="mod modCrop">
          <ac:chgData name="TAN, Eugene" userId="4777f7df-ca9c-46f9-90e7-40d75f38dc22" providerId="ADAL" clId="{B5B68590-AA0E-4EA2-A080-029E7711C4C0}" dt="2022-10-13T07:22:04.727" v="5458" actId="1076"/>
          <ac:picMkLst>
            <pc:docMk/>
            <pc:sldMk cId="968234279" sldId="261"/>
            <ac:picMk id="6" creationId="{7751A3B8-6ACB-4319-A814-5C4F13EC487C}"/>
          </ac:picMkLst>
        </pc:picChg>
        <pc:picChg chg="add mod modCrop">
          <ac:chgData name="TAN, Eugene" userId="4777f7df-ca9c-46f9-90e7-40d75f38dc22" providerId="ADAL" clId="{B5B68590-AA0E-4EA2-A080-029E7711C4C0}" dt="2022-10-13T07:22:07.993" v="5459" actId="1076"/>
          <ac:picMkLst>
            <pc:docMk/>
            <pc:sldMk cId="968234279" sldId="261"/>
            <ac:picMk id="7" creationId="{ACCB8661-1AD6-4499-A22C-F6630B5D194B}"/>
          </ac:picMkLst>
        </pc:picChg>
        <pc:picChg chg="add mod">
          <ac:chgData name="TAN, Eugene" userId="4777f7df-ca9c-46f9-90e7-40d75f38dc22" providerId="ADAL" clId="{B5B68590-AA0E-4EA2-A080-029E7711C4C0}" dt="2022-10-13T07:22:13.472" v="5461" actId="1076"/>
          <ac:picMkLst>
            <pc:docMk/>
            <pc:sldMk cId="968234279" sldId="261"/>
            <ac:picMk id="8" creationId="{6EB8520C-87E4-41B0-86DB-A078DD23A83F}"/>
          </ac:picMkLst>
        </pc:picChg>
        <pc:cxnChg chg="add mod">
          <ac:chgData name="TAN, Eugene" userId="4777f7df-ca9c-46f9-90e7-40d75f38dc22" providerId="ADAL" clId="{B5B68590-AA0E-4EA2-A080-029E7711C4C0}" dt="2022-10-13T07:22:13.472" v="5461" actId="1076"/>
          <ac:cxnSpMkLst>
            <pc:docMk/>
            <pc:sldMk cId="968234279" sldId="261"/>
            <ac:cxnSpMk id="10" creationId="{2E5E4393-B649-4065-8F4F-3D8E6914766D}"/>
          </ac:cxnSpMkLst>
        </pc:cxnChg>
      </pc:sldChg>
      <pc:sldChg chg="delSp modSp add del">
        <pc:chgData name="TAN, Eugene" userId="4777f7df-ca9c-46f9-90e7-40d75f38dc22" providerId="ADAL" clId="{B5B68590-AA0E-4EA2-A080-029E7711C4C0}" dt="2022-10-13T07:22:16.339" v="5462" actId="47"/>
        <pc:sldMkLst>
          <pc:docMk/>
          <pc:sldMk cId="2068525610" sldId="262"/>
        </pc:sldMkLst>
        <pc:picChg chg="del mod">
          <ac:chgData name="TAN, Eugene" userId="4777f7df-ca9c-46f9-90e7-40d75f38dc22" providerId="ADAL" clId="{B5B68590-AA0E-4EA2-A080-029E7711C4C0}" dt="2022-10-13T07:17:31.841" v="5315" actId="21"/>
          <ac:picMkLst>
            <pc:docMk/>
            <pc:sldMk cId="2068525610" sldId="262"/>
            <ac:picMk id="1026" creationId="{11940A2E-CF90-450A-AA64-B0F35BAD7FB5}"/>
          </ac:picMkLst>
        </pc:picChg>
      </pc:sldChg>
      <pc:sldChg chg="modSp mod">
        <pc:chgData name="TAN, Eugene" userId="4777f7df-ca9c-46f9-90e7-40d75f38dc22" providerId="ADAL" clId="{B5B68590-AA0E-4EA2-A080-029E7711C4C0}" dt="2022-10-12T03:55:44.575" v="3122" actId="20577"/>
        <pc:sldMkLst>
          <pc:docMk/>
          <pc:sldMk cId="4160342142" sldId="270"/>
        </pc:sldMkLst>
        <pc:spChg chg="mod">
          <ac:chgData name="TAN, Eugene" userId="4777f7df-ca9c-46f9-90e7-40d75f38dc22" providerId="ADAL" clId="{B5B68590-AA0E-4EA2-A080-029E7711C4C0}" dt="2022-10-12T03:55:44.575" v="3122" actId="20577"/>
          <ac:spMkLst>
            <pc:docMk/>
            <pc:sldMk cId="4160342142" sldId="270"/>
            <ac:spMk id="4" creationId="{F1BFA7BF-7073-C84A-B934-349902396FE7}"/>
          </ac:spMkLst>
        </pc:spChg>
      </pc:sldChg>
      <pc:sldChg chg="addSp delSp modSp mod">
        <pc:chgData name="TAN, Eugene" userId="4777f7df-ca9c-46f9-90e7-40d75f38dc22" providerId="ADAL" clId="{B5B68590-AA0E-4EA2-A080-029E7711C4C0}" dt="2022-10-12T01:15:17.516" v="788" actId="1035"/>
        <pc:sldMkLst>
          <pc:docMk/>
          <pc:sldMk cId="4197139617" sldId="271"/>
        </pc:sldMkLst>
        <pc:spChg chg="mod">
          <ac:chgData name="TAN, Eugene" userId="4777f7df-ca9c-46f9-90e7-40d75f38dc22" providerId="ADAL" clId="{B5B68590-AA0E-4EA2-A080-029E7711C4C0}" dt="2022-10-12T01:15:06.724" v="759" actId="20577"/>
          <ac:spMkLst>
            <pc:docMk/>
            <pc:sldMk cId="4197139617" sldId="271"/>
            <ac:spMk id="3" creationId="{00000000-0000-0000-0000-000000000000}"/>
          </ac:spMkLst>
        </pc:spChg>
        <pc:spChg chg="mod">
          <ac:chgData name="TAN, Eugene" userId="4777f7df-ca9c-46f9-90e7-40d75f38dc22" providerId="ADAL" clId="{B5B68590-AA0E-4EA2-A080-029E7711C4C0}" dt="2022-10-12T01:04:28.076" v="87" actId="165"/>
          <ac:spMkLst>
            <pc:docMk/>
            <pc:sldMk cId="4197139617" sldId="271"/>
            <ac:spMk id="4" creationId="{86B01D04-3CE3-4D4D-A07B-C3CBFB7411B9}"/>
          </ac:spMkLst>
        </pc:spChg>
        <pc:spChg chg="mod">
          <ac:chgData name="TAN, Eugene" userId="4777f7df-ca9c-46f9-90e7-40d75f38dc22" providerId="ADAL" clId="{B5B68590-AA0E-4EA2-A080-029E7711C4C0}" dt="2022-10-12T01:04:28.076" v="87" actId="165"/>
          <ac:spMkLst>
            <pc:docMk/>
            <pc:sldMk cId="4197139617" sldId="271"/>
            <ac:spMk id="6" creationId="{B3A26AD9-BAF9-4D75-9259-B023F2CA0875}"/>
          </ac:spMkLst>
        </pc:spChg>
        <pc:spChg chg="mod">
          <ac:chgData name="TAN, Eugene" userId="4777f7df-ca9c-46f9-90e7-40d75f38dc22" providerId="ADAL" clId="{B5B68590-AA0E-4EA2-A080-029E7711C4C0}" dt="2022-10-12T01:04:28.076" v="87" actId="165"/>
          <ac:spMkLst>
            <pc:docMk/>
            <pc:sldMk cId="4197139617" sldId="271"/>
            <ac:spMk id="7" creationId="{AEEE9D32-55B3-4826-BCD9-B55AA8C78A63}"/>
          </ac:spMkLst>
        </pc:spChg>
        <pc:spChg chg="mod">
          <ac:chgData name="TAN, Eugene" userId="4777f7df-ca9c-46f9-90e7-40d75f38dc22" providerId="ADAL" clId="{B5B68590-AA0E-4EA2-A080-029E7711C4C0}" dt="2022-10-12T01:04:28.076" v="87" actId="165"/>
          <ac:spMkLst>
            <pc:docMk/>
            <pc:sldMk cId="4197139617" sldId="271"/>
            <ac:spMk id="8" creationId="{7CAA6660-F524-438E-A526-B2A545294934}"/>
          </ac:spMkLst>
        </pc:spChg>
        <pc:spChg chg="mod">
          <ac:chgData name="TAN, Eugene" userId="4777f7df-ca9c-46f9-90e7-40d75f38dc22" providerId="ADAL" clId="{B5B68590-AA0E-4EA2-A080-029E7711C4C0}" dt="2022-10-12T01:04:28.076" v="87" actId="165"/>
          <ac:spMkLst>
            <pc:docMk/>
            <pc:sldMk cId="4197139617" sldId="271"/>
            <ac:spMk id="9" creationId="{366C7390-6228-4CDE-B453-F08D068CD0C1}"/>
          </ac:spMkLst>
        </pc:spChg>
        <pc:spChg chg="mod topLvl">
          <ac:chgData name="TAN, Eugene" userId="4777f7df-ca9c-46f9-90e7-40d75f38dc22" providerId="ADAL" clId="{B5B68590-AA0E-4EA2-A080-029E7711C4C0}" dt="2022-10-12T01:07:35.578" v="106" actId="164"/>
          <ac:spMkLst>
            <pc:docMk/>
            <pc:sldMk cId="4197139617" sldId="271"/>
            <ac:spMk id="31" creationId="{D7C8E0E0-3569-4315-8EC7-1E7FE1C0387D}"/>
          </ac:spMkLst>
        </pc:spChg>
        <pc:spChg chg="mod topLvl">
          <ac:chgData name="TAN, Eugene" userId="4777f7df-ca9c-46f9-90e7-40d75f38dc22" providerId="ADAL" clId="{B5B68590-AA0E-4EA2-A080-029E7711C4C0}" dt="2022-10-12T01:07:35.578" v="106" actId="164"/>
          <ac:spMkLst>
            <pc:docMk/>
            <pc:sldMk cId="4197139617" sldId="271"/>
            <ac:spMk id="32" creationId="{701E7472-08A6-4B95-8962-67580A86CAAE}"/>
          </ac:spMkLst>
        </pc:spChg>
        <pc:spChg chg="mod topLvl">
          <ac:chgData name="TAN, Eugene" userId="4777f7df-ca9c-46f9-90e7-40d75f38dc22" providerId="ADAL" clId="{B5B68590-AA0E-4EA2-A080-029E7711C4C0}" dt="2022-10-12T01:07:35.578" v="106" actId="164"/>
          <ac:spMkLst>
            <pc:docMk/>
            <pc:sldMk cId="4197139617" sldId="271"/>
            <ac:spMk id="33" creationId="{FB3AB126-F0AD-4067-89F7-FA3393BC9E7F}"/>
          </ac:spMkLst>
        </pc:spChg>
        <pc:spChg chg="mod ord topLvl">
          <ac:chgData name="TAN, Eugene" userId="4777f7df-ca9c-46f9-90e7-40d75f38dc22" providerId="ADAL" clId="{B5B68590-AA0E-4EA2-A080-029E7711C4C0}" dt="2022-10-12T01:07:35.578" v="106" actId="164"/>
          <ac:spMkLst>
            <pc:docMk/>
            <pc:sldMk cId="4197139617" sldId="271"/>
            <ac:spMk id="34" creationId="{2B3BB82B-A4F2-4DEF-90E8-7A4BB149CFC2}"/>
          </ac:spMkLst>
        </pc:spChg>
        <pc:spChg chg="mod topLvl">
          <ac:chgData name="TAN, Eugene" userId="4777f7df-ca9c-46f9-90e7-40d75f38dc22" providerId="ADAL" clId="{B5B68590-AA0E-4EA2-A080-029E7711C4C0}" dt="2022-10-12T01:07:35.578" v="106" actId="164"/>
          <ac:spMkLst>
            <pc:docMk/>
            <pc:sldMk cId="4197139617" sldId="271"/>
            <ac:spMk id="35" creationId="{2DEDDC86-20FE-474A-B9A1-FA4C3A05EDD8}"/>
          </ac:spMkLst>
        </pc:spChg>
        <pc:spChg chg="mod topLvl">
          <ac:chgData name="TAN, Eugene" userId="4777f7df-ca9c-46f9-90e7-40d75f38dc22" providerId="ADAL" clId="{B5B68590-AA0E-4EA2-A080-029E7711C4C0}" dt="2022-10-12T01:07:35.578" v="106" actId="164"/>
          <ac:spMkLst>
            <pc:docMk/>
            <pc:sldMk cId="4197139617" sldId="271"/>
            <ac:spMk id="36" creationId="{3492CDC1-BC46-41AA-B3BE-1CFCC9F29F7F}"/>
          </ac:spMkLst>
        </pc:spChg>
        <pc:spChg chg="mod topLvl">
          <ac:chgData name="TAN, Eugene" userId="4777f7df-ca9c-46f9-90e7-40d75f38dc22" providerId="ADAL" clId="{B5B68590-AA0E-4EA2-A080-029E7711C4C0}" dt="2022-10-12T01:07:35.578" v="106" actId="164"/>
          <ac:spMkLst>
            <pc:docMk/>
            <pc:sldMk cId="4197139617" sldId="271"/>
            <ac:spMk id="37" creationId="{8292A165-5236-4B87-9D03-FEC50520AFDF}"/>
          </ac:spMkLst>
        </pc:spChg>
        <pc:spChg chg="mod topLvl">
          <ac:chgData name="TAN, Eugene" userId="4777f7df-ca9c-46f9-90e7-40d75f38dc22" providerId="ADAL" clId="{B5B68590-AA0E-4EA2-A080-029E7711C4C0}" dt="2022-10-12T01:07:35.578" v="106" actId="164"/>
          <ac:spMkLst>
            <pc:docMk/>
            <pc:sldMk cId="4197139617" sldId="271"/>
            <ac:spMk id="43" creationId="{656EECBB-6B15-475C-B9FE-44187120F12F}"/>
          </ac:spMkLst>
        </pc:spChg>
        <pc:spChg chg="mod topLvl">
          <ac:chgData name="TAN, Eugene" userId="4777f7df-ca9c-46f9-90e7-40d75f38dc22" providerId="ADAL" clId="{B5B68590-AA0E-4EA2-A080-029E7711C4C0}" dt="2022-10-12T01:07:35.578" v="106" actId="164"/>
          <ac:spMkLst>
            <pc:docMk/>
            <pc:sldMk cId="4197139617" sldId="271"/>
            <ac:spMk id="49" creationId="{5B47012E-C845-453A-956F-A516404EE1DD}"/>
          </ac:spMkLst>
        </pc:spChg>
        <pc:spChg chg="add mod topLvl">
          <ac:chgData name="TAN, Eugene" userId="4777f7df-ca9c-46f9-90e7-40d75f38dc22" providerId="ADAL" clId="{B5B68590-AA0E-4EA2-A080-029E7711C4C0}" dt="2022-10-12T01:07:35.578" v="106" actId="164"/>
          <ac:spMkLst>
            <pc:docMk/>
            <pc:sldMk cId="4197139617" sldId="271"/>
            <ac:spMk id="50" creationId="{F1A9CBA3-C435-4040-A7B9-E05EF53D9ECC}"/>
          </ac:spMkLst>
        </pc:spChg>
        <pc:spChg chg="add mod topLvl">
          <ac:chgData name="TAN, Eugene" userId="4777f7df-ca9c-46f9-90e7-40d75f38dc22" providerId="ADAL" clId="{B5B68590-AA0E-4EA2-A080-029E7711C4C0}" dt="2022-10-12T01:07:35.578" v="106" actId="164"/>
          <ac:spMkLst>
            <pc:docMk/>
            <pc:sldMk cId="4197139617" sldId="271"/>
            <ac:spMk id="51" creationId="{D6A48530-E23D-4BA7-8F7B-50D91DA78439}"/>
          </ac:spMkLst>
        </pc:spChg>
        <pc:spChg chg="add mod">
          <ac:chgData name="TAN, Eugene" userId="4777f7df-ca9c-46f9-90e7-40d75f38dc22" providerId="ADAL" clId="{B5B68590-AA0E-4EA2-A080-029E7711C4C0}" dt="2022-10-12T01:07:35.578" v="106" actId="164"/>
          <ac:spMkLst>
            <pc:docMk/>
            <pc:sldMk cId="4197139617" sldId="271"/>
            <ac:spMk id="57" creationId="{F92B401A-3B9D-4CA9-BB4C-2325CC24E303}"/>
          </ac:spMkLst>
        </pc:spChg>
        <pc:spChg chg="add mod">
          <ac:chgData name="TAN, Eugene" userId="4777f7df-ca9c-46f9-90e7-40d75f38dc22" providerId="ADAL" clId="{B5B68590-AA0E-4EA2-A080-029E7711C4C0}" dt="2022-10-12T01:07:35.578" v="106" actId="164"/>
          <ac:spMkLst>
            <pc:docMk/>
            <pc:sldMk cId="4197139617" sldId="271"/>
            <ac:spMk id="59" creationId="{115E5489-330E-4FDD-99CE-A7861B88447B}"/>
          </ac:spMkLst>
        </pc:spChg>
        <pc:grpChg chg="mod topLvl">
          <ac:chgData name="TAN, Eugene" userId="4777f7df-ca9c-46f9-90e7-40d75f38dc22" providerId="ADAL" clId="{B5B68590-AA0E-4EA2-A080-029E7711C4C0}" dt="2022-10-12T01:07:35.578" v="106" actId="164"/>
          <ac:grpSpMkLst>
            <pc:docMk/>
            <pc:sldMk cId="4197139617" sldId="271"/>
            <ac:grpSpMk id="24" creationId="{E79CEC62-ED4C-42F4-AD43-8CBB2DB0AE1F}"/>
          </ac:grpSpMkLst>
        </pc:grpChg>
        <pc:grpChg chg="add del mod">
          <ac:chgData name="TAN, Eugene" userId="4777f7df-ca9c-46f9-90e7-40d75f38dc22" providerId="ADAL" clId="{B5B68590-AA0E-4EA2-A080-029E7711C4C0}" dt="2022-10-12T01:04:28.076" v="87" actId="165"/>
          <ac:grpSpMkLst>
            <pc:docMk/>
            <pc:sldMk cId="4197139617" sldId="271"/>
            <ac:grpSpMk id="55" creationId="{1697DFA7-0611-4171-A35D-0914CF6743AB}"/>
          </ac:grpSpMkLst>
        </pc:grpChg>
        <pc:grpChg chg="add mod">
          <ac:chgData name="TAN, Eugene" userId="4777f7df-ca9c-46f9-90e7-40d75f38dc22" providerId="ADAL" clId="{B5B68590-AA0E-4EA2-A080-029E7711C4C0}" dt="2022-10-12T01:15:17.516" v="788" actId="1035"/>
          <ac:grpSpMkLst>
            <pc:docMk/>
            <pc:sldMk cId="4197139617" sldId="271"/>
            <ac:grpSpMk id="60" creationId="{0DA389AA-5156-4B0F-86EF-751659F63EAE}"/>
          </ac:grpSpMkLst>
        </pc:grpChg>
        <pc:cxnChg chg="mod topLvl">
          <ac:chgData name="TAN, Eugene" userId="4777f7df-ca9c-46f9-90e7-40d75f38dc22" providerId="ADAL" clId="{B5B68590-AA0E-4EA2-A080-029E7711C4C0}" dt="2022-10-12T01:07:35.578" v="106" actId="164"/>
          <ac:cxnSpMkLst>
            <pc:docMk/>
            <pc:sldMk cId="4197139617" sldId="271"/>
            <ac:cxnSpMk id="13" creationId="{CF95B77D-6B8C-40E8-9AA9-AA30F7081E35}"/>
          </ac:cxnSpMkLst>
        </pc:cxnChg>
        <pc:cxnChg chg="mod topLvl">
          <ac:chgData name="TAN, Eugene" userId="4777f7df-ca9c-46f9-90e7-40d75f38dc22" providerId="ADAL" clId="{B5B68590-AA0E-4EA2-A080-029E7711C4C0}" dt="2022-10-12T01:07:35.578" v="106" actId="164"/>
          <ac:cxnSpMkLst>
            <pc:docMk/>
            <pc:sldMk cId="4197139617" sldId="271"/>
            <ac:cxnSpMk id="15" creationId="{887D1D7D-9566-4DD0-9AAA-D65ED8C935F8}"/>
          </ac:cxnSpMkLst>
        </pc:cxnChg>
        <pc:cxnChg chg="mod topLvl">
          <ac:chgData name="TAN, Eugene" userId="4777f7df-ca9c-46f9-90e7-40d75f38dc22" providerId="ADAL" clId="{B5B68590-AA0E-4EA2-A080-029E7711C4C0}" dt="2022-10-12T01:07:35.578" v="106" actId="164"/>
          <ac:cxnSpMkLst>
            <pc:docMk/>
            <pc:sldMk cId="4197139617" sldId="271"/>
            <ac:cxnSpMk id="21" creationId="{E74BCFC7-8FDD-4D24-8ACE-F8B4F60623DD}"/>
          </ac:cxnSpMkLst>
        </pc:cxnChg>
        <pc:cxnChg chg="mod topLvl">
          <ac:chgData name="TAN, Eugene" userId="4777f7df-ca9c-46f9-90e7-40d75f38dc22" providerId="ADAL" clId="{B5B68590-AA0E-4EA2-A080-029E7711C4C0}" dt="2022-10-12T01:07:35.578" v="106" actId="164"/>
          <ac:cxnSpMkLst>
            <pc:docMk/>
            <pc:sldMk cId="4197139617" sldId="271"/>
            <ac:cxnSpMk id="38" creationId="{8AF09B03-AFB5-420D-B752-4239ABA1403F}"/>
          </ac:cxnSpMkLst>
        </pc:cxnChg>
      </pc:sldChg>
      <pc:sldChg chg="modSp mod">
        <pc:chgData name="TAN, Eugene" userId="4777f7df-ca9c-46f9-90e7-40d75f38dc22" providerId="ADAL" clId="{B5B68590-AA0E-4EA2-A080-029E7711C4C0}" dt="2022-10-12T05:03:53.586" v="3885" actId="20577"/>
        <pc:sldMkLst>
          <pc:docMk/>
          <pc:sldMk cId="401294588" sldId="279"/>
        </pc:sldMkLst>
        <pc:spChg chg="mod">
          <ac:chgData name="TAN, Eugene" userId="4777f7df-ca9c-46f9-90e7-40d75f38dc22" providerId="ADAL" clId="{B5B68590-AA0E-4EA2-A080-029E7711C4C0}" dt="2022-10-12T01:08:19.394" v="116" actId="20577"/>
          <ac:spMkLst>
            <pc:docMk/>
            <pc:sldMk cId="401294588" sldId="279"/>
            <ac:spMk id="2" creationId="{C3B5B1E8-4EEF-4BE4-A766-8E7C88890D35}"/>
          </ac:spMkLst>
        </pc:spChg>
        <pc:spChg chg="mod">
          <ac:chgData name="TAN, Eugene" userId="4777f7df-ca9c-46f9-90e7-40d75f38dc22" providerId="ADAL" clId="{B5B68590-AA0E-4EA2-A080-029E7711C4C0}" dt="2022-10-12T05:03:53.586" v="3885" actId="20577"/>
          <ac:spMkLst>
            <pc:docMk/>
            <pc:sldMk cId="401294588" sldId="279"/>
            <ac:spMk id="3" creationId="{50D8EE26-F7FB-492A-9D46-28ADDF1B805B}"/>
          </ac:spMkLst>
        </pc:spChg>
      </pc:sldChg>
      <pc:sldChg chg="modSp new mod">
        <pc:chgData name="TAN, Eugene" userId="4777f7df-ca9c-46f9-90e7-40d75f38dc22" providerId="ADAL" clId="{B5B68590-AA0E-4EA2-A080-029E7711C4C0}" dt="2022-10-13T00:06:00.559" v="4175" actId="20577"/>
        <pc:sldMkLst>
          <pc:docMk/>
          <pc:sldMk cId="1383569611" sldId="280"/>
        </pc:sldMkLst>
        <pc:spChg chg="mod">
          <ac:chgData name="TAN, Eugene" userId="4777f7df-ca9c-46f9-90e7-40d75f38dc22" providerId="ADAL" clId="{B5B68590-AA0E-4EA2-A080-029E7711C4C0}" dt="2022-10-12T01:12:33.948" v="474" actId="20577"/>
          <ac:spMkLst>
            <pc:docMk/>
            <pc:sldMk cId="1383569611" sldId="280"/>
            <ac:spMk id="2" creationId="{4D692B33-44F3-4134-BD73-10E5D162DB0B}"/>
          </ac:spMkLst>
        </pc:spChg>
        <pc:spChg chg="mod">
          <ac:chgData name="TAN, Eugene" userId="4777f7df-ca9c-46f9-90e7-40d75f38dc22" providerId="ADAL" clId="{B5B68590-AA0E-4EA2-A080-029E7711C4C0}" dt="2022-10-13T00:06:00.559" v="4175" actId="20577"/>
          <ac:spMkLst>
            <pc:docMk/>
            <pc:sldMk cId="1383569611" sldId="280"/>
            <ac:spMk id="3" creationId="{50B218CA-98DE-4CDA-809E-739FA1FC877B}"/>
          </ac:spMkLst>
        </pc:spChg>
      </pc:sldChg>
      <pc:sldChg chg="modSp new del mod">
        <pc:chgData name="TAN, Eugene" userId="4777f7df-ca9c-46f9-90e7-40d75f38dc22" providerId="ADAL" clId="{B5B68590-AA0E-4EA2-A080-029E7711C4C0}" dt="2022-10-12T02:57:56.367" v="1564" actId="47"/>
        <pc:sldMkLst>
          <pc:docMk/>
          <pc:sldMk cId="77748242" sldId="281"/>
        </pc:sldMkLst>
        <pc:spChg chg="mod">
          <ac:chgData name="TAN, Eugene" userId="4777f7df-ca9c-46f9-90e7-40d75f38dc22" providerId="ADAL" clId="{B5B68590-AA0E-4EA2-A080-029E7711C4C0}" dt="2022-10-12T01:21:45.107" v="1412"/>
          <ac:spMkLst>
            <pc:docMk/>
            <pc:sldMk cId="77748242" sldId="281"/>
            <ac:spMk id="2" creationId="{F4E6DEFB-5372-41D6-813F-A48FC3F169DC}"/>
          </ac:spMkLst>
        </pc:spChg>
      </pc:sldChg>
      <pc:sldChg chg="modSp add mod">
        <pc:chgData name="TAN, Eugene" userId="4777f7df-ca9c-46f9-90e7-40d75f38dc22" providerId="ADAL" clId="{B5B68590-AA0E-4EA2-A080-029E7711C4C0}" dt="2022-10-12T02:57:53.642" v="1563"/>
        <pc:sldMkLst>
          <pc:docMk/>
          <pc:sldMk cId="51836337" sldId="282"/>
        </pc:sldMkLst>
        <pc:spChg chg="mod">
          <ac:chgData name="TAN, Eugene" userId="4777f7df-ca9c-46f9-90e7-40d75f38dc22" providerId="ADAL" clId="{B5B68590-AA0E-4EA2-A080-029E7711C4C0}" dt="2022-10-12T02:57:53.642" v="1563"/>
          <ac:spMkLst>
            <pc:docMk/>
            <pc:sldMk cId="51836337" sldId="282"/>
            <ac:spMk id="2" creationId="{3B83A854-9297-4670-B36C-3D3A9A0E0579}"/>
          </ac:spMkLst>
        </pc:spChg>
      </pc:sldChg>
      <pc:sldChg chg="add">
        <pc:chgData name="TAN, Eugene" userId="4777f7df-ca9c-46f9-90e7-40d75f38dc22" providerId="ADAL" clId="{B5B68590-AA0E-4EA2-A080-029E7711C4C0}" dt="2022-10-12T02:48:15.424" v="1562"/>
        <pc:sldMkLst>
          <pc:docMk/>
          <pc:sldMk cId="251376337" sldId="286"/>
        </pc:sldMkLst>
      </pc:sldChg>
      <pc:sldChg chg="add">
        <pc:chgData name="TAN, Eugene" userId="4777f7df-ca9c-46f9-90e7-40d75f38dc22" providerId="ADAL" clId="{B5B68590-AA0E-4EA2-A080-029E7711C4C0}" dt="2022-10-12T02:48:15.424" v="1562"/>
        <pc:sldMkLst>
          <pc:docMk/>
          <pc:sldMk cId="3740750329" sldId="300"/>
        </pc:sldMkLst>
      </pc:sldChg>
      <pc:sldChg chg="add mod modShow">
        <pc:chgData name="TAN, Eugene" userId="4777f7df-ca9c-46f9-90e7-40d75f38dc22" providerId="ADAL" clId="{B5B68590-AA0E-4EA2-A080-029E7711C4C0}" dt="2022-10-13T00:09:25.785" v="4176" actId="729"/>
        <pc:sldMkLst>
          <pc:docMk/>
          <pc:sldMk cId="2748847250" sldId="301"/>
        </pc:sldMkLst>
      </pc:sldChg>
      <pc:sldChg chg="add">
        <pc:chgData name="TAN, Eugene" userId="4777f7df-ca9c-46f9-90e7-40d75f38dc22" providerId="ADAL" clId="{B5B68590-AA0E-4EA2-A080-029E7711C4C0}" dt="2022-10-12T02:48:15.424" v="1562"/>
        <pc:sldMkLst>
          <pc:docMk/>
          <pc:sldMk cId="2371359515" sldId="302"/>
        </pc:sldMkLst>
      </pc:sldChg>
      <pc:sldChg chg="addSp delSp modSp new mod modClrScheme delAnim modAnim chgLayout">
        <pc:chgData name="TAN, Eugene" userId="4777f7df-ca9c-46f9-90e7-40d75f38dc22" providerId="ADAL" clId="{B5B68590-AA0E-4EA2-A080-029E7711C4C0}" dt="2022-10-12T03:07:04.904" v="1613" actId="20577"/>
        <pc:sldMkLst>
          <pc:docMk/>
          <pc:sldMk cId="402318854" sldId="303"/>
        </pc:sldMkLst>
        <pc:spChg chg="mod">
          <ac:chgData name="TAN, Eugene" userId="4777f7df-ca9c-46f9-90e7-40d75f38dc22" providerId="ADAL" clId="{B5B68590-AA0E-4EA2-A080-029E7711C4C0}" dt="2022-10-12T03:07:04.904" v="1613" actId="20577"/>
          <ac:spMkLst>
            <pc:docMk/>
            <pc:sldMk cId="402318854" sldId="303"/>
            <ac:spMk id="2" creationId="{3904D06A-AC2A-4C53-8285-8258D1F31EE5}"/>
          </ac:spMkLst>
        </pc:spChg>
        <pc:spChg chg="del">
          <ac:chgData name="TAN, Eugene" userId="4777f7df-ca9c-46f9-90e7-40d75f38dc22" providerId="ADAL" clId="{B5B68590-AA0E-4EA2-A080-029E7711C4C0}" dt="2022-10-12T03:02:01.067" v="1567"/>
          <ac:spMkLst>
            <pc:docMk/>
            <pc:sldMk cId="402318854" sldId="303"/>
            <ac:spMk id="3" creationId="{E2F60A3E-E23E-4A01-8CDE-668CC690F950}"/>
          </ac:spMkLst>
        </pc:spChg>
        <pc:spChg chg="mod ord">
          <ac:chgData name="TAN, Eugene" userId="4777f7df-ca9c-46f9-90e7-40d75f38dc22" providerId="ADAL" clId="{B5B68590-AA0E-4EA2-A080-029E7711C4C0}" dt="2022-10-12T03:05:20.456" v="1578" actId="26606"/>
          <ac:spMkLst>
            <pc:docMk/>
            <pc:sldMk cId="402318854" sldId="303"/>
            <ac:spMk id="4" creationId="{0AB1139E-268F-4DA3-8630-E0E123664697}"/>
          </ac:spMkLst>
        </pc:spChg>
        <pc:spChg chg="add del mod">
          <ac:chgData name="TAN, Eugene" userId="4777f7df-ca9c-46f9-90e7-40d75f38dc22" providerId="ADAL" clId="{B5B68590-AA0E-4EA2-A080-029E7711C4C0}" dt="2022-10-12T03:05:10.863" v="1576"/>
          <ac:spMkLst>
            <pc:docMk/>
            <pc:sldMk cId="402318854" sldId="303"/>
            <ac:spMk id="9" creationId="{C0B49A29-F2CF-4312-9354-22933D4EEF4C}"/>
          </ac:spMkLst>
        </pc:spChg>
        <pc:spChg chg="add del mod">
          <ac:chgData name="TAN, Eugene" userId="4777f7df-ca9c-46f9-90e7-40d75f38dc22" providerId="ADAL" clId="{B5B68590-AA0E-4EA2-A080-029E7711C4C0}" dt="2022-10-12T03:05:20.456" v="1578" actId="26606"/>
          <ac:spMkLst>
            <pc:docMk/>
            <pc:sldMk cId="402318854" sldId="303"/>
            <ac:spMk id="15" creationId="{B1B5CC71-E29D-CD60-820E-CF5A648A4FDF}"/>
          </ac:spMkLst>
        </pc:spChg>
        <pc:picChg chg="add del mod">
          <ac:chgData name="TAN, Eugene" userId="4777f7df-ca9c-46f9-90e7-40d75f38dc22" providerId="ADAL" clId="{B5B68590-AA0E-4EA2-A080-029E7711C4C0}" dt="2022-10-12T03:05:03.579" v="1573" actId="478"/>
          <ac:picMkLst>
            <pc:docMk/>
            <pc:sldMk cId="402318854" sldId="303"/>
            <ac:picMk id="6" creationId="{50758F83-C405-45D2-B1FD-B6A229960DC4}"/>
          </ac:picMkLst>
        </pc:picChg>
        <pc:picChg chg="add del mod">
          <ac:chgData name="TAN, Eugene" userId="4777f7df-ca9c-46f9-90e7-40d75f38dc22" providerId="ADAL" clId="{B5B68590-AA0E-4EA2-A080-029E7711C4C0}" dt="2022-10-12T03:05:07.660" v="1575" actId="21"/>
          <ac:picMkLst>
            <pc:docMk/>
            <pc:sldMk cId="402318854" sldId="303"/>
            <ac:picMk id="7" creationId="{63D85405-6673-4489-B54D-9DD7126EFB0B}"/>
          </ac:picMkLst>
        </pc:picChg>
        <pc:picChg chg="add mod">
          <ac:chgData name="TAN, Eugene" userId="4777f7df-ca9c-46f9-90e7-40d75f38dc22" providerId="ADAL" clId="{B5B68590-AA0E-4EA2-A080-029E7711C4C0}" dt="2022-10-12T03:05:20.456" v="1578" actId="26606"/>
          <ac:picMkLst>
            <pc:docMk/>
            <pc:sldMk cId="402318854" sldId="303"/>
            <ac:picMk id="10" creationId="{77308AE4-82B9-4ADE-8941-22BB8ABA50A4}"/>
          </ac:picMkLst>
        </pc:picChg>
      </pc:sldChg>
      <pc:sldChg chg="addSp delSp modSp add mod delAnim">
        <pc:chgData name="TAN, Eugene" userId="4777f7df-ca9c-46f9-90e7-40d75f38dc22" providerId="ADAL" clId="{B5B68590-AA0E-4EA2-A080-029E7711C4C0}" dt="2022-10-12T03:28:33.186" v="2676" actId="20577"/>
        <pc:sldMkLst>
          <pc:docMk/>
          <pc:sldMk cId="2030994556" sldId="304"/>
        </pc:sldMkLst>
        <pc:spChg chg="mod">
          <ac:chgData name="TAN, Eugene" userId="4777f7df-ca9c-46f9-90e7-40d75f38dc22" providerId="ADAL" clId="{B5B68590-AA0E-4EA2-A080-029E7711C4C0}" dt="2022-10-12T03:06:59.544" v="1601" actId="20577"/>
          <ac:spMkLst>
            <pc:docMk/>
            <pc:sldMk cId="2030994556" sldId="304"/>
            <ac:spMk id="2" creationId="{3904D06A-AC2A-4C53-8285-8258D1F31EE5}"/>
          </ac:spMkLst>
        </pc:spChg>
        <pc:spChg chg="add del mod">
          <ac:chgData name="TAN, Eugene" userId="4777f7df-ca9c-46f9-90e7-40d75f38dc22" providerId="ADAL" clId="{B5B68590-AA0E-4EA2-A080-029E7711C4C0}" dt="2022-10-12T03:24:09.941" v="2140" actId="478"/>
          <ac:spMkLst>
            <pc:docMk/>
            <pc:sldMk cId="2030994556" sldId="304"/>
            <ac:spMk id="11" creationId="{DD0F57A3-E326-4300-A51E-921795D3D6F1}"/>
          </ac:spMkLst>
        </pc:spChg>
        <pc:spChg chg="add mod">
          <ac:chgData name="TAN, Eugene" userId="4777f7df-ca9c-46f9-90e7-40d75f38dc22" providerId="ADAL" clId="{B5B68590-AA0E-4EA2-A080-029E7711C4C0}" dt="2022-10-12T03:28:33.186" v="2676" actId="20577"/>
          <ac:spMkLst>
            <pc:docMk/>
            <pc:sldMk cId="2030994556" sldId="304"/>
            <ac:spMk id="12" creationId="{9FCC0231-4F1B-42AF-9DAD-FA45C8F30BAD}"/>
          </ac:spMkLst>
        </pc:spChg>
        <pc:picChg chg="add mod modCrop">
          <ac:chgData name="TAN, Eugene" userId="4777f7df-ca9c-46f9-90e7-40d75f38dc22" providerId="ADAL" clId="{B5B68590-AA0E-4EA2-A080-029E7711C4C0}" dt="2022-10-12T03:26:00.201" v="2421" actId="1076"/>
          <ac:picMkLst>
            <pc:docMk/>
            <pc:sldMk cId="2030994556" sldId="304"/>
            <ac:picMk id="5" creationId="{61675F38-F17B-4691-B3D1-94989963DFF7}"/>
          </ac:picMkLst>
        </pc:picChg>
        <pc:picChg chg="del mod modCrop">
          <ac:chgData name="TAN, Eugene" userId="4777f7df-ca9c-46f9-90e7-40d75f38dc22" providerId="ADAL" clId="{B5B68590-AA0E-4EA2-A080-029E7711C4C0}" dt="2022-10-12T03:21:32.541" v="2137" actId="478"/>
          <ac:picMkLst>
            <pc:docMk/>
            <pc:sldMk cId="2030994556" sldId="304"/>
            <ac:picMk id="6" creationId="{50758F83-C405-45D2-B1FD-B6A229960DC4}"/>
          </ac:picMkLst>
        </pc:picChg>
        <pc:picChg chg="del">
          <ac:chgData name="TAN, Eugene" userId="4777f7df-ca9c-46f9-90e7-40d75f38dc22" providerId="ADAL" clId="{B5B68590-AA0E-4EA2-A080-029E7711C4C0}" dt="2022-10-12T03:06:49.324" v="1579" actId="478"/>
          <ac:picMkLst>
            <pc:docMk/>
            <pc:sldMk cId="2030994556" sldId="304"/>
            <ac:picMk id="7" creationId="{63D85405-6673-4489-B54D-9DD7126EFB0B}"/>
          </ac:picMkLst>
        </pc:picChg>
        <pc:picChg chg="add mod">
          <ac:chgData name="TAN, Eugene" userId="4777f7df-ca9c-46f9-90e7-40d75f38dc22" providerId="ADAL" clId="{B5B68590-AA0E-4EA2-A080-029E7711C4C0}" dt="2022-10-12T03:25:55.478" v="2419" actId="1076"/>
          <ac:picMkLst>
            <pc:docMk/>
            <pc:sldMk cId="2030994556" sldId="304"/>
            <ac:picMk id="9" creationId="{2DFE49FC-F75E-41F7-B315-90217879DC15}"/>
          </ac:picMkLst>
        </pc:picChg>
      </pc:sldChg>
      <pc:sldChg chg="addSp delSp modSp new mod modAnim">
        <pc:chgData name="TAN, Eugene" userId="4777f7df-ca9c-46f9-90e7-40d75f38dc22" providerId="ADAL" clId="{B5B68590-AA0E-4EA2-A080-029E7711C4C0}" dt="2022-10-12T03:27:35.591" v="2603" actId="20577"/>
        <pc:sldMkLst>
          <pc:docMk/>
          <pc:sldMk cId="1774818067" sldId="305"/>
        </pc:sldMkLst>
        <pc:spChg chg="mod">
          <ac:chgData name="TAN, Eugene" userId="4777f7df-ca9c-46f9-90e7-40d75f38dc22" providerId="ADAL" clId="{B5B68590-AA0E-4EA2-A080-029E7711C4C0}" dt="2022-10-12T03:07:34.286" v="1635" actId="20577"/>
          <ac:spMkLst>
            <pc:docMk/>
            <pc:sldMk cId="1774818067" sldId="305"/>
            <ac:spMk id="2" creationId="{A6F81F0A-F87B-401B-863B-542068F495AA}"/>
          </ac:spMkLst>
        </pc:spChg>
        <pc:spChg chg="mod">
          <ac:chgData name="TAN, Eugene" userId="4777f7df-ca9c-46f9-90e7-40d75f38dc22" providerId="ADAL" clId="{B5B68590-AA0E-4EA2-A080-029E7711C4C0}" dt="2022-10-12T03:27:35.591" v="2603" actId="20577"/>
          <ac:spMkLst>
            <pc:docMk/>
            <pc:sldMk cId="1774818067" sldId="305"/>
            <ac:spMk id="3" creationId="{D085F1E1-C7B1-4ABB-A720-CC83769F4660}"/>
          </ac:spMkLst>
        </pc:spChg>
        <pc:spChg chg="add mod">
          <ac:chgData name="TAN, Eugene" userId="4777f7df-ca9c-46f9-90e7-40d75f38dc22" providerId="ADAL" clId="{B5B68590-AA0E-4EA2-A080-029E7711C4C0}" dt="2022-10-12T03:27:25.052" v="2590" actId="1038"/>
          <ac:spMkLst>
            <pc:docMk/>
            <pc:sldMk cId="1774818067" sldId="305"/>
            <ac:spMk id="8" creationId="{FB836F72-98D7-4B04-8AE6-E6DFD8E335AC}"/>
          </ac:spMkLst>
        </pc:spChg>
        <pc:spChg chg="add mod">
          <ac:chgData name="TAN, Eugene" userId="4777f7df-ca9c-46f9-90e7-40d75f38dc22" providerId="ADAL" clId="{B5B68590-AA0E-4EA2-A080-029E7711C4C0}" dt="2022-10-12T03:27:25.052" v="2590" actId="1038"/>
          <ac:spMkLst>
            <pc:docMk/>
            <pc:sldMk cId="1774818067" sldId="305"/>
            <ac:spMk id="9" creationId="{D58B0E5F-210B-4001-8C43-7F1192FEC63A}"/>
          </ac:spMkLst>
        </pc:spChg>
        <pc:spChg chg="add mod">
          <ac:chgData name="TAN, Eugene" userId="4777f7df-ca9c-46f9-90e7-40d75f38dc22" providerId="ADAL" clId="{B5B68590-AA0E-4EA2-A080-029E7711C4C0}" dt="2022-10-12T03:27:25.052" v="2590" actId="1038"/>
          <ac:spMkLst>
            <pc:docMk/>
            <pc:sldMk cId="1774818067" sldId="305"/>
            <ac:spMk id="10" creationId="{41621A2D-27BB-4DC3-AD1D-714B4A4B4693}"/>
          </ac:spMkLst>
        </pc:spChg>
        <pc:spChg chg="add mod">
          <ac:chgData name="TAN, Eugene" userId="4777f7df-ca9c-46f9-90e7-40d75f38dc22" providerId="ADAL" clId="{B5B68590-AA0E-4EA2-A080-029E7711C4C0}" dt="2022-10-12T03:27:25.052" v="2590" actId="1038"/>
          <ac:spMkLst>
            <pc:docMk/>
            <pc:sldMk cId="1774818067" sldId="305"/>
            <ac:spMk id="11" creationId="{4B7FAC1D-2C60-4221-9C53-1DF315EC27C3}"/>
          </ac:spMkLst>
        </pc:spChg>
        <pc:spChg chg="add mod">
          <ac:chgData name="TAN, Eugene" userId="4777f7df-ca9c-46f9-90e7-40d75f38dc22" providerId="ADAL" clId="{B5B68590-AA0E-4EA2-A080-029E7711C4C0}" dt="2022-10-12T03:27:25.052" v="2590" actId="1038"/>
          <ac:spMkLst>
            <pc:docMk/>
            <pc:sldMk cId="1774818067" sldId="305"/>
            <ac:spMk id="12" creationId="{DAFA4B64-CC6F-4F9A-8C00-90E6C794D1FC}"/>
          </ac:spMkLst>
        </pc:spChg>
        <pc:spChg chg="add mod">
          <ac:chgData name="TAN, Eugene" userId="4777f7df-ca9c-46f9-90e7-40d75f38dc22" providerId="ADAL" clId="{B5B68590-AA0E-4EA2-A080-029E7711C4C0}" dt="2022-10-12T03:27:25.052" v="2590" actId="1038"/>
          <ac:spMkLst>
            <pc:docMk/>
            <pc:sldMk cId="1774818067" sldId="305"/>
            <ac:spMk id="13" creationId="{49A0F7A3-FED9-4BCA-A151-4729B740ADDC}"/>
          </ac:spMkLst>
        </pc:spChg>
        <pc:spChg chg="add mod">
          <ac:chgData name="TAN, Eugene" userId="4777f7df-ca9c-46f9-90e7-40d75f38dc22" providerId="ADAL" clId="{B5B68590-AA0E-4EA2-A080-029E7711C4C0}" dt="2022-10-12T03:27:25.052" v="2590" actId="1038"/>
          <ac:spMkLst>
            <pc:docMk/>
            <pc:sldMk cId="1774818067" sldId="305"/>
            <ac:spMk id="14" creationId="{4330D10A-69BA-4D85-9290-443DC66B8B46}"/>
          </ac:spMkLst>
        </pc:spChg>
        <pc:spChg chg="add mod">
          <ac:chgData name="TAN, Eugene" userId="4777f7df-ca9c-46f9-90e7-40d75f38dc22" providerId="ADAL" clId="{B5B68590-AA0E-4EA2-A080-029E7711C4C0}" dt="2022-10-12T03:27:25.052" v="2590" actId="1038"/>
          <ac:spMkLst>
            <pc:docMk/>
            <pc:sldMk cId="1774818067" sldId="305"/>
            <ac:spMk id="15" creationId="{6F2D6C84-410E-4EC9-80D3-FC921CDF3889}"/>
          </ac:spMkLst>
        </pc:spChg>
        <pc:spChg chg="add mod">
          <ac:chgData name="TAN, Eugene" userId="4777f7df-ca9c-46f9-90e7-40d75f38dc22" providerId="ADAL" clId="{B5B68590-AA0E-4EA2-A080-029E7711C4C0}" dt="2022-10-12T03:27:25.052" v="2590" actId="1038"/>
          <ac:spMkLst>
            <pc:docMk/>
            <pc:sldMk cId="1774818067" sldId="305"/>
            <ac:spMk id="16" creationId="{8DE8D8BF-AE19-4AF2-822D-7971F9E80211}"/>
          </ac:spMkLst>
        </pc:spChg>
        <pc:spChg chg="add mod">
          <ac:chgData name="TAN, Eugene" userId="4777f7df-ca9c-46f9-90e7-40d75f38dc22" providerId="ADAL" clId="{B5B68590-AA0E-4EA2-A080-029E7711C4C0}" dt="2022-10-12T03:27:25.052" v="2590" actId="1038"/>
          <ac:spMkLst>
            <pc:docMk/>
            <pc:sldMk cId="1774818067" sldId="305"/>
            <ac:spMk id="17" creationId="{E9002E67-79B2-4F8F-A525-10EA9E4A8DD3}"/>
          </ac:spMkLst>
        </pc:spChg>
        <pc:spChg chg="add mod">
          <ac:chgData name="TAN, Eugene" userId="4777f7df-ca9c-46f9-90e7-40d75f38dc22" providerId="ADAL" clId="{B5B68590-AA0E-4EA2-A080-029E7711C4C0}" dt="2022-10-12T03:27:25.052" v="2590" actId="1038"/>
          <ac:spMkLst>
            <pc:docMk/>
            <pc:sldMk cId="1774818067" sldId="305"/>
            <ac:spMk id="18" creationId="{676F9679-1684-42E9-8925-AD99F11D725D}"/>
          </ac:spMkLst>
        </pc:spChg>
        <pc:picChg chg="add del mod">
          <ac:chgData name="TAN, Eugene" userId="4777f7df-ca9c-46f9-90e7-40d75f38dc22" providerId="ADAL" clId="{B5B68590-AA0E-4EA2-A080-029E7711C4C0}" dt="2022-10-12T03:07:22.573" v="1616"/>
          <ac:picMkLst>
            <pc:docMk/>
            <pc:sldMk cId="1774818067" sldId="305"/>
            <ac:picMk id="5" creationId="{49E317DC-3D0F-4642-B9C5-4B82574C3AA2}"/>
          </ac:picMkLst>
        </pc:picChg>
        <pc:picChg chg="add mod">
          <ac:chgData name="TAN, Eugene" userId="4777f7df-ca9c-46f9-90e7-40d75f38dc22" providerId="ADAL" clId="{B5B68590-AA0E-4EA2-A080-029E7711C4C0}" dt="2022-10-12T03:27:25.052" v="2590" actId="1038"/>
          <ac:picMkLst>
            <pc:docMk/>
            <pc:sldMk cId="1774818067" sldId="305"/>
            <ac:picMk id="6" creationId="{A1F7FD41-16F2-40C5-80A3-60459E67B2E2}"/>
          </ac:picMkLst>
        </pc:picChg>
        <pc:cxnChg chg="add mod">
          <ac:chgData name="TAN, Eugene" userId="4777f7df-ca9c-46f9-90e7-40d75f38dc22" providerId="ADAL" clId="{B5B68590-AA0E-4EA2-A080-029E7711C4C0}" dt="2022-10-12T03:27:25.052" v="2590" actId="1038"/>
          <ac:cxnSpMkLst>
            <pc:docMk/>
            <pc:sldMk cId="1774818067" sldId="305"/>
            <ac:cxnSpMk id="7" creationId="{D0B2A9F2-84A6-42F4-8E21-6B23DD0C2621}"/>
          </ac:cxnSpMkLst>
        </pc:cxnChg>
      </pc:sldChg>
      <pc:sldChg chg="modSp new mod">
        <pc:chgData name="TAN, Eugene" userId="4777f7df-ca9c-46f9-90e7-40d75f38dc22" providerId="ADAL" clId="{B5B68590-AA0E-4EA2-A080-029E7711C4C0}" dt="2022-10-15T00:12:41.327" v="5587" actId="5793"/>
        <pc:sldMkLst>
          <pc:docMk/>
          <pc:sldMk cId="2116560323" sldId="306"/>
        </pc:sldMkLst>
        <pc:spChg chg="mod">
          <ac:chgData name="TAN, Eugene" userId="4777f7df-ca9c-46f9-90e7-40d75f38dc22" providerId="ADAL" clId="{B5B68590-AA0E-4EA2-A080-029E7711C4C0}" dt="2022-10-12T03:30:25.675" v="2701" actId="20577"/>
          <ac:spMkLst>
            <pc:docMk/>
            <pc:sldMk cId="2116560323" sldId="306"/>
            <ac:spMk id="2" creationId="{FF84E27A-A153-4AC0-89F6-ACE3F30825F6}"/>
          </ac:spMkLst>
        </pc:spChg>
        <pc:spChg chg="mod">
          <ac:chgData name="TAN, Eugene" userId="4777f7df-ca9c-46f9-90e7-40d75f38dc22" providerId="ADAL" clId="{B5B68590-AA0E-4EA2-A080-029E7711C4C0}" dt="2022-10-15T00:12:41.327" v="5587" actId="5793"/>
          <ac:spMkLst>
            <pc:docMk/>
            <pc:sldMk cId="2116560323" sldId="306"/>
            <ac:spMk id="3" creationId="{3AE0F80C-0ABD-44AE-8323-E9772A058BBD}"/>
          </ac:spMkLst>
        </pc:spChg>
      </pc:sldChg>
      <pc:sldChg chg="addSp modSp new del mod">
        <pc:chgData name="TAN, Eugene" userId="4777f7df-ca9c-46f9-90e7-40d75f38dc22" providerId="ADAL" clId="{B5B68590-AA0E-4EA2-A080-029E7711C4C0}" dt="2022-10-15T00:16:25.800" v="5622" actId="47"/>
        <pc:sldMkLst>
          <pc:docMk/>
          <pc:sldMk cId="3895073288" sldId="307"/>
        </pc:sldMkLst>
        <pc:spChg chg="mod">
          <ac:chgData name="TAN, Eugene" userId="4777f7df-ca9c-46f9-90e7-40d75f38dc22" providerId="ADAL" clId="{B5B68590-AA0E-4EA2-A080-029E7711C4C0}" dt="2022-10-12T03:56:26.130" v="3128" actId="20577"/>
          <ac:spMkLst>
            <pc:docMk/>
            <pc:sldMk cId="3895073288" sldId="307"/>
            <ac:spMk id="2" creationId="{4862BAAB-38EA-4491-A33F-097F42702E58}"/>
          </ac:spMkLst>
        </pc:spChg>
        <pc:spChg chg="mod">
          <ac:chgData name="TAN, Eugene" userId="4777f7df-ca9c-46f9-90e7-40d75f38dc22" providerId="ADAL" clId="{B5B68590-AA0E-4EA2-A080-029E7711C4C0}" dt="2022-10-12T05:57:50.009" v="4160" actId="20577"/>
          <ac:spMkLst>
            <pc:docMk/>
            <pc:sldMk cId="3895073288" sldId="307"/>
            <ac:spMk id="3" creationId="{3C96139A-1756-4A38-A936-9AF17CB34A57}"/>
          </ac:spMkLst>
        </pc:spChg>
        <pc:spChg chg="add mod">
          <ac:chgData name="TAN, Eugene" userId="4777f7df-ca9c-46f9-90e7-40d75f38dc22" providerId="ADAL" clId="{B5B68590-AA0E-4EA2-A080-029E7711C4C0}" dt="2022-10-12T06:08:12.885" v="4167" actId="242"/>
          <ac:spMkLst>
            <pc:docMk/>
            <pc:sldMk cId="3895073288" sldId="307"/>
            <ac:spMk id="5" creationId="{72C02867-4391-4AF6-B4BE-97FFB854E656}"/>
          </ac:spMkLst>
        </pc:spChg>
        <pc:spChg chg="add mod">
          <ac:chgData name="TAN, Eugene" userId="4777f7df-ca9c-46f9-90e7-40d75f38dc22" providerId="ADAL" clId="{B5B68590-AA0E-4EA2-A080-029E7711C4C0}" dt="2022-10-12T05:57:47.053" v="4158" actId="1076"/>
          <ac:spMkLst>
            <pc:docMk/>
            <pc:sldMk cId="3895073288" sldId="307"/>
            <ac:spMk id="6" creationId="{5A671189-9904-4FDB-9E9A-9AC4460C3C30}"/>
          </ac:spMkLst>
        </pc:spChg>
        <pc:spChg chg="add mod">
          <ac:chgData name="TAN, Eugene" userId="4777f7df-ca9c-46f9-90e7-40d75f38dc22" providerId="ADAL" clId="{B5B68590-AA0E-4EA2-A080-029E7711C4C0}" dt="2022-10-12T05:57:47.053" v="4158" actId="1076"/>
          <ac:spMkLst>
            <pc:docMk/>
            <pc:sldMk cId="3895073288" sldId="307"/>
            <ac:spMk id="7" creationId="{0E4ECD33-2357-4614-96B2-DB7F9AB5696C}"/>
          </ac:spMkLst>
        </pc:spChg>
        <pc:spChg chg="add mod">
          <ac:chgData name="TAN, Eugene" userId="4777f7df-ca9c-46f9-90e7-40d75f38dc22" providerId="ADAL" clId="{B5B68590-AA0E-4EA2-A080-029E7711C4C0}" dt="2022-10-12T05:57:47.053" v="4158" actId="1076"/>
          <ac:spMkLst>
            <pc:docMk/>
            <pc:sldMk cId="3895073288" sldId="307"/>
            <ac:spMk id="8" creationId="{6172C0E7-F24C-4BCF-9EAE-89D5560415B8}"/>
          </ac:spMkLst>
        </pc:spChg>
        <pc:spChg chg="add mod">
          <ac:chgData name="TAN, Eugene" userId="4777f7df-ca9c-46f9-90e7-40d75f38dc22" providerId="ADAL" clId="{B5B68590-AA0E-4EA2-A080-029E7711C4C0}" dt="2022-10-12T06:07:59.425" v="4162" actId="20577"/>
          <ac:spMkLst>
            <pc:docMk/>
            <pc:sldMk cId="3895073288" sldId="307"/>
            <ac:spMk id="9" creationId="{2479E7FE-A90A-4EF5-BCE4-4158F876851A}"/>
          </ac:spMkLst>
        </pc:spChg>
        <pc:spChg chg="add mod">
          <ac:chgData name="TAN, Eugene" userId="4777f7df-ca9c-46f9-90e7-40d75f38dc22" providerId="ADAL" clId="{B5B68590-AA0E-4EA2-A080-029E7711C4C0}" dt="2022-10-12T05:57:47.053" v="4158" actId="1076"/>
          <ac:spMkLst>
            <pc:docMk/>
            <pc:sldMk cId="3895073288" sldId="307"/>
            <ac:spMk id="10" creationId="{DCD83BDA-42BA-487C-B297-C8C9D6DD63F1}"/>
          </ac:spMkLst>
        </pc:spChg>
        <pc:spChg chg="add mod">
          <ac:chgData name="TAN, Eugene" userId="4777f7df-ca9c-46f9-90e7-40d75f38dc22" providerId="ADAL" clId="{B5B68590-AA0E-4EA2-A080-029E7711C4C0}" dt="2022-10-12T05:57:47.053" v="4158" actId="1076"/>
          <ac:spMkLst>
            <pc:docMk/>
            <pc:sldMk cId="3895073288" sldId="307"/>
            <ac:spMk id="11" creationId="{BEE81CD9-77A7-48AA-ABA3-7CE8CC6B4BC6}"/>
          </ac:spMkLst>
        </pc:spChg>
        <pc:spChg chg="add mod">
          <ac:chgData name="TAN, Eugene" userId="4777f7df-ca9c-46f9-90e7-40d75f38dc22" providerId="ADAL" clId="{B5B68590-AA0E-4EA2-A080-029E7711C4C0}" dt="2022-10-12T05:57:47.053" v="4158" actId="1076"/>
          <ac:spMkLst>
            <pc:docMk/>
            <pc:sldMk cId="3895073288" sldId="307"/>
            <ac:spMk id="12" creationId="{27C1A639-806E-425E-85F0-C8DA6735BA61}"/>
          </ac:spMkLst>
        </pc:spChg>
        <pc:spChg chg="add mod">
          <ac:chgData name="TAN, Eugene" userId="4777f7df-ca9c-46f9-90e7-40d75f38dc22" providerId="ADAL" clId="{B5B68590-AA0E-4EA2-A080-029E7711C4C0}" dt="2022-10-12T05:57:47.053" v="4158" actId="1076"/>
          <ac:spMkLst>
            <pc:docMk/>
            <pc:sldMk cId="3895073288" sldId="307"/>
            <ac:spMk id="13" creationId="{C3D31EDB-B600-40C6-8D38-450B0D269040}"/>
          </ac:spMkLst>
        </pc:spChg>
        <pc:spChg chg="add mod">
          <ac:chgData name="TAN, Eugene" userId="4777f7df-ca9c-46f9-90e7-40d75f38dc22" providerId="ADAL" clId="{B5B68590-AA0E-4EA2-A080-029E7711C4C0}" dt="2022-10-12T05:57:47.053" v="4158" actId="1076"/>
          <ac:spMkLst>
            <pc:docMk/>
            <pc:sldMk cId="3895073288" sldId="307"/>
            <ac:spMk id="14" creationId="{96A86DC6-891B-448B-95BF-13864E59DC49}"/>
          </ac:spMkLst>
        </pc:spChg>
        <pc:spChg chg="add mod">
          <ac:chgData name="TAN, Eugene" userId="4777f7df-ca9c-46f9-90e7-40d75f38dc22" providerId="ADAL" clId="{B5B68590-AA0E-4EA2-A080-029E7711C4C0}" dt="2022-10-12T05:57:47.053" v="4158" actId="1076"/>
          <ac:spMkLst>
            <pc:docMk/>
            <pc:sldMk cId="3895073288" sldId="307"/>
            <ac:spMk id="15" creationId="{776C25A7-0093-4FB9-9036-92A53197D114}"/>
          </ac:spMkLst>
        </pc:spChg>
        <pc:spChg chg="add mod">
          <ac:chgData name="TAN, Eugene" userId="4777f7df-ca9c-46f9-90e7-40d75f38dc22" providerId="ADAL" clId="{B5B68590-AA0E-4EA2-A080-029E7711C4C0}" dt="2022-10-12T05:57:47.053" v="4158" actId="1076"/>
          <ac:spMkLst>
            <pc:docMk/>
            <pc:sldMk cId="3895073288" sldId="307"/>
            <ac:spMk id="16" creationId="{D85C36E4-F37B-4121-A502-988BA5E0115E}"/>
          </ac:spMkLst>
        </pc:spChg>
        <pc:spChg chg="add mod">
          <ac:chgData name="TAN, Eugene" userId="4777f7df-ca9c-46f9-90e7-40d75f38dc22" providerId="ADAL" clId="{B5B68590-AA0E-4EA2-A080-029E7711C4C0}" dt="2022-10-12T05:57:47.053" v="4158" actId="1076"/>
          <ac:spMkLst>
            <pc:docMk/>
            <pc:sldMk cId="3895073288" sldId="307"/>
            <ac:spMk id="17" creationId="{00F7B14C-6AC3-4C65-870C-C8E64150E83A}"/>
          </ac:spMkLst>
        </pc:spChg>
        <pc:cxnChg chg="add mod">
          <ac:chgData name="TAN, Eugene" userId="4777f7df-ca9c-46f9-90e7-40d75f38dc22" providerId="ADAL" clId="{B5B68590-AA0E-4EA2-A080-029E7711C4C0}" dt="2022-10-12T05:57:47.053" v="4158" actId="1076"/>
          <ac:cxnSpMkLst>
            <pc:docMk/>
            <pc:sldMk cId="3895073288" sldId="307"/>
            <ac:cxnSpMk id="19" creationId="{9AE4C344-A853-4347-8648-26276B3D03B2}"/>
          </ac:cxnSpMkLst>
        </pc:cxnChg>
        <pc:cxnChg chg="add mod">
          <ac:chgData name="TAN, Eugene" userId="4777f7df-ca9c-46f9-90e7-40d75f38dc22" providerId="ADAL" clId="{B5B68590-AA0E-4EA2-A080-029E7711C4C0}" dt="2022-10-12T05:57:47.053" v="4158" actId="1076"/>
          <ac:cxnSpMkLst>
            <pc:docMk/>
            <pc:sldMk cId="3895073288" sldId="307"/>
            <ac:cxnSpMk id="25" creationId="{6C62F11E-5289-4CCD-8ADD-4EB609D22B5A}"/>
          </ac:cxnSpMkLst>
        </pc:cxnChg>
        <pc:cxnChg chg="add mod">
          <ac:chgData name="TAN, Eugene" userId="4777f7df-ca9c-46f9-90e7-40d75f38dc22" providerId="ADAL" clId="{B5B68590-AA0E-4EA2-A080-029E7711C4C0}" dt="2022-10-12T05:57:47.053" v="4158" actId="1076"/>
          <ac:cxnSpMkLst>
            <pc:docMk/>
            <pc:sldMk cId="3895073288" sldId="307"/>
            <ac:cxnSpMk id="35" creationId="{11FAF448-80DE-431A-BCF4-DDB6F4466520}"/>
          </ac:cxnSpMkLst>
        </pc:cxnChg>
      </pc:sldChg>
      <pc:sldChg chg="addSp delSp modSp new mod modClrScheme modAnim chgLayout">
        <pc:chgData name="TAN, Eugene" userId="4777f7df-ca9c-46f9-90e7-40d75f38dc22" providerId="ADAL" clId="{B5B68590-AA0E-4EA2-A080-029E7711C4C0}" dt="2022-10-15T00:20:44.454" v="5663"/>
        <pc:sldMkLst>
          <pc:docMk/>
          <pc:sldMk cId="2363507439" sldId="308"/>
        </pc:sldMkLst>
        <pc:spChg chg="mod">
          <ac:chgData name="TAN, Eugene" userId="4777f7df-ca9c-46f9-90e7-40d75f38dc22" providerId="ADAL" clId="{B5B68590-AA0E-4EA2-A080-029E7711C4C0}" dt="2022-10-15T00:20:44.454" v="5663"/>
          <ac:spMkLst>
            <pc:docMk/>
            <pc:sldMk cId="2363507439" sldId="308"/>
            <ac:spMk id="2" creationId="{C92CBB2D-9549-4D20-8F82-579627145DEB}"/>
          </ac:spMkLst>
        </pc:spChg>
        <pc:spChg chg="mod">
          <ac:chgData name="TAN, Eugene" userId="4777f7df-ca9c-46f9-90e7-40d75f38dc22" providerId="ADAL" clId="{B5B68590-AA0E-4EA2-A080-029E7711C4C0}" dt="2022-10-12T04:14:48.262" v="3713" actId="20577"/>
          <ac:spMkLst>
            <pc:docMk/>
            <pc:sldMk cId="2363507439" sldId="308"/>
            <ac:spMk id="3" creationId="{F9A0DACA-CEB2-4F32-9A97-671DC82D88B9}"/>
          </ac:spMkLst>
        </pc:spChg>
        <pc:spChg chg="mod ord">
          <ac:chgData name="TAN, Eugene" userId="4777f7df-ca9c-46f9-90e7-40d75f38dc22" providerId="ADAL" clId="{B5B68590-AA0E-4EA2-A080-029E7711C4C0}" dt="2022-10-12T04:14:24.924" v="3678" actId="1076"/>
          <ac:spMkLst>
            <pc:docMk/>
            <pc:sldMk cId="2363507439" sldId="308"/>
            <ac:spMk id="4" creationId="{30885893-C2BC-4949-BA2E-0DE06829106E}"/>
          </ac:spMkLst>
        </pc:spChg>
        <pc:spChg chg="add del mod">
          <ac:chgData name="TAN, Eugene" userId="4777f7df-ca9c-46f9-90e7-40d75f38dc22" providerId="ADAL" clId="{B5B68590-AA0E-4EA2-A080-029E7711C4C0}" dt="2022-10-12T04:13:11.703" v="3652" actId="26606"/>
          <ac:spMkLst>
            <pc:docMk/>
            <pc:sldMk cId="2363507439" sldId="308"/>
            <ac:spMk id="10" creationId="{B5644C9D-4EBC-1959-6D68-B205F5A0EBED}"/>
          </ac:spMkLst>
        </pc:spChg>
        <pc:spChg chg="add del mod">
          <ac:chgData name="TAN, Eugene" userId="4777f7df-ca9c-46f9-90e7-40d75f38dc22" providerId="ADAL" clId="{B5B68590-AA0E-4EA2-A080-029E7711C4C0}" dt="2022-10-12T04:13:11.703" v="3652" actId="26606"/>
          <ac:spMkLst>
            <pc:docMk/>
            <pc:sldMk cId="2363507439" sldId="308"/>
            <ac:spMk id="12" creationId="{61793FC5-A92E-E806-F7B9-F412E19DC623}"/>
          </ac:spMkLst>
        </pc:spChg>
        <pc:picChg chg="add mod">
          <ac:chgData name="TAN, Eugene" userId="4777f7df-ca9c-46f9-90e7-40d75f38dc22" providerId="ADAL" clId="{B5B68590-AA0E-4EA2-A080-029E7711C4C0}" dt="2022-10-12T04:13:18.289" v="3670" actId="1038"/>
          <ac:picMkLst>
            <pc:docMk/>
            <pc:sldMk cId="2363507439" sldId="308"/>
            <ac:picMk id="5" creationId="{109F98E3-6375-4BD0-AD94-F06CD5F5D176}"/>
          </ac:picMkLst>
        </pc:picChg>
      </pc:sldChg>
      <pc:sldChg chg="addSp delSp modSp new mod modClrScheme chgLayout">
        <pc:chgData name="TAN, Eugene" userId="4777f7df-ca9c-46f9-90e7-40d75f38dc22" providerId="ADAL" clId="{B5B68590-AA0E-4EA2-A080-029E7711C4C0}" dt="2022-10-15T00:25:06.830" v="5797" actId="20577"/>
        <pc:sldMkLst>
          <pc:docMk/>
          <pc:sldMk cId="2161254290" sldId="309"/>
        </pc:sldMkLst>
        <pc:spChg chg="mod ord">
          <ac:chgData name="TAN, Eugene" userId="4777f7df-ca9c-46f9-90e7-40d75f38dc22" providerId="ADAL" clId="{B5B68590-AA0E-4EA2-A080-029E7711C4C0}" dt="2022-10-15T00:21:54.262" v="5734" actId="20577"/>
          <ac:spMkLst>
            <pc:docMk/>
            <pc:sldMk cId="2161254290" sldId="309"/>
            <ac:spMk id="2" creationId="{26C7E3EC-8FA2-4612-A498-271FAA5647CD}"/>
          </ac:spMkLst>
        </pc:spChg>
        <pc:spChg chg="del mod ord">
          <ac:chgData name="TAN, Eugene" userId="4777f7df-ca9c-46f9-90e7-40d75f38dc22" providerId="ADAL" clId="{B5B68590-AA0E-4EA2-A080-029E7711C4C0}" dt="2022-10-12T04:15:49.439" v="3716" actId="700"/>
          <ac:spMkLst>
            <pc:docMk/>
            <pc:sldMk cId="2161254290" sldId="309"/>
            <ac:spMk id="3" creationId="{7A2EF32D-E9EB-4575-A2D9-361F020B3F0F}"/>
          </ac:spMkLst>
        </pc:spChg>
        <pc:spChg chg="del">
          <ac:chgData name="TAN, Eugene" userId="4777f7df-ca9c-46f9-90e7-40d75f38dc22" providerId="ADAL" clId="{B5B68590-AA0E-4EA2-A080-029E7711C4C0}" dt="2022-10-12T04:15:49.439" v="3716" actId="700"/>
          <ac:spMkLst>
            <pc:docMk/>
            <pc:sldMk cId="2161254290" sldId="309"/>
            <ac:spMk id="4" creationId="{BC69647D-29C7-49FA-9CA7-977FD2CE8D5E}"/>
          </ac:spMkLst>
        </pc:spChg>
        <pc:spChg chg="mod ord">
          <ac:chgData name="TAN, Eugene" userId="4777f7df-ca9c-46f9-90e7-40d75f38dc22" providerId="ADAL" clId="{B5B68590-AA0E-4EA2-A080-029E7711C4C0}" dt="2022-10-13T06:56:39.376" v="4186" actId="26606"/>
          <ac:spMkLst>
            <pc:docMk/>
            <pc:sldMk cId="2161254290" sldId="309"/>
            <ac:spMk id="5" creationId="{5E171E73-E703-43F9-97B0-843FC2905F35}"/>
          </ac:spMkLst>
        </pc:spChg>
        <pc:spChg chg="add del mod ord">
          <ac:chgData name="TAN, Eugene" userId="4777f7df-ca9c-46f9-90e7-40d75f38dc22" providerId="ADAL" clId="{B5B68590-AA0E-4EA2-A080-029E7711C4C0}" dt="2022-10-13T06:56:39.376" v="4186" actId="26606"/>
          <ac:spMkLst>
            <pc:docMk/>
            <pc:sldMk cId="2161254290" sldId="309"/>
            <ac:spMk id="6" creationId="{4CE3528A-045B-4478-89FD-B8B6E30A4E53}"/>
          </ac:spMkLst>
        </pc:spChg>
        <pc:spChg chg="add mod">
          <ac:chgData name="TAN, Eugene" userId="4777f7df-ca9c-46f9-90e7-40d75f38dc22" providerId="ADAL" clId="{B5B68590-AA0E-4EA2-A080-029E7711C4C0}" dt="2022-10-15T00:23:07.033" v="5738" actId="14100"/>
          <ac:spMkLst>
            <pc:docMk/>
            <pc:sldMk cId="2161254290" sldId="309"/>
            <ac:spMk id="12" creationId="{C662D4E5-4FA8-D87A-204D-D9F09E9C75CD}"/>
          </ac:spMkLst>
        </pc:spChg>
        <pc:spChg chg="add mod topLvl">
          <ac:chgData name="TAN, Eugene" userId="4777f7df-ca9c-46f9-90e7-40d75f38dc22" providerId="ADAL" clId="{B5B68590-AA0E-4EA2-A080-029E7711C4C0}" dt="2022-10-15T00:23:52.280" v="5748" actId="1076"/>
          <ac:spMkLst>
            <pc:docMk/>
            <pc:sldMk cId="2161254290" sldId="309"/>
            <ac:spMk id="13" creationId="{806F9349-BFDE-4D30-B20A-3CE557224CFC}"/>
          </ac:spMkLst>
        </pc:spChg>
        <pc:spChg chg="add mod">
          <ac:chgData name="TAN, Eugene" userId="4777f7df-ca9c-46f9-90e7-40d75f38dc22" providerId="ADAL" clId="{B5B68590-AA0E-4EA2-A080-029E7711C4C0}" dt="2022-10-15T00:25:06.830" v="5797" actId="20577"/>
          <ac:spMkLst>
            <pc:docMk/>
            <pc:sldMk cId="2161254290" sldId="309"/>
            <ac:spMk id="16" creationId="{F2B85F3A-F9FA-4D04-A296-57749F81B6FA}"/>
          </ac:spMkLst>
        </pc:spChg>
        <pc:spChg chg="add mod topLvl">
          <ac:chgData name="TAN, Eugene" userId="4777f7df-ca9c-46f9-90e7-40d75f38dc22" providerId="ADAL" clId="{B5B68590-AA0E-4EA2-A080-029E7711C4C0}" dt="2022-10-14T02:44:00.335" v="5473" actId="338"/>
          <ac:spMkLst>
            <pc:docMk/>
            <pc:sldMk cId="2161254290" sldId="309"/>
            <ac:spMk id="18" creationId="{08AF23E9-0559-475C-A17B-1FE581408166}"/>
          </ac:spMkLst>
        </pc:spChg>
        <pc:spChg chg="add mod topLvl">
          <ac:chgData name="TAN, Eugene" userId="4777f7df-ca9c-46f9-90e7-40d75f38dc22" providerId="ADAL" clId="{B5B68590-AA0E-4EA2-A080-029E7711C4C0}" dt="2022-10-14T02:44:00.335" v="5473" actId="338"/>
          <ac:spMkLst>
            <pc:docMk/>
            <pc:sldMk cId="2161254290" sldId="309"/>
            <ac:spMk id="20" creationId="{F54D7618-C976-490D-B568-66718B1CEFFC}"/>
          </ac:spMkLst>
        </pc:spChg>
        <pc:grpChg chg="add mod">
          <ac:chgData name="TAN, Eugene" userId="4777f7df-ca9c-46f9-90e7-40d75f38dc22" providerId="ADAL" clId="{B5B68590-AA0E-4EA2-A080-029E7711C4C0}" dt="2022-10-15T00:23:14.573" v="5739" actId="1076"/>
          <ac:grpSpMkLst>
            <pc:docMk/>
            <pc:sldMk cId="2161254290" sldId="309"/>
            <ac:grpSpMk id="3" creationId="{20C2F74F-D187-4EDD-9445-16C0D83CEC48}"/>
          </ac:grpSpMkLst>
        </pc:grpChg>
        <pc:grpChg chg="add del mod">
          <ac:chgData name="TAN, Eugene" userId="4777f7df-ca9c-46f9-90e7-40d75f38dc22" providerId="ADAL" clId="{B5B68590-AA0E-4EA2-A080-029E7711C4C0}" dt="2022-10-14T02:43:47.087" v="5470" actId="165"/>
          <ac:grpSpMkLst>
            <pc:docMk/>
            <pc:sldMk cId="2161254290" sldId="309"/>
            <ac:grpSpMk id="24" creationId="{EB21B03F-4EA2-46FA-A0B5-CA630C101C79}"/>
          </ac:grpSpMkLst>
        </pc:grpChg>
        <pc:picChg chg="add mod topLvl modCrop">
          <ac:chgData name="TAN, Eugene" userId="4777f7df-ca9c-46f9-90e7-40d75f38dc22" providerId="ADAL" clId="{B5B68590-AA0E-4EA2-A080-029E7711C4C0}" dt="2022-10-14T02:44:00.335" v="5473" actId="338"/>
          <ac:picMkLst>
            <pc:docMk/>
            <pc:sldMk cId="2161254290" sldId="309"/>
            <ac:picMk id="7" creationId="{5BF86369-93D7-4DF4-9EBF-922A158D883C}"/>
          </ac:picMkLst>
        </pc:picChg>
        <pc:picChg chg="add mod">
          <ac:chgData name="TAN, Eugene" userId="4777f7df-ca9c-46f9-90e7-40d75f38dc22" providerId="ADAL" clId="{B5B68590-AA0E-4EA2-A080-029E7711C4C0}" dt="2022-10-15T00:23:26.173" v="5745" actId="1036"/>
          <ac:picMkLst>
            <pc:docMk/>
            <pc:sldMk cId="2161254290" sldId="309"/>
            <ac:picMk id="1026" creationId="{37CE683F-54B0-48E0-8BA8-AE38F81919FD}"/>
          </ac:picMkLst>
        </pc:picChg>
        <pc:cxnChg chg="add mod topLvl">
          <ac:chgData name="TAN, Eugene" userId="4777f7df-ca9c-46f9-90e7-40d75f38dc22" providerId="ADAL" clId="{B5B68590-AA0E-4EA2-A080-029E7711C4C0}" dt="2022-10-14T02:44:00.335" v="5473" actId="338"/>
          <ac:cxnSpMkLst>
            <pc:docMk/>
            <pc:sldMk cId="2161254290" sldId="309"/>
            <ac:cxnSpMk id="9" creationId="{58AC09C2-584A-471C-9425-8612B6A07A15}"/>
          </ac:cxnSpMkLst>
        </pc:cxnChg>
        <pc:cxnChg chg="add mod topLvl">
          <ac:chgData name="TAN, Eugene" userId="4777f7df-ca9c-46f9-90e7-40d75f38dc22" providerId="ADAL" clId="{B5B68590-AA0E-4EA2-A080-029E7711C4C0}" dt="2022-10-15T00:24:00.384" v="5750" actId="14100"/>
          <ac:cxnSpMkLst>
            <pc:docMk/>
            <pc:sldMk cId="2161254290" sldId="309"/>
            <ac:cxnSpMk id="15" creationId="{5D2D4F66-1A93-41BF-8870-E48A625D4903}"/>
          </ac:cxnSpMkLst>
        </pc:cxnChg>
        <pc:cxnChg chg="add mod topLvl">
          <ac:chgData name="TAN, Eugene" userId="4777f7df-ca9c-46f9-90e7-40d75f38dc22" providerId="ADAL" clId="{B5B68590-AA0E-4EA2-A080-029E7711C4C0}" dt="2022-10-15T00:24:10.787" v="5752" actId="14100"/>
          <ac:cxnSpMkLst>
            <pc:docMk/>
            <pc:sldMk cId="2161254290" sldId="309"/>
            <ac:cxnSpMk id="17" creationId="{79B12F45-B568-4D13-9599-F22086EB7EEC}"/>
          </ac:cxnSpMkLst>
        </pc:cxnChg>
        <pc:cxnChg chg="add mod">
          <ac:chgData name="TAN, Eugene" userId="4777f7df-ca9c-46f9-90e7-40d75f38dc22" providerId="ADAL" clId="{B5B68590-AA0E-4EA2-A080-029E7711C4C0}" dt="2022-10-15T00:25:00.547" v="5769" actId="20577"/>
          <ac:cxnSpMkLst>
            <pc:docMk/>
            <pc:sldMk cId="2161254290" sldId="309"/>
            <ac:cxnSpMk id="19" creationId="{72D703E0-2212-4458-8A49-02D5DFBC8A27}"/>
          </ac:cxnSpMkLst>
        </pc:cxnChg>
      </pc:sldChg>
      <pc:sldChg chg="modSp new del mod">
        <pc:chgData name="TAN, Eugene" userId="4777f7df-ca9c-46f9-90e7-40d75f38dc22" providerId="ADAL" clId="{B5B68590-AA0E-4EA2-A080-029E7711C4C0}" dt="2022-10-14T02:47:17.780" v="5583" actId="47"/>
        <pc:sldMkLst>
          <pc:docMk/>
          <pc:sldMk cId="1258440943" sldId="310"/>
        </pc:sldMkLst>
        <pc:spChg chg="mod">
          <ac:chgData name="TAN, Eugene" userId="4777f7df-ca9c-46f9-90e7-40d75f38dc22" providerId="ADAL" clId="{B5B68590-AA0E-4EA2-A080-029E7711C4C0}" dt="2022-10-12T05:02:08.513" v="3758" actId="20577"/>
          <ac:spMkLst>
            <pc:docMk/>
            <pc:sldMk cId="1258440943" sldId="310"/>
            <ac:spMk id="2" creationId="{58940C54-EE70-4F1A-AB12-25271C00F1DE}"/>
          </ac:spMkLst>
        </pc:spChg>
        <pc:spChg chg="mod">
          <ac:chgData name="TAN, Eugene" userId="4777f7df-ca9c-46f9-90e7-40d75f38dc22" providerId="ADAL" clId="{B5B68590-AA0E-4EA2-A080-029E7711C4C0}" dt="2022-10-12T05:03:04.833" v="3881" actId="20577"/>
          <ac:spMkLst>
            <pc:docMk/>
            <pc:sldMk cId="1258440943" sldId="310"/>
            <ac:spMk id="3" creationId="{DF7B090B-1095-4BA0-B9F3-7629568B7BEF}"/>
          </ac:spMkLst>
        </pc:spChg>
      </pc:sldChg>
      <pc:sldChg chg="addSp delSp modSp new mod ord modClrScheme chgLayout">
        <pc:chgData name="TAN, Eugene" userId="4777f7df-ca9c-46f9-90e7-40d75f38dc22" providerId="ADAL" clId="{B5B68590-AA0E-4EA2-A080-029E7711C4C0}" dt="2022-10-15T00:54:06.319" v="6197" actId="20577"/>
        <pc:sldMkLst>
          <pc:docMk/>
          <pc:sldMk cId="1755360457" sldId="311"/>
        </pc:sldMkLst>
        <pc:spChg chg="del mod ord">
          <ac:chgData name="TAN, Eugene" userId="4777f7df-ca9c-46f9-90e7-40d75f38dc22" providerId="ADAL" clId="{B5B68590-AA0E-4EA2-A080-029E7711C4C0}" dt="2022-10-15T00:12:52.478" v="5588" actId="700"/>
          <ac:spMkLst>
            <pc:docMk/>
            <pc:sldMk cId="1755360457" sldId="311"/>
            <ac:spMk id="2" creationId="{0A081731-4C99-4620-9BC5-C25B156AC101}"/>
          </ac:spMkLst>
        </pc:spChg>
        <pc:spChg chg="del mod ord">
          <ac:chgData name="TAN, Eugene" userId="4777f7df-ca9c-46f9-90e7-40d75f38dc22" providerId="ADAL" clId="{B5B68590-AA0E-4EA2-A080-029E7711C4C0}" dt="2022-10-15T00:12:52.478" v="5588" actId="700"/>
          <ac:spMkLst>
            <pc:docMk/>
            <pc:sldMk cId="1755360457" sldId="311"/>
            <ac:spMk id="3" creationId="{C60DA2BE-0587-435B-B387-0D05D257546F}"/>
          </ac:spMkLst>
        </pc:spChg>
        <pc:spChg chg="mod ord">
          <ac:chgData name="TAN, Eugene" userId="4777f7df-ca9c-46f9-90e7-40d75f38dc22" providerId="ADAL" clId="{B5B68590-AA0E-4EA2-A080-029E7711C4C0}" dt="2022-10-15T00:12:52.478" v="5588" actId="700"/>
          <ac:spMkLst>
            <pc:docMk/>
            <pc:sldMk cId="1755360457" sldId="311"/>
            <ac:spMk id="4" creationId="{19B58F4D-4794-4641-B396-986CF66040F9}"/>
          </ac:spMkLst>
        </pc:spChg>
        <pc:spChg chg="add mod ord">
          <ac:chgData name="TAN, Eugene" userId="4777f7df-ca9c-46f9-90e7-40d75f38dc22" providerId="ADAL" clId="{B5B68590-AA0E-4EA2-A080-029E7711C4C0}" dt="2022-10-15T00:54:06.319" v="6197" actId="20577"/>
          <ac:spMkLst>
            <pc:docMk/>
            <pc:sldMk cId="1755360457" sldId="311"/>
            <ac:spMk id="5" creationId="{EA7376EB-D80D-40D2-BB9A-E3D266C1E6F1}"/>
          </ac:spMkLst>
        </pc:spChg>
        <pc:spChg chg="add mod ord">
          <ac:chgData name="TAN, Eugene" userId="4777f7df-ca9c-46f9-90e7-40d75f38dc22" providerId="ADAL" clId="{B5B68590-AA0E-4EA2-A080-029E7711C4C0}" dt="2022-10-15T00:21:01.881" v="5699" actId="20577"/>
          <ac:spMkLst>
            <pc:docMk/>
            <pc:sldMk cId="1755360457" sldId="311"/>
            <ac:spMk id="6" creationId="{7F57C13E-F424-4616-B1AB-9BFAA6DC2E24}"/>
          </ac:spMkLst>
        </pc:spChg>
      </pc:sldChg>
      <pc:sldChg chg="add del">
        <pc:chgData name="TAN, Eugene" userId="4777f7df-ca9c-46f9-90e7-40d75f38dc22" providerId="ADAL" clId="{B5B68590-AA0E-4EA2-A080-029E7711C4C0}" dt="2022-10-13T07:11:54.524" v="5216" actId="47"/>
        <pc:sldMkLst>
          <pc:docMk/>
          <pc:sldMk cId="301528062" sldId="312"/>
        </pc:sldMkLst>
      </pc:sldChg>
      <pc:sldChg chg="add">
        <pc:chgData name="TAN, Eugene" userId="4777f7df-ca9c-46f9-90e7-40d75f38dc22" providerId="ADAL" clId="{B5B68590-AA0E-4EA2-A080-029E7711C4C0}" dt="2022-10-14T02:47:15.777" v="5582"/>
        <pc:sldMkLst>
          <pc:docMk/>
          <pc:sldMk cId="3521052353" sldId="312"/>
        </pc:sldMkLst>
      </pc:sldChg>
      <pc:sldChg chg="addSp modSp add mod ord">
        <pc:chgData name="TAN, Eugene" userId="4777f7df-ca9c-46f9-90e7-40d75f38dc22" providerId="ADAL" clId="{B5B68590-AA0E-4EA2-A080-029E7711C4C0}" dt="2022-10-15T01:18:59.951" v="6230" actId="20577"/>
        <pc:sldMkLst>
          <pc:docMk/>
          <pc:sldMk cId="2396523475" sldId="313"/>
        </pc:sldMkLst>
        <pc:spChg chg="mod">
          <ac:chgData name="TAN, Eugene" userId="4777f7df-ca9c-46f9-90e7-40d75f38dc22" providerId="ADAL" clId="{B5B68590-AA0E-4EA2-A080-029E7711C4C0}" dt="2022-10-15T00:35:01.003" v="5852" actId="1036"/>
          <ac:spMkLst>
            <pc:docMk/>
            <pc:sldMk cId="2396523475" sldId="313"/>
            <ac:spMk id="18" creationId="{5D7E09BA-D352-49D2-A0A7-8531EC6F3A21}"/>
          </ac:spMkLst>
        </pc:spChg>
        <pc:spChg chg="mod">
          <ac:chgData name="TAN, Eugene" userId="4777f7df-ca9c-46f9-90e7-40d75f38dc22" providerId="ADAL" clId="{B5B68590-AA0E-4EA2-A080-029E7711C4C0}" dt="2022-10-15T00:35:01.003" v="5852" actId="1036"/>
          <ac:spMkLst>
            <pc:docMk/>
            <pc:sldMk cId="2396523475" sldId="313"/>
            <ac:spMk id="19" creationId="{1103F81C-2B32-41A3-B628-9CA177F9404B}"/>
          </ac:spMkLst>
        </pc:spChg>
        <pc:spChg chg="add mod">
          <ac:chgData name="TAN, Eugene" userId="4777f7df-ca9c-46f9-90e7-40d75f38dc22" providerId="ADAL" clId="{B5B68590-AA0E-4EA2-A080-029E7711C4C0}" dt="2022-10-15T01:18:59.951" v="6230" actId="20577"/>
          <ac:spMkLst>
            <pc:docMk/>
            <pc:sldMk cId="2396523475" sldId="313"/>
            <ac:spMk id="23" creationId="{F0FC4C4A-49F2-4F91-80FD-6A7DAC366CE8}"/>
          </ac:spMkLst>
        </pc:spChg>
        <pc:spChg chg="add mod">
          <ac:chgData name="TAN, Eugene" userId="4777f7df-ca9c-46f9-90e7-40d75f38dc22" providerId="ADAL" clId="{B5B68590-AA0E-4EA2-A080-029E7711C4C0}" dt="2022-10-15T00:52:39.107" v="6170" actId="20577"/>
          <ac:spMkLst>
            <pc:docMk/>
            <pc:sldMk cId="2396523475" sldId="313"/>
            <ac:spMk id="24" creationId="{4EB5E9D7-813F-4A17-903D-3F6FDE5D7162}"/>
          </ac:spMkLst>
        </pc:spChg>
        <pc:grpChg chg="mod">
          <ac:chgData name="TAN, Eugene" userId="4777f7df-ca9c-46f9-90e7-40d75f38dc22" providerId="ADAL" clId="{B5B68590-AA0E-4EA2-A080-029E7711C4C0}" dt="2022-10-15T00:35:16.425" v="5893" actId="1036"/>
          <ac:grpSpMkLst>
            <pc:docMk/>
            <pc:sldMk cId="2396523475" sldId="313"/>
            <ac:grpSpMk id="11" creationId="{143B0282-02BD-4E88-A4BB-74B6D39D1FA9}"/>
          </ac:grpSpMkLst>
        </pc:grpChg>
        <pc:grpChg chg="mod">
          <ac:chgData name="TAN, Eugene" userId="4777f7df-ca9c-46f9-90e7-40d75f38dc22" providerId="ADAL" clId="{B5B68590-AA0E-4EA2-A080-029E7711C4C0}" dt="2022-10-15T00:35:16.425" v="5893" actId="1036"/>
          <ac:grpSpMkLst>
            <pc:docMk/>
            <pc:sldMk cId="2396523475" sldId="313"/>
            <ac:grpSpMk id="15" creationId="{1F0FFF5C-773C-4CA5-82AC-662D1DA22D6F}"/>
          </ac:grpSpMkLst>
        </pc:grpChg>
        <pc:grpChg chg="mod">
          <ac:chgData name="TAN, Eugene" userId="4777f7df-ca9c-46f9-90e7-40d75f38dc22" providerId="ADAL" clId="{B5B68590-AA0E-4EA2-A080-029E7711C4C0}" dt="2022-10-15T00:35:16.425" v="5893" actId="1036"/>
          <ac:grpSpMkLst>
            <pc:docMk/>
            <pc:sldMk cId="2396523475" sldId="313"/>
            <ac:grpSpMk id="20" creationId="{521EABB8-B1DB-45F5-9904-A2EF85179167}"/>
          </ac:grpSpMkLst>
        </pc:grpChg>
        <pc:picChg chg="mod">
          <ac:chgData name="TAN, Eugene" userId="4777f7df-ca9c-46f9-90e7-40d75f38dc22" providerId="ADAL" clId="{B5B68590-AA0E-4EA2-A080-029E7711C4C0}" dt="2022-10-15T00:35:01.003" v="5852" actId="1036"/>
          <ac:picMkLst>
            <pc:docMk/>
            <pc:sldMk cId="2396523475" sldId="313"/>
            <ac:picMk id="5" creationId="{0963C93C-4873-43CF-A2B7-92A77B0212F3}"/>
          </ac:picMkLst>
        </pc:picChg>
        <pc:picChg chg="mod">
          <ac:chgData name="TAN, Eugene" userId="4777f7df-ca9c-46f9-90e7-40d75f38dc22" providerId="ADAL" clId="{B5B68590-AA0E-4EA2-A080-029E7711C4C0}" dt="2022-10-15T00:35:01.003" v="5852" actId="1036"/>
          <ac:picMkLst>
            <pc:docMk/>
            <pc:sldMk cId="2396523475" sldId="313"/>
            <ac:picMk id="7" creationId="{00603F5A-4669-4DA8-8C0E-7852DCE0C908}"/>
          </ac:picMkLst>
        </pc:picChg>
        <pc:picChg chg="mod">
          <ac:chgData name="TAN, Eugene" userId="4777f7df-ca9c-46f9-90e7-40d75f38dc22" providerId="ADAL" clId="{B5B68590-AA0E-4EA2-A080-029E7711C4C0}" dt="2022-10-15T00:35:16.425" v="5893" actId="1036"/>
          <ac:picMkLst>
            <pc:docMk/>
            <pc:sldMk cId="2396523475" sldId="313"/>
            <ac:picMk id="9" creationId="{66602E86-99C8-4628-B521-332A6CFA54FA}"/>
          </ac:picMkLst>
        </pc:picChg>
      </pc:sldChg>
      <pc:sldChg chg="addSp delSp modSp new mod modClrScheme chgLayout">
        <pc:chgData name="TAN, Eugene" userId="4777f7df-ca9c-46f9-90e7-40d75f38dc22" providerId="ADAL" clId="{B5B68590-AA0E-4EA2-A080-029E7711C4C0}" dt="2022-10-15T00:21:30.736" v="5723" actId="20577"/>
        <pc:sldMkLst>
          <pc:docMk/>
          <pc:sldMk cId="151044265" sldId="314"/>
        </pc:sldMkLst>
        <pc:spChg chg="del mod ord">
          <ac:chgData name="TAN, Eugene" userId="4777f7df-ca9c-46f9-90e7-40d75f38dc22" providerId="ADAL" clId="{B5B68590-AA0E-4EA2-A080-029E7711C4C0}" dt="2022-10-15T00:21:12.445" v="5701" actId="700"/>
          <ac:spMkLst>
            <pc:docMk/>
            <pc:sldMk cId="151044265" sldId="314"/>
            <ac:spMk id="2" creationId="{DF3C5841-A9B8-41FD-A41B-7CDE9F182BD5}"/>
          </ac:spMkLst>
        </pc:spChg>
        <pc:spChg chg="del mod ord">
          <ac:chgData name="TAN, Eugene" userId="4777f7df-ca9c-46f9-90e7-40d75f38dc22" providerId="ADAL" clId="{B5B68590-AA0E-4EA2-A080-029E7711C4C0}" dt="2022-10-15T00:21:12.445" v="5701" actId="700"/>
          <ac:spMkLst>
            <pc:docMk/>
            <pc:sldMk cId="151044265" sldId="314"/>
            <ac:spMk id="3" creationId="{EFD0248D-5DA2-4FE9-88CE-95413E158DA7}"/>
          </ac:spMkLst>
        </pc:spChg>
        <pc:spChg chg="mod ord">
          <ac:chgData name="TAN, Eugene" userId="4777f7df-ca9c-46f9-90e7-40d75f38dc22" providerId="ADAL" clId="{B5B68590-AA0E-4EA2-A080-029E7711C4C0}" dt="2022-10-15T00:21:12.445" v="5701" actId="700"/>
          <ac:spMkLst>
            <pc:docMk/>
            <pc:sldMk cId="151044265" sldId="314"/>
            <ac:spMk id="4" creationId="{D1C1C6BF-E11B-4779-A003-7A2444DBCC77}"/>
          </ac:spMkLst>
        </pc:spChg>
        <pc:spChg chg="add mod ord">
          <ac:chgData name="TAN, Eugene" userId="4777f7df-ca9c-46f9-90e7-40d75f38dc22" providerId="ADAL" clId="{B5B68590-AA0E-4EA2-A080-029E7711C4C0}" dt="2022-10-15T00:21:23.059" v="5702"/>
          <ac:spMkLst>
            <pc:docMk/>
            <pc:sldMk cId="151044265" sldId="314"/>
            <ac:spMk id="5" creationId="{12FE5888-C92F-4A77-832B-7A87B05DAF70}"/>
          </ac:spMkLst>
        </pc:spChg>
        <pc:spChg chg="add mod ord">
          <ac:chgData name="TAN, Eugene" userId="4777f7df-ca9c-46f9-90e7-40d75f38dc22" providerId="ADAL" clId="{B5B68590-AA0E-4EA2-A080-029E7711C4C0}" dt="2022-10-15T00:21:30.736" v="5723" actId="20577"/>
          <ac:spMkLst>
            <pc:docMk/>
            <pc:sldMk cId="151044265" sldId="314"/>
            <ac:spMk id="6" creationId="{14CCE0CD-030F-4287-97AB-27CC723510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E2171-97B7-4748-8171-CE9051F96556}" type="datetimeFigureOut">
              <a:rPr lang="en-AU" smtClean="0"/>
              <a:t>16/10/2022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6A099-3D6B-4211-BD72-2B1A49EA07E0}" type="slidenum">
              <a:rPr lang="en-AU" smtClean="0"/>
              <a:t>‹#›</a:t>
            </a:fld>
            <a:endParaRPr lang="en-AU"/>
          </a:p>
        </p:txBody>
      </p:sp>
    </p:spTree>
    <p:extLst>
      <p:ext uri="{BB962C8B-B14F-4D97-AF65-F5344CB8AC3E}">
        <p14:creationId xmlns:p14="http://schemas.microsoft.com/office/powerpoint/2010/main" val="209806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for our design we used similar principles.</a:t>
            </a:r>
          </a:p>
          <a:p>
            <a:r>
              <a:rPr lang="en-AU" dirty="0"/>
              <a:t>Our blades are insulated with </a:t>
            </a:r>
            <a:r>
              <a:rPr lang="en-AU" b="1" dirty="0"/>
              <a:t>ceramic</a:t>
            </a:r>
            <a:r>
              <a:rPr lang="en-AU" dirty="0"/>
              <a:t> bushes made of alumina. This was good because it had good electrical insulation and thermal conductivity properties</a:t>
            </a:r>
          </a:p>
          <a:p>
            <a:r>
              <a:rPr lang="en-AU" dirty="0"/>
              <a:t> The blades use </a:t>
            </a:r>
            <a:r>
              <a:rPr lang="en-AU" b="1" dirty="0"/>
              <a:t>Kapton</a:t>
            </a:r>
            <a:r>
              <a:rPr lang="en-AU" dirty="0"/>
              <a:t> wire used to connect to the </a:t>
            </a:r>
            <a:r>
              <a:rPr lang="en-AU" dirty="0" err="1"/>
              <a:t>triax</a:t>
            </a:r>
            <a:r>
              <a:rPr lang="en-AU" dirty="0"/>
              <a:t> feed throughs, added in </a:t>
            </a:r>
            <a:r>
              <a:rPr lang="en-AU" b="1" dirty="0"/>
              <a:t>PT100s </a:t>
            </a:r>
            <a:r>
              <a:rPr lang="en-AU" b="0" dirty="0"/>
              <a:t>to monitor the heat of the blades and mask. </a:t>
            </a:r>
          </a:p>
          <a:p>
            <a:r>
              <a:rPr lang="en-AU" b="0" dirty="0"/>
              <a:t>Two </a:t>
            </a:r>
            <a:r>
              <a:rPr lang="en-AU" b="1" dirty="0"/>
              <a:t>fiducial</a:t>
            </a:r>
            <a:r>
              <a:rPr lang="en-AU" b="0" dirty="0"/>
              <a:t> mounts are placed in each mask, </a:t>
            </a:r>
            <a:r>
              <a:rPr lang="en-AU" b="1" dirty="0"/>
              <a:t>cooling </a:t>
            </a:r>
            <a:r>
              <a:rPr lang="en-AU" b="0" dirty="0"/>
              <a:t>through the mask</a:t>
            </a:r>
          </a:p>
          <a:p>
            <a:r>
              <a:rPr lang="en-AU" b="0" dirty="0"/>
              <a:t>The XBPM itself is a </a:t>
            </a:r>
            <a:r>
              <a:rPr lang="en-AU" b="0" i="1" dirty="0"/>
              <a:t>cube</a:t>
            </a:r>
            <a:r>
              <a:rPr lang="en-AU" b="0" dirty="0"/>
              <a:t> with flanges on each side. The beam going in this direction, </a:t>
            </a:r>
            <a:r>
              <a:rPr lang="en-AU" b="0" dirty="0" err="1"/>
              <a:t>Triax</a:t>
            </a:r>
            <a:r>
              <a:rPr lang="en-AU" b="0" dirty="0"/>
              <a:t> feedthroughs on left and right, Sub d on top which the PT100s are connected to the two masks and a blank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a:t>
            </a:r>
            <a:r>
              <a:rPr lang="en-AU" b="1" dirty="0"/>
              <a:t>stand</a:t>
            </a:r>
            <a:r>
              <a:rPr lang="en-AU" b="0" dirty="0"/>
              <a:t> here </a:t>
            </a:r>
            <a:r>
              <a:rPr lang="en-AU" b="0"/>
              <a:t>is cantilevered </a:t>
            </a:r>
            <a:r>
              <a:rPr lang="en-AU" b="0" dirty="0"/>
              <a:t>because there are some lead blocks sitting directly below the </a:t>
            </a:r>
            <a:r>
              <a:rPr lang="en-AU" b="0" dirty="0" err="1"/>
              <a:t>xbpm</a:t>
            </a:r>
            <a:r>
              <a:rPr lang="en-AU" b="0" dirty="0"/>
              <a:t>.</a:t>
            </a:r>
          </a:p>
          <a:p>
            <a:r>
              <a:rPr lang="en-AU" b="0" dirty="0"/>
              <a:t>There are slight </a:t>
            </a:r>
            <a:r>
              <a:rPr lang="en-AU" b="1" dirty="0"/>
              <a:t>adjustments</a:t>
            </a:r>
            <a:r>
              <a:rPr lang="en-AU" b="0" dirty="0"/>
              <a:t> that can be made in the </a:t>
            </a:r>
            <a:r>
              <a:rPr lang="en-AU" b="0" dirty="0" err="1"/>
              <a:t>xy</a:t>
            </a:r>
            <a:r>
              <a:rPr lang="en-AU" b="0" dirty="0"/>
              <a:t> and z. and the </a:t>
            </a:r>
            <a:r>
              <a:rPr lang="en-AU" b="1" dirty="0"/>
              <a:t>Libera</a:t>
            </a:r>
            <a:r>
              <a:rPr lang="en-AU" b="0" dirty="0"/>
              <a:t> photons sit here.</a:t>
            </a:r>
          </a:p>
          <a:p>
            <a:r>
              <a:rPr lang="en-AU" b="0" dirty="0"/>
              <a:t>Currently there’s a vacuum level in the minus 9s, and the temperatures recorded are generally around 25degC . </a:t>
            </a:r>
            <a:endParaRPr lang="en-AU" b="1" dirty="0"/>
          </a:p>
          <a:p>
            <a:pPr lvl="1"/>
            <a:endParaRPr lang="en-AU" dirty="0"/>
          </a:p>
          <a:p>
            <a:endParaRPr lang="en-AU" dirty="0"/>
          </a:p>
        </p:txBody>
      </p:sp>
      <p:sp>
        <p:nvSpPr>
          <p:cNvPr id="4" name="Slide Number Placeholder 3"/>
          <p:cNvSpPr>
            <a:spLocks noGrp="1"/>
          </p:cNvSpPr>
          <p:nvPr>
            <p:ph type="sldNum" sz="quarter" idx="5"/>
          </p:nvPr>
        </p:nvSpPr>
        <p:spPr/>
        <p:txBody>
          <a:bodyPr/>
          <a:lstStyle/>
          <a:p>
            <a:fld id="{4A2A5187-6DD9-4AE3-8F6B-EAC15381D722}" type="slidenum">
              <a:rPr lang="en-AU" smtClean="0"/>
              <a:t>5</a:t>
            </a:fld>
            <a:endParaRPr lang="en-AU"/>
          </a:p>
        </p:txBody>
      </p:sp>
    </p:spTree>
    <p:extLst>
      <p:ext uri="{BB962C8B-B14F-4D97-AF65-F5344CB8AC3E}">
        <p14:creationId xmlns:p14="http://schemas.microsoft.com/office/powerpoint/2010/main" val="144407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because this was a prototype we used this opportunity to test ideas</a:t>
            </a:r>
          </a:p>
          <a:p>
            <a:r>
              <a:rPr lang="en-AU" dirty="0"/>
              <a:t>Firstly the </a:t>
            </a:r>
            <a:r>
              <a:rPr lang="en-AU" b="1" dirty="0"/>
              <a:t>mask</a:t>
            </a:r>
            <a:r>
              <a:rPr lang="en-AU" dirty="0"/>
              <a:t> material </a:t>
            </a:r>
            <a:r>
              <a:rPr lang="en-AU" dirty="0" err="1"/>
              <a:t>CuCrZr</a:t>
            </a:r>
            <a:r>
              <a:rPr lang="en-AU" dirty="0"/>
              <a:t> alloy. It had </a:t>
            </a:r>
            <a:r>
              <a:rPr lang="en-AU" b="1" dirty="0"/>
              <a:t>good properties </a:t>
            </a:r>
            <a:r>
              <a:rPr lang="en-AU" dirty="0"/>
              <a:t>such as good thermal conductivity, high softening temperature (550) and mechanical strength.</a:t>
            </a:r>
          </a:p>
          <a:p>
            <a:r>
              <a:rPr lang="en-AU" dirty="0"/>
              <a:t>When machined it acts like a hard </a:t>
            </a:r>
            <a:r>
              <a:rPr lang="en-AU" dirty="0" err="1"/>
              <a:t>aluminum</a:t>
            </a:r>
            <a:r>
              <a:rPr lang="en-AU" dirty="0"/>
              <a:t>. These </a:t>
            </a:r>
            <a:r>
              <a:rPr lang="en-AU" b="1" dirty="0"/>
              <a:t>pictures</a:t>
            </a:r>
            <a:r>
              <a:rPr lang="en-AU" dirty="0"/>
              <a:t> were from the first tests done to see how the knife edge handles.</a:t>
            </a:r>
          </a:p>
          <a:p>
            <a:r>
              <a:rPr lang="en-AU" dirty="0"/>
              <a:t>On the left was the first vacuum test compared the right where it was the fifth. The edge looked like it was breaking down.</a:t>
            </a:r>
          </a:p>
          <a:p>
            <a:r>
              <a:rPr lang="en-AU" dirty="0"/>
              <a:t>And these were using copper gaskets, so for the </a:t>
            </a:r>
            <a:r>
              <a:rPr lang="en-AU" dirty="0" err="1"/>
              <a:t>xbpm</a:t>
            </a:r>
            <a:r>
              <a:rPr lang="en-AU" dirty="0"/>
              <a:t> we decided to use annealed gaskets.</a:t>
            </a:r>
          </a:p>
        </p:txBody>
      </p:sp>
      <p:sp>
        <p:nvSpPr>
          <p:cNvPr id="4" name="Slide Number Placeholder 3"/>
          <p:cNvSpPr>
            <a:spLocks noGrp="1"/>
          </p:cNvSpPr>
          <p:nvPr>
            <p:ph type="sldNum" sz="quarter" idx="5"/>
          </p:nvPr>
        </p:nvSpPr>
        <p:spPr/>
        <p:txBody>
          <a:bodyPr/>
          <a:lstStyle/>
          <a:p>
            <a:fld id="{4A2A5187-6DD9-4AE3-8F6B-EAC15381D722}" type="slidenum">
              <a:rPr lang="en-AU" smtClean="0"/>
              <a:t>6</a:t>
            </a:fld>
            <a:endParaRPr lang="en-AU"/>
          </a:p>
        </p:txBody>
      </p:sp>
    </p:spTree>
    <p:extLst>
      <p:ext uri="{BB962C8B-B14F-4D97-AF65-F5344CB8AC3E}">
        <p14:creationId xmlns:p14="http://schemas.microsoft.com/office/powerpoint/2010/main" val="306554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purchase of annealed gaskets didn’t quite make it in time for the assembly so Jonathan came up with an idea to </a:t>
            </a:r>
            <a:r>
              <a:rPr lang="en-AU" b="1" dirty="0"/>
              <a:t>anneal</a:t>
            </a:r>
            <a:r>
              <a:rPr lang="en-AU" dirty="0"/>
              <a:t> them ourselves.</a:t>
            </a:r>
          </a:p>
          <a:p>
            <a:r>
              <a:rPr lang="en-AU" dirty="0"/>
              <a:t>By using the </a:t>
            </a:r>
            <a:r>
              <a:rPr lang="en-AU" b="1" dirty="0"/>
              <a:t>furnace</a:t>
            </a:r>
            <a:r>
              <a:rPr lang="en-AU" dirty="0"/>
              <a:t> in the lab near PD, and heating it to 600 deg for around 20 mins in a steel foil case. That was probably the best setting we tried. </a:t>
            </a:r>
          </a:p>
          <a:p>
            <a:r>
              <a:rPr lang="en-AU" dirty="0"/>
              <a:t>Just don’t try it with silver coated copper gaskets because they kind of end up all braised together, but it could have also been the 800deg.</a:t>
            </a:r>
          </a:p>
        </p:txBody>
      </p:sp>
      <p:sp>
        <p:nvSpPr>
          <p:cNvPr id="4" name="Slide Number Placeholder 3"/>
          <p:cNvSpPr>
            <a:spLocks noGrp="1"/>
          </p:cNvSpPr>
          <p:nvPr>
            <p:ph type="sldNum" sz="quarter" idx="5"/>
          </p:nvPr>
        </p:nvSpPr>
        <p:spPr/>
        <p:txBody>
          <a:bodyPr/>
          <a:lstStyle/>
          <a:p>
            <a:fld id="{4A2A5187-6DD9-4AE3-8F6B-EAC15381D722}" type="slidenum">
              <a:rPr lang="en-AU" smtClean="0"/>
              <a:t>7</a:t>
            </a:fld>
            <a:endParaRPr lang="en-AU"/>
          </a:p>
        </p:txBody>
      </p:sp>
    </p:spTree>
    <p:extLst>
      <p:ext uri="{BB962C8B-B14F-4D97-AF65-F5344CB8AC3E}">
        <p14:creationId xmlns:p14="http://schemas.microsoft.com/office/powerpoint/2010/main" val="155833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Secondly the </a:t>
            </a:r>
            <a:r>
              <a:rPr lang="en-AU" b="1" dirty="0"/>
              <a:t>blade materials</a:t>
            </a:r>
            <a:r>
              <a:rPr lang="en-AU" dirty="0"/>
              <a:t>. So looking up stream the copper blades are on the left and the tungsten blades are on the right.</a:t>
            </a:r>
          </a:p>
          <a:p>
            <a:r>
              <a:rPr lang="en-AU" dirty="0"/>
              <a:t>This was to </a:t>
            </a:r>
            <a:r>
              <a:rPr lang="en-AU" b="1" dirty="0"/>
              <a:t>test</a:t>
            </a:r>
            <a:r>
              <a:rPr lang="en-AU" dirty="0"/>
              <a:t> if there was one material better than the other. How they would differ in sensitivity or accuracy</a:t>
            </a:r>
          </a:p>
          <a:p>
            <a:r>
              <a:rPr lang="en-AU" dirty="0"/>
              <a:t>But also there was an intentional </a:t>
            </a:r>
            <a:r>
              <a:rPr lang="en-AU" b="1" dirty="0"/>
              <a:t>split</a:t>
            </a:r>
            <a:r>
              <a:rPr lang="en-AU" dirty="0"/>
              <a:t> in the blade, to pick up different sections of the </a:t>
            </a:r>
            <a:r>
              <a:rPr lang="en-AU" b="1" dirty="0"/>
              <a:t>response curve</a:t>
            </a:r>
            <a:r>
              <a:rPr lang="en-AU" dirty="0"/>
              <a:t>. To give more information if there was a </a:t>
            </a:r>
            <a:r>
              <a:rPr lang="en-AU" dirty="0" err="1"/>
              <a:t>misteer</a:t>
            </a:r>
            <a:r>
              <a:rPr lang="en-AU" dirty="0"/>
              <a:t>.</a:t>
            </a:r>
          </a:p>
          <a:p>
            <a:endParaRPr lang="en-AU" dirty="0"/>
          </a:p>
          <a:p>
            <a:endParaRPr lang="en-AU" dirty="0"/>
          </a:p>
        </p:txBody>
      </p:sp>
      <p:sp>
        <p:nvSpPr>
          <p:cNvPr id="4" name="Slide Number Placeholder 3"/>
          <p:cNvSpPr>
            <a:spLocks noGrp="1"/>
          </p:cNvSpPr>
          <p:nvPr>
            <p:ph type="sldNum" sz="quarter" idx="5"/>
          </p:nvPr>
        </p:nvSpPr>
        <p:spPr/>
        <p:txBody>
          <a:bodyPr/>
          <a:lstStyle/>
          <a:p>
            <a:fld id="{4A2A5187-6DD9-4AE3-8F6B-EAC15381D722}" type="slidenum">
              <a:rPr lang="en-AU" smtClean="0"/>
              <a:t>8</a:t>
            </a:fld>
            <a:endParaRPr lang="en-AU"/>
          </a:p>
        </p:txBody>
      </p:sp>
    </p:spTree>
    <p:extLst>
      <p:ext uri="{BB962C8B-B14F-4D97-AF65-F5344CB8AC3E}">
        <p14:creationId xmlns:p14="http://schemas.microsoft.com/office/powerpoint/2010/main" val="405898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also tried </a:t>
            </a:r>
            <a:r>
              <a:rPr lang="en-AU" b="1" dirty="0"/>
              <a:t>holes</a:t>
            </a:r>
            <a:r>
              <a:rPr lang="en-AU" dirty="0"/>
              <a:t> in the first mask to better focus the beam hitting the blade.</a:t>
            </a:r>
          </a:p>
          <a:p>
            <a:r>
              <a:rPr lang="en-AU" dirty="0"/>
              <a:t>This helps </a:t>
            </a:r>
            <a:r>
              <a:rPr lang="en-AU" b="1" dirty="0"/>
              <a:t>increase</a:t>
            </a:r>
            <a:r>
              <a:rPr lang="en-AU" dirty="0"/>
              <a:t> the allowable tolerance of the blade position.</a:t>
            </a:r>
          </a:p>
          <a:p>
            <a:r>
              <a:rPr lang="en-AU" dirty="0"/>
              <a:t>The green and blue lines are where it could hit the blade and the yellow lines have the acceptable range. The pin hole theoretically samples the distribution more accurately as it hits a specific part of the blade. And so any wrapping from the blades from heat will not affect the results.</a:t>
            </a:r>
          </a:p>
        </p:txBody>
      </p:sp>
      <p:sp>
        <p:nvSpPr>
          <p:cNvPr id="4" name="Slide Number Placeholder 3"/>
          <p:cNvSpPr>
            <a:spLocks noGrp="1"/>
          </p:cNvSpPr>
          <p:nvPr>
            <p:ph type="sldNum" sz="quarter" idx="5"/>
          </p:nvPr>
        </p:nvSpPr>
        <p:spPr/>
        <p:txBody>
          <a:bodyPr/>
          <a:lstStyle/>
          <a:p>
            <a:fld id="{4A2A5187-6DD9-4AE3-8F6B-EAC15381D722}" type="slidenum">
              <a:rPr lang="en-AU" smtClean="0"/>
              <a:t>9</a:t>
            </a:fld>
            <a:endParaRPr lang="en-AU"/>
          </a:p>
        </p:txBody>
      </p:sp>
    </p:spTree>
    <p:extLst>
      <p:ext uri="{BB962C8B-B14F-4D97-AF65-F5344CB8AC3E}">
        <p14:creationId xmlns:p14="http://schemas.microsoft.com/office/powerpoint/2010/main" val="213922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Simplified design, no need for cube- space efficiency, more than half the length gone. Easier to change (disassemble), easier wire management and access</a:t>
            </a:r>
          </a:p>
          <a:p>
            <a:r>
              <a:rPr lang="en-AU" dirty="0"/>
              <a:t>Feedthroughs changed to sub C instead of </a:t>
            </a:r>
            <a:r>
              <a:rPr lang="en-AU" dirty="0" err="1"/>
              <a:t>triax</a:t>
            </a:r>
            <a:r>
              <a:rPr lang="en-AU" dirty="0"/>
              <a:t>, cables can still be </a:t>
            </a:r>
            <a:r>
              <a:rPr lang="en-AU" dirty="0" err="1"/>
              <a:t>triax</a:t>
            </a:r>
            <a:r>
              <a:rPr lang="en-AU" dirty="0"/>
              <a:t>/coax for signal maintenance.</a:t>
            </a:r>
          </a:p>
          <a:p>
            <a:r>
              <a:rPr lang="en-AU" dirty="0"/>
              <a:t>More cooling lines for higher power density. Thinner blades  for better sampling?</a:t>
            </a:r>
          </a:p>
          <a:p>
            <a:r>
              <a:rPr lang="en-AU" dirty="0"/>
              <a:t>Elongated Mask with cooling surrounding mask due to higher power.</a:t>
            </a:r>
          </a:p>
          <a:p>
            <a:r>
              <a:rPr lang="en-AU" dirty="0"/>
              <a:t>Mounting from horizontal </a:t>
            </a:r>
            <a:r>
              <a:rPr lang="en-AU" dirty="0" err="1"/>
              <a:t>center</a:t>
            </a:r>
            <a:r>
              <a:rPr lang="en-AU" dirty="0"/>
              <a:t>, and flexures of blade holder to give </a:t>
            </a:r>
            <a:r>
              <a:rPr lang="en-AU" dirty="0" err="1"/>
              <a:t>xbpm</a:t>
            </a:r>
            <a:r>
              <a:rPr lang="en-AU" dirty="0"/>
              <a:t> flexibility to move centrally with beam.</a:t>
            </a:r>
          </a:p>
          <a:p>
            <a:endParaRPr lang="en-AU" dirty="0"/>
          </a:p>
        </p:txBody>
      </p:sp>
      <p:sp>
        <p:nvSpPr>
          <p:cNvPr id="4" name="Slide Number Placeholder 3"/>
          <p:cNvSpPr>
            <a:spLocks noGrp="1"/>
          </p:cNvSpPr>
          <p:nvPr>
            <p:ph type="sldNum" sz="quarter" idx="5"/>
          </p:nvPr>
        </p:nvSpPr>
        <p:spPr/>
        <p:txBody>
          <a:bodyPr/>
          <a:lstStyle/>
          <a:p>
            <a:fld id="{7AED2460-2A08-45A3-821D-AE29A1955362}" type="slidenum">
              <a:rPr lang="en-AU" smtClean="0"/>
              <a:t>14</a:t>
            </a:fld>
            <a:endParaRPr lang="en-AU"/>
          </a:p>
        </p:txBody>
      </p:sp>
    </p:spTree>
    <p:extLst>
      <p:ext uri="{BB962C8B-B14F-4D97-AF65-F5344CB8AC3E}">
        <p14:creationId xmlns:p14="http://schemas.microsoft.com/office/powerpoint/2010/main" val="169913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proposed simplified/basic design of the blades if this process is deemed successful.</a:t>
            </a:r>
          </a:p>
          <a:p>
            <a:r>
              <a:rPr lang="en-AU" dirty="0"/>
              <a:t>Gold track for blade signal, and screw hole for feedthrough wire mount (on the back of blade so out of beam view), tapered dovetail for precise assembly.</a:t>
            </a:r>
          </a:p>
          <a:p>
            <a:r>
              <a:rPr lang="en-AU" dirty="0"/>
              <a:t>Number of blades  and angles can be changed. Flexures will be added to optimise heating centre.</a:t>
            </a:r>
          </a:p>
          <a:p>
            <a:r>
              <a:rPr lang="en-AU" dirty="0"/>
              <a:t>Simplifies mechanical assembly significantly </a:t>
            </a:r>
          </a:p>
        </p:txBody>
      </p:sp>
      <p:sp>
        <p:nvSpPr>
          <p:cNvPr id="4" name="Slide Number Placeholder 3"/>
          <p:cNvSpPr>
            <a:spLocks noGrp="1"/>
          </p:cNvSpPr>
          <p:nvPr>
            <p:ph type="sldNum" sz="quarter" idx="5"/>
          </p:nvPr>
        </p:nvSpPr>
        <p:spPr/>
        <p:txBody>
          <a:bodyPr/>
          <a:lstStyle/>
          <a:p>
            <a:fld id="{7AED2460-2A08-45A3-821D-AE29A1955362}" type="slidenum">
              <a:rPr lang="en-AU" smtClean="0"/>
              <a:t>16</a:t>
            </a:fld>
            <a:endParaRPr lang="en-AU"/>
          </a:p>
        </p:txBody>
      </p:sp>
    </p:spTree>
    <p:extLst>
      <p:ext uri="{BB962C8B-B14F-4D97-AF65-F5344CB8AC3E}">
        <p14:creationId xmlns:p14="http://schemas.microsoft.com/office/powerpoint/2010/main" val="236086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Method used to coat metal substrate: evaporative beam deposition. Coats the face the ion source and e-beam gun is directed to, so material finish and masking is critical for desired outcome.</a:t>
            </a:r>
          </a:p>
          <a:p>
            <a:r>
              <a:rPr lang="en-AU" dirty="0"/>
              <a:t>Testing on copper parts, insulation material: silicon dioxide, signal path Gold. </a:t>
            </a:r>
          </a:p>
          <a:p>
            <a:r>
              <a:rPr lang="en-AU" dirty="0"/>
              <a:t>Challenges in matching thermal expansion to avoid cracking due to major differences</a:t>
            </a:r>
          </a:p>
          <a:p>
            <a:r>
              <a:rPr lang="en-AU" dirty="0"/>
              <a:t>Alternatively use different base metal or use non conductive material as base then deposit metal (however manufacturing non metals have it’s challenges too)</a:t>
            </a:r>
          </a:p>
        </p:txBody>
      </p:sp>
      <p:sp>
        <p:nvSpPr>
          <p:cNvPr id="4" name="Slide Number Placeholder 3"/>
          <p:cNvSpPr>
            <a:spLocks noGrp="1"/>
          </p:cNvSpPr>
          <p:nvPr>
            <p:ph type="sldNum" sz="quarter" idx="5"/>
          </p:nvPr>
        </p:nvSpPr>
        <p:spPr/>
        <p:txBody>
          <a:bodyPr/>
          <a:lstStyle/>
          <a:p>
            <a:fld id="{7AED2460-2A08-45A3-821D-AE29A1955362}" type="slidenum">
              <a:rPr lang="en-AU" smtClean="0"/>
              <a:t>17</a:t>
            </a:fld>
            <a:endParaRPr lang="en-AU"/>
          </a:p>
        </p:txBody>
      </p:sp>
    </p:spTree>
    <p:extLst>
      <p:ext uri="{BB962C8B-B14F-4D97-AF65-F5344CB8AC3E}">
        <p14:creationId xmlns:p14="http://schemas.microsoft.com/office/powerpoint/2010/main" val="2829846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1561C7-A2F8-684F-B859-03705CA05A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916" y="532887"/>
            <a:ext cx="3969676" cy="810137"/>
          </a:xfrm>
          <a:prstGeom prst="rect">
            <a:avLst/>
          </a:prstGeom>
        </p:spPr>
      </p:pic>
      <p:pic>
        <p:nvPicPr>
          <p:cNvPr id="12" name="Picture 11">
            <a:extLst>
              <a:ext uri="{FF2B5EF4-FFF2-40B4-BE49-F238E27FC236}">
                <a16:creationId xmlns:a16="http://schemas.microsoft.com/office/drawing/2014/main" id="{CF66A9A6-43AA-1349-8AD0-23FABF906A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1367" y="6271149"/>
            <a:ext cx="3454429" cy="238142"/>
          </a:xfrm>
          <a:prstGeom prst="rect">
            <a:avLst/>
          </a:prstGeom>
        </p:spPr>
      </p:pic>
      <p:sp>
        <p:nvSpPr>
          <p:cNvPr id="2" name="Title 1">
            <a:extLst>
              <a:ext uri="{FF2B5EF4-FFF2-40B4-BE49-F238E27FC236}">
                <a16:creationId xmlns:a16="http://schemas.microsoft.com/office/drawing/2014/main" id="{9E96923A-B50F-2A44-9C76-3C9FFD0F8EFB}"/>
              </a:ext>
            </a:extLst>
          </p:cNvPr>
          <p:cNvSpPr>
            <a:spLocks noGrp="1"/>
          </p:cNvSpPr>
          <p:nvPr>
            <p:ph type="ctrTitle"/>
          </p:nvPr>
        </p:nvSpPr>
        <p:spPr>
          <a:xfrm>
            <a:off x="767070" y="1343988"/>
            <a:ext cx="9144000" cy="2165973"/>
          </a:xfrm>
        </p:spPr>
        <p:txBody>
          <a:bodyPr lIns="0" anchor="b"/>
          <a:lstStyle>
            <a:lvl1pPr algn="l">
              <a:defRPr sz="6000" spc="-5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B50290-CA83-1F4F-905C-EBE9354CA951}"/>
              </a:ext>
            </a:extLst>
          </p:cNvPr>
          <p:cNvSpPr>
            <a:spLocks noGrp="1"/>
          </p:cNvSpPr>
          <p:nvPr>
            <p:ph type="subTitle" idx="1"/>
          </p:nvPr>
        </p:nvSpPr>
        <p:spPr>
          <a:xfrm>
            <a:off x="767070" y="3602038"/>
            <a:ext cx="7544451" cy="912812"/>
          </a:xfrm>
        </p:spPr>
        <p:txBody>
          <a:bodyPr lIns="0"/>
          <a:lstStyle>
            <a:lvl1pPr marL="0" indent="0" algn="l">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4E13CC7-FA84-5249-B18B-5A3E8CCE94F4}"/>
              </a:ext>
            </a:extLst>
          </p:cNvPr>
          <p:cNvSpPr>
            <a:spLocks noGrp="1"/>
          </p:cNvSpPr>
          <p:nvPr>
            <p:ph type="dt" sz="half" idx="10"/>
          </p:nvPr>
        </p:nvSpPr>
        <p:spPr>
          <a:xfrm>
            <a:off x="767070" y="6356350"/>
            <a:ext cx="2743200" cy="365125"/>
          </a:xfrm>
        </p:spPr>
        <p:txBody>
          <a:bodyPr lIns="0"/>
          <a:lstStyle/>
          <a:p>
            <a:r>
              <a:rPr lang="en-US"/>
              <a:t>17/10/2022</a:t>
            </a:r>
          </a:p>
        </p:txBody>
      </p:sp>
      <p:sp>
        <p:nvSpPr>
          <p:cNvPr id="21" name="Text Placeholder 20">
            <a:extLst>
              <a:ext uri="{FF2B5EF4-FFF2-40B4-BE49-F238E27FC236}">
                <a16:creationId xmlns:a16="http://schemas.microsoft.com/office/drawing/2014/main" id="{89993145-E805-8048-89C8-948B8319753A}"/>
              </a:ext>
            </a:extLst>
          </p:cNvPr>
          <p:cNvSpPr>
            <a:spLocks noGrp="1"/>
          </p:cNvSpPr>
          <p:nvPr>
            <p:ph type="body" sz="quarter" idx="11"/>
          </p:nvPr>
        </p:nvSpPr>
        <p:spPr>
          <a:xfrm>
            <a:off x="766916" y="4714875"/>
            <a:ext cx="5819775" cy="542925"/>
          </a:xfrm>
        </p:spPr>
        <p:txBody>
          <a:bodyPr lIns="0" anchor="b"/>
          <a:lstStyle>
            <a:lvl1pPr marL="0" indent="0">
              <a:buNone/>
              <a:defRPr b="1" i="0">
                <a:solidFill>
                  <a:schemeClr val="bg2">
                    <a:lumMod val="50000"/>
                  </a:schemeClr>
                </a:solidFill>
                <a:latin typeface="Fira Sans" panose="020B0503050000020004" pitchFamily="34" charset="0"/>
              </a:defRPr>
            </a:lvl1pPr>
          </a:lstStyle>
          <a:p>
            <a:pPr lvl="0"/>
            <a:r>
              <a:rPr lang="en-US"/>
              <a:t>Click to edit Master text styles</a:t>
            </a:r>
          </a:p>
        </p:txBody>
      </p:sp>
      <p:sp>
        <p:nvSpPr>
          <p:cNvPr id="23" name="Text Placeholder 22">
            <a:extLst>
              <a:ext uri="{FF2B5EF4-FFF2-40B4-BE49-F238E27FC236}">
                <a16:creationId xmlns:a16="http://schemas.microsoft.com/office/drawing/2014/main" id="{E0351F6B-787D-2E4D-AFF5-594834FF4360}"/>
              </a:ext>
            </a:extLst>
          </p:cNvPr>
          <p:cNvSpPr>
            <a:spLocks noGrp="1"/>
          </p:cNvSpPr>
          <p:nvPr>
            <p:ph type="body" sz="quarter" idx="12"/>
          </p:nvPr>
        </p:nvSpPr>
        <p:spPr>
          <a:xfrm>
            <a:off x="766763" y="5280024"/>
            <a:ext cx="4233862" cy="792163"/>
          </a:xfrm>
        </p:spPr>
        <p:txBody>
          <a:bodyPr lIns="0" tIns="0">
            <a:normAutofit/>
          </a:bodyPr>
          <a:lstStyle>
            <a:lvl1pPr marL="0" indent="0">
              <a:buNone/>
              <a:defRPr sz="2000">
                <a:solidFill>
                  <a:schemeClr val="tx1">
                    <a:lumMod val="40000"/>
                    <a:lumOff val="60000"/>
                  </a:schemeClr>
                </a:solidFill>
              </a:defRPr>
            </a:lvl1pPr>
          </a:lstStyle>
          <a:p>
            <a:pPr lvl="0"/>
            <a:r>
              <a:rPr lang="en-US"/>
              <a:t>Click to edit Master text styles</a:t>
            </a:r>
          </a:p>
        </p:txBody>
      </p:sp>
    </p:spTree>
    <p:extLst>
      <p:ext uri="{BB962C8B-B14F-4D97-AF65-F5344CB8AC3E}">
        <p14:creationId xmlns:p14="http://schemas.microsoft.com/office/powerpoint/2010/main" val="395479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17/10/2022</a:t>
            </a:r>
            <a:endParaRPr lang="en-AU"/>
          </a:p>
        </p:txBody>
      </p:sp>
      <p:sp>
        <p:nvSpPr>
          <p:cNvPr id="6" name="Footer Placeholder 5"/>
          <p:cNvSpPr>
            <a:spLocks noGrp="1"/>
          </p:cNvSpPr>
          <p:nvPr>
            <p:ph type="ftr" sz="quarter" idx="11"/>
          </p:nvPr>
        </p:nvSpPr>
        <p:spPr/>
        <p:txBody>
          <a:bodyPr/>
          <a:lstStyle/>
          <a:p>
            <a:r>
              <a:rPr lang="en-AU"/>
              <a:t>Accelerator Technology Forum 17th-20th Oct 2022</a:t>
            </a:r>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2115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r>
              <a:rPr lang="en-US"/>
              <a:t>17/10/2022</a:t>
            </a:r>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r>
              <a:rPr lang="en-AU"/>
              <a:t>Accelerator Technology Forum 17th-20th Oct 2022</a:t>
            </a:r>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06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17/10/2022</a:t>
            </a:r>
            <a:endParaRPr lang="en-AU" dirty="0"/>
          </a:p>
        </p:txBody>
      </p:sp>
      <p:sp>
        <p:nvSpPr>
          <p:cNvPr id="4" name="Footer Placeholder 3"/>
          <p:cNvSpPr>
            <a:spLocks noGrp="1"/>
          </p:cNvSpPr>
          <p:nvPr>
            <p:ph type="ftr" sz="quarter" idx="11"/>
          </p:nvPr>
        </p:nvSpPr>
        <p:spPr/>
        <p:txBody>
          <a:bodyPr/>
          <a:lstStyle/>
          <a:p>
            <a:r>
              <a:rPr lang="en-AU"/>
              <a:t>Accelerator Technology Forum 17th-20th Oct 2022</a:t>
            </a:r>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640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r>
              <a:rPr lang="en-US"/>
              <a:t>17/10/2022</a:t>
            </a:r>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r>
              <a:rPr lang="en-AU"/>
              <a:t>Accelerator Technology Forum 17th-20th Oct 2022</a:t>
            </a:r>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521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17/10/2022</a:t>
            </a:r>
            <a:endParaRPr lang="en-AU" dirty="0"/>
          </a:p>
        </p:txBody>
      </p:sp>
      <p:sp>
        <p:nvSpPr>
          <p:cNvPr id="4" name="Footer Placeholder 3"/>
          <p:cNvSpPr>
            <a:spLocks noGrp="1"/>
          </p:cNvSpPr>
          <p:nvPr>
            <p:ph type="ftr" sz="quarter" idx="11"/>
          </p:nvPr>
        </p:nvSpPr>
        <p:spPr/>
        <p:txBody>
          <a:bodyPr/>
          <a:lstStyle/>
          <a:p>
            <a:r>
              <a:rPr lang="en-AU"/>
              <a:t>Accelerator Technology Forum 17th-20th Oct 2022</a:t>
            </a:r>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4449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2">
                    <a:lumMod val="20000"/>
                    <a:lumOff val="80000"/>
                  </a:schemeClr>
                </a:solidFill>
              </a:defRPr>
            </a:lvl1pPr>
          </a:lstStyle>
          <a:p>
            <a:r>
              <a:rPr lang="en-US"/>
              <a:t>17/10/2022</a:t>
            </a:r>
            <a:endParaRPr lang="en-AU" dirty="0"/>
          </a:p>
        </p:txBody>
      </p:sp>
      <p:sp>
        <p:nvSpPr>
          <p:cNvPr id="5" name="Footer Placeholder 4"/>
          <p:cNvSpPr>
            <a:spLocks noGrp="1"/>
          </p:cNvSpPr>
          <p:nvPr>
            <p:ph type="ftr" sz="quarter" idx="11"/>
          </p:nvPr>
        </p:nvSpPr>
        <p:spPr/>
        <p:txBody>
          <a:bodyPr/>
          <a:lstStyle>
            <a:lvl1pPr>
              <a:defRPr>
                <a:solidFill>
                  <a:schemeClr val="accent2">
                    <a:lumMod val="20000"/>
                    <a:lumOff val="80000"/>
                  </a:schemeClr>
                </a:solidFill>
              </a:defRPr>
            </a:lvl1pPr>
          </a:lstStyle>
          <a:p>
            <a:r>
              <a:rPr lang="en-AU"/>
              <a:t>Accelerator Technology Forum 17th-20th Oct 2022</a:t>
            </a:r>
          </a:p>
        </p:txBody>
      </p:sp>
      <p:sp>
        <p:nvSpPr>
          <p:cNvPr id="6" name="Slide Number Placeholder 5"/>
          <p:cNvSpPr>
            <a:spLocks noGrp="1"/>
          </p:cNvSpPr>
          <p:nvPr>
            <p:ph type="sldNum" sz="quarter" idx="12"/>
          </p:nvPr>
        </p:nvSpPr>
        <p:spPr/>
        <p:txBody>
          <a:bodyPr/>
          <a:lstStyle>
            <a:lvl1pPr>
              <a:defRPr>
                <a:solidFill>
                  <a:schemeClr val="accent2">
                    <a:lumMod val="20000"/>
                    <a:lumOff val="8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604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17/10/2022</a:t>
            </a:r>
            <a:endParaRPr lang="en-AU" dirty="0"/>
          </a:p>
        </p:txBody>
      </p:sp>
      <p:sp>
        <p:nvSpPr>
          <p:cNvPr id="4" name="Footer Placeholder 3"/>
          <p:cNvSpPr>
            <a:spLocks noGrp="1"/>
          </p:cNvSpPr>
          <p:nvPr>
            <p:ph type="ftr" sz="quarter" idx="11"/>
          </p:nvPr>
        </p:nvSpPr>
        <p:spPr/>
        <p:txBody>
          <a:bodyPr/>
          <a:lstStyle/>
          <a:p>
            <a:r>
              <a:rPr lang="en-AU"/>
              <a:t>Accelerator Technology Forum 17th-20th Oct 2022</a:t>
            </a:r>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2">
                    <a:lumMod val="20000"/>
                    <a:lumOff val="8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1776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8BD938-D3F1-3D4F-8556-7DE2BE2E5695}"/>
              </a:ext>
            </a:extLst>
          </p:cNvPr>
          <p:cNvSpPr>
            <a:spLocks noGrp="1"/>
          </p:cNvSpPr>
          <p:nvPr>
            <p:ph type="ctrTitle"/>
          </p:nvPr>
        </p:nvSpPr>
        <p:spPr>
          <a:xfrm>
            <a:off x="767070" y="1343988"/>
            <a:ext cx="9144000" cy="2165973"/>
          </a:xfrm>
        </p:spPr>
        <p:txBody>
          <a:bodyPr lIns="0"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E9FB1F58-865F-5D4E-A0B2-841CF9679107}"/>
              </a:ext>
            </a:extLst>
          </p:cNvPr>
          <p:cNvSpPr>
            <a:spLocks noGrp="1"/>
          </p:cNvSpPr>
          <p:nvPr>
            <p:ph type="subTitle" idx="1"/>
          </p:nvPr>
        </p:nvSpPr>
        <p:spPr>
          <a:xfrm>
            <a:off x="767070" y="3602038"/>
            <a:ext cx="7850522" cy="1655762"/>
          </a:xfrm>
          <a:prstGeom prst="rect">
            <a:avLst/>
          </a:prstGeo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189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lgn="ctr">
              <a:defRPr/>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r>
              <a:rPr lang="en-US"/>
              <a:t>17/10/2022</a:t>
            </a:r>
            <a:endParaRPr lang="en-AU"/>
          </a:p>
        </p:txBody>
      </p:sp>
      <p:sp>
        <p:nvSpPr>
          <p:cNvPr id="5" name="Footer Placeholder 4"/>
          <p:cNvSpPr>
            <a:spLocks noGrp="1"/>
          </p:cNvSpPr>
          <p:nvPr>
            <p:ph type="ftr" sz="quarter" idx="11"/>
          </p:nvPr>
        </p:nvSpPr>
        <p:spPr/>
        <p:txBody>
          <a:bodyPr/>
          <a:lstStyle/>
          <a:p>
            <a:r>
              <a:rPr lang="en-AU"/>
              <a:t>Accelerator Technology Forum 17th-20th Oct 2022</a:t>
            </a:r>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5631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r>
              <a:rPr lang="en-US"/>
              <a:t>17/10/2022</a:t>
            </a:r>
            <a:endParaRPr lang="en-AU"/>
          </a:p>
        </p:txBody>
      </p:sp>
      <p:sp>
        <p:nvSpPr>
          <p:cNvPr id="5" name="Footer Placeholder 4"/>
          <p:cNvSpPr>
            <a:spLocks noGrp="1"/>
          </p:cNvSpPr>
          <p:nvPr>
            <p:ph type="ftr" sz="quarter" idx="11"/>
          </p:nvPr>
        </p:nvSpPr>
        <p:spPr/>
        <p:txBody>
          <a:bodyPr/>
          <a:lstStyle/>
          <a:p>
            <a:r>
              <a:rPr lang="en-AU"/>
              <a:t>Accelerator Technology Forum 17th-20th Oct 2022</a:t>
            </a:r>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9921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17/10/2022</a:t>
            </a:r>
            <a:endParaRPr lang="en-AU"/>
          </a:p>
        </p:txBody>
      </p:sp>
      <p:sp>
        <p:nvSpPr>
          <p:cNvPr id="5" name="Footer Placeholder 4"/>
          <p:cNvSpPr>
            <a:spLocks noGrp="1"/>
          </p:cNvSpPr>
          <p:nvPr>
            <p:ph type="ftr" sz="quarter" idx="11"/>
          </p:nvPr>
        </p:nvSpPr>
        <p:spPr/>
        <p:txBody>
          <a:bodyPr/>
          <a:lstStyle/>
          <a:p>
            <a:r>
              <a:rPr lang="en-AU"/>
              <a:t>Accelerator Technology Forum 17th-20th Oct 2022</a:t>
            </a:r>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49449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77826" y="1600200"/>
            <a:ext cx="55969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85211" y="1600200"/>
            <a:ext cx="5497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r>
              <a:rPr lang="en-US"/>
              <a:t>17/10/2022</a:t>
            </a:r>
            <a:endParaRPr lang="en-AU"/>
          </a:p>
        </p:txBody>
      </p:sp>
      <p:sp>
        <p:nvSpPr>
          <p:cNvPr id="6" name="Footer Placeholder 5"/>
          <p:cNvSpPr>
            <a:spLocks noGrp="1"/>
          </p:cNvSpPr>
          <p:nvPr>
            <p:ph type="ftr" sz="quarter" idx="11"/>
          </p:nvPr>
        </p:nvSpPr>
        <p:spPr/>
        <p:txBody>
          <a:bodyPr/>
          <a:lstStyle/>
          <a:p>
            <a:r>
              <a:rPr lang="en-AU"/>
              <a:t>Accelerator Technology Forum 17th-20th Oct 2022</a:t>
            </a:r>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12203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277826" y="1535113"/>
            <a:ext cx="57181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77826" y="2174875"/>
            <a:ext cx="57181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r>
              <a:rPr lang="en-US"/>
              <a:t>17/10/2022</a:t>
            </a:r>
            <a:endParaRPr lang="en-AU"/>
          </a:p>
        </p:txBody>
      </p:sp>
      <p:sp>
        <p:nvSpPr>
          <p:cNvPr id="8" name="Footer Placeholder 7"/>
          <p:cNvSpPr>
            <a:spLocks noGrp="1"/>
          </p:cNvSpPr>
          <p:nvPr>
            <p:ph type="ftr" sz="quarter" idx="11"/>
          </p:nvPr>
        </p:nvSpPr>
        <p:spPr/>
        <p:txBody>
          <a:bodyPr/>
          <a:lstStyle/>
          <a:p>
            <a:r>
              <a:rPr lang="en-AU"/>
              <a:t>Accelerator Technology Forum 17th-20th Oct 2022</a:t>
            </a:r>
          </a:p>
        </p:txBody>
      </p:sp>
      <p:sp>
        <p:nvSpPr>
          <p:cNvPr id="9" name="Slide Number Placeholder 8"/>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3842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r>
              <a:rPr lang="en-US"/>
              <a:t>17/10/2022</a:t>
            </a:r>
            <a:endParaRPr lang="en-AU"/>
          </a:p>
        </p:txBody>
      </p:sp>
      <p:sp>
        <p:nvSpPr>
          <p:cNvPr id="4" name="Footer Placeholder 3"/>
          <p:cNvSpPr>
            <a:spLocks noGrp="1"/>
          </p:cNvSpPr>
          <p:nvPr>
            <p:ph type="ftr" sz="quarter" idx="11"/>
          </p:nvPr>
        </p:nvSpPr>
        <p:spPr/>
        <p:txBody>
          <a:bodyPr/>
          <a:lstStyle/>
          <a:p>
            <a:r>
              <a:rPr lang="en-AU"/>
              <a:t>Accelerator Technology Forum 17th-20th Oct 2022</a:t>
            </a:r>
          </a:p>
        </p:txBody>
      </p:sp>
      <p:sp>
        <p:nvSpPr>
          <p:cNvPr id="5" name="Slide Number Placeholder 4"/>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8093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17/10/2022</a:t>
            </a:r>
            <a:endParaRPr lang="en-AU"/>
          </a:p>
        </p:txBody>
      </p:sp>
      <p:sp>
        <p:nvSpPr>
          <p:cNvPr id="3" name="Footer Placeholder 2"/>
          <p:cNvSpPr>
            <a:spLocks noGrp="1"/>
          </p:cNvSpPr>
          <p:nvPr>
            <p:ph type="ftr" sz="quarter" idx="11"/>
          </p:nvPr>
        </p:nvSpPr>
        <p:spPr/>
        <p:txBody>
          <a:bodyPr/>
          <a:lstStyle/>
          <a:p>
            <a:r>
              <a:rPr lang="en-AU"/>
              <a:t>Accelerator Technology Forum 17th-20th Oct 2022</a:t>
            </a:r>
          </a:p>
        </p:txBody>
      </p:sp>
      <p:sp>
        <p:nvSpPr>
          <p:cNvPr id="4" name="Slide Number Placeholder 3"/>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1092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17/10/2022</a:t>
            </a:r>
            <a:endParaRPr lang="en-AU"/>
          </a:p>
        </p:txBody>
      </p:sp>
      <p:sp>
        <p:nvSpPr>
          <p:cNvPr id="6" name="Footer Placeholder 5"/>
          <p:cNvSpPr>
            <a:spLocks noGrp="1"/>
          </p:cNvSpPr>
          <p:nvPr>
            <p:ph type="ftr" sz="quarter" idx="11"/>
          </p:nvPr>
        </p:nvSpPr>
        <p:spPr/>
        <p:txBody>
          <a:bodyPr/>
          <a:lstStyle/>
          <a:p>
            <a:r>
              <a:rPr lang="en-AU"/>
              <a:t>Accelerator Technology Forum 17th-20th Oct 2022</a:t>
            </a:r>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26284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43844DF-4E0B-3544-9922-8EB56AE67EB8}"/>
              </a:ext>
            </a:extLst>
          </p:cNvPr>
          <p:cNvSpPr/>
          <p:nvPr userDrawn="1"/>
        </p:nvSpPr>
        <p:spPr>
          <a:xfrm flipH="1">
            <a:off x="3764280" y="2736680"/>
            <a:ext cx="8427720" cy="4121320"/>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stretch>
            <a:fillRect/>
          </a:stretch>
        </p:blipFill>
        <p:spPr>
          <a:xfrm>
            <a:off x="6989703" y="3212793"/>
            <a:ext cx="5202297" cy="3641607"/>
          </a:xfrm>
          <a:prstGeom prst="rect">
            <a:avLst/>
          </a:prstGeom>
        </p:spPr>
      </p:pic>
      <p:pic>
        <p:nvPicPr>
          <p:cNvPr id="8" name="Picture 7">
            <a:extLst>
              <a:ext uri="{FF2B5EF4-FFF2-40B4-BE49-F238E27FC236}">
                <a16:creationId xmlns:a16="http://schemas.microsoft.com/office/drawing/2014/main" id="{CF66A9A6-43AA-1349-8AD0-23FABF906A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1367" y="6271243"/>
            <a:ext cx="3454429" cy="237953"/>
          </a:xfrm>
          <a:prstGeom prst="rect">
            <a:avLst/>
          </a:prstGeom>
        </p:spPr>
      </p:pic>
      <p:sp>
        <p:nvSpPr>
          <p:cNvPr id="2" name="Title Placeholder 1">
            <a:extLst>
              <a:ext uri="{FF2B5EF4-FFF2-40B4-BE49-F238E27FC236}">
                <a16:creationId xmlns:a16="http://schemas.microsoft.com/office/drawing/2014/main"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1BD145-B6AE-9B45-8E40-2E6CCAD25E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94C053-46DF-1E43-AC20-586C2EC185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Fira Sans ExtraBold" panose="020B0503050000020004" pitchFamily="34" charset="0"/>
              </a:defRPr>
            </a:lvl1pPr>
          </a:lstStyle>
          <a:p>
            <a:r>
              <a:rPr lang="en-US"/>
              <a:t>17/10/2022</a:t>
            </a:r>
            <a:endParaRPr lang="en-US" dirty="0"/>
          </a:p>
        </p:txBody>
      </p:sp>
      <p:sp>
        <p:nvSpPr>
          <p:cNvPr id="12" name="Rectangle 11">
            <a:extLst>
              <a:ext uri="{FF2B5EF4-FFF2-40B4-BE49-F238E27FC236}">
                <a16:creationId xmlns:a16="http://schemas.microsoft.com/office/drawing/2014/main" id="{FFD59D8F-D370-3847-9360-24C49228DF77}"/>
              </a:ext>
            </a:extLst>
          </p:cNvPr>
          <p:cNvSpPr/>
          <p:nvPr userDrawn="1"/>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231429"/>
      </p:ext>
    </p:extLst>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l" defTabSz="914400" rtl="0" eaLnBrk="1" latinLnBrk="0" hangingPunct="1">
        <a:lnSpc>
          <a:spcPct val="90000"/>
        </a:lnSpc>
        <a:spcBef>
          <a:spcPct val="0"/>
        </a:spcBef>
        <a:buNone/>
        <a:defRPr sz="4400" b="1" i="0" kern="1200" spc="-15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0" baseline="0">
          <a:solidFill>
            <a:schemeClr val="tx1"/>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0">
          <a:solidFill>
            <a:schemeClr val="tx1"/>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0">
          <a:solidFill>
            <a:schemeClr val="tx1"/>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60F1E91D-5DA8-9746-970C-5CBFB20C5755}"/>
              </a:ext>
            </a:extLst>
          </p:cNvPr>
          <p:cNvSpPr/>
          <p:nvPr userDrawn="1"/>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469082-63E2-2742-AF39-91BB6A3B01A0}"/>
              </a:ext>
            </a:extLst>
          </p:cNvPr>
          <p:cNvSpPr/>
          <p:nvPr userDrawn="1"/>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91758"/>
            <a:ext cx="11304574" cy="1143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tx1">
                    <a:tint val="75000"/>
                  </a:schemeClr>
                </a:solidFill>
                <a:latin typeface="Fira Sans" panose="020B0604020202020204" charset="0"/>
              </a:defRPr>
            </a:lvl1pPr>
          </a:lstStyle>
          <a:p>
            <a:r>
              <a:rPr lang="en-US"/>
              <a:t>17/10/2022</a:t>
            </a:r>
            <a:endParaRPr lang="en-AU" dirty="0"/>
          </a:p>
        </p:txBody>
      </p:sp>
      <p:sp>
        <p:nvSpPr>
          <p:cNvPr id="5" name="Footer Placeholder 4"/>
          <p:cNvSpPr>
            <a:spLocks noGrp="1"/>
          </p:cNvSpPr>
          <p:nvPr>
            <p:ph type="ftr" sz="quarter" idx="3"/>
          </p:nvPr>
        </p:nvSpPr>
        <p:spPr>
          <a:xfrm>
            <a:off x="1747880" y="6356350"/>
            <a:ext cx="6934873" cy="365125"/>
          </a:xfrm>
          <a:prstGeom prst="rect">
            <a:avLst/>
          </a:prstGeom>
        </p:spPr>
        <p:txBody>
          <a:bodyPr vert="horz" lIns="91440" tIns="45720" rIns="91440" bIns="45720" rtlCol="0" anchor="ctr"/>
          <a:lstStyle>
            <a:lvl1pPr algn="ctr">
              <a:defRPr sz="1200" b="1">
                <a:solidFill>
                  <a:schemeClr val="tx1">
                    <a:tint val="75000"/>
                  </a:schemeClr>
                </a:solidFill>
                <a:latin typeface="Fira Sans" panose="020B0604020202020204" charset="0"/>
              </a:defRPr>
            </a:lvl1pPr>
          </a:lstStyle>
          <a:p>
            <a:r>
              <a:rPr lang="en-AU"/>
              <a:t>Accelerator Technology Forum 17th-20th Oct 2022</a:t>
            </a:r>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tx1">
                    <a:tint val="75000"/>
                  </a:schemeClr>
                </a:solidFill>
                <a:latin typeface="Fira Sans" panose="020B0604020202020204" charset="0"/>
              </a:defRPr>
            </a:lvl1pPr>
          </a:lstStyle>
          <a:p>
            <a:fld id="{9094B4EA-4D9F-48E4-A7D5-A43E4F5E8708}" type="slidenum">
              <a:rPr lang="en-AU" smtClean="0"/>
              <a:pPr/>
              <a:t>‹#›</a:t>
            </a:fld>
            <a:endParaRPr lang="en-AU"/>
          </a:p>
        </p:txBody>
      </p:sp>
      <p:pic>
        <p:nvPicPr>
          <p:cNvPr id="8" name="Picture 7">
            <a:extLst>
              <a:ext uri="{FF2B5EF4-FFF2-40B4-BE49-F238E27FC236}">
                <a16:creationId xmlns:a16="http://schemas.microsoft.com/office/drawing/2014/main" id="{FD9CDF7B-6094-D341-91FD-53AA2397D9E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40148418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dt="0"/>
  <p:txStyles>
    <p:title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p:titleStyle>
    <p:body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F75C0"/>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4"/>
          <a:stretch>
            <a:fillRect/>
          </a:stretch>
        </p:blipFill>
        <p:spPr>
          <a:xfrm>
            <a:off x="3847392" y="1501629"/>
            <a:ext cx="8339184" cy="5356371"/>
          </a:xfrm>
          <a:prstGeom prst="rect">
            <a:avLst/>
          </a:prstGeom>
        </p:spPr>
      </p:pic>
      <p:sp>
        <p:nvSpPr>
          <p:cNvPr id="10" name="Right Triangle 9">
            <a:extLst>
              <a:ext uri="{FF2B5EF4-FFF2-40B4-BE49-F238E27FC236}">
                <a16:creationId xmlns:a16="http://schemas.microsoft.com/office/drawing/2014/main" id="{EEDF4D98-E277-7349-8057-8A7000E9D316}"/>
              </a:ext>
            </a:extLst>
          </p:cNvPr>
          <p:cNvSpPr/>
          <p:nvPr userDrawn="1"/>
        </p:nvSpPr>
        <p:spPr>
          <a:xfrm flipH="1">
            <a:off x="9601200" y="5591048"/>
            <a:ext cx="2590800" cy="1266952"/>
          </a:xfrm>
          <a:prstGeom prst="rtTriangle">
            <a:avLst/>
          </a:prstGeom>
          <a:solidFill>
            <a:srgbClr val="22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r>
              <a:rPr lang="en-US"/>
              <a:t>17/10/2022</a:t>
            </a:r>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r>
              <a:rPr lang="en-AU"/>
              <a:t>Accelerator Technology Forum 17th-20th Oct 2022</a:t>
            </a:r>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1" name="Picture 10">
            <a:extLst>
              <a:ext uri="{FF2B5EF4-FFF2-40B4-BE49-F238E27FC236}">
                <a16:creationId xmlns:a16="http://schemas.microsoft.com/office/drawing/2014/main" id="{31F13723-5348-A140-A426-CB286BCB9C8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3657346065"/>
      </p:ext>
    </p:extLst>
  </p:cSld>
  <p:clrMap bg1="lt1" tx1="dk1" bg2="lt2" tx2="dk2" accent1="accent1" accent2="accent2" accent3="accent3" accent4="accent4" accent5="accent5" accent6="accent6" hlink="hlink" folHlink="folHlink"/>
  <p:sldLayoutIdLst>
    <p:sldLayoutId id="2147483673" r:id="rId1"/>
    <p:sldLayoutId id="2147483676" r:id="rId2"/>
  </p:sldLayoutIdLst>
  <p:hf sldNum="0" hdr="0" dt="0"/>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4"/>
          <a:stretch>
            <a:fillRect/>
          </a:stretch>
        </p:blipFill>
        <p:spPr>
          <a:xfrm>
            <a:off x="3847392" y="1501629"/>
            <a:ext cx="8339184" cy="5356371"/>
          </a:xfrm>
          <a:prstGeom prst="rect">
            <a:avLst/>
          </a:prstGeom>
        </p:spPr>
      </p:pic>
      <p:sp>
        <p:nvSpPr>
          <p:cNvPr id="11" name="Right Triangle 10">
            <a:extLst>
              <a:ext uri="{FF2B5EF4-FFF2-40B4-BE49-F238E27FC236}">
                <a16:creationId xmlns:a16="http://schemas.microsoft.com/office/drawing/2014/main" id="{FA148A24-A711-F146-846F-2079683E28A9}"/>
              </a:ext>
            </a:extLst>
          </p:cNvPr>
          <p:cNvSpPr/>
          <p:nvPr userDrawn="1"/>
        </p:nvSpPr>
        <p:spPr>
          <a:xfrm flipH="1">
            <a:off x="9601200" y="5591048"/>
            <a:ext cx="2590800" cy="1266952"/>
          </a:xfrm>
          <a:prstGeom prst="rtTriangle">
            <a:avLst/>
          </a:prstGeom>
          <a:solidFill>
            <a:srgbClr val="0A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r>
              <a:rPr lang="en-US"/>
              <a:t>17/10/2022</a:t>
            </a:r>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r>
              <a:rPr lang="en-AU"/>
              <a:t>Accelerator Technology Forum 17th-20th Oct 2022</a:t>
            </a:r>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a16="http://schemas.microsoft.com/office/drawing/2014/main" id="{BE29009A-88E2-CA47-B749-6C2C6AFD8B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610838139"/>
      </p:ext>
    </p:extLst>
  </p:cSld>
  <p:clrMap bg1="lt1" tx1="dk1" bg2="lt2" tx2="dk2" accent1="accent1" accent2="accent2" accent3="accent3" accent4="accent4" accent5="accent5" accent6="accent6" hlink="hlink" folHlink="folHlink"/>
  <p:sldLayoutIdLst>
    <p:sldLayoutId id="2147483678" r:id="rId1"/>
    <p:sldLayoutId id="2147483679" r:id="rId2"/>
  </p:sldLayoutIdLst>
  <p:hf sldNum="0" hdr="0" dt="0"/>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49BFBE"/>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4"/>
          <a:stretch>
            <a:fillRect/>
          </a:stretch>
        </p:blipFill>
        <p:spPr>
          <a:xfrm>
            <a:off x="3847393" y="1501629"/>
            <a:ext cx="8339182" cy="5356370"/>
          </a:xfrm>
          <a:prstGeom prst="rect">
            <a:avLst/>
          </a:prstGeom>
        </p:spPr>
      </p:pic>
      <p:sp>
        <p:nvSpPr>
          <p:cNvPr id="11" name="Right Triangle 10">
            <a:extLst>
              <a:ext uri="{FF2B5EF4-FFF2-40B4-BE49-F238E27FC236}">
                <a16:creationId xmlns:a16="http://schemas.microsoft.com/office/drawing/2014/main" id="{3EC91E7D-BAD0-8D4D-B6C3-5271994E8762}"/>
              </a:ext>
            </a:extLst>
          </p:cNvPr>
          <p:cNvSpPr/>
          <p:nvPr userDrawn="1"/>
        </p:nvSpPr>
        <p:spPr>
          <a:xfrm flipH="1">
            <a:off x="9601200" y="5591048"/>
            <a:ext cx="2590800" cy="1266952"/>
          </a:xfrm>
          <a:prstGeom prst="rtTriangle">
            <a:avLst/>
          </a:prstGeom>
          <a:solidFill>
            <a:srgbClr val="136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2">
                    <a:lumMod val="20000"/>
                    <a:lumOff val="80000"/>
                  </a:schemeClr>
                </a:solidFill>
                <a:latin typeface="Fira Sans" panose="020B0604020202020204" charset="0"/>
              </a:defRPr>
            </a:lvl1pPr>
          </a:lstStyle>
          <a:p>
            <a:r>
              <a:rPr lang="en-US"/>
              <a:t>17/10/2022</a:t>
            </a:r>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2">
                    <a:lumMod val="20000"/>
                    <a:lumOff val="80000"/>
                  </a:schemeClr>
                </a:solidFill>
                <a:latin typeface="Fira Sans" panose="020B0604020202020204" charset="0"/>
              </a:defRPr>
            </a:lvl1pPr>
          </a:lstStyle>
          <a:p>
            <a:r>
              <a:rPr lang="en-AU"/>
              <a:t>Accelerator Technology Forum 17th-20th Oct 2022</a:t>
            </a:r>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2">
                    <a:lumMod val="20000"/>
                    <a:lumOff val="8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a16="http://schemas.microsoft.com/office/drawing/2014/main" id="{B6EEF9C3-F736-634E-8174-C9C8E8E98C4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1138516902"/>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dt="0"/>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2">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2">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2">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950E861C-D2CE-4E42-83A9-FDB90A512CDF}"/>
              </a:ext>
            </a:extLst>
          </p:cNvPr>
          <p:cNvSpPr/>
          <p:nvPr userDrawn="1"/>
        </p:nvSpPr>
        <p:spPr>
          <a:xfrm flipH="1">
            <a:off x="3764280" y="2736680"/>
            <a:ext cx="8427720" cy="41213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27FABC-47BC-5E42-BDF5-9E184B44EE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84851" y="5580382"/>
            <a:ext cx="5015148" cy="1023499"/>
          </a:xfrm>
          <a:prstGeom prst="rect">
            <a:avLst/>
          </a:prstGeom>
        </p:spPr>
      </p:pic>
      <p:sp>
        <p:nvSpPr>
          <p:cNvPr id="2" name="Title Placeholder 1">
            <a:extLst>
              <a:ext uri="{FF2B5EF4-FFF2-40B4-BE49-F238E27FC236}">
                <a16:creationId xmlns:a16="http://schemas.microsoft.com/office/drawing/2014/main"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9126063"/>
      </p:ext>
    </p:extLst>
  </p:cSld>
  <p:clrMap bg1="lt1" tx1="dk1" bg2="lt2" tx2="dk2" accent1="accent1" accent2="accent2" accent3="accent3" accent4="accent4" accent5="accent5" accent6="accent6" hlink="hlink" folHlink="folHlink"/>
  <p:sldLayoutIdLst>
    <p:sldLayoutId id="2147483689" r:id="rId1"/>
  </p:sldLayoutIdLst>
  <p:hf sldNum="0" hdr="0" dt="0"/>
  <p:txStyles>
    <p:titleStyle>
      <a:lvl1pPr algn="l" defTabSz="914400" rtl="0" eaLnBrk="1" latinLnBrk="0" hangingPunct="1">
        <a:lnSpc>
          <a:spcPct val="90000"/>
        </a:lnSpc>
        <a:spcBef>
          <a:spcPct val="0"/>
        </a:spcBef>
        <a:buNone/>
        <a:defRPr sz="4400" b="1" i="0" kern="1200" spc="-50" baseline="0">
          <a:solidFill>
            <a:schemeClr val="bg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150">
          <a:solidFill>
            <a:schemeClr val="accent3">
              <a:lumMod val="40000"/>
              <a:lumOff val="60000"/>
            </a:schemeClr>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150">
          <a:solidFill>
            <a:schemeClr val="accent3">
              <a:lumMod val="40000"/>
              <a:lumOff val="60000"/>
            </a:schemeClr>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150">
          <a:solidFill>
            <a:schemeClr val="accent3">
              <a:lumMod val="40000"/>
              <a:lumOff val="60000"/>
            </a:schemeClr>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C823-4572-E149-BB37-2DB4531C4442}"/>
              </a:ext>
            </a:extLst>
          </p:cNvPr>
          <p:cNvSpPr>
            <a:spLocks noGrp="1"/>
          </p:cNvSpPr>
          <p:nvPr>
            <p:ph type="ctrTitle"/>
          </p:nvPr>
        </p:nvSpPr>
        <p:spPr/>
        <p:txBody>
          <a:bodyPr>
            <a:normAutofit/>
          </a:bodyPr>
          <a:lstStyle/>
          <a:p>
            <a:r>
              <a:rPr lang="en-AU" dirty="0"/>
              <a:t>X-ray Beam Position Monitors</a:t>
            </a:r>
            <a:endParaRPr lang="en-US" dirty="0"/>
          </a:p>
        </p:txBody>
      </p:sp>
      <p:sp>
        <p:nvSpPr>
          <p:cNvPr id="3" name="Subtitle 2">
            <a:extLst>
              <a:ext uri="{FF2B5EF4-FFF2-40B4-BE49-F238E27FC236}">
                <a16:creationId xmlns:a16="http://schemas.microsoft.com/office/drawing/2014/main" id="{E1397EDE-F4D0-B34C-B228-C595FA1F9188}"/>
              </a:ext>
            </a:extLst>
          </p:cNvPr>
          <p:cNvSpPr>
            <a:spLocks noGrp="1"/>
          </p:cNvSpPr>
          <p:nvPr>
            <p:ph type="subTitle" idx="1"/>
          </p:nvPr>
        </p:nvSpPr>
        <p:spPr/>
        <p:txBody>
          <a:bodyPr/>
          <a:lstStyle/>
          <a:p>
            <a:r>
              <a:rPr lang="en-AU" dirty="0"/>
              <a:t>Developments at the Australian Synchrotron</a:t>
            </a:r>
            <a:endParaRPr lang="en-US" dirty="0"/>
          </a:p>
        </p:txBody>
      </p:sp>
      <p:sp>
        <p:nvSpPr>
          <p:cNvPr id="4" name="Text Placeholder 3">
            <a:extLst>
              <a:ext uri="{FF2B5EF4-FFF2-40B4-BE49-F238E27FC236}">
                <a16:creationId xmlns:a16="http://schemas.microsoft.com/office/drawing/2014/main" id="{F1BFA7BF-7073-C84A-B934-349902396FE7}"/>
              </a:ext>
            </a:extLst>
          </p:cNvPr>
          <p:cNvSpPr>
            <a:spLocks noGrp="1"/>
          </p:cNvSpPr>
          <p:nvPr>
            <p:ph type="body" sz="quarter" idx="11"/>
          </p:nvPr>
        </p:nvSpPr>
        <p:spPr>
          <a:xfrm>
            <a:off x="766916" y="4714875"/>
            <a:ext cx="6457668" cy="542925"/>
          </a:xfrm>
        </p:spPr>
        <p:txBody>
          <a:bodyPr>
            <a:normAutofit fontScale="70000" lnSpcReduction="20000"/>
          </a:bodyPr>
          <a:lstStyle/>
          <a:p>
            <a:r>
              <a:rPr lang="en-US" spc="-50" dirty="0"/>
              <a:t>Becky Lin, Sina </a:t>
            </a:r>
            <a:r>
              <a:rPr lang="en-US" spc="-50" dirty="0" err="1"/>
              <a:t>Porsa</a:t>
            </a:r>
            <a:r>
              <a:rPr lang="en-US" spc="-50" dirty="0"/>
              <a:t>, Jonathan McKinlay, Eugene Tan</a:t>
            </a:r>
          </a:p>
        </p:txBody>
      </p:sp>
      <p:sp>
        <p:nvSpPr>
          <p:cNvPr id="5" name="Text Placeholder 4">
            <a:extLst>
              <a:ext uri="{FF2B5EF4-FFF2-40B4-BE49-F238E27FC236}">
                <a16:creationId xmlns:a16="http://schemas.microsoft.com/office/drawing/2014/main" id="{F6A90B47-BF11-D249-B3A0-E75BA3A53E2D}"/>
              </a:ext>
            </a:extLst>
          </p:cNvPr>
          <p:cNvSpPr>
            <a:spLocks noGrp="1"/>
          </p:cNvSpPr>
          <p:nvPr>
            <p:ph type="body" sz="quarter" idx="12"/>
          </p:nvPr>
        </p:nvSpPr>
        <p:spPr/>
        <p:txBody>
          <a:bodyPr/>
          <a:lstStyle/>
          <a:p>
            <a:endParaRPr lang="en-US" dirty="0"/>
          </a:p>
        </p:txBody>
      </p:sp>
      <p:sp>
        <p:nvSpPr>
          <p:cNvPr id="6" name="Rectangle 5">
            <a:extLst>
              <a:ext uri="{FF2B5EF4-FFF2-40B4-BE49-F238E27FC236}">
                <a16:creationId xmlns:a16="http://schemas.microsoft.com/office/drawing/2014/main" id="{7E7679FD-E3D3-9441-B52D-6D5D43707303}"/>
              </a:ext>
            </a:extLst>
          </p:cNvPr>
          <p:cNvSpPr/>
          <p:nvPr/>
        </p:nvSpPr>
        <p:spPr>
          <a:xfrm>
            <a:off x="766763" y="4577430"/>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342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D06A-AC2A-4C53-8285-8258D1F31EE5}"/>
              </a:ext>
            </a:extLst>
          </p:cNvPr>
          <p:cNvSpPr>
            <a:spLocks noGrp="1"/>
          </p:cNvSpPr>
          <p:nvPr>
            <p:ph type="title"/>
          </p:nvPr>
        </p:nvSpPr>
        <p:spPr/>
        <p:txBody>
          <a:bodyPr/>
          <a:lstStyle/>
          <a:p>
            <a:r>
              <a:rPr lang="en-AU" dirty="0"/>
              <a:t>Prototype XBPM - Installed</a:t>
            </a:r>
          </a:p>
        </p:txBody>
      </p:sp>
      <p:sp>
        <p:nvSpPr>
          <p:cNvPr id="4" name="Footer Placeholder 3">
            <a:extLst>
              <a:ext uri="{FF2B5EF4-FFF2-40B4-BE49-F238E27FC236}">
                <a16:creationId xmlns:a16="http://schemas.microsoft.com/office/drawing/2014/main" id="{0AB1139E-268F-4DA3-8630-E0E123664697}"/>
              </a:ext>
            </a:extLst>
          </p:cNvPr>
          <p:cNvSpPr>
            <a:spLocks noGrp="1"/>
          </p:cNvSpPr>
          <p:nvPr>
            <p:ph type="ftr" sz="quarter" idx="11"/>
          </p:nvPr>
        </p:nvSpPr>
        <p:spPr/>
        <p:txBody>
          <a:bodyPr/>
          <a:lstStyle/>
          <a:p>
            <a:r>
              <a:rPr lang="en-AU"/>
              <a:t>Accelerator Technology Forum 17th-20th Oct 2022</a:t>
            </a:r>
          </a:p>
        </p:txBody>
      </p:sp>
      <p:pic>
        <p:nvPicPr>
          <p:cNvPr id="10" name="Content Placeholder 9" descr="A picture containing engine, miller&#10;&#10;Description automatically generated">
            <a:extLst>
              <a:ext uri="{FF2B5EF4-FFF2-40B4-BE49-F238E27FC236}">
                <a16:creationId xmlns:a16="http://schemas.microsoft.com/office/drawing/2014/main" id="{77308AE4-82B9-4ADE-8941-22BB8ABA50A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07028" y="1600200"/>
            <a:ext cx="8046156" cy="4525963"/>
          </a:xfrm>
          <a:prstGeom prst="rect">
            <a:avLst/>
          </a:prstGeom>
          <a:ln>
            <a:noFill/>
          </a:ln>
          <a:effectLst/>
        </p:spPr>
      </p:pic>
    </p:spTree>
    <p:extLst>
      <p:ext uri="{BB962C8B-B14F-4D97-AF65-F5344CB8AC3E}">
        <p14:creationId xmlns:p14="http://schemas.microsoft.com/office/powerpoint/2010/main" val="4023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1F0A-F87B-401B-863B-542068F495AA}"/>
              </a:ext>
            </a:extLst>
          </p:cNvPr>
          <p:cNvSpPr>
            <a:spLocks noGrp="1"/>
          </p:cNvSpPr>
          <p:nvPr>
            <p:ph type="title"/>
          </p:nvPr>
        </p:nvSpPr>
        <p:spPr/>
        <p:txBody>
          <a:bodyPr/>
          <a:lstStyle/>
          <a:p>
            <a:r>
              <a:rPr lang="en-AU" dirty="0"/>
              <a:t>Prototype XBPM – Results/Learnings</a:t>
            </a:r>
          </a:p>
        </p:txBody>
      </p:sp>
      <p:sp>
        <p:nvSpPr>
          <p:cNvPr id="3" name="Content Placeholder 2">
            <a:extLst>
              <a:ext uri="{FF2B5EF4-FFF2-40B4-BE49-F238E27FC236}">
                <a16:creationId xmlns:a16="http://schemas.microsoft.com/office/drawing/2014/main" id="{D085F1E1-C7B1-4ABB-A720-CC83769F4660}"/>
              </a:ext>
            </a:extLst>
          </p:cNvPr>
          <p:cNvSpPr>
            <a:spLocks noGrp="1"/>
          </p:cNvSpPr>
          <p:nvPr>
            <p:ph idx="1"/>
          </p:nvPr>
        </p:nvSpPr>
        <p:spPr>
          <a:xfrm>
            <a:off x="277826" y="1600200"/>
            <a:ext cx="4593478" cy="4525963"/>
          </a:xfrm>
        </p:spPr>
        <p:txBody>
          <a:bodyPr>
            <a:normAutofit fontScale="92500" lnSpcReduction="20000"/>
          </a:bodyPr>
          <a:lstStyle/>
          <a:p>
            <a:r>
              <a:rPr lang="en-AU" dirty="0"/>
              <a:t>Resolution &lt; 200 nm.</a:t>
            </a:r>
          </a:p>
          <a:p>
            <a:r>
              <a:rPr lang="en-AU" dirty="0"/>
              <a:t>Very sensitive to cooling water temperature.</a:t>
            </a:r>
          </a:p>
          <a:p>
            <a:r>
              <a:rPr lang="en-AU" dirty="0"/>
              <a:t>Unexplained:</a:t>
            </a:r>
          </a:p>
          <a:p>
            <a:pPr lvl="1"/>
            <a:r>
              <a:rPr lang="en-AU" dirty="0"/>
              <a:t>Horizontal position sensitivity</a:t>
            </a:r>
          </a:p>
          <a:p>
            <a:pPr lvl="1"/>
            <a:r>
              <a:rPr lang="en-AU" dirty="0"/>
              <a:t>Factor 10 difference between similar blades.</a:t>
            </a:r>
          </a:p>
          <a:p>
            <a:pPr lvl="1"/>
            <a:r>
              <a:rPr lang="en-AU" dirty="0"/>
              <a:t>Bursts of outgassing</a:t>
            </a:r>
          </a:p>
          <a:p>
            <a:pPr lvl="1"/>
            <a:r>
              <a:rPr lang="en-AU" dirty="0"/>
              <a:t>Calibration gain changes over time</a:t>
            </a:r>
          </a:p>
        </p:txBody>
      </p:sp>
      <p:sp>
        <p:nvSpPr>
          <p:cNvPr id="4" name="Footer Placeholder 3">
            <a:extLst>
              <a:ext uri="{FF2B5EF4-FFF2-40B4-BE49-F238E27FC236}">
                <a16:creationId xmlns:a16="http://schemas.microsoft.com/office/drawing/2014/main" id="{89945B44-9539-4D5E-AB93-84A456F4E386}"/>
              </a:ext>
            </a:extLst>
          </p:cNvPr>
          <p:cNvSpPr>
            <a:spLocks noGrp="1"/>
          </p:cNvSpPr>
          <p:nvPr>
            <p:ph type="ftr" sz="quarter" idx="11"/>
          </p:nvPr>
        </p:nvSpPr>
        <p:spPr/>
        <p:txBody>
          <a:bodyPr/>
          <a:lstStyle/>
          <a:p>
            <a:r>
              <a:rPr lang="en-AU"/>
              <a:t>Accelerator Technology Forum 17th-20th Oct 2022</a:t>
            </a:r>
          </a:p>
        </p:txBody>
      </p:sp>
      <p:pic>
        <p:nvPicPr>
          <p:cNvPr id="6" name="Picture 4" descr="Chart&#10;&#10;Description automatically generated">
            <a:extLst>
              <a:ext uri="{FF2B5EF4-FFF2-40B4-BE49-F238E27FC236}">
                <a16:creationId xmlns:a16="http://schemas.microsoft.com/office/drawing/2014/main" id="{A1F7FD41-16F2-40C5-80A3-60459E67B2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6316" y="1613985"/>
            <a:ext cx="6181492" cy="5135445"/>
          </a:xfrm>
          <a:prstGeom prst="rect">
            <a:avLst/>
          </a:prstGeom>
        </p:spPr>
      </p:pic>
      <p:cxnSp>
        <p:nvCxnSpPr>
          <p:cNvPr id="7" name="Straight Arrow Connector 6">
            <a:extLst>
              <a:ext uri="{FF2B5EF4-FFF2-40B4-BE49-F238E27FC236}">
                <a16:creationId xmlns:a16="http://schemas.microsoft.com/office/drawing/2014/main" id="{D0B2A9F2-84A6-42F4-8E21-6B23DD0C2621}"/>
              </a:ext>
            </a:extLst>
          </p:cNvPr>
          <p:cNvCxnSpPr/>
          <p:nvPr/>
        </p:nvCxnSpPr>
        <p:spPr>
          <a:xfrm flipH="1">
            <a:off x="10527679" y="3947302"/>
            <a:ext cx="5575" cy="32896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836F72-98D7-4B04-8AE6-E6DFD8E335AC}"/>
              </a:ext>
            </a:extLst>
          </p:cNvPr>
          <p:cNvSpPr txBox="1"/>
          <p:nvPr/>
        </p:nvSpPr>
        <p:spPr>
          <a:xfrm>
            <a:off x="9867849" y="3947299"/>
            <a:ext cx="7452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2 um</a:t>
            </a:r>
            <a:endParaRPr lang="en-US" b="1" dirty="0">
              <a:cs typeface="Calibri"/>
            </a:endParaRPr>
          </a:p>
        </p:txBody>
      </p:sp>
      <p:sp>
        <p:nvSpPr>
          <p:cNvPr id="9" name="TextBox 8">
            <a:extLst>
              <a:ext uri="{FF2B5EF4-FFF2-40B4-BE49-F238E27FC236}">
                <a16:creationId xmlns:a16="http://schemas.microsoft.com/office/drawing/2014/main" id="{D58B0E5F-210B-4001-8C43-7F1192FEC63A}"/>
              </a:ext>
            </a:extLst>
          </p:cNvPr>
          <p:cNvSpPr txBox="1"/>
          <p:nvPr/>
        </p:nvSpPr>
        <p:spPr>
          <a:xfrm>
            <a:off x="11038727" y="5619982"/>
            <a:ext cx="11634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5"/>
                </a:solidFill>
              </a:rPr>
              <a:t>RF BPM</a:t>
            </a:r>
            <a:endParaRPr lang="en-US" dirty="0">
              <a:solidFill>
                <a:schemeClr val="accent5"/>
              </a:solidFill>
              <a:cs typeface="Calibri"/>
            </a:endParaRPr>
          </a:p>
        </p:txBody>
      </p:sp>
      <p:sp>
        <p:nvSpPr>
          <p:cNvPr id="10" name="TextBox 9">
            <a:extLst>
              <a:ext uri="{FF2B5EF4-FFF2-40B4-BE49-F238E27FC236}">
                <a16:creationId xmlns:a16="http://schemas.microsoft.com/office/drawing/2014/main" id="{41621A2D-27BB-4DC3-AD1D-714B4A4B4693}"/>
              </a:ext>
            </a:extLst>
          </p:cNvPr>
          <p:cNvSpPr txBox="1"/>
          <p:nvPr/>
        </p:nvSpPr>
        <p:spPr>
          <a:xfrm>
            <a:off x="11038727" y="3343275"/>
            <a:ext cx="11634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6"/>
                </a:solidFill>
              </a:rPr>
              <a:t>RF BPM</a:t>
            </a:r>
            <a:endParaRPr lang="en-US" dirty="0">
              <a:solidFill>
                <a:schemeClr val="accent6"/>
              </a:solidFill>
              <a:cs typeface="Calibri"/>
            </a:endParaRPr>
          </a:p>
        </p:txBody>
      </p:sp>
      <p:sp>
        <p:nvSpPr>
          <p:cNvPr id="11" name="TextBox 10">
            <a:extLst>
              <a:ext uri="{FF2B5EF4-FFF2-40B4-BE49-F238E27FC236}">
                <a16:creationId xmlns:a16="http://schemas.microsoft.com/office/drawing/2014/main" id="{4B7FAC1D-2C60-4221-9C53-1DF315EC27C3}"/>
              </a:ext>
            </a:extLst>
          </p:cNvPr>
          <p:cNvSpPr txBox="1"/>
          <p:nvPr/>
        </p:nvSpPr>
        <p:spPr>
          <a:xfrm>
            <a:off x="11038726" y="3064494"/>
            <a:ext cx="12470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5"/>
                </a:solidFill>
              </a:rPr>
              <a:t>Cu Inner</a:t>
            </a:r>
            <a:endParaRPr lang="en-US" dirty="0">
              <a:solidFill>
                <a:schemeClr val="accent5"/>
              </a:solidFill>
              <a:cs typeface="Calibri"/>
            </a:endParaRPr>
          </a:p>
        </p:txBody>
      </p:sp>
      <p:sp>
        <p:nvSpPr>
          <p:cNvPr id="12" name="TextBox 11">
            <a:extLst>
              <a:ext uri="{FF2B5EF4-FFF2-40B4-BE49-F238E27FC236}">
                <a16:creationId xmlns:a16="http://schemas.microsoft.com/office/drawing/2014/main" id="{DAFA4B64-CC6F-4F9A-8C00-90E6C794D1FC}"/>
              </a:ext>
            </a:extLst>
          </p:cNvPr>
          <p:cNvSpPr txBox="1"/>
          <p:nvPr/>
        </p:nvSpPr>
        <p:spPr>
          <a:xfrm>
            <a:off x="11038726" y="4755762"/>
            <a:ext cx="12470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877A00"/>
                </a:solidFill>
              </a:rPr>
              <a:t>Cu Outer</a:t>
            </a:r>
            <a:endParaRPr lang="en-US">
              <a:solidFill>
                <a:srgbClr val="877A00"/>
              </a:solidFill>
              <a:cs typeface="Calibri"/>
            </a:endParaRPr>
          </a:p>
        </p:txBody>
      </p:sp>
      <p:sp>
        <p:nvSpPr>
          <p:cNvPr id="13" name="TextBox 12">
            <a:extLst>
              <a:ext uri="{FF2B5EF4-FFF2-40B4-BE49-F238E27FC236}">
                <a16:creationId xmlns:a16="http://schemas.microsoft.com/office/drawing/2014/main" id="{49A0F7A3-FED9-4BCA-A151-4729B740ADDC}"/>
              </a:ext>
            </a:extLst>
          </p:cNvPr>
          <p:cNvSpPr txBox="1"/>
          <p:nvPr/>
        </p:nvSpPr>
        <p:spPr>
          <a:xfrm>
            <a:off x="11038726" y="5025250"/>
            <a:ext cx="12470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rPr>
              <a:t>W Outer</a:t>
            </a:r>
            <a:endParaRPr lang="en-US">
              <a:solidFill>
                <a:schemeClr val="accent1"/>
              </a:solidFill>
              <a:cs typeface="Calibri"/>
            </a:endParaRPr>
          </a:p>
        </p:txBody>
      </p:sp>
      <p:sp>
        <p:nvSpPr>
          <p:cNvPr id="14" name="TextBox 13">
            <a:extLst>
              <a:ext uri="{FF2B5EF4-FFF2-40B4-BE49-F238E27FC236}">
                <a16:creationId xmlns:a16="http://schemas.microsoft.com/office/drawing/2014/main" id="{4330D10A-69BA-4D85-9290-443DC66B8B46}"/>
              </a:ext>
            </a:extLst>
          </p:cNvPr>
          <p:cNvSpPr txBox="1"/>
          <p:nvPr/>
        </p:nvSpPr>
        <p:spPr>
          <a:xfrm>
            <a:off x="11038726" y="4439811"/>
            <a:ext cx="12470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rPr>
              <a:t>W Inner</a:t>
            </a:r>
            <a:endParaRPr lang="en-US" dirty="0">
              <a:solidFill>
                <a:schemeClr val="accent1"/>
              </a:solidFill>
              <a:cs typeface="Calibri"/>
            </a:endParaRPr>
          </a:p>
        </p:txBody>
      </p:sp>
      <p:sp>
        <p:nvSpPr>
          <p:cNvPr id="15" name="Arrow: Left-Right 14">
            <a:extLst>
              <a:ext uri="{FF2B5EF4-FFF2-40B4-BE49-F238E27FC236}">
                <a16:creationId xmlns:a16="http://schemas.microsoft.com/office/drawing/2014/main" id="{6F2D6C84-410E-4EC9-80D3-FC921CDF3889}"/>
              </a:ext>
            </a:extLst>
          </p:cNvPr>
          <p:cNvSpPr/>
          <p:nvPr/>
        </p:nvSpPr>
        <p:spPr>
          <a:xfrm>
            <a:off x="5291564" y="2970628"/>
            <a:ext cx="2834268" cy="4646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cs typeface="Calibri"/>
              </a:rPr>
              <a:t>Fast Orbit Feedback </a:t>
            </a:r>
            <a:r>
              <a:rPr lang="en-US" sz="1600" b="1" dirty="0">
                <a:cs typeface="Calibri"/>
              </a:rPr>
              <a:t>OFF</a:t>
            </a:r>
            <a:endParaRPr lang="en-US" sz="1600" b="1">
              <a:cs typeface="Calibri"/>
            </a:endParaRPr>
          </a:p>
        </p:txBody>
      </p:sp>
      <p:sp>
        <p:nvSpPr>
          <p:cNvPr id="16" name="Arrow: Left-Right 15">
            <a:extLst>
              <a:ext uri="{FF2B5EF4-FFF2-40B4-BE49-F238E27FC236}">
                <a16:creationId xmlns:a16="http://schemas.microsoft.com/office/drawing/2014/main" id="{8DE8D8BF-AE19-4AF2-822D-7971F9E80211}"/>
              </a:ext>
            </a:extLst>
          </p:cNvPr>
          <p:cNvSpPr/>
          <p:nvPr/>
        </p:nvSpPr>
        <p:spPr>
          <a:xfrm>
            <a:off x="8125832" y="2970628"/>
            <a:ext cx="2769220" cy="4646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ea typeface="+mn-lt"/>
                <a:cs typeface="+mn-lt"/>
              </a:rPr>
              <a:t>Fast Orbit Feedback</a:t>
            </a:r>
            <a:r>
              <a:rPr lang="en-US" sz="1600" dirty="0">
                <a:cs typeface="Calibri"/>
              </a:rPr>
              <a:t> </a:t>
            </a:r>
            <a:r>
              <a:rPr lang="en-US" sz="1600" b="1" dirty="0">
                <a:cs typeface="Calibri"/>
              </a:rPr>
              <a:t>ON</a:t>
            </a:r>
            <a:endParaRPr lang="en-US" sz="1600" dirty="0">
              <a:cs typeface="Calibri"/>
            </a:endParaRPr>
          </a:p>
        </p:txBody>
      </p:sp>
      <p:sp>
        <p:nvSpPr>
          <p:cNvPr id="17" name="Arrow: Left-Right 16">
            <a:extLst>
              <a:ext uri="{FF2B5EF4-FFF2-40B4-BE49-F238E27FC236}">
                <a16:creationId xmlns:a16="http://schemas.microsoft.com/office/drawing/2014/main" id="{E9002E67-79B2-4F8F-A525-10EA9E4A8DD3}"/>
              </a:ext>
            </a:extLst>
          </p:cNvPr>
          <p:cNvSpPr/>
          <p:nvPr/>
        </p:nvSpPr>
        <p:spPr>
          <a:xfrm>
            <a:off x="5263685" y="6148725"/>
            <a:ext cx="2834268" cy="4646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cs typeface="Calibri"/>
              </a:rPr>
              <a:t>10 mins</a:t>
            </a:r>
            <a:endParaRPr lang="en-US" sz="1600">
              <a:cs typeface="Calibri"/>
            </a:endParaRPr>
          </a:p>
        </p:txBody>
      </p:sp>
      <p:sp>
        <p:nvSpPr>
          <p:cNvPr id="18" name="Arrow: Left-Right 17">
            <a:extLst>
              <a:ext uri="{FF2B5EF4-FFF2-40B4-BE49-F238E27FC236}">
                <a16:creationId xmlns:a16="http://schemas.microsoft.com/office/drawing/2014/main" id="{676F9679-1684-42E9-8925-AD99F11D725D}"/>
              </a:ext>
            </a:extLst>
          </p:cNvPr>
          <p:cNvSpPr/>
          <p:nvPr/>
        </p:nvSpPr>
        <p:spPr>
          <a:xfrm>
            <a:off x="8097954" y="6148725"/>
            <a:ext cx="2834268" cy="4646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cs typeface="Calibri"/>
              </a:rPr>
              <a:t>10 mins</a:t>
            </a:r>
            <a:endParaRPr lang="en-US" sz="1600">
              <a:cs typeface="Calibri"/>
            </a:endParaRPr>
          </a:p>
        </p:txBody>
      </p:sp>
    </p:spTree>
    <p:extLst>
      <p:ext uri="{BB962C8B-B14F-4D97-AF65-F5344CB8AC3E}">
        <p14:creationId xmlns:p14="http://schemas.microsoft.com/office/powerpoint/2010/main" val="177481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D06A-AC2A-4C53-8285-8258D1F31EE5}"/>
              </a:ext>
            </a:extLst>
          </p:cNvPr>
          <p:cNvSpPr>
            <a:spLocks noGrp="1"/>
          </p:cNvSpPr>
          <p:nvPr>
            <p:ph type="title"/>
          </p:nvPr>
        </p:nvSpPr>
        <p:spPr/>
        <p:txBody>
          <a:bodyPr/>
          <a:lstStyle/>
          <a:p>
            <a:r>
              <a:rPr lang="en-AU" dirty="0"/>
              <a:t>Prototype XBPM - Removed</a:t>
            </a:r>
          </a:p>
        </p:txBody>
      </p:sp>
      <p:sp>
        <p:nvSpPr>
          <p:cNvPr id="4" name="Footer Placeholder 3">
            <a:extLst>
              <a:ext uri="{FF2B5EF4-FFF2-40B4-BE49-F238E27FC236}">
                <a16:creationId xmlns:a16="http://schemas.microsoft.com/office/drawing/2014/main" id="{0AB1139E-268F-4DA3-8630-E0E123664697}"/>
              </a:ext>
            </a:extLst>
          </p:cNvPr>
          <p:cNvSpPr>
            <a:spLocks noGrp="1"/>
          </p:cNvSpPr>
          <p:nvPr>
            <p:ph type="ftr" sz="quarter" idx="11"/>
          </p:nvPr>
        </p:nvSpPr>
        <p:spPr/>
        <p:txBody>
          <a:bodyPr/>
          <a:lstStyle/>
          <a:p>
            <a:r>
              <a:rPr lang="en-AU"/>
              <a:t>Accelerator Technology Forum 17th-20th Oct 2022</a:t>
            </a:r>
          </a:p>
        </p:txBody>
      </p:sp>
      <p:pic>
        <p:nvPicPr>
          <p:cNvPr id="5" name="Picture 4" descr="A picture containing indoor, metal, disk brake, silver&#10;&#10;Description automatically generated">
            <a:extLst>
              <a:ext uri="{FF2B5EF4-FFF2-40B4-BE49-F238E27FC236}">
                <a16:creationId xmlns:a16="http://schemas.microsoft.com/office/drawing/2014/main" id="{61675F38-F17B-4691-B3D1-94989963DF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9201" y="1234758"/>
            <a:ext cx="5401999" cy="3221366"/>
          </a:xfrm>
          <a:prstGeom prst="rect">
            <a:avLst/>
          </a:prstGeom>
        </p:spPr>
      </p:pic>
      <p:pic>
        <p:nvPicPr>
          <p:cNvPr id="9" name="Picture 8" descr="A picture containing mirror, indoor, reflection&#10;&#10;Description automatically generated">
            <a:extLst>
              <a:ext uri="{FF2B5EF4-FFF2-40B4-BE49-F238E27FC236}">
                <a16:creationId xmlns:a16="http://schemas.microsoft.com/office/drawing/2014/main" id="{2DFE49FC-F75E-41F7-B315-90217879DC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5415" y="1304111"/>
            <a:ext cx="4954676" cy="4479027"/>
          </a:xfrm>
          <a:prstGeom prst="rect">
            <a:avLst/>
          </a:prstGeom>
        </p:spPr>
      </p:pic>
      <p:sp>
        <p:nvSpPr>
          <p:cNvPr id="12" name="TextBox 11">
            <a:extLst>
              <a:ext uri="{FF2B5EF4-FFF2-40B4-BE49-F238E27FC236}">
                <a16:creationId xmlns:a16="http://schemas.microsoft.com/office/drawing/2014/main" id="{9FCC0231-4F1B-42AF-9DAD-FA45C8F30BAD}"/>
              </a:ext>
            </a:extLst>
          </p:cNvPr>
          <p:cNvSpPr txBox="1"/>
          <p:nvPr/>
        </p:nvSpPr>
        <p:spPr>
          <a:xfrm>
            <a:off x="287074" y="4592416"/>
            <a:ext cx="5504125" cy="1754326"/>
          </a:xfrm>
          <a:prstGeom prst="rect">
            <a:avLst/>
          </a:prstGeom>
          <a:noFill/>
        </p:spPr>
        <p:txBody>
          <a:bodyPr wrap="square" rtlCol="0">
            <a:spAutoFit/>
          </a:bodyPr>
          <a:lstStyle/>
          <a:p>
            <a:r>
              <a:rPr lang="en-AU" dirty="0"/>
              <a:t>Discovered that the photon beam was 5 mm narrower than expected and at an odd angle due to the first mask in the main chamber. Explains:</a:t>
            </a:r>
          </a:p>
          <a:p>
            <a:pPr marL="285750" indent="-285750">
              <a:buFont typeface="Wingdings" panose="05000000000000000000" pitchFamily="2" charset="2"/>
              <a:buChar char="ü"/>
            </a:pPr>
            <a:r>
              <a:rPr lang="en-AU" dirty="0"/>
              <a:t>Explains the strange horizontal position sensitivity</a:t>
            </a:r>
          </a:p>
          <a:p>
            <a:pPr marL="285750" indent="-285750">
              <a:buFont typeface="Wingdings" panose="05000000000000000000" pitchFamily="2" charset="2"/>
              <a:buChar char="ü"/>
            </a:pPr>
            <a:r>
              <a:rPr lang="en-AU" dirty="0"/>
              <a:t>Factor 10 in signal for similar blades</a:t>
            </a:r>
          </a:p>
          <a:p>
            <a:pPr marL="285750" indent="-285750">
              <a:buFont typeface="Wingdings" panose="05000000000000000000" pitchFamily="2" charset="2"/>
              <a:buChar char="ü"/>
            </a:pPr>
            <a:endParaRPr lang="en-AU" dirty="0"/>
          </a:p>
        </p:txBody>
      </p:sp>
    </p:spTree>
    <p:extLst>
      <p:ext uri="{BB962C8B-B14F-4D97-AF65-F5344CB8AC3E}">
        <p14:creationId xmlns:p14="http://schemas.microsoft.com/office/powerpoint/2010/main" val="203099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E27A-A153-4AC0-89F6-ACE3F30825F6}"/>
              </a:ext>
            </a:extLst>
          </p:cNvPr>
          <p:cNvSpPr>
            <a:spLocks noGrp="1"/>
          </p:cNvSpPr>
          <p:nvPr>
            <p:ph type="title"/>
          </p:nvPr>
        </p:nvSpPr>
        <p:spPr/>
        <p:txBody>
          <a:bodyPr/>
          <a:lstStyle/>
          <a:p>
            <a:r>
              <a:rPr lang="en-AU" dirty="0"/>
              <a:t>Prototype XBPM – 2</a:t>
            </a:r>
            <a:r>
              <a:rPr lang="en-AU" baseline="30000" dirty="0"/>
              <a:t>nd</a:t>
            </a:r>
            <a:r>
              <a:rPr lang="en-AU" dirty="0"/>
              <a:t> Iteration</a:t>
            </a:r>
          </a:p>
        </p:txBody>
      </p:sp>
      <p:sp>
        <p:nvSpPr>
          <p:cNvPr id="3" name="Content Placeholder 2">
            <a:extLst>
              <a:ext uri="{FF2B5EF4-FFF2-40B4-BE49-F238E27FC236}">
                <a16:creationId xmlns:a16="http://schemas.microsoft.com/office/drawing/2014/main" id="{3AE0F80C-0ABD-44AE-8323-E9772A058BBD}"/>
              </a:ext>
            </a:extLst>
          </p:cNvPr>
          <p:cNvSpPr>
            <a:spLocks noGrp="1"/>
          </p:cNvSpPr>
          <p:nvPr>
            <p:ph idx="1"/>
          </p:nvPr>
        </p:nvSpPr>
        <p:spPr/>
        <p:txBody>
          <a:bodyPr/>
          <a:lstStyle/>
          <a:p>
            <a:r>
              <a:rPr lang="en-AU" dirty="0"/>
              <a:t>Photo electron re-capture:</a:t>
            </a:r>
          </a:p>
          <a:p>
            <a:pPr lvl="1"/>
            <a:r>
              <a:rPr lang="en-AU" dirty="0"/>
              <a:t>Permanent voltage bias source.</a:t>
            </a:r>
          </a:p>
          <a:p>
            <a:pPr lvl="1"/>
            <a:r>
              <a:rPr lang="en-AU" dirty="0"/>
              <a:t>Angle blades to flat surfaces don’t face each other</a:t>
            </a:r>
          </a:p>
          <a:p>
            <a:r>
              <a:rPr lang="en-AU" dirty="0"/>
              <a:t>Narrower blade positioning and re-instate mask.</a:t>
            </a:r>
          </a:p>
          <a:p>
            <a:r>
              <a:rPr lang="en-AU" dirty="0"/>
              <a:t>Lab tests to find source of “bursts” of outgassing.</a:t>
            </a:r>
          </a:p>
          <a:p>
            <a:pPr marL="0" indent="0">
              <a:buNone/>
            </a:pPr>
            <a:endParaRPr lang="en-AU" dirty="0"/>
          </a:p>
        </p:txBody>
      </p:sp>
      <p:sp>
        <p:nvSpPr>
          <p:cNvPr id="4" name="Footer Placeholder 3">
            <a:extLst>
              <a:ext uri="{FF2B5EF4-FFF2-40B4-BE49-F238E27FC236}">
                <a16:creationId xmlns:a16="http://schemas.microsoft.com/office/drawing/2014/main" id="{FE3544F4-106C-4E1F-B9D9-2E5B71340053}"/>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2116560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97B4-E0A6-47DC-9053-69C94C6FC6E3}"/>
              </a:ext>
            </a:extLst>
          </p:cNvPr>
          <p:cNvSpPr>
            <a:spLocks noGrp="1"/>
          </p:cNvSpPr>
          <p:nvPr>
            <p:ph type="title"/>
          </p:nvPr>
        </p:nvSpPr>
        <p:spPr/>
        <p:txBody>
          <a:bodyPr/>
          <a:lstStyle/>
          <a:p>
            <a:r>
              <a:rPr lang="en-AU" dirty="0"/>
              <a:t>MX3 Beamline XBPM</a:t>
            </a:r>
          </a:p>
        </p:txBody>
      </p:sp>
      <p:pic>
        <p:nvPicPr>
          <p:cNvPr id="5" name="Picture 4">
            <a:extLst>
              <a:ext uri="{FF2B5EF4-FFF2-40B4-BE49-F238E27FC236}">
                <a16:creationId xmlns:a16="http://schemas.microsoft.com/office/drawing/2014/main" id="{0BEB34A3-E71F-4472-AD17-EAF561ED610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89090" y="1833614"/>
            <a:ext cx="5572554" cy="4368800"/>
          </a:xfrm>
          <a:prstGeom prst="rect">
            <a:avLst/>
          </a:prstGeom>
        </p:spPr>
      </p:pic>
      <p:pic>
        <p:nvPicPr>
          <p:cNvPr id="7" name="Picture 6">
            <a:extLst>
              <a:ext uri="{FF2B5EF4-FFF2-40B4-BE49-F238E27FC236}">
                <a16:creationId xmlns:a16="http://schemas.microsoft.com/office/drawing/2014/main" id="{EA943654-C740-4557-8B46-48793FB0F876}"/>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68009" y="1139453"/>
            <a:ext cx="4583082" cy="4193386"/>
          </a:xfrm>
          <a:prstGeom prst="rect">
            <a:avLst/>
          </a:prstGeom>
        </p:spPr>
      </p:pic>
      <p:pic>
        <p:nvPicPr>
          <p:cNvPr id="9" name="Picture 8">
            <a:extLst>
              <a:ext uri="{FF2B5EF4-FFF2-40B4-BE49-F238E27FC236}">
                <a16:creationId xmlns:a16="http://schemas.microsoft.com/office/drawing/2014/main" id="{F328027C-B3B7-4951-849B-21808807653D}"/>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6439" y="1083659"/>
            <a:ext cx="4883794" cy="4193385"/>
          </a:xfrm>
          <a:prstGeom prst="rect">
            <a:avLst/>
          </a:prstGeom>
        </p:spPr>
      </p:pic>
      <p:grpSp>
        <p:nvGrpSpPr>
          <p:cNvPr id="15" name="Group 14">
            <a:extLst>
              <a:ext uri="{FF2B5EF4-FFF2-40B4-BE49-F238E27FC236}">
                <a16:creationId xmlns:a16="http://schemas.microsoft.com/office/drawing/2014/main" id="{CA72D263-C1CD-4BEE-8DC2-20130AE4E480}"/>
              </a:ext>
            </a:extLst>
          </p:cNvPr>
          <p:cNvGrpSpPr/>
          <p:nvPr/>
        </p:nvGrpSpPr>
        <p:grpSpPr>
          <a:xfrm>
            <a:off x="7302020" y="1861117"/>
            <a:ext cx="898369" cy="569184"/>
            <a:chOff x="10235905" y="449632"/>
            <a:chExt cx="898369" cy="569184"/>
          </a:xfrm>
        </p:grpSpPr>
        <p:cxnSp>
          <p:nvCxnSpPr>
            <p:cNvPr id="12" name="Straight Arrow Connector 11">
              <a:extLst>
                <a:ext uri="{FF2B5EF4-FFF2-40B4-BE49-F238E27FC236}">
                  <a16:creationId xmlns:a16="http://schemas.microsoft.com/office/drawing/2014/main" id="{189722D6-FEB5-477D-98BE-8D7CAF4267A0}"/>
                </a:ext>
              </a:extLst>
            </p:cNvPr>
            <p:cNvCxnSpPr>
              <a:cxnSpLocks/>
            </p:cNvCxnSpPr>
            <p:nvPr/>
          </p:nvCxnSpPr>
          <p:spPr>
            <a:xfrm flipH="1" flipV="1">
              <a:off x="10278533" y="547860"/>
              <a:ext cx="851219" cy="470956"/>
            </a:xfrm>
            <a:prstGeom prst="straightConnector1">
              <a:avLst/>
            </a:prstGeom>
            <a:ln w="57150">
              <a:solidFill>
                <a:srgbClr val="FF6D6D"/>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065EB7-085F-4027-9DBB-867AF302F137}"/>
                </a:ext>
              </a:extLst>
            </p:cNvPr>
            <p:cNvSpPr txBox="1"/>
            <p:nvPr/>
          </p:nvSpPr>
          <p:spPr>
            <a:xfrm rot="1800000" flipH="1">
              <a:off x="10235905" y="449632"/>
              <a:ext cx="898369" cy="369332"/>
            </a:xfrm>
            <a:prstGeom prst="rect">
              <a:avLst/>
            </a:prstGeom>
            <a:noFill/>
          </p:spPr>
          <p:txBody>
            <a:bodyPr wrap="square" rtlCol="0">
              <a:spAutoFit/>
            </a:bodyPr>
            <a:lstStyle/>
            <a:p>
              <a:r>
                <a:rPr lang="en-AU" b="1" dirty="0">
                  <a:solidFill>
                    <a:srgbClr val="FF6D6D"/>
                  </a:solidFill>
                </a:rPr>
                <a:t>BEAM</a:t>
              </a:r>
            </a:p>
          </p:txBody>
        </p:sp>
      </p:grpSp>
      <p:grpSp>
        <p:nvGrpSpPr>
          <p:cNvPr id="24" name="Group 23">
            <a:extLst>
              <a:ext uri="{FF2B5EF4-FFF2-40B4-BE49-F238E27FC236}">
                <a16:creationId xmlns:a16="http://schemas.microsoft.com/office/drawing/2014/main" id="{CDA45EF6-0250-43FA-AB2A-5DA4852FF074}"/>
              </a:ext>
            </a:extLst>
          </p:cNvPr>
          <p:cNvGrpSpPr/>
          <p:nvPr/>
        </p:nvGrpSpPr>
        <p:grpSpPr>
          <a:xfrm>
            <a:off x="7313090" y="4527276"/>
            <a:ext cx="1427003" cy="400110"/>
            <a:chOff x="7377638" y="5205013"/>
            <a:chExt cx="1427003" cy="400110"/>
          </a:xfrm>
        </p:grpSpPr>
        <p:cxnSp>
          <p:nvCxnSpPr>
            <p:cNvPr id="21" name="Straight Arrow Connector 20">
              <a:extLst>
                <a:ext uri="{FF2B5EF4-FFF2-40B4-BE49-F238E27FC236}">
                  <a16:creationId xmlns:a16="http://schemas.microsoft.com/office/drawing/2014/main" id="{3F5B14AF-EA8E-4F26-A9A8-7A82FE623A8D}"/>
                </a:ext>
              </a:extLst>
            </p:cNvPr>
            <p:cNvCxnSpPr>
              <a:cxnSpLocks/>
            </p:cNvCxnSpPr>
            <p:nvPr/>
          </p:nvCxnSpPr>
          <p:spPr>
            <a:xfrm rot="1800000">
              <a:off x="7377638" y="5482161"/>
              <a:ext cx="1260000" cy="0"/>
            </a:xfrm>
            <a:prstGeom prst="straightConnector1">
              <a:avLst/>
            </a:prstGeom>
            <a:ln w="571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6A77A1B-00AE-4B49-9BE9-4E82E676E0E6}"/>
                </a:ext>
              </a:extLst>
            </p:cNvPr>
            <p:cNvSpPr/>
            <p:nvPr/>
          </p:nvSpPr>
          <p:spPr>
            <a:xfrm rot="1800000">
              <a:off x="7516490" y="5205013"/>
              <a:ext cx="1288151" cy="400110"/>
            </a:xfrm>
            <a:prstGeom prst="rect">
              <a:avLst/>
            </a:prstGeom>
            <a:noFill/>
          </p:spPr>
          <p:txBody>
            <a:bodyPr wrap="square" lIns="91440" tIns="45720" rIns="91440" bIns="45720">
              <a:spAutoFit/>
            </a:bodyPr>
            <a:lstStyle/>
            <a:p>
              <a:pPr algn="ctr"/>
              <a:r>
                <a:rPr lang="en-US" sz="2000" b="1" cap="none" spc="0" dirty="0">
                  <a:ln w="0">
                    <a:solidFill>
                      <a:srgbClr val="FFC000"/>
                    </a:solidFill>
                  </a:ln>
                  <a:solidFill>
                    <a:srgbClr val="FFC000"/>
                  </a:solidFill>
                </a:rPr>
                <a:t>ALUMINA</a:t>
              </a:r>
            </a:p>
          </p:txBody>
        </p:sp>
      </p:grpSp>
      <p:grpSp>
        <p:nvGrpSpPr>
          <p:cNvPr id="25" name="Group 24">
            <a:extLst>
              <a:ext uri="{FF2B5EF4-FFF2-40B4-BE49-F238E27FC236}">
                <a16:creationId xmlns:a16="http://schemas.microsoft.com/office/drawing/2014/main" id="{53BB565B-235D-4651-9BAF-60E92CC57171}"/>
              </a:ext>
            </a:extLst>
          </p:cNvPr>
          <p:cNvGrpSpPr/>
          <p:nvPr/>
        </p:nvGrpSpPr>
        <p:grpSpPr>
          <a:xfrm flipH="1">
            <a:off x="8029135" y="5861077"/>
            <a:ext cx="1672388" cy="400110"/>
            <a:chOff x="7427413" y="5198615"/>
            <a:chExt cx="1377229" cy="412907"/>
          </a:xfrm>
        </p:grpSpPr>
        <p:cxnSp>
          <p:nvCxnSpPr>
            <p:cNvPr id="26" name="Straight Arrow Connector 25">
              <a:extLst>
                <a:ext uri="{FF2B5EF4-FFF2-40B4-BE49-F238E27FC236}">
                  <a16:creationId xmlns:a16="http://schemas.microsoft.com/office/drawing/2014/main" id="{CA4BEDBA-19F0-4D8C-9A6C-1E9475EB89E3}"/>
                </a:ext>
              </a:extLst>
            </p:cNvPr>
            <p:cNvCxnSpPr>
              <a:cxnSpLocks/>
            </p:cNvCxnSpPr>
            <p:nvPr/>
          </p:nvCxnSpPr>
          <p:spPr>
            <a:xfrm rot="1800000">
              <a:off x="7427413" y="5468805"/>
              <a:ext cx="1156211" cy="0"/>
            </a:xfrm>
            <a:prstGeom prst="straightConnector1">
              <a:avLst/>
            </a:prstGeom>
            <a:ln w="57150">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BEDBC45-43A3-4312-9FDF-2202F49047EA}"/>
                </a:ext>
              </a:extLst>
            </p:cNvPr>
            <p:cNvSpPr/>
            <p:nvPr/>
          </p:nvSpPr>
          <p:spPr>
            <a:xfrm rot="1800000">
              <a:off x="7516491" y="5198615"/>
              <a:ext cx="1288151" cy="412907"/>
            </a:xfrm>
            <a:prstGeom prst="rect">
              <a:avLst/>
            </a:prstGeom>
            <a:noFill/>
          </p:spPr>
          <p:txBody>
            <a:bodyPr wrap="square" lIns="91440" tIns="45720" rIns="91440" bIns="45720">
              <a:spAutoFit/>
            </a:bodyPr>
            <a:lstStyle/>
            <a:p>
              <a:pPr algn="ctr"/>
              <a:r>
                <a:rPr lang="en-US" sz="2000" b="1" cap="none" spc="0" dirty="0">
                  <a:ln w="0">
                    <a:solidFill>
                      <a:srgbClr val="00B0F0"/>
                    </a:solidFill>
                  </a:ln>
                  <a:solidFill>
                    <a:srgbClr val="00B0F0"/>
                  </a:solidFill>
                </a:rPr>
                <a:t>COOLING</a:t>
              </a:r>
            </a:p>
          </p:txBody>
        </p:sp>
      </p:grpSp>
      <p:sp>
        <p:nvSpPr>
          <p:cNvPr id="28" name="Rectangle 27">
            <a:extLst>
              <a:ext uri="{FF2B5EF4-FFF2-40B4-BE49-F238E27FC236}">
                <a16:creationId xmlns:a16="http://schemas.microsoft.com/office/drawing/2014/main" id="{A46CDB8B-C273-48F0-80F4-29DA2F788819}"/>
              </a:ext>
            </a:extLst>
          </p:cNvPr>
          <p:cNvSpPr/>
          <p:nvPr/>
        </p:nvSpPr>
        <p:spPr>
          <a:xfrm rot="19800000" flipH="1">
            <a:off x="8214855" y="6109066"/>
            <a:ext cx="1564216" cy="400110"/>
          </a:xfrm>
          <a:prstGeom prst="rect">
            <a:avLst/>
          </a:prstGeom>
          <a:noFill/>
        </p:spPr>
        <p:txBody>
          <a:bodyPr wrap="square" lIns="91440" tIns="45720" rIns="91440" bIns="45720">
            <a:spAutoFit/>
          </a:bodyPr>
          <a:lstStyle/>
          <a:p>
            <a:pPr algn="ctr"/>
            <a:r>
              <a:rPr lang="en-US" sz="2000" b="1" dirty="0">
                <a:ln w="0">
                  <a:solidFill>
                    <a:srgbClr val="00B0F0"/>
                  </a:solidFill>
                </a:ln>
                <a:solidFill>
                  <a:srgbClr val="00B0F0"/>
                </a:solidFill>
              </a:rPr>
              <a:t>LINES</a:t>
            </a:r>
            <a:endParaRPr lang="en-US" sz="2000" b="1" cap="none" spc="0" dirty="0">
              <a:ln w="0">
                <a:solidFill>
                  <a:srgbClr val="00B0F0"/>
                </a:solidFill>
              </a:ln>
              <a:solidFill>
                <a:srgbClr val="00B0F0"/>
              </a:solidFill>
            </a:endParaRPr>
          </a:p>
        </p:txBody>
      </p:sp>
      <p:grpSp>
        <p:nvGrpSpPr>
          <p:cNvPr id="29" name="Group 28">
            <a:extLst>
              <a:ext uri="{FF2B5EF4-FFF2-40B4-BE49-F238E27FC236}">
                <a16:creationId xmlns:a16="http://schemas.microsoft.com/office/drawing/2014/main" id="{6A551DDF-0FC1-461A-B596-E49C5833C902}"/>
              </a:ext>
            </a:extLst>
          </p:cNvPr>
          <p:cNvGrpSpPr/>
          <p:nvPr/>
        </p:nvGrpSpPr>
        <p:grpSpPr>
          <a:xfrm rot="16200000">
            <a:off x="9864979" y="1087453"/>
            <a:ext cx="2088026" cy="707886"/>
            <a:chOff x="7341466" y="5059247"/>
            <a:chExt cx="2088026" cy="707886"/>
          </a:xfrm>
        </p:grpSpPr>
        <p:cxnSp>
          <p:nvCxnSpPr>
            <p:cNvPr id="30" name="Straight Arrow Connector 29">
              <a:extLst>
                <a:ext uri="{FF2B5EF4-FFF2-40B4-BE49-F238E27FC236}">
                  <a16:creationId xmlns:a16="http://schemas.microsoft.com/office/drawing/2014/main" id="{97F8A16E-7EAA-4C3D-BB81-92BB30DBFA48}"/>
                </a:ext>
              </a:extLst>
            </p:cNvPr>
            <p:cNvCxnSpPr>
              <a:cxnSpLocks/>
            </p:cNvCxnSpPr>
            <p:nvPr/>
          </p:nvCxnSpPr>
          <p:spPr>
            <a:xfrm rot="1800000">
              <a:off x="7341466" y="5617162"/>
              <a:ext cx="1800000" cy="0"/>
            </a:xfrm>
            <a:prstGeom prst="straightConnector1">
              <a:avLst/>
            </a:prstGeom>
            <a:ln w="5715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DCF1620-BEDD-4AB1-A051-AEE2F1076FCB}"/>
                </a:ext>
              </a:extLst>
            </p:cNvPr>
            <p:cNvSpPr/>
            <p:nvPr/>
          </p:nvSpPr>
          <p:spPr>
            <a:xfrm rot="1800000">
              <a:off x="7510461" y="5059247"/>
              <a:ext cx="1919031" cy="707886"/>
            </a:xfrm>
            <a:prstGeom prst="rect">
              <a:avLst/>
            </a:prstGeom>
            <a:noFill/>
          </p:spPr>
          <p:txBody>
            <a:bodyPr wrap="square" lIns="91440" tIns="45720" rIns="91440" bIns="45720">
              <a:spAutoFit/>
            </a:bodyPr>
            <a:lstStyle/>
            <a:p>
              <a:pPr algn="ctr"/>
              <a:r>
                <a:rPr lang="en-US" sz="2000" b="1" dirty="0">
                  <a:ln w="0">
                    <a:solidFill>
                      <a:srgbClr val="00B050"/>
                    </a:solidFill>
                  </a:ln>
                  <a:solidFill>
                    <a:srgbClr val="00B050"/>
                  </a:solidFill>
                </a:rPr>
                <a:t>SUB C FEEDTHROUGH</a:t>
              </a:r>
              <a:endParaRPr lang="en-US" sz="2000" b="1" cap="none" spc="0" dirty="0">
                <a:ln w="0">
                  <a:solidFill>
                    <a:srgbClr val="00B050"/>
                  </a:solidFill>
                </a:ln>
                <a:solidFill>
                  <a:srgbClr val="00B050"/>
                </a:solidFill>
              </a:endParaRPr>
            </a:p>
          </p:txBody>
        </p:sp>
      </p:grpSp>
      <p:grpSp>
        <p:nvGrpSpPr>
          <p:cNvPr id="33" name="Group 32">
            <a:extLst>
              <a:ext uri="{FF2B5EF4-FFF2-40B4-BE49-F238E27FC236}">
                <a16:creationId xmlns:a16="http://schemas.microsoft.com/office/drawing/2014/main" id="{4D495ED9-6B42-4244-AF0F-A82D9F4A07EA}"/>
              </a:ext>
            </a:extLst>
          </p:cNvPr>
          <p:cNvGrpSpPr/>
          <p:nvPr/>
        </p:nvGrpSpPr>
        <p:grpSpPr>
          <a:xfrm>
            <a:off x="2264840" y="2980296"/>
            <a:ext cx="1427003" cy="400110"/>
            <a:chOff x="7377638" y="5205013"/>
            <a:chExt cx="1427003" cy="400110"/>
          </a:xfrm>
        </p:grpSpPr>
        <p:cxnSp>
          <p:nvCxnSpPr>
            <p:cNvPr id="34" name="Straight Arrow Connector 33">
              <a:extLst>
                <a:ext uri="{FF2B5EF4-FFF2-40B4-BE49-F238E27FC236}">
                  <a16:creationId xmlns:a16="http://schemas.microsoft.com/office/drawing/2014/main" id="{0900469A-D833-42BC-A75A-D9333F5506C3}"/>
                </a:ext>
              </a:extLst>
            </p:cNvPr>
            <p:cNvCxnSpPr>
              <a:cxnSpLocks/>
            </p:cNvCxnSpPr>
            <p:nvPr/>
          </p:nvCxnSpPr>
          <p:spPr>
            <a:xfrm rot="1800000">
              <a:off x="7377638" y="5482161"/>
              <a:ext cx="1260000" cy="0"/>
            </a:xfrm>
            <a:prstGeom prst="straightConnector1">
              <a:avLst/>
            </a:prstGeom>
            <a:ln w="57150">
              <a:solidFill>
                <a:schemeClr val="accent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971EF73-95AB-444C-B82D-8E3C62342625}"/>
                </a:ext>
              </a:extLst>
            </p:cNvPr>
            <p:cNvSpPr/>
            <p:nvPr/>
          </p:nvSpPr>
          <p:spPr>
            <a:xfrm rot="1800000">
              <a:off x="7516490" y="5205013"/>
              <a:ext cx="1288151" cy="400110"/>
            </a:xfrm>
            <a:prstGeom prst="rect">
              <a:avLst/>
            </a:prstGeom>
            <a:noFill/>
          </p:spPr>
          <p:txBody>
            <a:bodyPr wrap="square" lIns="91440" tIns="45720" rIns="91440" bIns="45720">
              <a:spAutoFit/>
            </a:bodyPr>
            <a:lstStyle/>
            <a:p>
              <a:pPr algn="ctr"/>
              <a:r>
                <a:rPr lang="en-US" sz="2000" b="1" dirty="0">
                  <a:ln w="0">
                    <a:solidFill>
                      <a:schemeClr val="accent2">
                        <a:lumMod val="60000"/>
                        <a:lumOff val="40000"/>
                      </a:schemeClr>
                    </a:solidFill>
                  </a:ln>
                  <a:solidFill>
                    <a:schemeClr val="accent2">
                      <a:lumMod val="60000"/>
                      <a:lumOff val="40000"/>
                    </a:schemeClr>
                  </a:solidFill>
                </a:rPr>
                <a:t>Cu</a:t>
              </a:r>
              <a:r>
                <a:rPr lang="en-US" sz="2000" b="1" dirty="0">
                  <a:ln w="0">
                    <a:solidFill>
                      <a:srgbClr val="002060"/>
                    </a:solidFill>
                  </a:ln>
                  <a:solidFill>
                    <a:schemeClr val="accent2">
                      <a:lumMod val="60000"/>
                      <a:lumOff val="40000"/>
                    </a:schemeClr>
                  </a:solidFill>
                </a:rPr>
                <a:t> </a:t>
              </a:r>
              <a:r>
                <a:rPr lang="en-US" sz="2000" b="1" dirty="0">
                  <a:ln w="0">
                    <a:solidFill>
                      <a:schemeClr val="accent2">
                        <a:lumMod val="60000"/>
                        <a:lumOff val="40000"/>
                      </a:schemeClr>
                    </a:solidFill>
                  </a:ln>
                  <a:solidFill>
                    <a:schemeClr val="accent2">
                      <a:lumMod val="60000"/>
                      <a:lumOff val="40000"/>
                    </a:schemeClr>
                  </a:solidFill>
                </a:rPr>
                <a:t>Blades</a:t>
              </a:r>
              <a:endParaRPr lang="en-US" sz="2000" b="1" cap="none" spc="0" dirty="0">
                <a:ln w="0">
                  <a:solidFill>
                    <a:schemeClr val="accent2">
                      <a:lumMod val="60000"/>
                      <a:lumOff val="40000"/>
                    </a:schemeClr>
                  </a:solidFill>
                </a:ln>
                <a:solidFill>
                  <a:schemeClr val="accent2">
                    <a:lumMod val="60000"/>
                    <a:lumOff val="40000"/>
                  </a:schemeClr>
                </a:solidFill>
              </a:endParaRPr>
            </a:p>
          </p:txBody>
        </p:sp>
      </p:grpSp>
      <p:sp>
        <p:nvSpPr>
          <p:cNvPr id="22" name="Content Placeholder 8">
            <a:extLst>
              <a:ext uri="{FF2B5EF4-FFF2-40B4-BE49-F238E27FC236}">
                <a16:creationId xmlns:a16="http://schemas.microsoft.com/office/drawing/2014/main" id="{790B44CE-C443-4361-AF91-715B3C57F007}"/>
              </a:ext>
            </a:extLst>
          </p:cNvPr>
          <p:cNvSpPr txBox="1">
            <a:spLocks/>
          </p:cNvSpPr>
          <p:nvPr/>
        </p:nvSpPr>
        <p:spPr>
          <a:xfrm>
            <a:off x="277826" y="5249207"/>
            <a:ext cx="6452153" cy="1447007"/>
          </a:xfrm>
          <a:prstGeom prst="rect">
            <a:avLst/>
          </a:prstGeom>
        </p:spPr>
        <p:txBody>
          <a:bodyPr/>
          <a:lst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dirty="0"/>
              <a:t>Simplified design and easier wire management and access.</a:t>
            </a:r>
          </a:p>
          <a:p>
            <a:r>
              <a:rPr lang="en-AU" sz="2400" dirty="0"/>
              <a:t>Flexures and beam height mounting to deal with thermal expansion</a:t>
            </a:r>
          </a:p>
        </p:txBody>
      </p:sp>
    </p:spTree>
    <p:extLst>
      <p:ext uri="{BB962C8B-B14F-4D97-AF65-F5344CB8AC3E}">
        <p14:creationId xmlns:p14="http://schemas.microsoft.com/office/powerpoint/2010/main" val="66401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7376EB-D80D-40D2-BB9A-E3D266C1E6F1}"/>
              </a:ext>
            </a:extLst>
          </p:cNvPr>
          <p:cNvSpPr>
            <a:spLocks noGrp="1"/>
          </p:cNvSpPr>
          <p:nvPr>
            <p:ph type="title"/>
          </p:nvPr>
        </p:nvSpPr>
        <p:spPr/>
        <p:txBody>
          <a:bodyPr/>
          <a:lstStyle/>
          <a:p>
            <a:r>
              <a:rPr lang="en-AU" dirty="0"/>
              <a:t>Surface coated Blades</a:t>
            </a:r>
          </a:p>
        </p:txBody>
      </p:sp>
      <p:sp>
        <p:nvSpPr>
          <p:cNvPr id="6" name="Text Placeholder 5">
            <a:extLst>
              <a:ext uri="{FF2B5EF4-FFF2-40B4-BE49-F238E27FC236}">
                <a16:creationId xmlns:a16="http://schemas.microsoft.com/office/drawing/2014/main" id="{7F57C13E-F424-4616-B1AB-9BFAA6DC2E24}"/>
              </a:ext>
            </a:extLst>
          </p:cNvPr>
          <p:cNvSpPr>
            <a:spLocks noGrp="1"/>
          </p:cNvSpPr>
          <p:nvPr>
            <p:ph type="body" idx="1"/>
          </p:nvPr>
        </p:nvSpPr>
        <p:spPr/>
        <p:txBody>
          <a:bodyPr/>
          <a:lstStyle/>
          <a:p>
            <a:r>
              <a:rPr lang="en-AU" dirty="0"/>
              <a:t>Becky Lin, Jonathan McKinlay</a:t>
            </a:r>
          </a:p>
        </p:txBody>
      </p:sp>
      <p:sp>
        <p:nvSpPr>
          <p:cNvPr id="4" name="Footer Placeholder 3">
            <a:extLst>
              <a:ext uri="{FF2B5EF4-FFF2-40B4-BE49-F238E27FC236}">
                <a16:creationId xmlns:a16="http://schemas.microsoft.com/office/drawing/2014/main" id="{19B58F4D-4794-4641-B396-986CF66040F9}"/>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175536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5E02-2093-4520-ABD9-AD12F57E8782}"/>
              </a:ext>
            </a:extLst>
          </p:cNvPr>
          <p:cNvSpPr>
            <a:spLocks noGrp="1"/>
          </p:cNvSpPr>
          <p:nvPr>
            <p:ph type="title"/>
          </p:nvPr>
        </p:nvSpPr>
        <p:spPr/>
        <p:txBody>
          <a:bodyPr/>
          <a:lstStyle/>
          <a:p>
            <a:r>
              <a:rPr lang="en-AU" dirty="0"/>
              <a:t>Coating Blade Design</a:t>
            </a:r>
          </a:p>
        </p:txBody>
      </p:sp>
      <p:pic>
        <p:nvPicPr>
          <p:cNvPr id="5" name="Picture 4">
            <a:extLst>
              <a:ext uri="{FF2B5EF4-FFF2-40B4-BE49-F238E27FC236}">
                <a16:creationId xmlns:a16="http://schemas.microsoft.com/office/drawing/2014/main" id="{0963C93C-4873-43CF-A2B7-92A77B0212F3}"/>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62118" y="1199361"/>
            <a:ext cx="4763951" cy="4308269"/>
          </a:xfrm>
          <a:prstGeom prst="rect">
            <a:avLst/>
          </a:prstGeom>
        </p:spPr>
      </p:pic>
      <p:pic>
        <p:nvPicPr>
          <p:cNvPr id="7" name="Picture 6">
            <a:extLst>
              <a:ext uri="{FF2B5EF4-FFF2-40B4-BE49-F238E27FC236}">
                <a16:creationId xmlns:a16="http://schemas.microsoft.com/office/drawing/2014/main" id="{00603F5A-4669-4DA8-8C0E-7852DCE0C90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82039" y="1578791"/>
            <a:ext cx="4075571" cy="3749675"/>
          </a:xfrm>
          <a:prstGeom prst="rect">
            <a:avLst/>
          </a:prstGeom>
        </p:spPr>
      </p:pic>
      <p:pic>
        <p:nvPicPr>
          <p:cNvPr id="9" name="Picture 8">
            <a:extLst>
              <a:ext uri="{FF2B5EF4-FFF2-40B4-BE49-F238E27FC236}">
                <a16:creationId xmlns:a16="http://schemas.microsoft.com/office/drawing/2014/main" id="{66602E86-99C8-4628-B521-332A6CFA54FA}"/>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9984" y="1310067"/>
            <a:ext cx="4968768" cy="3117382"/>
          </a:xfrm>
          <a:prstGeom prst="rect">
            <a:avLst/>
          </a:prstGeom>
        </p:spPr>
      </p:pic>
      <p:grpSp>
        <p:nvGrpSpPr>
          <p:cNvPr id="11" name="Group 10">
            <a:extLst>
              <a:ext uri="{FF2B5EF4-FFF2-40B4-BE49-F238E27FC236}">
                <a16:creationId xmlns:a16="http://schemas.microsoft.com/office/drawing/2014/main" id="{143B0282-02BD-4E88-A4BB-74B6D39D1FA9}"/>
              </a:ext>
            </a:extLst>
          </p:cNvPr>
          <p:cNvGrpSpPr/>
          <p:nvPr/>
        </p:nvGrpSpPr>
        <p:grpSpPr>
          <a:xfrm rot="1336616">
            <a:off x="1469750" y="4265828"/>
            <a:ext cx="1489299" cy="707886"/>
            <a:chOff x="7365581" y="5249140"/>
            <a:chExt cx="1489299" cy="707886"/>
          </a:xfrm>
        </p:grpSpPr>
        <p:cxnSp>
          <p:nvCxnSpPr>
            <p:cNvPr id="12" name="Straight Arrow Connector 11">
              <a:extLst>
                <a:ext uri="{FF2B5EF4-FFF2-40B4-BE49-F238E27FC236}">
                  <a16:creationId xmlns:a16="http://schemas.microsoft.com/office/drawing/2014/main" id="{B6BA55B6-B5A8-486D-A1EF-7E6FC1AD0598}"/>
                </a:ext>
              </a:extLst>
            </p:cNvPr>
            <p:cNvCxnSpPr>
              <a:cxnSpLocks/>
            </p:cNvCxnSpPr>
            <p:nvPr/>
          </p:nvCxnSpPr>
          <p:spPr>
            <a:xfrm rot="1800000">
              <a:off x="7365581" y="5527161"/>
              <a:ext cx="1440000" cy="0"/>
            </a:xfrm>
            <a:prstGeom prst="straightConnector1">
              <a:avLst/>
            </a:prstGeom>
            <a:ln w="571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B55A687-5A09-4BBD-ABB6-7200AAE82D65}"/>
                </a:ext>
              </a:extLst>
            </p:cNvPr>
            <p:cNvSpPr/>
            <p:nvPr/>
          </p:nvSpPr>
          <p:spPr>
            <a:xfrm rot="1800000">
              <a:off x="7566729" y="5249140"/>
              <a:ext cx="1288151" cy="707886"/>
            </a:xfrm>
            <a:prstGeom prst="rect">
              <a:avLst/>
            </a:prstGeom>
            <a:noFill/>
          </p:spPr>
          <p:txBody>
            <a:bodyPr wrap="square" lIns="91440" tIns="45720" rIns="91440" bIns="45720">
              <a:spAutoFit/>
            </a:bodyPr>
            <a:lstStyle/>
            <a:p>
              <a:pPr algn="ctr"/>
              <a:r>
                <a:rPr lang="en-US" sz="2000" b="1" dirty="0">
                  <a:ln w="0">
                    <a:solidFill>
                      <a:srgbClr val="FFC000"/>
                    </a:solidFill>
                  </a:ln>
                  <a:solidFill>
                    <a:srgbClr val="FFC000"/>
                  </a:solidFill>
                </a:rPr>
                <a:t>GOLD TRACK</a:t>
              </a:r>
              <a:endParaRPr lang="en-US" sz="2000" b="1" cap="none" spc="0" dirty="0">
                <a:ln w="0">
                  <a:solidFill>
                    <a:srgbClr val="FFC000"/>
                  </a:solidFill>
                </a:ln>
                <a:solidFill>
                  <a:srgbClr val="FFC000"/>
                </a:solidFill>
              </a:endParaRPr>
            </a:p>
          </p:txBody>
        </p:sp>
      </p:grpSp>
      <p:grpSp>
        <p:nvGrpSpPr>
          <p:cNvPr id="15" name="Group 14">
            <a:extLst>
              <a:ext uri="{FF2B5EF4-FFF2-40B4-BE49-F238E27FC236}">
                <a16:creationId xmlns:a16="http://schemas.microsoft.com/office/drawing/2014/main" id="{1F0FFF5C-773C-4CA5-82AC-662D1DA22D6F}"/>
              </a:ext>
            </a:extLst>
          </p:cNvPr>
          <p:cNvGrpSpPr/>
          <p:nvPr/>
        </p:nvGrpSpPr>
        <p:grpSpPr>
          <a:xfrm rot="19267692">
            <a:off x="2518626" y="1677713"/>
            <a:ext cx="1408619" cy="707886"/>
            <a:chOff x="7377638" y="5195351"/>
            <a:chExt cx="1408619" cy="707886"/>
          </a:xfrm>
        </p:grpSpPr>
        <p:cxnSp>
          <p:nvCxnSpPr>
            <p:cNvPr id="16" name="Straight Arrow Connector 15">
              <a:extLst>
                <a:ext uri="{FF2B5EF4-FFF2-40B4-BE49-F238E27FC236}">
                  <a16:creationId xmlns:a16="http://schemas.microsoft.com/office/drawing/2014/main" id="{B86ACD2B-5BC7-435C-B867-5DE260431D9B}"/>
                </a:ext>
              </a:extLst>
            </p:cNvPr>
            <p:cNvCxnSpPr>
              <a:cxnSpLocks/>
            </p:cNvCxnSpPr>
            <p:nvPr/>
          </p:nvCxnSpPr>
          <p:spPr>
            <a:xfrm rot="1800000">
              <a:off x="7377638" y="5482161"/>
              <a:ext cx="1260000" cy="0"/>
            </a:xfrm>
            <a:prstGeom prst="straightConnector1">
              <a:avLst/>
            </a:prstGeom>
            <a:ln w="57150">
              <a:solidFill>
                <a:schemeClr val="accent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EB5E7B7-8F24-4070-8028-95A3C5E22B07}"/>
                </a:ext>
              </a:extLst>
            </p:cNvPr>
            <p:cNvSpPr/>
            <p:nvPr/>
          </p:nvSpPr>
          <p:spPr>
            <a:xfrm rot="1800000">
              <a:off x="7498106" y="5195351"/>
              <a:ext cx="1288151" cy="707886"/>
            </a:xfrm>
            <a:prstGeom prst="rect">
              <a:avLst/>
            </a:prstGeom>
            <a:noFill/>
          </p:spPr>
          <p:txBody>
            <a:bodyPr wrap="square" lIns="91440" tIns="45720" rIns="91440" bIns="45720">
              <a:spAutoFit/>
            </a:bodyPr>
            <a:lstStyle/>
            <a:p>
              <a:pPr algn="ctr"/>
              <a:r>
                <a:rPr lang="en-US" sz="2000" b="1" cap="none" spc="0" dirty="0">
                  <a:ln w="0">
                    <a:solidFill>
                      <a:schemeClr val="accent2">
                        <a:lumMod val="60000"/>
                        <a:lumOff val="40000"/>
                      </a:schemeClr>
                    </a:solidFill>
                  </a:ln>
                  <a:solidFill>
                    <a:schemeClr val="accent2">
                      <a:lumMod val="60000"/>
                      <a:lumOff val="40000"/>
                    </a:schemeClr>
                  </a:solidFill>
                </a:rPr>
                <a:t>TAPERED</a:t>
              </a:r>
              <a:endParaRPr lang="en-US" sz="2000" b="1" dirty="0">
                <a:ln w="0">
                  <a:solidFill>
                    <a:schemeClr val="accent2">
                      <a:lumMod val="60000"/>
                      <a:lumOff val="40000"/>
                    </a:schemeClr>
                  </a:solidFill>
                </a:ln>
                <a:solidFill>
                  <a:schemeClr val="accent2">
                    <a:lumMod val="60000"/>
                    <a:lumOff val="40000"/>
                  </a:schemeClr>
                </a:solidFill>
              </a:endParaRPr>
            </a:p>
            <a:p>
              <a:pPr algn="ctr"/>
              <a:r>
                <a:rPr lang="en-US" sz="2000" b="1" cap="none" spc="0" dirty="0">
                  <a:ln w="0">
                    <a:solidFill>
                      <a:schemeClr val="accent2">
                        <a:lumMod val="60000"/>
                        <a:lumOff val="40000"/>
                      </a:schemeClr>
                    </a:solidFill>
                  </a:ln>
                  <a:solidFill>
                    <a:schemeClr val="accent2">
                      <a:lumMod val="60000"/>
                      <a:lumOff val="40000"/>
                    </a:schemeClr>
                  </a:solidFill>
                </a:rPr>
                <a:t>DOVETAIL</a:t>
              </a:r>
            </a:p>
          </p:txBody>
        </p:sp>
      </p:grpSp>
      <p:sp>
        <p:nvSpPr>
          <p:cNvPr id="18" name="Rectangle 17">
            <a:extLst>
              <a:ext uri="{FF2B5EF4-FFF2-40B4-BE49-F238E27FC236}">
                <a16:creationId xmlns:a16="http://schemas.microsoft.com/office/drawing/2014/main" id="{5D7E09BA-D352-49D2-A0A7-8531EC6F3A21}"/>
              </a:ext>
            </a:extLst>
          </p:cNvPr>
          <p:cNvSpPr/>
          <p:nvPr/>
        </p:nvSpPr>
        <p:spPr>
          <a:xfrm>
            <a:off x="5159932" y="1199572"/>
            <a:ext cx="2119784" cy="400110"/>
          </a:xfrm>
          <a:prstGeom prst="rect">
            <a:avLst/>
          </a:prstGeom>
          <a:noFill/>
        </p:spPr>
        <p:txBody>
          <a:bodyPr wrap="square" lIns="91440" tIns="45720" rIns="91440" bIns="45720">
            <a:spAutoFit/>
          </a:bodyPr>
          <a:lstStyle/>
          <a:p>
            <a:pPr algn="ctr"/>
            <a:r>
              <a:rPr lang="en-US" sz="2000" b="1" dirty="0">
                <a:ln w="0">
                  <a:solidFill>
                    <a:srgbClr val="92D050"/>
                  </a:solidFill>
                </a:ln>
                <a:solidFill>
                  <a:srgbClr val="92D050"/>
                </a:solidFill>
              </a:rPr>
              <a:t>FRONT VIEW</a:t>
            </a:r>
            <a:endParaRPr lang="en-US" sz="2000" b="1" cap="none" spc="0" dirty="0">
              <a:ln w="0">
                <a:solidFill>
                  <a:srgbClr val="92D050"/>
                </a:solidFill>
              </a:ln>
              <a:solidFill>
                <a:srgbClr val="92D050"/>
              </a:solidFill>
            </a:endParaRPr>
          </a:p>
        </p:txBody>
      </p:sp>
      <p:sp>
        <p:nvSpPr>
          <p:cNvPr id="19" name="Rectangle 18">
            <a:extLst>
              <a:ext uri="{FF2B5EF4-FFF2-40B4-BE49-F238E27FC236}">
                <a16:creationId xmlns:a16="http://schemas.microsoft.com/office/drawing/2014/main" id="{1103F81C-2B32-41A3-B628-9CA177F9404B}"/>
              </a:ext>
            </a:extLst>
          </p:cNvPr>
          <p:cNvSpPr/>
          <p:nvPr/>
        </p:nvSpPr>
        <p:spPr>
          <a:xfrm>
            <a:off x="8601799" y="975890"/>
            <a:ext cx="2752001" cy="400110"/>
          </a:xfrm>
          <a:prstGeom prst="rect">
            <a:avLst/>
          </a:prstGeom>
          <a:noFill/>
        </p:spPr>
        <p:txBody>
          <a:bodyPr wrap="square" lIns="91440" tIns="45720" rIns="91440" bIns="45720">
            <a:spAutoFit/>
          </a:bodyPr>
          <a:lstStyle/>
          <a:p>
            <a:pPr algn="ctr"/>
            <a:r>
              <a:rPr lang="en-US" sz="2000" b="1" dirty="0">
                <a:ln w="0">
                  <a:solidFill>
                    <a:srgbClr val="92D050"/>
                  </a:solidFill>
                </a:ln>
                <a:solidFill>
                  <a:srgbClr val="92D050"/>
                </a:solidFill>
              </a:rPr>
              <a:t>BACK ISOMETRIC VIEW</a:t>
            </a:r>
            <a:endParaRPr lang="en-US" sz="2000" b="1" cap="none" spc="0" dirty="0">
              <a:ln w="0">
                <a:solidFill>
                  <a:srgbClr val="92D050"/>
                </a:solidFill>
              </a:ln>
              <a:solidFill>
                <a:srgbClr val="92D050"/>
              </a:solidFill>
            </a:endParaRPr>
          </a:p>
        </p:txBody>
      </p:sp>
      <p:grpSp>
        <p:nvGrpSpPr>
          <p:cNvPr id="20" name="Group 19">
            <a:extLst>
              <a:ext uri="{FF2B5EF4-FFF2-40B4-BE49-F238E27FC236}">
                <a16:creationId xmlns:a16="http://schemas.microsoft.com/office/drawing/2014/main" id="{521EABB8-B1DB-45F5-9904-A2EF85179167}"/>
              </a:ext>
            </a:extLst>
          </p:cNvPr>
          <p:cNvGrpSpPr/>
          <p:nvPr/>
        </p:nvGrpSpPr>
        <p:grpSpPr>
          <a:xfrm rot="846818">
            <a:off x="2477123" y="4405357"/>
            <a:ext cx="2027220" cy="707886"/>
            <a:chOff x="7341465" y="5351412"/>
            <a:chExt cx="2027220" cy="707886"/>
          </a:xfrm>
        </p:grpSpPr>
        <p:cxnSp>
          <p:nvCxnSpPr>
            <p:cNvPr id="21" name="Straight Arrow Connector 20">
              <a:extLst>
                <a:ext uri="{FF2B5EF4-FFF2-40B4-BE49-F238E27FC236}">
                  <a16:creationId xmlns:a16="http://schemas.microsoft.com/office/drawing/2014/main" id="{AB97EBCA-5A41-421D-8EFD-99E89B03541D}"/>
                </a:ext>
              </a:extLst>
            </p:cNvPr>
            <p:cNvCxnSpPr>
              <a:cxnSpLocks/>
            </p:cNvCxnSpPr>
            <p:nvPr/>
          </p:nvCxnSpPr>
          <p:spPr>
            <a:xfrm rot="1800000">
              <a:off x="7341465" y="5617161"/>
              <a:ext cx="1800000" cy="0"/>
            </a:xfrm>
            <a:prstGeom prst="straightConnector1">
              <a:avLst/>
            </a:prstGeom>
            <a:ln w="5715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A9366BE-5142-4BB2-BF68-554394CF6C13}"/>
                </a:ext>
              </a:extLst>
            </p:cNvPr>
            <p:cNvSpPr/>
            <p:nvPr/>
          </p:nvSpPr>
          <p:spPr>
            <a:xfrm rot="1800000">
              <a:off x="7456290" y="5351412"/>
              <a:ext cx="1912395" cy="707886"/>
            </a:xfrm>
            <a:prstGeom prst="rect">
              <a:avLst/>
            </a:prstGeom>
            <a:noFill/>
          </p:spPr>
          <p:txBody>
            <a:bodyPr wrap="square" lIns="91440" tIns="45720" rIns="91440" bIns="45720">
              <a:spAutoFit/>
            </a:bodyPr>
            <a:lstStyle/>
            <a:p>
              <a:pPr algn="ctr"/>
              <a:r>
                <a:rPr lang="en-US" sz="2000" b="1" dirty="0">
                  <a:ln w="0">
                    <a:solidFill>
                      <a:srgbClr val="00B050"/>
                    </a:solidFill>
                  </a:ln>
                  <a:solidFill>
                    <a:srgbClr val="00B050"/>
                  </a:solidFill>
                </a:rPr>
                <a:t>FEEDTHROUGH</a:t>
              </a:r>
            </a:p>
            <a:p>
              <a:pPr algn="ctr"/>
              <a:r>
                <a:rPr lang="en-US" sz="2000" b="1" dirty="0">
                  <a:ln w="0">
                    <a:solidFill>
                      <a:srgbClr val="00B050"/>
                    </a:solidFill>
                  </a:ln>
                  <a:solidFill>
                    <a:srgbClr val="00B050"/>
                  </a:solidFill>
                </a:rPr>
                <a:t>MOUNT HOLE</a:t>
              </a:r>
              <a:endParaRPr lang="en-US" sz="2000" b="1" cap="none" spc="0" dirty="0">
                <a:ln w="0">
                  <a:solidFill>
                    <a:srgbClr val="00B050"/>
                  </a:solidFill>
                </a:ln>
                <a:solidFill>
                  <a:srgbClr val="00B050"/>
                </a:solidFill>
              </a:endParaRPr>
            </a:p>
          </p:txBody>
        </p:sp>
      </p:grpSp>
      <p:sp>
        <p:nvSpPr>
          <p:cNvPr id="23" name="Content Placeholder 8">
            <a:extLst>
              <a:ext uri="{FF2B5EF4-FFF2-40B4-BE49-F238E27FC236}">
                <a16:creationId xmlns:a16="http://schemas.microsoft.com/office/drawing/2014/main" id="{F0FC4C4A-49F2-4F91-80FD-6A7DAC366CE8}"/>
              </a:ext>
            </a:extLst>
          </p:cNvPr>
          <p:cNvSpPr txBox="1">
            <a:spLocks/>
          </p:cNvSpPr>
          <p:nvPr/>
        </p:nvSpPr>
        <p:spPr>
          <a:xfrm>
            <a:off x="202923" y="5416166"/>
            <a:ext cx="5218931" cy="1447007"/>
          </a:xfrm>
          <a:prstGeom prst="rect">
            <a:avLst/>
          </a:prstGeom>
        </p:spPr>
        <p:txBody>
          <a:bodyPr/>
          <a:lst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dirty="0"/>
              <a:t>Significant reduction in complexity</a:t>
            </a:r>
          </a:p>
          <a:p>
            <a:r>
              <a:rPr lang="en-AU" sz="2400" dirty="0"/>
              <a:t>Improved thermal distribution.</a:t>
            </a:r>
          </a:p>
          <a:p>
            <a:r>
              <a:rPr lang="en-AU" sz="2400" dirty="0"/>
              <a:t>Improved photon beam sampling</a:t>
            </a:r>
          </a:p>
        </p:txBody>
      </p:sp>
      <p:sp>
        <p:nvSpPr>
          <p:cNvPr id="24" name="Content Placeholder 8">
            <a:extLst>
              <a:ext uri="{FF2B5EF4-FFF2-40B4-BE49-F238E27FC236}">
                <a16:creationId xmlns:a16="http://schemas.microsoft.com/office/drawing/2014/main" id="{4EB5E9D7-813F-4A17-903D-3F6FDE5D7162}"/>
              </a:ext>
            </a:extLst>
          </p:cNvPr>
          <p:cNvSpPr txBox="1">
            <a:spLocks/>
          </p:cNvSpPr>
          <p:nvPr/>
        </p:nvSpPr>
        <p:spPr>
          <a:xfrm>
            <a:off x="5586804" y="5416166"/>
            <a:ext cx="5218931" cy="1447007"/>
          </a:xfrm>
          <a:prstGeom prst="rect">
            <a:avLst/>
          </a:prstGeom>
        </p:spPr>
        <p:txBody>
          <a:bodyPr/>
          <a:lst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dirty="0"/>
              <a:t>Challenges: Suitable materials for robustness of insulation layer and tracks</a:t>
            </a:r>
          </a:p>
        </p:txBody>
      </p:sp>
    </p:spTree>
    <p:extLst>
      <p:ext uri="{BB962C8B-B14F-4D97-AF65-F5344CB8AC3E}">
        <p14:creationId xmlns:p14="http://schemas.microsoft.com/office/powerpoint/2010/main" val="239652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FAB3-BE1A-41E9-9EFC-70DCAD4E1CE2}"/>
              </a:ext>
            </a:extLst>
          </p:cNvPr>
          <p:cNvSpPr>
            <a:spLocks noGrp="1"/>
          </p:cNvSpPr>
          <p:nvPr>
            <p:ph type="title"/>
          </p:nvPr>
        </p:nvSpPr>
        <p:spPr/>
        <p:txBody>
          <a:bodyPr/>
          <a:lstStyle/>
          <a:p>
            <a:r>
              <a:rPr lang="en-AU" dirty="0"/>
              <a:t>Evaporative Beam Deposition Test</a:t>
            </a:r>
          </a:p>
        </p:txBody>
      </p:sp>
      <p:sp>
        <p:nvSpPr>
          <p:cNvPr id="9" name="Content Placeholder 8">
            <a:extLst>
              <a:ext uri="{FF2B5EF4-FFF2-40B4-BE49-F238E27FC236}">
                <a16:creationId xmlns:a16="http://schemas.microsoft.com/office/drawing/2014/main" id="{1A9D1B06-838F-417D-9029-9E5364AEF419}"/>
              </a:ext>
            </a:extLst>
          </p:cNvPr>
          <p:cNvSpPr>
            <a:spLocks noGrp="1"/>
          </p:cNvSpPr>
          <p:nvPr>
            <p:ph sz="half" idx="2"/>
          </p:nvPr>
        </p:nvSpPr>
        <p:spPr>
          <a:xfrm>
            <a:off x="7762874" y="1787740"/>
            <a:ext cx="4057650" cy="1447007"/>
          </a:xfrm>
        </p:spPr>
        <p:txBody>
          <a:bodyPr/>
          <a:lstStyle/>
          <a:p>
            <a:r>
              <a:rPr lang="en-AU" dirty="0"/>
              <a:t>Insulation: SiO</a:t>
            </a:r>
            <a:r>
              <a:rPr lang="en-AU" baseline="-25000" dirty="0"/>
              <a:t>2</a:t>
            </a:r>
            <a:r>
              <a:rPr lang="en-AU" dirty="0"/>
              <a:t> 500nm</a:t>
            </a:r>
          </a:p>
          <a:p>
            <a:r>
              <a:rPr lang="en-AU" dirty="0"/>
              <a:t>Signal Path: Au 100nm</a:t>
            </a:r>
          </a:p>
        </p:txBody>
      </p:sp>
      <p:pic>
        <p:nvPicPr>
          <p:cNvPr id="5" name="Picture 4">
            <a:extLst>
              <a:ext uri="{FF2B5EF4-FFF2-40B4-BE49-F238E27FC236}">
                <a16:creationId xmlns:a16="http://schemas.microsoft.com/office/drawing/2014/main" id="{83841083-60E4-46ED-889D-3A98011ABA45}"/>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1"/>
          <a:stretch/>
        </p:blipFill>
        <p:spPr>
          <a:xfrm>
            <a:off x="371476" y="2114550"/>
            <a:ext cx="3657599" cy="4191000"/>
          </a:xfrm>
          <a:prstGeom prst="rect">
            <a:avLst/>
          </a:prstGeom>
        </p:spPr>
      </p:pic>
      <p:pic>
        <p:nvPicPr>
          <p:cNvPr id="7" name="Picture 6">
            <a:extLst>
              <a:ext uri="{FF2B5EF4-FFF2-40B4-BE49-F238E27FC236}">
                <a16:creationId xmlns:a16="http://schemas.microsoft.com/office/drawing/2014/main" id="{7ED011DB-C988-42DB-9536-778C39F7EE4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40226" y="2114550"/>
            <a:ext cx="3887922" cy="4191000"/>
          </a:xfrm>
          <a:prstGeom prst="rect">
            <a:avLst/>
          </a:prstGeom>
        </p:spPr>
      </p:pic>
      <p:sp>
        <p:nvSpPr>
          <p:cNvPr id="10" name="TextBox 9">
            <a:extLst>
              <a:ext uri="{FF2B5EF4-FFF2-40B4-BE49-F238E27FC236}">
                <a16:creationId xmlns:a16="http://schemas.microsoft.com/office/drawing/2014/main" id="{E6913C0D-22CF-4C32-AE0A-76C6D8EA2CFE}"/>
              </a:ext>
            </a:extLst>
          </p:cNvPr>
          <p:cNvSpPr txBox="1"/>
          <p:nvPr/>
        </p:nvSpPr>
        <p:spPr>
          <a:xfrm>
            <a:off x="1879600" y="2171700"/>
            <a:ext cx="1477905" cy="307777"/>
          </a:xfrm>
          <a:prstGeom prst="rect">
            <a:avLst/>
          </a:prstGeom>
          <a:noFill/>
        </p:spPr>
        <p:txBody>
          <a:bodyPr wrap="none" rtlCol="0">
            <a:spAutoFit/>
          </a:bodyPr>
          <a:lstStyle/>
          <a:p>
            <a:r>
              <a:rPr lang="en-AU" sz="1400" dirty="0"/>
              <a:t>Vacuum Chamber</a:t>
            </a:r>
          </a:p>
        </p:txBody>
      </p:sp>
      <p:grpSp>
        <p:nvGrpSpPr>
          <p:cNvPr id="11" name="Group 10">
            <a:extLst>
              <a:ext uri="{FF2B5EF4-FFF2-40B4-BE49-F238E27FC236}">
                <a16:creationId xmlns:a16="http://schemas.microsoft.com/office/drawing/2014/main" id="{12AAA1DF-54A9-43E8-AA0F-2B938563CD40}"/>
              </a:ext>
            </a:extLst>
          </p:cNvPr>
          <p:cNvGrpSpPr/>
          <p:nvPr/>
        </p:nvGrpSpPr>
        <p:grpSpPr>
          <a:xfrm rot="17639951">
            <a:off x="4804789" y="5302779"/>
            <a:ext cx="920845" cy="646331"/>
            <a:chOff x="10208907" y="437843"/>
            <a:chExt cx="920845" cy="646331"/>
          </a:xfrm>
        </p:grpSpPr>
        <p:cxnSp>
          <p:nvCxnSpPr>
            <p:cNvPr id="12" name="Straight Arrow Connector 11">
              <a:extLst>
                <a:ext uri="{FF2B5EF4-FFF2-40B4-BE49-F238E27FC236}">
                  <a16:creationId xmlns:a16="http://schemas.microsoft.com/office/drawing/2014/main" id="{F742AE33-9D89-468D-82E2-DBB341A99BA7}"/>
                </a:ext>
              </a:extLst>
            </p:cNvPr>
            <p:cNvCxnSpPr>
              <a:cxnSpLocks/>
            </p:cNvCxnSpPr>
            <p:nvPr/>
          </p:nvCxnSpPr>
          <p:spPr>
            <a:xfrm flipH="1" flipV="1">
              <a:off x="10278533" y="547860"/>
              <a:ext cx="851219" cy="470956"/>
            </a:xfrm>
            <a:prstGeom prst="straightConnector1">
              <a:avLst/>
            </a:prstGeom>
            <a:ln w="57150">
              <a:solidFill>
                <a:srgbClr val="FF6D6D"/>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D09ADB7-8345-41C9-87CC-5E6EB88CAA9A}"/>
                </a:ext>
              </a:extLst>
            </p:cNvPr>
            <p:cNvSpPr txBox="1"/>
            <p:nvPr/>
          </p:nvSpPr>
          <p:spPr>
            <a:xfrm rot="1800000" flipH="1">
              <a:off x="10208907" y="437843"/>
              <a:ext cx="898369" cy="646331"/>
            </a:xfrm>
            <a:prstGeom prst="rect">
              <a:avLst/>
            </a:prstGeom>
            <a:noFill/>
          </p:spPr>
          <p:txBody>
            <a:bodyPr wrap="square" rtlCol="0">
              <a:spAutoFit/>
            </a:bodyPr>
            <a:lstStyle/>
            <a:p>
              <a:r>
                <a:rPr lang="en-AU" b="1" dirty="0">
                  <a:solidFill>
                    <a:srgbClr val="FF6D6D"/>
                  </a:solidFill>
                </a:rPr>
                <a:t>TEST</a:t>
              </a:r>
            </a:p>
            <a:p>
              <a:r>
                <a:rPr lang="en-AU" b="1" dirty="0">
                  <a:solidFill>
                    <a:srgbClr val="FF6D6D"/>
                  </a:solidFill>
                </a:rPr>
                <a:t>PIECES</a:t>
              </a:r>
            </a:p>
          </p:txBody>
        </p:sp>
      </p:grpSp>
      <p:cxnSp>
        <p:nvCxnSpPr>
          <p:cNvPr id="15" name="Connector: Elbow 14">
            <a:extLst>
              <a:ext uri="{FF2B5EF4-FFF2-40B4-BE49-F238E27FC236}">
                <a16:creationId xmlns:a16="http://schemas.microsoft.com/office/drawing/2014/main" id="{BC5E0184-4A27-4F20-9228-EBD888B231BD}"/>
              </a:ext>
            </a:extLst>
          </p:cNvPr>
          <p:cNvCxnSpPr/>
          <p:nvPr/>
        </p:nvCxnSpPr>
        <p:spPr>
          <a:xfrm rot="10800000">
            <a:off x="3721101" y="2971800"/>
            <a:ext cx="1238250" cy="466725"/>
          </a:xfrm>
          <a:prstGeom prst="bentConnector3">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22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E5888-C92F-4A77-832B-7A87B05DAF70}"/>
              </a:ext>
            </a:extLst>
          </p:cNvPr>
          <p:cNvSpPr>
            <a:spLocks noGrp="1"/>
          </p:cNvSpPr>
          <p:nvPr>
            <p:ph type="title"/>
          </p:nvPr>
        </p:nvSpPr>
        <p:spPr/>
        <p:txBody>
          <a:bodyPr/>
          <a:lstStyle/>
          <a:p>
            <a:r>
              <a:rPr lang="en-AU" dirty="0"/>
              <a:t>Thermomechanical BPM (TBPM)</a:t>
            </a:r>
          </a:p>
        </p:txBody>
      </p:sp>
      <p:sp>
        <p:nvSpPr>
          <p:cNvPr id="6" name="Text Placeholder 5">
            <a:extLst>
              <a:ext uri="{FF2B5EF4-FFF2-40B4-BE49-F238E27FC236}">
                <a16:creationId xmlns:a16="http://schemas.microsoft.com/office/drawing/2014/main" id="{14CCE0CD-030F-4287-97AB-27CC72351083}"/>
              </a:ext>
            </a:extLst>
          </p:cNvPr>
          <p:cNvSpPr>
            <a:spLocks noGrp="1"/>
          </p:cNvSpPr>
          <p:nvPr>
            <p:ph type="body" idx="1"/>
          </p:nvPr>
        </p:nvSpPr>
        <p:spPr/>
        <p:txBody>
          <a:bodyPr/>
          <a:lstStyle/>
          <a:p>
            <a:r>
              <a:rPr lang="en-AU" dirty="0"/>
              <a:t>Sina </a:t>
            </a:r>
            <a:r>
              <a:rPr lang="en-AU" dirty="0" err="1"/>
              <a:t>Porsa</a:t>
            </a:r>
            <a:r>
              <a:rPr lang="en-AU" dirty="0"/>
              <a:t>, Becky Lin</a:t>
            </a:r>
          </a:p>
        </p:txBody>
      </p:sp>
      <p:sp>
        <p:nvSpPr>
          <p:cNvPr id="4" name="Footer Placeholder 3">
            <a:extLst>
              <a:ext uri="{FF2B5EF4-FFF2-40B4-BE49-F238E27FC236}">
                <a16:creationId xmlns:a16="http://schemas.microsoft.com/office/drawing/2014/main" id="{D1C1C6BF-E11B-4779-A003-7A2444DBCC77}"/>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15104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BB2D-9549-4D20-8F82-579627145DEB}"/>
              </a:ext>
            </a:extLst>
          </p:cNvPr>
          <p:cNvSpPr>
            <a:spLocks noGrp="1"/>
          </p:cNvSpPr>
          <p:nvPr>
            <p:ph type="title"/>
          </p:nvPr>
        </p:nvSpPr>
        <p:spPr>
          <a:xfrm>
            <a:off x="277826" y="91758"/>
            <a:ext cx="11304574" cy="1143000"/>
          </a:xfrm>
        </p:spPr>
        <p:txBody>
          <a:bodyPr anchor="b">
            <a:normAutofit/>
          </a:bodyPr>
          <a:lstStyle/>
          <a:p>
            <a:r>
              <a:rPr lang="en-AU" dirty="0"/>
              <a:t>Thermomechanical BPM (TBPM)</a:t>
            </a:r>
          </a:p>
        </p:txBody>
      </p:sp>
      <p:sp>
        <p:nvSpPr>
          <p:cNvPr id="3" name="Content Placeholder 2">
            <a:extLst>
              <a:ext uri="{FF2B5EF4-FFF2-40B4-BE49-F238E27FC236}">
                <a16:creationId xmlns:a16="http://schemas.microsoft.com/office/drawing/2014/main" id="{F9A0DACA-CEB2-4F32-9A97-671DC82D88B9}"/>
              </a:ext>
            </a:extLst>
          </p:cNvPr>
          <p:cNvSpPr>
            <a:spLocks noGrp="1"/>
          </p:cNvSpPr>
          <p:nvPr>
            <p:ph sz="half" idx="1"/>
          </p:nvPr>
        </p:nvSpPr>
        <p:spPr>
          <a:xfrm>
            <a:off x="277826" y="1600200"/>
            <a:ext cx="5967332" cy="4525963"/>
          </a:xfrm>
        </p:spPr>
        <p:txBody>
          <a:bodyPr>
            <a:normAutofit/>
          </a:bodyPr>
          <a:lstStyle/>
          <a:p>
            <a:pPr>
              <a:lnSpc>
                <a:spcPct val="90000"/>
              </a:lnSpc>
            </a:pPr>
            <a:r>
              <a:rPr lang="en-AU" sz="2600" dirty="0"/>
              <a:t>Problems with photoemission</a:t>
            </a:r>
          </a:p>
          <a:p>
            <a:pPr lvl="1">
              <a:lnSpc>
                <a:spcPct val="90000"/>
              </a:lnSpc>
            </a:pPr>
            <a:r>
              <a:rPr lang="en-AU" sz="2600" dirty="0"/>
              <a:t>Signal depends on material surface properties and photon spectrum.</a:t>
            </a:r>
          </a:p>
          <a:p>
            <a:pPr lvl="1">
              <a:lnSpc>
                <a:spcPct val="90000"/>
              </a:lnSpc>
            </a:pPr>
            <a:r>
              <a:rPr lang="en-AU" sz="2600" dirty="0"/>
              <a:t>Photon spectrum and distribution changes as beamlines request different energies.</a:t>
            </a:r>
          </a:p>
          <a:p>
            <a:pPr lvl="1">
              <a:lnSpc>
                <a:spcPct val="90000"/>
              </a:lnSpc>
            </a:pPr>
            <a:r>
              <a:rPr lang="en-AU" sz="2600" dirty="0"/>
              <a:t>Free electron recapture</a:t>
            </a:r>
          </a:p>
          <a:p>
            <a:pPr>
              <a:lnSpc>
                <a:spcPct val="90000"/>
              </a:lnSpc>
            </a:pPr>
            <a:r>
              <a:rPr lang="en-AU" sz="2600" dirty="0"/>
              <a:t>Potential solution: use the power density</a:t>
            </a:r>
          </a:p>
          <a:p>
            <a:pPr lvl="1">
              <a:lnSpc>
                <a:spcPct val="90000"/>
              </a:lnSpc>
            </a:pPr>
            <a:r>
              <a:rPr lang="en-AU" sz="2200" dirty="0"/>
              <a:t>Not applicable for all beamlines</a:t>
            </a:r>
          </a:p>
        </p:txBody>
      </p:sp>
      <p:pic>
        <p:nvPicPr>
          <p:cNvPr id="5" name="Picture 4" descr="Chart&#10;&#10;Description automatically generated">
            <a:extLst>
              <a:ext uri="{FF2B5EF4-FFF2-40B4-BE49-F238E27FC236}">
                <a16:creationId xmlns:a16="http://schemas.microsoft.com/office/drawing/2014/main" id="{109F98E3-6375-4BD0-AD94-F06CD5F5D1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
          <a:stretch/>
        </p:blipFill>
        <p:spPr>
          <a:xfrm>
            <a:off x="6386771" y="1702160"/>
            <a:ext cx="5497189" cy="4322042"/>
          </a:xfrm>
          <a:prstGeom prst="rect">
            <a:avLst/>
          </a:prstGeom>
          <a:noFill/>
        </p:spPr>
      </p:pic>
      <p:sp>
        <p:nvSpPr>
          <p:cNvPr id="4" name="Footer Placeholder 3">
            <a:extLst>
              <a:ext uri="{FF2B5EF4-FFF2-40B4-BE49-F238E27FC236}">
                <a16:creationId xmlns:a16="http://schemas.microsoft.com/office/drawing/2014/main" id="{30885893-C2BC-4949-BA2E-0DE06829106E}"/>
              </a:ext>
            </a:extLst>
          </p:cNvPr>
          <p:cNvSpPr>
            <a:spLocks noGrp="1"/>
          </p:cNvSpPr>
          <p:nvPr>
            <p:ph type="ftr" sz="quarter" idx="11"/>
          </p:nvPr>
        </p:nvSpPr>
        <p:spPr>
          <a:xfrm>
            <a:off x="1747880" y="6401117"/>
            <a:ext cx="6934873" cy="365125"/>
          </a:xfrm>
        </p:spPr>
        <p:txBody>
          <a:bodyPr anchor="ctr">
            <a:normAutofit/>
          </a:bodyPr>
          <a:lstStyle/>
          <a:p>
            <a:pPr>
              <a:spcAft>
                <a:spcPts val="600"/>
              </a:spcAft>
            </a:pPr>
            <a:r>
              <a:rPr lang="en-AU"/>
              <a:t>Accelerator Technology Forum 17th-20th Oct 2022</a:t>
            </a:r>
          </a:p>
        </p:txBody>
      </p:sp>
    </p:spTree>
    <p:extLst>
      <p:ext uri="{BB962C8B-B14F-4D97-AF65-F5344CB8AC3E}">
        <p14:creationId xmlns:p14="http://schemas.microsoft.com/office/powerpoint/2010/main" val="23635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Purpose / Why</a:t>
            </a:r>
          </a:p>
        </p:txBody>
      </p:sp>
      <p:sp>
        <p:nvSpPr>
          <p:cNvPr id="3" name="Content Placeholder 2"/>
          <p:cNvSpPr>
            <a:spLocks noGrp="1"/>
          </p:cNvSpPr>
          <p:nvPr>
            <p:ph idx="1"/>
          </p:nvPr>
        </p:nvSpPr>
        <p:spPr/>
        <p:txBody>
          <a:bodyPr/>
          <a:lstStyle/>
          <a:p>
            <a:r>
              <a:rPr lang="en-AU" dirty="0"/>
              <a:t>Photon beam position monitors before the beamlines.</a:t>
            </a:r>
          </a:p>
          <a:p>
            <a:r>
              <a:rPr lang="en-AU" dirty="0"/>
              <a:t>Some difference between photon and electron beam trajectories.</a:t>
            </a:r>
          </a:p>
        </p:txBody>
      </p:sp>
      <p:sp>
        <p:nvSpPr>
          <p:cNvPr id="5" name="Rectangle 4">
            <a:extLst>
              <a:ext uri="{FF2B5EF4-FFF2-40B4-BE49-F238E27FC236}">
                <a16:creationId xmlns:a16="http://schemas.microsoft.com/office/drawing/2014/main" id="{E3103C4A-089A-084F-99D9-F3C83178000B}"/>
              </a:ext>
            </a:extLst>
          </p:cNvPr>
          <p:cNvSpPr/>
          <p:nvPr/>
        </p:nvSpPr>
        <p:spPr>
          <a:xfrm>
            <a:off x="411183" y="149007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ooter Placeholder 55">
            <a:extLst>
              <a:ext uri="{FF2B5EF4-FFF2-40B4-BE49-F238E27FC236}">
                <a16:creationId xmlns:a16="http://schemas.microsoft.com/office/drawing/2014/main" id="{6C656B81-8AED-404E-B437-2021AF50BAAD}"/>
              </a:ext>
            </a:extLst>
          </p:cNvPr>
          <p:cNvSpPr>
            <a:spLocks noGrp="1"/>
          </p:cNvSpPr>
          <p:nvPr>
            <p:ph type="ftr" sz="quarter" idx="11"/>
          </p:nvPr>
        </p:nvSpPr>
        <p:spPr/>
        <p:txBody>
          <a:bodyPr/>
          <a:lstStyle/>
          <a:p>
            <a:r>
              <a:rPr lang="en-AU" dirty="0"/>
              <a:t>Accelerator Technology Forum 17th-20th Oct 2022</a:t>
            </a:r>
          </a:p>
        </p:txBody>
      </p:sp>
      <p:grpSp>
        <p:nvGrpSpPr>
          <p:cNvPr id="60" name="Group 59">
            <a:extLst>
              <a:ext uri="{FF2B5EF4-FFF2-40B4-BE49-F238E27FC236}">
                <a16:creationId xmlns:a16="http://schemas.microsoft.com/office/drawing/2014/main" id="{0DA389AA-5156-4B0F-86EF-751659F63EAE}"/>
              </a:ext>
            </a:extLst>
          </p:cNvPr>
          <p:cNvGrpSpPr/>
          <p:nvPr/>
        </p:nvGrpSpPr>
        <p:grpSpPr>
          <a:xfrm>
            <a:off x="1470039" y="3465415"/>
            <a:ext cx="9013696" cy="2684840"/>
            <a:chOff x="1470039" y="3242989"/>
            <a:chExt cx="9013696" cy="2684840"/>
          </a:xfrm>
        </p:grpSpPr>
        <p:grpSp>
          <p:nvGrpSpPr>
            <p:cNvPr id="24" name="Group 23">
              <a:extLst>
                <a:ext uri="{FF2B5EF4-FFF2-40B4-BE49-F238E27FC236}">
                  <a16:creationId xmlns:a16="http://schemas.microsoft.com/office/drawing/2014/main" id="{E79CEC62-ED4C-42F4-AD43-8CBB2DB0AE1F}"/>
                </a:ext>
              </a:extLst>
            </p:cNvPr>
            <p:cNvGrpSpPr/>
            <p:nvPr/>
          </p:nvGrpSpPr>
          <p:grpSpPr>
            <a:xfrm>
              <a:off x="2239002" y="3242989"/>
              <a:ext cx="5626652" cy="589998"/>
              <a:chOff x="5717066" y="3428997"/>
              <a:chExt cx="4988005" cy="444846"/>
            </a:xfrm>
          </p:grpSpPr>
          <p:sp>
            <p:nvSpPr>
              <p:cNvPr id="4" name="Rectangle 3">
                <a:extLst>
                  <a:ext uri="{FF2B5EF4-FFF2-40B4-BE49-F238E27FC236}">
                    <a16:creationId xmlns:a16="http://schemas.microsoft.com/office/drawing/2014/main" id="{86B01D04-3CE3-4D4D-A07B-C3CBFB7411B9}"/>
                  </a:ext>
                </a:extLst>
              </p:cNvPr>
              <p:cNvSpPr/>
              <p:nvPr/>
            </p:nvSpPr>
            <p:spPr>
              <a:xfrm>
                <a:off x="6722084" y="3429000"/>
                <a:ext cx="2982101" cy="444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Insertion Device (Source)</a:t>
                </a:r>
              </a:p>
              <a:p>
                <a:pPr algn="ctr"/>
                <a:r>
                  <a:rPr lang="en-AU" sz="1200" dirty="0"/>
                  <a:t>Not static</a:t>
                </a:r>
              </a:p>
            </p:txBody>
          </p:sp>
          <p:sp>
            <p:nvSpPr>
              <p:cNvPr id="6" name="Rectangle 5">
                <a:extLst>
                  <a:ext uri="{FF2B5EF4-FFF2-40B4-BE49-F238E27FC236}">
                    <a16:creationId xmlns:a16="http://schemas.microsoft.com/office/drawing/2014/main" id="{B3A26AD9-BAF9-4D75-9259-B023F2CA0875}"/>
                  </a:ext>
                </a:extLst>
              </p:cNvPr>
              <p:cNvSpPr/>
              <p:nvPr/>
            </p:nvSpPr>
            <p:spPr>
              <a:xfrm>
                <a:off x="9741255" y="3428999"/>
                <a:ext cx="259493" cy="4448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AU" sz="1100" dirty="0"/>
                  <a:t>Dipole</a:t>
                </a:r>
                <a:endParaRPr lang="en-AU" sz="2000" dirty="0"/>
              </a:p>
            </p:txBody>
          </p:sp>
          <p:sp>
            <p:nvSpPr>
              <p:cNvPr id="7" name="Rectangle 6">
                <a:extLst>
                  <a:ext uri="{FF2B5EF4-FFF2-40B4-BE49-F238E27FC236}">
                    <a16:creationId xmlns:a16="http://schemas.microsoft.com/office/drawing/2014/main" id="{AEEE9D32-55B3-4826-BCD9-B55AA8C78A63}"/>
                  </a:ext>
                </a:extLst>
              </p:cNvPr>
              <p:cNvSpPr/>
              <p:nvPr/>
            </p:nvSpPr>
            <p:spPr>
              <a:xfrm>
                <a:off x="6417284" y="3428998"/>
                <a:ext cx="259493" cy="4448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AU" sz="1100" dirty="0"/>
                  <a:t>Dipole</a:t>
                </a:r>
                <a:endParaRPr lang="en-AU" sz="2000" dirty="0"/>
              </a:p>
            </p:txBody>
          </p:sp>
          <p:sp>
            <p:nvSpPr>
              <p:cNvPr id="8" name="Rectangle 7">
                <a:extLst>
                  <a:ext uri="{FF2B5EF4-FFF2-40B4-BE49-F238E27FC236}">
                    <a16:creationId xmlns:a16="http://schemas.microsoft.com/office/drawing/2014/main" id="{7CAA6660-F524-438E-A526-B2A545294934}"/>
                  </a:ext>
                </a:extLst>
              </p:cNvPr>
              <p:cNvSpPr/>
              <p:nvPr/>
            </p:nvSpPr>
            <p:spPr>
              <a:xfrm>
                <a:off x="5717066" y="3429000"/>
                <a:ext cx="197709" cy="4448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AU" sz="900" dirty="0"/>
                  <a:t>RF BPM</a:t>
                </a:r>
                <a:endParaRPr lang="en-AU" sz="1400" dirty="0"/>
              </a:p>
            </p:txBody>
          </p:sp>
          <p:sp>
            <p:nvSpPr>
              <p:cNvPr id="9" name="Rectangle 8">
                <a:extLst>
                  <a:ext uri="{FF2B5EF4-FFF2-40B4-BE49-F238E27FC236}">
                    <a16:creationId xmlns:a16="http://schemas.microsoft.com/office/drawing/2014/main" id="{366C7390-6228-4CDE-B453-F08D068CD0C1}"/>
                  </a:ext>
                </a:extLst>
              </p:cNvPr>
              <p:cNvSpPr/>
              <p:nvPr/>
            </p:nvSpPr>
            <p:spPr>
              <a:xfrm>
                <a:off x="10507362" y="3428997"/>
                <a:ext cx="197709" cy="4448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AU" sz="900" dirty="0"/>
                  <a:t>RF BPM</a:t>
                </a:r>
                <a:endParaRPr lang="en-AU" sz="1400" dirty="0"/>
              </a:p>
            </p:txBody>
          </p:sp>
        </p:grpSp>
        <p:cxnSp>
          <p:nvCxnSpPr>
            <p:cNvPr id="13" name="Straight Connector 12">
              <a:extLst>
                <a:ext uri="{FF2B5EF4-FFF2-40B4-BE49-F238E27FC236}">
                  <a16:creationId xmlns:a16="http://schemas.microsoft.com/office/drawing/2014/main" id="{CF95B77D-6B8C-40E8-9AA9-AA30F7081E35}"/>
                </a:ext>
              </a:extLst>
            </p:cNvPr>
            <p:cNvCxnSpPr/>
            <p:nvPr/>
          </p:nvCxnSpPr>
          <p:spPr>
            <a:xfrm>
              <a:off x="1470039" y="4265872"/>
              <a:ext cx="7211052" cy="0"/>
            </a:xfrm>
            <a:prstGeom prst="line">
              <a:avLst/>
            </a:prstGeom>
            <a:ln w="28575">
              <a:solidFill>
                <a:schemeClr val="bg2">
                  <a:lumMod val="1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7D1D7D-9566-4DD0-9AAA-D65ED8C935F8}"/>
                </a:ext>
              </a:extLst>
            </p:cNvPr>
            <p:cNvCxnSpPr>
              <a:cxnSpLocks/>
            </p:cNvCxnSpPr>
            <p:nvPr/>
          </p:nvCxnSpPr>
          <p:spPr>
            <a:xfrm flipV="1">
              <a:off x="1581550" y="4112911"/>
              <a:ext cx="1542572" cy="311511"/>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E74BCFC7-8FDD-4D24-8ACE-F8B4F60623DD}"/>
                </a:ext>
              </a:extLst>
            </p:cNvPr>
            <p:cNvCxnSpPr>
              <a:cxnSpLocks/>
            </p:cNvCxnSpPr>
            <p:nvPr/>
          </p:nvCxnSpPr>
          <p:spPr>
            <a:xfrm flipV="1">
              <a:off x="6867874" y="3712603"/>
              <a:ext cx="1675219" cy="1143262"/>
            </a:xfrm>
            <a:prstGeom prst="line">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31" name="Freeform: Shape 30">
              <a:extLst>
                <a:ext uri="{FF2B5EF4-FFF2-40B4-BE49-F238E27FC236}">
                  <a16:creationId xmlns:a16="http://schemas.microsoft.com/office/drawing/2014/main" id="{D7C8E0E0-3569-4315-8EC7-1E7FE1C0387D}"/>
                </a:ext>
              </a:extLst>
            </p:cNvPr>
            <p:cNvSpPr/>
            <p:nvPr/>
          </p:nvSpPr>
          <p:spPr>
            <a:xfrm>
              <a:off x="3124120" y="4101984"/>
              <a:ext cx="3763500" cy="811161"/>
            </a:xfrm>
            <a:custGeom>
              <a:avLst/>
              <a:gdLst>
                <a:gd name="connsiteX0" fmla="*/ 0 w 3336324"/>
                <a:gd name="connsiteY0" fmla="*/ 0 h 634451"/>
                <a:gd name="connsiteX1" fmla="*/ 1029729 w 3336324"/>
                <a:gd name="connsiteY1" fmla="*/ 197708 h 634451"/>
                <a:gd name="connsiteX2" fmla="*/ 1696994 w 3336324"/>
                <a:gd name="connsiteY2" fmla="*/ 486032 h 634451"/>
                <a:gd name="connsiteX3" fmla="*/ 2430162 w 3336324"/>
                <a:gd name="connsiteY3" fmla="*/ 543697 h 634451"/>
                <a:gd name="connsiteX4" fmla="*/ 3031524 w 3336324"/>
                <a:gd name="connsiteY4" fmla="*/ 634313 h 634451"/>
                <a:gd name="connsiteX5" fmla="*/ 3336324 w 3336324"/>
                <a:gd name="connsiteY5" fmla="*/ 560173 h 634451"/>
                <a:gd name="connsiteX0" fmla="*/ 0 w 3336324"/>
                <a:gd name="connsiteY0" fmla="*/ 0 h 634451"/>
                <a:gd name="connsiteX1" fmla="*/ 1029729 w 3336324"/>
                <a:gd name="connsiteY1" fmla="*/ 197708 h 634451"/>
                <a:gd name="connsiteX2" fmla="*/ 1748114 w 3336324"/>
                <a:gd name="connsiteY2" fmla="*/ 423920 h 634451"/>
                <a:gd name="connsiteX3" fmla="*/ 2430162 w 3336324"/>
                <a:gd name="connsiteY3" fmla="*/ 543697 h 634451"/>
                <a:gd name="connsiteX4" fmla="*/ 3031524 w 3336324"/>
                <a:gd name="connsiteY4" fmla="*/ 634313 h 634451"/>
                <a:gd name="connsiteX5" fmla="*/ 3336324 w 3336324"/>
                <a:gd name="connsiteY5" fmla="*/ 560173 h 634451"/>
                <a:gd name="connsiteX0" fmla="*/ 0 w 3336324"/>
                <a:gd name="connsiteY0" fmla="*/ 0 h 634451"/>
                <a:gd name="connsiteX1" fmla="*/ 1044334 w 3336324"/>
                <a:gd name="connsiteY1" fmla="*/ 166652 h 634451"/>
                <a:gd name="connsiteX2" fmla="*/ 1748114 w 3336324"/>
                <a:gd name="connsiteY2" fmla="*/ 423920 h 634451"/>
                <a:gd name="connsiteX3" fmla="*/ 2430162 w 3336324"/>
                <a:gd name="connsiteY3" fmla="*/ 543697 h 634451"/>
                <a:gd name="connsiteX4" fmla="*/ 3031524 w 3336324"/>
                <a:gd name="connsiteY4" fmla="*/ 634313 h 634451"/>
                <a:gd name="connsiteX5" fmla="*/ 3336324 w 3336324"/>
                <a:gd name="connsiteY5" fmla="*/ 560173 h 634451"/>
                <a:gd name="connsiteX0" fmla="*/ 0 w 3336324"/>
                <a:gd name="connsiteY0" fmla="*/ 0 h 634451"/>
                <a:gd name="connsiteX1" fmla="*/ 1044334 w 3336324"/>
                <a:gd name="connsiteY1" fmla="*/ 166652 h 634451"/>
                <a:gd name="connsiteX2" fmla="*/ 1748114 w 3336324"/>
                <a:gd name="connsiteY2" fmla="*/ 423920 h 634451"/>
                <a:gd name="connsiteX3" fmla="*/ 2444767 w 3336324"/>
                <a:gd name="connsiteY3" fmla="*/ 500219 h 634451"/>
                <a:gd name="connsiteX4" fmla="*/ 3031524 w 3336324"/>
                <a:gd name="connsiteY4" fmla="*/ 634313 h 634451"/>
                <a:gd name="connsiteX5" fmla="*/ 3336324 w 3336324"/>
                <a:gd name="connsiteY5" fmla="*/ 560173 h 634451"/>
                <a:gd name="connsiteX0" fmla="*/ 0 w 3336324"/>
                <a:gd name="connsiteY0" fmla="*/ 0 h 634451"/>
                <a:gd name="connsiteX1" fmla="*/ 1044334 w 3336324"/>
                <a:gd name="connsiteY1" fmla="*/ 166652 h 634451"/>
                <a:gd name="connsiteX2" fmla="*/ 1770022 w 3336324"/>
                <a:gd name="connsiteY2" fmla="*/ 411499 h 634451"/>
                <a:gd name="connsiteX3" fmla="*/ 2444767 w 3336324"/>
                <a:gd name="connsiteY3" fmla="*/ 500219 h 634451"/>
                <a:gd name="connsiteX4" fmla="*/ 3031524 w 3336324"/>
                <a:gd name="connsiteY4" fmla="*/ 634313 h 634451"/>
                <a:gd name="connsiteX5" fmla="*/ 3336324 w 3336324"/>
                <a:gd name="connsiteY5" fmla="*/ 560173 h 634451"/>
                <a:gd name="connsiteX0" fmla="*/ 0 w 3336324"/>
                <a:gd name="connsiteY0" fmla="*/ 0 h 634451"/>
                <a:gd name="connsiteX1" fmla="*/ 1044334 w 3336324"/>
                <a:gd name="connsiteY1" fmla="*/ 166652 h 634451"/>
                <a:gd name="connsiteX2" fmla="*/ 1770022 w 3336324"/>
                <a:gd name="connsiteY2" fmla="*/ 411499 h 634451"/>
                <a:gd name="connsiteX3" fmla="*/ 2503190 w 3336324"/>
                <a:gd name="connsiteY3" fmla="*/ 431897 h 634451"/>
                <a:gd name="connsiteX4" fmla="*/ 3031524 w 3336324"/>
                <a:gd name="connsiteY4" fmla="*/ 634313 h 634451"/>
                <a:gd name="connsiteX5" fmla="*/ 3336324 w 3336324"/>
                <a:gd name="connsiteY5" fmla="*/ 560173 h 634451"/>
                <a:gd name="connsiteX0" fmla="*/ 0 w 3336324"/>
                <a:gd name="connsiteY0" fmla="*/ 0 h 653041"/>
                <a:gd name="connsiteX1" fmla="*/ 1044334 w 3336324"/>
                <a:gd name="connsiteY1" fmla="*/ 166652 h 653041"/>
                <a:gd name="connsiteX2" fmla="*/ 1770022 w 3336324"/>
                <a:gd name="connsiteY2" fmla="*/ 411499 h 653041"/>
                <a:gd name="connsiteX3" fmla="*/ 2503190 w 3336324"/>
                <a:gd name="connsiteY3" fmla="*/ 431897 h 653041"/>
                <a:gd name="connsiteX4" fmla="*/ 3031524 w 3336324"/>
                <a:gd name="connsiteY4" fmla="*/ 652946 h 653041"/>
                <a:gd name="connsiteX5" fmla="*/ 3336324 w 3336324"/>
                <a:gd name="connsiteY5" fmla="*/ 560173 h 653041"/>
                <a:gd name="connsiteX0" fmla="*/ 0 w 3336324"/>
                <a:gd name="connsiteY0" fmla="*/ 0 h 653041"/>
                <a:gd name="connsiteX1" fmla="*/ 1044334 w 3336324"/>
                <a:gd name="connsiteY1" fmla="*/ 166652 h 653041"/>
                <a:gd name="connsiteX2" fmla="*/ 1675086 w 3336324"/>
                <a:gd name="connsiteY2" fmla="*/ 380444 h 653041"/>
                <a:gd name="connsiteX3" fmla="*/ 2503190 w 3336324"/>
                <a:gd name="connsiteY3" fmla="*/ 431897 h 653041"/>
                <a:gd name="connsiteX4" fmla="*/ 3031524 w 3336324"/>
                <a:gd name="connsiteY4" fmla="*/ 652946 h 653041"/>
                <a:gd name="connsiteX5" fmla="*/ 3336324 w 3336324"/>
                <a:gd name="connsiteY5" fmla="*/ 560173 h 653041"/>
                <a:gd name="connsiteX0" fmla="*/ 0 w 3336324"/>
                <a:gd name="connsiteY0" fmla="*/ 0 h 653041"/>
                <a:gd name="connsiteX1" fmla="*/ 766827 w 3336324"/>
                <a:gd name="connsiteY1" fmla="*/ 116963 h 653041"/>
                <a:gd name="connsiteX2" fmla="*/ 1675086 w 3336324"/>
                <a:gd name="connsiteY2" fmla="*/ 380444 h 653041"/>
                <a:gd name="connsiteX3" fmla="*/ 2503190 w 3336324"/>
                <a:gd name="connsiteY3" fmla="*/ 431897 h 653041"/>
                <a:gd name="connsiteX4" fmla="*/ 3031524 w 3336324"/>
                <a:gd name="connsiteY4" fmla="*/ 652946 h 653041"/>
                <a:gd name="connsiteX5" fmla="*/ 3336324 w 3336324"/>
                <a:gd name="connsiteY5" fmla="*/ 560173 h 653041"/>
                <a:gd name="connsiteX0" fmla="*/ 0 w 3336324"/>
                <a:gd name="connsiteY0" fmla="*/ 0 h 653041"/>
                <a:gd name="connsiteX1" fmla="*/ 766827 w 3336324"/>
                <a:gd name="connsiteY1" fmla="*/ 116963 h 653041"/>
                <a:gd name="connsiteX2" fmla="*/ 1580151 w 3336324"/>
                <a:gd name="connsiteY2" fmla="*/ 336966 h 653041"/>
                <a:gd name="connsiteX3" fmla="*/ 2503190 w 3336324"/>
                <a:gd name="connsiteY3" fmla="*/ 431897 h 653041"/>
                <a:gd name="connsiteX4" fmla="*/ 3031524 w 3336324"/>
                <a:gd name="connsiteY4" fmla="*/ 652946 h 653041"/>
                <a:gd name="connsiteX5" fmla="*/ 3336324 w 3336324"/>
                <a:gd name="connsiteY5" fmla="*/ 560173 h 653041"/>
                <a:gd name="connsiteX0" fmla="*/ 0 w 3336324"/>
                <a:gd name="connsiteY0" fmla="*/ 0 h 653041"/>
                <a:gd name="connsiteX1" fmla="*/ 766827 w 3336324"/>
                <a:gd name="connsiteY1" fmla="*/ 116963 h 653041"/>
                <a:gd name="connsiteX2" fmla="*/ 1580151 w 3336324"/>
                <a:gd name="connsiteY2" fmla="*/ 336966 h 653041"/>
                <a:gd name="connsiteX3" fmla="*/ 2393648 w 3336324"/>
                <a:gd name="connsiteY3" fmla="*/ 431897 h 653041"/>
                <a:gd name="connsiteX4" fmla="*/ 3031524 w 3336324"/>
                <a:gd name="connsiteY4" fmla="*/ 652946 h 653041"/>
                <a:gd name="connsiteX5" fmla="*/ 3336324 w 3336324"/>
                <a:gd name="connsiteY5" fmla="*/ 560173 h 653041"/>
                <a:gd name="connsiteX0" fmla="*/ 0 w 3336324"/>
                <a:gd name="connsiteY0" fmla="*/ 0 h 603771"/>
                <a:gd name="connsiteX1" fmla="*/ 766827 w 3336324"/>
                <a:gd name="connsiteY1" fmla="*/ 116963 h 603771"/>
                <a:gd name="connsiteX2" fmla="*/ 1580151 w 3336324"/>
                <a:gd name="connsiteY2" fmla="*/ 336966 h 603771"/>
                <a:gd name="connsiteX3" fmla="*/ 2393648 w 3336324"/>
                <a:gd name="connsiteY3" fmla="*/ 431897 h 603771"/>
                <a:gd name="connsiteX4" fmla="*/ 2805137 w 3336324"/>
                <a:gd name="connsiteY4" fmla="*/ 603257 h 603771"/>
                <a:gd name="connsiteX5" fmla="*/ 3336324 w 3336324"/>
                <a:gd name="connsiteY5" fmla="*/ 560173 h 603771"/>
                <a:gd name="connsiteX0" fmla="*/ 0 w 3336324"/>
                <a:gd name="connsiteY0" fmla="*/ 0 h 615930"/>
                <a:gd name="connsiteX1" fmla="*/ 766827 w 3336324"/>
                <a:gd name="connsiteY1" fmla="*/ 116963 h 615930"/>
                <a:gd name="connsiteX2" fmla="*/ 1580151 w 3336324"/>
                <a:gd name="connsiteY2" fmla="*/ 336966 h 615930"/>
                <a:gd name="connsiteX3" fmla="*/ 2393648 w 3336324"/>
                <a:gd name="connsiteY3" fmla="*/ 431897 h 615930"/>
                <a:gd name="connsiteX4" fmla="*/ 2827046 w 3336324"/>
                <a:gd name="connsiteY4" fmla="*/ 615679 h 615930"/>
                <a:gd name="connsiteX5" fmla="*/ 3336324 w 3336324"/>
                <a:gd name="connsiteY5" fmla="*/ 560173 h 615930"/>
                <a:gd name="connsiteX0" fmla="*/ 0 w 3336324"/>
                <a:gd name="connsiteY0" fmla="*/ 0 h 659243"/>
                <a:gd name="connsiteX1" fmla="*/ 766827 w 3336324"/>
                <a:gd name="connsiteY1" fmla="*/ 116963 h 659243"/>
                <a:gd name="connsiteX2" fmla="*/ 1580151 w 3336324"/>
                <a:gd name="connsiteY2" fmla="*/ 336966 h 659243"/>
                <a:gd name="connsiteX3" fmla="*/ 2393648 w 3336324"/>
                <a:gd name="connsiteY3" fmla="*/ 431897 h 659243"/>
                <a:gd name="connsiteX4" fmla="*/ 2914679 w 3336324"/>
                <a:gd name="connsiteY4" fmla="*/ 659157 h 659243"/>
                <a:gd name="connsiteX5" fmla="*/ 3336324 w 3336324"/>
                <a:gd name="connsiteY5" fmla="*/ 560173 h 659243"/>
                <a:gd name="connsiteX0" fmla="*/ 0 w 3336324"/>
                <a:gd name="connsiteY0" fmla="*/ 0 h 666341"/>
                <a:gd name="connsiteX1" fmla="*/ 766827 w 3336324"/>
                <a:gd name="connsiteY1" fmla="*/ 116963 h 666341"/>
                <a:gd name="connsiteX2" fmla="*/ 1580151 w 3336324"/>
                <a:gd name="connsiteY2" fmla="*/ 336966 h 666341"/>
                <a:gd name="connsiteX3" fmla="*/ 2393648 w 3336324"/>
                <a:gd name="connsiteY3" fmla="*/ 431897 h 666341"/>
                <a:gd name="connsiteX4" fmla="*/ 2914679 w 3336324"/>
                <a:gd name="connsiteY4" fmla="*/ 659157 h 666341"/>
                <a:gd name="connsiteX5" fmla="*/ 3336324 w 3336324"/>
                <a:gd name="connsiteY5" fmla="*/ 560173 h 666341"/>
                <a:gd name="connsiteX0" fmla="*/ 0 w 3336324"/>
                <a:gd name="connsiteY0" fmla="*/ 0 h 666341"/>
                <a:gd name="connsiteX1" fmla="*/ 766827 w 3336324"/>
                <a:gd name="connsiteY1" fmla="*/ 116963 h 666341"/>
                <a:gd name="connsiteX2" fmla="*/ 1580151 w 3336324"/>
                <a:gd name="connsiteY2" fmla="*/ 336966 h 666341"/>
                <a:gd name="connsiteX3" fmla="*/ 2400951 w 3336324"/>
                <a:gd name="connsiteY3" fmla="*/ 407053 h 666341"/>
                <a:gd name="connsiteX4" fmla="*/ 2914679 w 3336324"/>
                <a:gd name="connsiteY4" fmla="*/ 659157 h 666341"/>
                <a:gd name="connsiteX5" fmla="*/ 3336324 w 3336324"/>
                <a:gd name="connsiteY5" fmla="*/ 560173 h 666341"/>
                <a:gd name="connsiteX0" fmla="*/ 0 w 3336324"/>
                <a:gd name="connsiteY0" fmla="*/ 0 h 632178"/>
                <a:gd name="connsiteX1" fmla="*/ 766827 w 3336324"/>
                <a:gd name="connsiteY1" fmla="*/ 116963 h 632178"/>
                <a:gd name="connsiteX2" fmla="*/ 1580151 w 3336324"/>
                <a:gd name="connsiteY2" fmla="*/ 336966 h 632178"/>
                <a:gd name="connsiteX3" fmla="*/ 2400951 w 3336324"/>
                <a:gd name="connsiteY3" fmla="*/ 407053 h 632178"/>
                <a:gd name="connsiteX4" fmla="*/ 2929285 w 3336324"/>
                <a:gd name="connsiteY4" fmla="*/ 621890 h 632178"/>
                <a:gd name="connsiteX5" fmla="*/ 3336324 w 3336324"/>
                <a:gd name="connsiteY5" fmla="*/ 560173 h 632178"/>
                <a:gd name="connsiteX0" fmla="*/ 0 w 3336324"/>
                <a:gd name="connsiteY0" fmla="*/ 0 h 623399"/>
                <a:gd name="connsiteX1" fmla="*/ 766827 w 3336324"/>
                <a:gd name="connsiteY1" fmla="*/ 116963 h 623399"/>
                <a:gd name="connsiteX2" fmla="*/ 1580151 w 3336324"/>
                <a:gd name="connsiteY2" fmla="*/ 336966 h 623399"/>
                <a:gd name="connsiteX3" fmla="*/ 2400951 w 3336324"/>
                <a:gd name="connsiteY3" fmla="*/ 407053 h 623399"/>
                <a:gd name="connsiteX4" fmla="*/ 2929285 w 3336324"/>
                <a:gd name="connsiteY4" fmla="*/ 621890 h 623399"/>
                <a:gd name="connsiteX5" fmla="*/ 3336324 w 3336324"/>
                <a:gd name="connsiteY5" fmla="*/ 560173 h 623399"/>
                <a:gd name="connsiteX0" fmla="*/ 0 w 3336324"/>
                <a:gd name="connsiteY0" fmla="*/ 0 h 653804"/>
                <a:gd name="connsiteX1" fmla="*/ 766827 w 3336324"/>
                <a:gd name="connsiteY1" fmla="*/ 116963 h 653804"/>
                <a:gd name="connsiteX2" fmla="*/ 1580151 w 3336324"/>
                <a:gd name="connsiteY2" fmla="*/ 336966 h 653804"/>
                <a:gd name="connsiteX3" fmla="*/ 2400951 w 3336324"/>
                <a:gd name="connsiteY3" fmla="*/ 407053 h 653804"/>
                <a:gd name="connsiteX4" fmla="*/ 2921982 w 3336324"/>
                <a:gd name="connsiteY4" fmla="*/ 652947 h 653804"/>
                <a:gd name="connsiteX5" fmla="*/ 3336324 w 3336324"/>
                <a:gd name="connsiteY5" fmla="*/ 560173 h 653804"/>
                <a:gd name="connsiteX0" fmla="*/ 0 w 3336324"/>
                <a:gd name="connsiteY0" fmla="*/ 0 h 653804"/>
                <a:gd name="connsiteX1" fmla="*/ 766827 w 3336324"/>
                <a:gd name="connsiteY1" fmla="*/ 116963 h 653804"/>
                <a:gd name="connsiteX2" fmla="*/ 1580151 w 3336324"/>
                <a:gd name="connsiteY2" fmla="*/ 336966 h 653804"/>
                <a:gd name="connsiteX3" fmla="*/ 2349831 w 3336324"/>
                <a:gd name="connsiteY3" fmla="*/ 382208 h 653804"/>
                <a:gd name="connsiteX4" fmla="*/ 2921982 w 3336324"/>
                <a:gd name="connsiteY4" fmla="*/ 652947 h 653804"/>
                <a:gd name="connsiteX5" fmla="*/ 3336324 w 3336324"/>
                <a:gd name="connsiteY5" fmla="*/ 560173 h 653804"/>
                <a:gd name="connsiteX0" fmla="*/ 0 w 3336324"/>
                <a:gd name="connsiteY0" fmla="*/ 0 h 611599"/>
                <a:gd name="connsiteX1" fmla="*/ 766827 w 3336324"/>
                <a:gd name="connsiteY1" fmla="*/ 116963 h 611599"/>
                <a:gd name="connsiteX2" fmla="*/ 1580151 w 3336324"/>
                <a:gd name="connsiteY2" fmla="*/ 336966 h 611599"/>
                <a:gd name="connsiteX3" fmla="*/ 2349831 w 3336324"/>
                <a:gd name="connsiteY3" fmla="*/ 382208 h 611599"/>
                <a:gd name="connsiteX4" fmla="*/ 2848955 w 3336324"/>
                <a:gd name="connsiteY4" fmla="*/ 609468 h 611599"/>
                <a:gd name="connsiteX5" fmla="*/ 3336324 w 3336324"/>
                <a:gd name="connsiteY5" fmla="*/ 560173 h 61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324" h="611599">
                  <a:moveTo>
                    <a:pt x="0" y="0"/>
                  </a:moveTo>
                  <a:cubicBezTo>
                    <a:pt x="373448" y="58351"/>
                    <a:pt x="503469" y="60802"/>
                    <a:pt x="766827" y="116963"/>
                  </a:cubicBezTo>
                  <a:cubicBezTo>
                    <a:pt x="1030186" y="173124"/>
                    <a:pt x="1316317" y="292758"/>
                    <a:pt x="1580151" y="336966"/>
                  </a:cubicBezTo>
                  <a:cubicBezTo>
                    <a:pt x="1843985" y="381174"/>
                    <a:pt x="2138364" y="336791"/>
                    <a:pt x="2349831" y="382208"/>
                  </a:cubicBezTo>
                  <a:cubicBezTo>
                    <a:pt x="2561298" y="427625"/>
                    <a:pt x="2697928" y="606722"/>
                    <a:pt x="2848955" y="609468"/>
                  </a:cubicBezTo>
                  <a:cubicBezTo>
                    <a:pt x="3021890" y="618425"/>
                    <a:pt x="3259437" y="598616"/>
                    <a:pt x="3336324" y="560173"/>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AU" sz="2000" dirty="0"/>
            </a:p>
          </p:txBody>
        </p:sp>
        <p:sp>
          <p:nvSpPr>
            <p:cNvPr id="32" name="Isosceles Triangle 31">
              <a:extLst>
                <a:ext uri="{FF2B5EF4-FFF2-40B4-BE49-F238E27FC236}">
                  <a16:creationId xmlns:a16="http://schemas.microsoft.com/office/drawing/2014/main" id="{701E7472-08A6-4B95-8962-67580A86CAAE}"/>
                </a:ext>
              </a:extLst>
            </p:cNvPr>
            <p:cNvSpPr/>
            <p:nvPr/>
          </p:nvSpPr>
          <p:spPr>
            <a:xfrm rot="17013179">
              <a:off x="6521584" y="1356411"/>
              <a:ext cx="712247" cy="7212055"/>
            </a:xfrm>
            <a:prstGeom prst="triangle">
              <a:avLst>
                <a:gd name="adj" fmla="val 48484"/>
              </a:avLst>
            </a:prstGeom>
            <a:solidFill>
              <a:srgbClr val="FF913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sp>
          <p:nvSpPr>
            <p:cNvPr id="33" name="Oval 32">
              <a:extLst>
                <a:ext uri="{FF2B5EF4-FFF2-40B4-BE49-F238E27FC236}">
                  <a16:creationId xmlns:a16="http://schemas.microsoft.com/office/drawing/2014/main" id="{FB3AB126-F0AD-4067-89F7-FA3393BC9E7F}"/>
                </a:ext>
              </a:extLst>
            </p:cNvPr>
            <p:cNvSpPr/>
            <p:nvPr/>
          </p:nvSpPr>
          <p:spPr>
            <a:xfrm>
              <a:off x="2271527" y="4112911"/>
              <a:ext cx="157973" cy="3115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2000"/>
            </a:p>
          </p:txBody>
        </p:sp>
        <p:sp>
          <p:nvSpPr>
            <p:cNvPr id="35" name="TextBox 34">
              <a:extLst>
                <a:ext uri="{FF2B5EF4-FFF2-40B4-BE49-F238E27FC236}">
                  <a16:creationId xmlns:a16="http://schemas.microsoft.com/office/drawing/2014/main" id="{2DEDDC86-20FE-474A-B9A1-FA4C3A05EDD8}"/>
                </a:ext>
              </a:extLst>
            </p:cNvPr>
            <p:cNvSpPr txBox="1"/>
            <p:nvPr/>
          </p:nvSpPr>
          <p:spPr>
            <a:xfrm>
              <a:off x="1881060" y="4431874"/>
              <a:ext cx="938905" cy="835128"/>
            </a:xfrm>
            <a:prstGeom prst="rect">
              <a:avLst/>
            </a:prstGeom>
            <a:noFill/>
          </p:spPr>
          <p:txBody>
            <a:bodyPr vert="horz" wrap="none" rtlCol="0">
              <a:spAutoFit/>
            </a:bodyPr>
            <a:lstStyle/>
            <a:p>
              <a:pPr algn="ctr"/>
              <a:r>
                <a:rPr lang="en-AU" sz="1400" dirty="0"/>
                <a:t>Measured</a:t>
              </a:r>
            </a:p>
            <a:p>
              <a:pPr algn="ctr"/>
              <a:r>
                <a:rPr lang="en-AU" sz="1400" dirty="0"/>
                <a:t>e-beam</a:t>
              </a:r>
            </a:p>
            <a:p>
              <a:pPr algn="ctr"/>
              <a:r>
                <a:rPr lang="en-AU" sz="1400" dirty="0"/>
                <a:t>position</a:t>
              </a:r>
            </a:p>
          </p:txBody>
        </p:sp>
        <p:sp>
          <p:nvSpPr>
            <p:cNvPr id="36" name="TextBox 35">
              <a:extLst>
                <a:ext uri="{FF2B5EF4-FFF2-40B4-BE49-F238E27FC236}">
                  <a16:creationId xmlns:a16="http://schemas.microsoft.com/office/drawing/2014/main" id="{3492CDC1-BC46-41AA-B3BE-1CFCC9F29F7F}"/>
                </a:ext>
              </a:extLst>
            </p:cNvPr>
            <p:cNvSpPr txBox="1"/>
            <p:nvPr/>
          </p:nvSpPr>
          <p:spPr>
            <a:xfrm>
              <a:off x="7284702" y="4431874"/>
              <a:ext cx="938905" cy="835128"/>
            </a:xfrm>
            <a:prstGeom prst="rect">
              <a:avLst/>
            </a:prstGeom>
            <a:noFill/>
          </p:spPr>
          <p:txBody>
            <a:bodyPr vert="horz" wrap="none" rtlCol="0">
              <a:spAutoFit/>
            </a:bodyPr>
            <a:lstStyle/>
            <a:p>
              <a:pPr algn="ctr"/>
              <a:r>
                <a:rPr lang="en-AU" sz="1400" dirty="0"/>
                <a:t>Measured</a:t>
              </a:r>
            </a:p>
            <a:p>
              <a:pPr algn="ctr"/>
              <a:r>
                <a:rPr lang="en-AU" sz="1400" dirty="0"/>
                <a:t>e-beam</a:t>
              </a:r>
            </a:p>
            <a:p>
              <a:pPr algn="ctr"/>
              <a:r>
                <a:rPr lang="en-AU" sz="1400" dirty="0"/>
                <a:t>position</a:t>
              </a:r>
            </a:p>
          </p:txBody>
        </p:sp>
        <p:sp>
          <p:nvSpPr>
            <p:cNvPr id="37" name="TextBox 36">
              <a:extLst>
                <a:ext uri="{FF2B5EF4-FFF2-40B4-BE49-F238E27FC236}">
                  <a16:creationId xmlns:a16="http://schemas.microsoft.com/office/drawing/2014/main" id="{8292A165-5236-4B87-9D03-FEC50520AFDF}"/>
                </a:ext>
              </a:extLst>
            </p:cNvPr>
            <p:cNvSpPr txBox="1"/>
            <p:nvPr/>
          </p:nvSpPr>
          <p:spPr>
            <a:xfrm>
              <a:off x="8322506" y="4030862"/>
              <a:ext cx="1496242" cy="523220"/>
            </a:xfrm>
            <a:prstGeom prst="rect">
              <a:avLst/>
            </a:prstGeom>
            <a:noFill/>
          </p:spPr>
          <p:txBody>
            <a:bodyPr vert="horz" wrap="none" rtlCol="0">
              <a:spAutoFit/>
            </a:bodyPr>
            <a:lstStyle/>
            <a:p>
              <a:pPr algn="ctr"/>
              <a:r>
                <a:rPr lang="en-AU" sz="1400" dirty="0"/>
                <a:t>Apparent </a:t>
              </a:r>
            </a:p>
            <a:p>
              <a:pPr algn="ctr"/>
              <a:r>
                <a:rPr lang="en-AU" sz="1400" dirty="0"/>
                <a:t>e-beam trajectory</a:t>
              </a:r>
            </a:p>
          </p:txBody>
        </p:sp>
        <p:cxnSp>
          <p:nvCxnSpPr>
            <p:cNvPr id="38" name="Straight Connector 37">
              <a:extLst>
                <a:ext uri="{FF2B5EF4-FFF2-40B4-BE49-F238E27FC236}">
                  <a16:creationId xmlns:a16="http://schemas.microsoft.com/office/drawing/2014/main" id="{8AF09B03-AFB5-420D-B752-4239ABA1403F}"/>
                </a:ext>
              </a:extLst>
            </p:cNvPr>
            <p:cNvCxnSpPr>
              <a:cxnSpLocks/>
              <a:stCxn id="32" idx="0"/>
              <a:endCxn id="32" idx="3"/>
            </p:cNvCxnSpPr>
            <p:nvPr/>
          </p:nvCxnSpPr>
          <p:spPr>
            <a:xfrm>
              <a:off x="3369564" y="4127883"/>
              <a:ext cx="7011226" cy="1690105"/>
            </a:xfrm>
            <a:prstGeom prst="line">
              <a:avLst/>
            </a:prstGeom>
            <a:ln w="28575">
              <a:solidFill>
                <a:srgbClr val="EA64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56EECBB-6B15-475C-B9FE-44187120F12F}"/>
                </a:ext>
              </a:extLst>
            </p:cNvPr>
            <p:cNvSpPr txBox="1"/>
            <p:nvPr/>
          </p:nvSpPr>
          <p:spPr>
            <a:xfrm>
              <a:off x="8131234" y="4633876"/>
              <a:ext cx="898323" cy="738664"/>
            </a:xfrm>
            <a:prstGeom prst="rect">
              <a:avLst/>
            </a:prstGeom>
            <a:noFill/>
          </p:spPr>
          <p:txBody>
            <a:bodyPr vert="horz" wrap="none" rtlCol="0">
              <a:spAutoFit/>
            </a:bodyPr>
            <a:lstStyle/>
            <a:p>
              <a:pPr algn="ctr"/>
              <a:r>
                <a:rPr lang="en-AU" sz="1400" dirty="0">
                  <a:solidFill>
                    <a:srgbClr val="EA6400"/>
                  </a:solidFill>
                </a:rPr>
                <a:t>Photon </a:t>
              </a:r>
            </a:p>
            <a:p>
              <a:pPr algn="ctr"/>
              <a:r>
                <a:rPr lang="en-AU" sz="1400" dirty="0">
                  <a:solidFill>
                    <a:srgbClr val="EA6400"/>
                  </a:solidFill>
                </a:rPr>
                <a:t>beam </a:t>
              </a:r>
            </a:p>
            <a:p>
              <a:pPr algn="ctr"/>
              <a:r>
                <a:rPr lang="en-AU" sz="1400" dirty="0">
                  <a:solidFill>
                    <a:srgbClr val="EA6400"/>
                  </a:solidFill>
                </a:rPr>
                <a:t>trajectory</a:t>
              </a:r>
            </a:p>
          </p:txBody>
        </p:sp>
        <p:sp>
          <p:nvSpPr>
            <p:cNvPr id="49" name="TextBox 48">
              <a:extLst>
                <a:ext uri="{FF2B5EF4-FFF2-40B4-BE49-F238E27FC236}">
                  <a16:creationId xmlns:a16="http://schemas.microsoft.com/office/drawing/2014/main" id="{5B47012E-C845-453A-956F-A516404EE1DD}"/>
                </a:ext>
              </a:extLst>
            </p:cNvPr>
            <p:cNvSpPr txBox="1"/>
            <p:nvPr/>
          </p:nvSpPr>
          <p:spPr>
            <a:xfrm>
              <a:off x="8106948" y="3399186"/>
              <a:ext cx="1329438" cy="307777"/>
            </a:xfrm>
            <a:prstGeom prst="rect">
              <a:avLst/>
            </a:prstGeom>
            <a:noFill/>
          </p:spPr>
          <p:txBody>
            <a:bodyPr wrap="square">
              <a:spAutoFit/>
            </a:bodyPr>
            <a:lstStyle/>
            <a:p>
              <a:r>
                <a:rPr lang="en-AU" sz="1400" dirty="0">
                  <a:solidFill>
                    <a:srgbClr val="006F3A"/>
                  </a:solidFill>
                </a:rPr>
                <a:t>e-beam</a:t>
              </a:r>
            </a:p>
          </p:txBody>
        </p:sp>
        <p:sp>
          <p:nvSpPr>
            <p:cNvPr id="50" name="Rectangle 49">
              <a:extLst>
                <a:ext uri="{FF2B5EF4-FFF2-40B4-BE49-F238E27FC236}">
                  <a16:creationId xmlns:a16="http://schemas.microsoft.com/office/drawing/2014/main" id="{F1A9CBA3-C435-4040-A7B9-E05EF53D9ECC}"/>
                </a:ext>
              </a:extLst>
            </p:cNvPr>
            <p:cNvSpPr/>
            <p:nvPr/>
          </p:nvSpPr>
          <p:spPr>
            <a:xfrm>
              <a:off x="9085130" y="4651008"/>
              <a:ext cx="223023" cy="589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AU" sz="900" dirty="0"/>
                <a:t>XBPM</a:t>
              </a:r>
              <a:endParaRPr lang="en-AU" sz="1400" dirty="0"/>
            </a:p>
          </p:txBody>
        </p:sp>
        <p:sp>
          <p:nvSpPr>
            <p:cNvPr id="51" name="Rectangle 50">
              <a:extLst>
                <a:ext uri="{FF2B5EF4-FFF2-40B4-BE49-F238E27FC236}">
                  <a16:creationId xmlns:a16="http://schemas.microsoft.com/office/drawing/2014/main" id="{D6A48530-E23D-4BA7-8F7B-50D91DA78439}"/>
                </a:ext>
              </a:extLst>
            </p:cNvPr>
            <p:cNvSpPr/>
            <p:nvPr/>
          </p:nvSpPr>
          <p:spPr>
            <a:xfrm>
              <a:off x="10055458" y="4651103"/>
              <a:ext cx="223023" cy="589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AU" sz="900" dirty="0"/>
                <a:t>XBPM</a:t>
              </a:r>
              <a:endParaRPr lang="en-AU" sz="1400" dirty="0"/>
            </a:p>
          </p:txBody>
        </p:sp>
        <p:sp>
          <p:nvSpPr>
            <p:cNvPr id="57" name="Oval 56">
              <a:extLst>
                <a:ext uri="{FF2B5EF4-FFF2-40B4-BE49-F238E27FC236}">
                  <a16:creationId xmlns:a16="http://schemas.microsoft.com/office/drawing/2014/main" id="{F92B401A-3B9D-4CA9-BB4C-2325CC24E303}"/>
                </a:ext>
              </a:extLst>
            </p:cNvPr>
            <p:cNvSpPr/>
            <p:nvPr/>
          </p:nvSpPr>
          <p:spPr>
            <a:xfrm>
              <a:off x="9115087" y="5376754"/>
              <a:ext cx="157973" cy="3115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2000"/>
            </a:p>
          </p:txBody>
        </p:sp>
        <p:sp>
          <p:nvSpPr>
            <p:cNvPr id="34" name="Oval 33">
              <a:extLst>
                <a:ext uri="{FF2B5EF4-FFF2-40B4-BE49-F238E27FC236}">
                  <a16:creationId xmlns:a16="http://schemas.microsoft.com/office/drawing/2014/main" id="{2B3BB82B-A4F2-4DEF-90E8-7A4BB149CFC2}"/>
                </a:ext>
              </a:extLst>
            </p:cNvPr>
            <p:cNvSpPr/>
            <p:nvPr/>
          </p:nvSpPr>
          <p:spPr>
            <a:xfrm>
              <a:off x="10087982" y="5616318"/>
              <a:ext cx="157973" cy="3115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2000"/>
            </a:p>
          </p:txBody>
        </p:sp>
        <p:sp>
          <p:nvSpPr>
            <p:cNvPr id="59" name="Oval 58">
              <a:extLst>
                <a:ext uri="{FF2B5EF4-FFF2-40B4-BE49-F238E27FC236}">
                  <a16:creationId xmlns:a16="http://schemas.microsoft.com/office/drawing/2014/main" id="{115E5489-330E-4FDD-99CE-A7861B88447B}"/>
                </a:ext>
              </a:extLst>
            </p:cNvPr>
            <p:cNvSpPr/>
            <p:nvPr/>
          </p:nvSpPr>
          <p:spPr>
            <a:xfrm>
              <a:off x="7675155" y="4094795"/>
              <a:ext cx="157973" cy="3115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2000"/>
            </a:p>
          </p:txBody>
        </p:sp>
      </p:grpSp>
    </p:spTree>
    <p:extLst>
      <p:ext uri="{BB962C8B-B14F-4D97-AF65-F5344CB8AC3E}">
        <p14:creationId xmlns:p14="http://schemas.microsoft.com/office/powerpoint/2010/main" val="419713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E3EC-8FA2-4612-A498-271FAA5647CD}"/>
              </a:ext>
            </a:extLst>
          </p:cNvPr>
          <p:cNvSpPr>
            <a:spLocks noGrp="1"/>
          </p:cNvSpPr>
          <p:nvPr>
            <p:ph type="title"/>
          </p:nvPr>
        </p:nvSpPr>
        <p:spPr>
          <a:xfrm>
            <a:off x="277826" y="91758"/>
            <a:ext cx="11304574" cy="1143000"/>
          </a:xfrm>
        </p:spPr>
        <p:txBody>
          <a:bodyPr anchor="b">
            <a:normAutofit/>
          </a:bodyPr>
          <a:lstStyle/>
          <a:p>
            <a:r>
              <a:rPr lang="en-AU" dirty="0"/>
              <a:t>TBPM Design</a:t>
            </a:r>
          </a:p>
        </p:txBody>
      </p:sp>
      <p:sp>
        <p:nvSpPr>
          <p:cNvPr id="12" name="Content Placeholder 2">
            <a:extLst>
              <a:ext uri="{FF2B5EF4-FFF2-40B4-BE49-F238E27FC236}">
                <a16:creationId xmlns:a16="http://schemas.microsoft.com/office/drawing/2014/main" id="{C662D4E5-4FA8-D87A-204D-D9F09E9C75CD}"/>
              </a:ext>
            </a:extLst>
          </p:cNvPr>
          <p:cNvSpPr>
            <a:spLocks noGrp="1"/>
          </p:cNvSpPr>
          <p:nvPr>
            <p:ph sz="half" idx="1"/>
          </p:nvPr>
        </p:nvSpPr>
        <p:spPr>
          <a:xfrm>
            <a:off x="277826" y="1600200"/>
            <a:ext cx="4986620" cy="4525963"/>
          </a:xfrm>
        </p:spPr>
        <p:txBody>
          <a:bodyPr/>
          <a:lstStyle/>
          <a:p>
            <a:r>
              <a:rPr lang="en-US" dirty="0"/>
              <a:t>No feedthroughs</a:t>
            </a:r>
          </a:p>
          <a:p>
            <a:r>
              <a:rPr lang="en-US" dirty="0"/>
              <a:t>Single water-cooled Cu block</a:t>
            </a:r>
          </a:p>
          <a:p>
            <a:r>
              <a:rPr lang="en-US" dirty="0"/>
              <a:t>Temperature changes to the probes causes the flexure to move vertically.</a:t>
            </a:r>
          </a:p>
          <a:p>
            <a:r>
              <a:rPr lang="en-US" dirty="0"/>
              <a:t>Differential measurement to measure shift in the beam centroid.</a:t>
            </a:r>
          </a:p>
        </p:txBody>
      </p:sp>
      <p:sp>
        <p:nvSpPr>
          <p:cNvPr id="5" name="Footer Placeholder 4">
            <a:extLst>
              <a:ext uri="{FF2B5EF4-FFF2-40B4-BE49-F238E27FC236}">
                <a16:creationId xmlns:a16="http://schemas.microsoft.com/office/drawing/2014/main" id="{5E171E73-E703-43F9-97B0-843FC2905F35}"/>
              </a:ext>
            </a:extLst>
          </p:cNvPr>
          <p:cNvSpPr>
            <a:spLocks noGrp="1"/>
          </p:cNvSpPr>
          <p:nvPr>
            <p:ph type="ftr" sz="quarter" idx="11"/>
          </p:nvPr>
        </p:nvSpPr>
        <p:spPr>
          <a:xfrm>
            <a:off x="1747880" y="6356350"/>
            <a:ext cx="6934873" cy="365125"/>
          </a:xfrm>
        </p:spPr>
        <p:txBody>
          <a:bodyPr anchor="ctr">
            <a:normAutofit/>
          </a:bodyPr>
          <a:lstStyle/>
          <a:p>
            <a:pPr>
              <a:spcAft>
                <a:spcPts val="600"/>
              </a:spcAft>
            </a:pPr>
            <a:r>
              <a:rPr lang="en-AU"/>
              <a:t>Accelerator Technology Forum 17th-20th Oct 2022</a:t>
            </a:r>
          </a:p>
        </p:txBody>
      </p:sp>
      <p:grpSp>
        <p:nvGrpSpPr>
          <p:cNvPr id="3" name="Group 2">
            <a:extLst>
              <a:ext uri="{FF2B5EF4-FFF2-40B4-BE49-F238E27FC236}">
                <a16:creationId xmlns:a16="http://schemas.microsoft.com/office/drawing/2014/main" id="{20C2F74F-D187-4EDD-9445-16C0D83CEC48}"/>
              </a:ext>
            </a:extLst>
          </p:cNvPr>
          <p:cNvGrpSpPr/>
          <p:nvPr/>
        </p:nvGrpSpPr>
        <p:grpSpPr>
          <a:xfrm>
            <a:off x="5446048" y="2051071"/>
            <a:ext cx="4267200" cy="4275909"/>
            <a:chOff x="6794500" y="1166948"/>
            <a:chExt cx="4267200" cy="4275909"/>
          </a:xfrm>
        </p:grpSpPr>
        <p:pic>
          <p:nvPicPr>
            <p:cNvPr id="7" name="Content Placeholder 10">
              <a:extLst>
                <a:ext uri="{FF2B5EF4-FFF2-40B4-BE49-F238E27FC236}">
                  <a16:creationId xmlns:a16="http://schemas.microsoft.com/office/drawing/2014/main" id="{5BF86369-93D7-4DF4-9EBF-922A158D88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816" t="15220" r="16561" b="14924"/>
            <a:stretch/>
          </p:blipFill>
          <p:spPr>
            <a:xfrm>
              <a:off x="6794500" y="1166948"/>
              <a:ext cx="4267200" cy="4275909"/>
            </a:xfrm>
            <a:prstGeom prst="rect">
              <a:avLst/>
            </a:prstGeom>
            <a:noFill/>
          </p:spPr>
        </p:pic>
        <p:cxnSp>
          <p:nvCxnSpPr>
            <p:cNvPr id="9" name="Straight Arrow Connector 8">
              <a:extLst>
                <a:ext uri="{FF2B5EF4-FFF2-40B4-BE49-F238E27FC236}">
                  <a16:creationId xmlns:a16="http://schemas.microsoft.com/office/drawing/2014/main" id="{58AC09C2-584A-471C-9425-8612B6A07A15}"/>
                </a:ext>
              </a:extLst>
            </p:cNvPr>
            <p:cNvCxnSpPr>
              <a:cxnSpLocks/>
            </p:cNvCxnSpPr>
            <p:nvPr/>
          </p:nvCxnSpPr>
          <p:spPr>
            <a:xfrm>
              <a:off x="8895450" y="4098294"/>
              <a:ext cx="0" cy="850557"/>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806F9349-BFDE-4D30-B20A-3CE557224CFC}"/>
                </a:ext>
              </a:extLst>
            </p:cNvPr>
            <p:cNvSpPr txBox="1"/>
            <p:nvPr/>
          </p:nvSpPr>
          <p:spPr>
            <a:xfrm>
              <a:off x="6878567" y="2175545"/>
              <a:ext cx="919162" cy="369332"/>
            </a:xfrm>
            <a:prstGeom prst="rect">
              <a:avLst/>
            </a:prstGeom>
            <a:noFill/>
          </p:spPr>
          <p:txBody>
            <a:bodyPr wrap="none" rtlCol="0">
              <a:spAutoFit/>
            </a:bodyPr>
            <a:lstStyle/>
            <a:p>
              <a:r>
                <a:rPr lang="en-AU" dirty="0"/>
                <a:t>PROBES</a:t>
              </a:r>
            </a:p>
          </p:txBody>
        </p:sp>
        <p:cxnSp>
          <p:nvCxnSpPr>
            <p:cNvPr id="15" name="Straight Arrow Connector 14">
              <a:extLst>
                <a:ext uri="{FF2B5EF4-FFF2-40B4-BE49-F238E27FC236}">
                  <a16:creationId xmlns:a16="http://schemas.microsoft.com/office/drawing/2014/main" id="{5D2D4F66-1A93-41BF-8870-E48A625D4903}"/>
                </a:ext>
              </a:extLst>
            </p:cNvPr>
            <p:cNvCxnSpPr>
              <a:cxnSpLocks/>
            </p:cNvCxnSpPr>
            <p:nvPr/>
          </p:nvCxnSpPr>
          <p:spPr>
            <a:xfrm>
              <a:off x="7797729" y="2389582"/>
              <a:ext cx="1097721" cy="6454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79B12F45-B568-4D13-9599-F22086EB7EEC}"/>
                </a:ext>
              </a:extLst>
            </p:cNvPr>
            <p:cNvCxnSpPr>
              <a:cxnSpLocks/>
            </p:cNvCxnSpPr>
            <p:nvPr/>
          </p:nvCxnSpPr>
          <p:spPr>
            <a:xfrm>
              <a:off x="7812408" y="2389582"/>
              <a:ext cx="1083042" cy="131981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08AF23E9-0559-475C-A17B-1FE581408166}"/>
                </a:ext>
              </a:extLst>
            </p:cNvPr>
            <p:cNvSpPr txBox="1"/>
            <p:nvPr/>
          </p:nvSpPr>
          <p:spPr>
            <a:xfrm>
              <a:off x="7604212" y="4161917"/>
              <a:ext cx="1291238" cy="646331"/>
            </a:xfrm>
            <a:prstGeom prst="rect">
              <a:avLst/>
            </a:prstGeom>
            <a:noFill/>
          </p:spPr>
          <p:txBody>
            <a:bodyPr wrap="square" rtlCol="0">
              <a:spAutoFit/>
            </a:bodyPr>
            <a:lstStyle/>
            <a:p>
              <a:pPr algn="r"/>
              <a:r>
                <a:rPr lang="en-AU" dirty="0"/>
                <a:t>Movement direction</a:t>
              </a:r>
            </a:p>
          </p:txBody>
        </p:sp>
        <p:sp>
          <p:nvSpPr>
            <p:cNvPr id="20" name="Oval 19">
              <a:extLst>
                <a:ext uri="{FF2B5EF4-FFF2-40B4-BE49-F238E27FC236}">
                  <a16:creationId xmlns:a16="http://schemas.microsoft.com/office/drawing/2014/main" id="{F54D7618-C976-490D-B568-66718B1CEFFC}"/>
                </a:ext>
              </a:extLst>
            </p:cNvPr>
            <p:cNvSpPr/>
            <p:nvPr/>
          </p:nvSpPr>
          <p:spPr>
            <a:xfrm>
              <a:off x="8769406" y="3169859"/>
              <a:ext cx="252000" cy="252000"/>
            </a:xfrm>
            <a:prstGeom prst="ellipse">
              <a:avLst/>
            </a:prstGeom>
            <a:gradFill flip="none" rotWithShape="1">
              <a:gsLst>
                <a:gs pos="0">
                  <a:srgbClr val="FF0000"/>
                </a:gs>
                <a:gs pos="46000">
                  <a:srgbClr val="FF0000">
                    <a:alpha val="22000"/>
                  </a:srgbClr>
                </a:gs>
                <a:gs pos="100000">
                  <a:srgbClr val="FF0000">
                    <a:alpha val="0"/>
                    <a:lumMod val="100000"/>
                  </a:srgbClr>
                </a:gs>
              </a:gsLst>
              <a:path path="circle">
                <a:fillToRect l="50000" t="50000" r="50000" b="50000"/>
              </a:path>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grpSp>
      <p:pic>
        <p:nvPicPr>
          <p:cNvPr id="1026" name="Picture 2">
            <a:extLst>
              <a:ext uri="{FF2B5EF4-FFF2-40B4-BE49-F238E27FC236}">
                <a16:creationId xmlns:a16="http://schemas.microsoft.com/office/drawing/2014/main" id="{37CE683F-54B0-48E0-8BA8-AE38F8191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600529" y="192682"/>
            <a:ext cx="3475946" cy="3824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F2B85F3A-F9FA-4D04-A296-57749F81B6FA}"/>
              </a:ext>
            </a:extLst>
          </p:cNvPr>
          <p:cNvSpPr txBox="1"/>
          <p:nvPr/>
        </p:nvSpPr>
        <p:spPr>
          <a:xfrm>
            <a:off x="9912242" y="4136828"/>
            <a:ext cx="1913997" cy="646331"/>
          </a:xfrm>
          <a:prstGeom prst="rect">
            <a:avLst/>
          </a:prstGeom>
          <a:noFill/>
        </p:spPr>
        <p:txBody>
          <a:bodyPr wrap="square" rtlCol="0">
            <a:spAutoFit/>
          </a:bodyPr>
          <a:lstStyle/>
          <a:p>
            <a:r>
              <a:rPr lang="en-AU" dirty="0"/>
              <a:t>Cuts to increase thermal gradient.</a:t>
            </a:r>
          </a:p>
        </p:txBody>
      </p:sp>
      <p:cxnSp>
        <p:nvCxnSpPr>
          <p:cNvPr id="19" name="Straight Arrow Connector 18">
            <a:extLst>
              <a:ext uri="{FF2B5EF4-FFF2-40B4-BE49-F238E27FC236}">
                <a16:creationId xmlns:a16="http://schemas.microsoft.com/office/drawing/2014/main" id="{72D703E0-2212-4458-8A49-02D5DFBC8A27}"/>
              </a:ext>
            </a:extLst>
          </p:cNvPr>
          <p:cNvCxnSpPr>
            <a:cxnSpLocks/>
            <a:stCxn id="16" idx="0"/>
          </p:cNvCxnSpPr>
          <p:nvPr/>
        </p:nvCxnSpPr>
        <p:spPr>
          <a:xfrm flipH="1" flipV="1">
            <a:off x="10580914" y="2838994"/>
            <a:ext cx="288327" cy="12978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125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8025053-86DB-4925-BB2A-E19B9F9CA4A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7472036" y="1572815"/>
            <a:ext cx="4110364" cy="3712369"/>
          </a:xfrm>
        </p:spPr>
      </p:pic>
      <p:sp>
        <p:nvSpPr>
          <p:cNvPr id="2" name="Title 1">
            <a:extLst>
              <a:ext uri="{FF2B5EF4-FFF2-40B4-BE49-F238E27FC236}">
                <a16:creationId xmlns:a16="http://schemas.microsoft.com/office/drawing/2014/main" id="{DC65DA8D-B46A-481F-B42B-04C93865A89A}"/>
              </a:ext>
            </a:extLst>
          </p:cNvPr>
          <p:cNvSpPr>
            <a:spLocks noGrp="1"/>
          </p:cNvSpPr>
          <p:nvPr>
            <p:ph type="title"/>
          </p:nvPr>
        </p:nvSpPr>
        <p:spPr/>
        <p:txBody>
          <a:bodyPr/>
          <a:lstStyle/>
          <a:p>
            <a:r>
              <a:rPr lang="en-AU" dirty="0"/>
              <a:t>TBPM – FEA Studies</a:t>
            </a:r>
            <a:endParaRPr lang="en-US" dirty="0"/>
          </a:p>
        </p:txBody>
      </p:sp>
      <p:grpSp>
        <p:nvGrpSpPr>
          <p:cNvPr id="6" name="Group 5">
            <a:extLst>
              <a:ext uri="{FF2B5EF4-FFF2-40B4-BE49-F238E27FC236}">
                <a16:creationId xmlns:a16="http://schemas.microsoft.com/office/drawing/2014/main" id="{2A20FDCA-CF46-46D0-8289-DFC9D63E43E2}"/>
              </a:ext>
            </a:extLst>
          </p:cNvPr>
          <p:cNvGrpSpPr/>
          <p:nvPr/>
        </p:nvGrpSpPr>
        <p:grpSpPr>
          <a:xfrm>
            <a:off x="660400" y="2167054"/>
            <a:ext cx="2705100" cy="4160280"/>
            <a:chOff x="660400" y="2167054"/>
            <a:chExt cx="2705100" cy="4160280"/>
          </a:xfrm>
        </p:grpSpPr>
        <p:pic>
          <p:nvPicPr>
            <p:cNvPr id="4" name="Content Placeholder 10">
              <a:extLst>
                <a:ext uri="{FF2B5EF4-FFF2-40B4-BE49-F238E27FC236}">
                  <a16:creationId xmlns:a16="http://schemas.microsoft.com/office/drawing/2014/main" id="{EE64ACBB-CA9A-40D8-98FC-B3DAD365C4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400" y="2167054"/>
              <a:ext cx="2705100" cy="4160280"/>
            </a:xfrm>
            <a:prstGeom prst="rect">
              <a:avLst/>
            </a:prstGeom>
          </p:spPr>
        </p:pic>
        <p:sp>
          <p:nvSpPr>
            <p:cNvPr id="3" name="TextBox 2">
              <a:extLst>
                <a:ext uri="{FF2B5EF4-FFF2-40B4-BE49-F238E27FC236}">
                  <a16:creationId xmlns:a16="http://schemas.microsoft.com/office/drawing/2014/main" id="{CEEE8E45-5B65-48C8-8204-AC88FA7B06BC}"/>
                </a:ext>
              </a:extLst>
            </p:cNvPr>
            <p:cNvSpPr txBox="1"/>
            <p:nvPr/>
          </p:nvSpPr>
          <p:spPr>
            <a:xfrm>
              <a:off x="660400" y="2167055"/>
              <a:ext cx="1276311" cy="461665"/>
            </a:xfrm>
            <a:prstGeom prst="rect">
              <a:avLst/>
            </a:prstGeom>
            <a:noFill/>
          </p:spPr>
          <p:txBody>
            <a:bodyPr wrap="none" rtlCol="0">
              <a:spAutoFit/>
            </a:bodyPr>
            <a:lstStyle/>
            <a:p>
              <a:r>
                <a:rPr lang="en-AU" sz="2400" b="1" dirty="0"/>
                <a:t>Y = 0 um</a:t>
              </a:r>
            </a:p>
          </p:txBody>
        </p:sp>
      </p:grpSp>
      <p:grpSp>
        <p:nvGrpSpPr>
          <p:cNvPr id="8" name="Group 7">
            <a:extLst>
              <a:ext uri="{FF2B5EF4-FFF2-40B4-BE49-F238E27FC236}">
                <a16:creationId xmlns:a16="http://schemas.microsoft.com/office/drawing/2014/main" id="{76B1C5CF-4A8D-481B-8900-226DE9CF31B1}"/>
              </a:ext>
            </a:extLst>
          </p:cNvPr>
          <p:cNvGrpSpPr/>
          <p:nvPr/>
        </p:nvGrpSpPr>
        <p:grpSpPr>
          <a:xfrm>
            <a:off x="3749505" y="2167055"/>
            <a:ext cx="3162300" cy="4175303"/>
            <a:chOff x="4117805" y="2152031"/>
            <a:chExt cx="3162300" cy="4175303"/>
          </a:xfrm>
        </p:grpSpPr>
        <p:pic>
          <p:nvPicPr>
            <p:cNvPr id="5" name="Content Placeholder 7">
              <a:extLst>
                <a:ext uri="{FF2B5EF4-FFF2-40B4-BE49-F238E27FC236}">
                  <a16:creationId xmlns:a16="http://schemas.microsoft.com/office/drawing/2014/main" id="{F836A670-EF84-453F-B7B3-120352E478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17805" y="2167055"/>
              <a:ext cx="3162300" cy="4160279"/>
            </a:xfrm>
            <a:prstGeom prst="rect">
              <a:avLst/>
            </a:prstGeom>
          </p:spPr>
        </p:pic>
        <p:sp>
          <p:nvSpPr>
            <p:cNvPr id="7" name="TextBox 6">
              <a:extLst>
                <a:ext uri="{FF2B5EF4-FFF2-40B4-BE49-F238E27FC236}">
                  <a16:creationId xmlns:a16="http://schemas.microsoft.com/office/drawing/2014/main" id="{27F2E93B-FDE1-443E-8D69-D72E80BE241C}"/>
                </a:ext>
              </a:extLst>
            </p:cNvPr>
            <p:cNvSpPr txBox="1"/>
            <p:nvPr/>
          </p:nvSpPr>
          <p:spPr>
            <a:xfrm>
              <a:off x="4117805" y="2152031"/>
              <a:ext cx="1370888" cy="461665"/>
            </a:xfrm>
            <a:prstGeom prst="rect">
              <a:avLst/>
            </a:prstGeom>
            <a:noFill/>
          </p:spPr>
          <p:txBody>
            <a:bodyPr wrap="none" rtlCol="0">
              <a:spAutoFit/>
            </a:bodyPr>
            <a:lstStyle/>
            <a:p>
              <a:r>
                <a:rPr lang="en-AU" sz="2400" b="1" dirty="0"/>
                <a:t>Y = -5 um</a:t>
              </a:r>
            </a:p>
          </p:txBody>
        </p:sp>
      </p:grpSp>
      <p:sp>
        <p:nvSpPr>
          <p:cNvPr id="10" name="Footer Placeholder 9">
            <a:extLst>
              <a:ext uri="{FF2B5EF4-FFF2-40B4-BE49-F238E27FC236}">
                <a16:creationId xmlns:a16="http://schemas.microsoft.com/office/drawing/2014/main" id="{B5E31375-A741-4B75-963D-A8FAD49E7E27}"/>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128857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6BE564-4EFF-41DE-BFAF-121ECA3A6477}"/>
              </a:ext>
            </a:extLst>
          </p:cNvPr>
          <p:cNvGrpSpPr/>
          <p:nvPr/>
        </p:nvGrpSpPr>
        <p:grpSpPr>
          <a:xfrm>
            <a:off x="1256945" y="3429000"/>
            <a:ext cx="3451736" cy="3195637"/>
            <a:chOff x="2206114" y="3160713"/>
            <a:chExt cx="3451736" cy="3195637"/>
          </a:xfrm>
        </p:grpSpPr>
        <p:pic>
          <p:nvPicPr>
            <p:cNvPr id="8" name="Picture 2">
              <a:extLst>
                <a:ext uri="{FF2B5EF4-FFF2-40B4-BE49-F238E27FC236}">
                  <a16:creationId xmlns:a16="http://schemas.microsoft.com/office/drawing/2014/main" id="{6EB8520C-87E4-41B0-86DB-A078DD23A83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06114" y="3160713"/>
              <a:ext cx="3451736" cy="319563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2E5E4393-B649-4065-8F4F-3D8E6914766D}"/>
                </a:ext>
              </a:extLst>
            </p:cNvPr>
            <p:cNvCxnSpPr>
              <a:cxnSpLocks/>
            </p:cNvCxnSpPr>
            <p:nvPr/>
          </p:nvCxnSpPr>
          <p:spPr>
            <a:xfrm>
              <a:off x="2400300" y="5573713"/>
              <a:ext cx="1518277"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669ACDE8-2CD4-44B2-89A7-93F1158CEBCA}"/>
                </a:ext>
              </a:extLst>
            </p:cNvPr>
            <p:cNvSpPr txBox="1"/>
            <p:nvPr/>
          </p:nvSpPr>
          <p:spPr>
            <a:xfrm>
              <a:off x="2545488" y="5565221"/>
              <a:ext cx="1227900"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20 seconds</a:t>
              </a:r>
            </a:p>
          </p:txBody>
        </p:sp>
      </p:grpSp>
      <p:sp>
        <p:nvSpPr>
          <p:cNvPr id="2" name="Title 1">
            <a:extLst>
              <a:ext uri="{FF2B5EF4-FFF2-40B4-BE49-F238E27FC236}">
                <a16:creationId xmlns:a16="http://schemas.microsoft.com/office/drawing/2014/main" id="{DC65DA8D-B46A-481F-B42B-04C93865A89A}"/>
              </a:ext>
            </a:extLst>
          </p:cNvPr>
          <p:cNvSpPr>
            <a:spLocks noGrp="1"/>
          </p:cNvSpPr>
          <p:nvPr>
            <p:ph type="title"/>
          </p:nvPr>
        </p:nvSpPr>
        <p:spPr/>
        <p:txBody>
          <a:bodyPr>
            <a:normAutofit/>
          </a:bodyPr>
          <a:lstStyle/>
          <a:p>
            <a:r>
              <a:rPr lang="en-AU" dirty="0"/>
              <a:t>TBPM – FEA Studies</a:t>
            </a:r>
            <a:endParaRPr lang="en-US" dirty="0"/>
          </a:p>
        </p:txBody>
      </p:sp>
      <p:sp>
        <p:nvSpPr>
          <p:cNvPr id="4" name="Content Placeholder 3">
            <a:extLst>
              <a:ext uri="{FF2B5EF4-FFF2-40B4-BE49-F238E27FC236}">
                <a16:creationId xmlns:a16="http://schemas.microsoft.com/office/drawing/2014/main" id="{2E6A33AA-8C25-4CCC-8E06-D512DF43C373}"/>
              </a:ext>
            </a:extLst>
          </p:cNvPr>
          <p:cNvSpPr>
            <a:spLocks noGrp="1"/>
          </p:cNvSpPr>
          <p:nvPr>
            <p:ph idx="1"/>
          </p:nvPr>
        </p:nvSpPr>
        <p:spPr>
          <a:xfrm>
            <a:off x="277827" y="1600200"/>
            <a:ext cx="6313474" cy="4525963"/>
          </a:xfrm>
        </p:spPr>
        <p:txBody>
          <a:bodyPr/>
          <a:lstStyle/>
          <a:p>
            <a:r>
              <a:rPr lang="en-US" dirty="0"/>
              <a:t>Y = -5 um beam shift </a:t>
            </a:r>
            <a:r>
              <a:rPr lang="en-US" dirty="0">
                <a:sym typeface="Wingdings" panose="05000000000000000000" pitchFamily="2" charset="2"/>
              </a:rPr>
              <a:t> </a:t>
            </a:r>
            <a:r>
              <a:rPr lang="en-US" dirty="0"/>
              <a:t>1.8um difference in flexure position.</a:t>
            </a:r>
          </a:p>
          <a:p>
            <a:r>
              <a:rPr lang="en-US" dirty="0"/>
              <a:t>Response time ~10 s.</a:t>
            </a:r>
          </a:p>
        </p:txBody>
      </p:sp>
      <p:pic>
        <p:nvPicPr>
          <p:cNvPr id="6" name="Picture 5">
            <a:extLst>
              <a:ext uri="{FF2B5EF4-FFF2-40B4-BE49-F238E27FC236}">
                <a16:creationId xmlns:a16="http://schemas.microsoft.com/office/drawing/2014/main" id="{7751A3B8-6ACB-4319-A814-5C4F13EC48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0675" y="1605497"/>
            <a:ext cx="2406923" cy="4546782"/>
          </a:xfrm>
          <a:prstGeom prst="rect">
            <a:avLst/>
          </a:prstGeom>
        </p:spPr>
      </p:pic>
      <p:pic>
        <p:nvPicPr>
          <p:cNvPr id="7" name="Picture 6">
            <a:extLst>
              <a:ext uri="{FF2B5EF4-FFF2-40B4-BE49-F238E27FC236}">
                <a16:creationId xmlns:a16="http://schemas.microsoft.com/office/drawing/2014/main" id="{ACCB8661-1AD6-4499-A22C-F6630B5D19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62180" y="1605497"/>
            <a:ext cx="1603321" cy="2010515"/>
          </a:xfrm>
          <a:prstGeom prst="rect">
            <a:avLst/>
          </a:prstGeom>
        </p:spPr>
      </p:pic>
      <p:sp>
        <p:nvSpPr>
          <p:cNvPr id="3" name="Footer Placeholder 2">
            <a:extLst>
              <a:ext uri="{FF2B5EF4-FFF2-40B4-BE49-F238E27FC236}">
                <a16:creationId xmlns:a16="http://schemas.microsoft.com/office/drawing/2014/main" id="{8D6F6A06-0621-44F6-A2B8-0B4CCB0ABC73}"/>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96823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8538CC-3BD6-4FB3-A7E2-048A2C06F42F}"/>
              </a:ext>
            </a:extLst>
          </p:cNvPr>
          <p:cNvSpPr>
            <a:spLocks noGrp="1"/>
          </p:cNvSpPr>
          <p:nvPr>
            <p:ph type="title"/>
          </p:nvPr>
        </p:nvSpPr>
        <p:spPr>
          <a:xfrm>
            <a:off x="277826" y="91758"/>
            <a:ext cx="11304574" cy="1143000"/>
          </a:xfrm>
        </p:spPr>
        <p:txBody>
          <a:bodyPr anchor="b">
            <a:normAutofit/>
          </a:bodyPr>
          <a:lstStyle/>
          <a:p>
            <a:r>
              <a:rPr lang="en-AU" dirty="0"/>
              <a:t>Questions and Feedback</a:t>
            </a:r>
          </a:p>
        </p:txBody>
      </p:sp>
      <p:pic>
        <p:nvPicPr>
          <p:cNvPr id="9" name="Picture 8" descr="Wood human figure">
            <a:extLst>
              <a:ext uri="{FF2B5EF4-FFF2-40B4-BE49-F238E27FC236}">
                <a16:creationId xmlns:a16="http://schemas.microsoft.com/office/drawing/2014/main" id="{502D7E6C-6EC5-8946-160C-8E3CE386B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277826" y="1600200"/>
            <a:ext cx="11304574" cy="4525963"/>
          </a:xfrm>
          <a:prstGeom prst="rect">
            <a:avLst/>
          </a:prstGeom>
          <a:noFill/>
        </p:spPr>
      </p:pic>
      <p:sp>
        <p:nvSpPr>
          <p:cNvPr id="5" name="Footer Placeholder 4">
            <a:extLst>
              <a:ext uri="{FF2B5EF4-FFF2-40B4-BE49-F238E27FC236}">
                <a16:creationId xmlns:a16="http://schemas.microsoft.com/office/drawing/2014/main" id="{17C89FCD-A403-4670-9541-9ADD76B8E389}"/>
              </a:ext>
            </a:extLst>
          </p:cNvPr>
          <p:cNvSpPr>
            <a:spLocks noGrp="1"/>
          </p:cNvSpPr>
          <p:nvPr>
            <p:ph type="ftr" sz="quarter" idx="11"/>
          </p:nvPr>
        </p:nvSpPr>
        <p:spPr>
          <a:xfrm>
            <a:off x="1747880" y="6356350"/>
            <a:ext cx="6934873" cy="365125"/>
          </a:xfrm>
        </p:spPr>
        <p:txBody>
          <a:bodyPr anchor="ctr">
            <a:normAutofit/>
          </a:bodyPr>
          <a:lstStyle/>
          <a:p>
            <a:pPr>
              <a:spcAft>
                <a:spcPts val="600"/>
              </a:spcAft>
            </a:pPr>
            <a:r>
              <a:rPr lang="en-AU"/>
              <a:t>Accelerator Technology Forum 17th-20th Oct 2022</a:t>
            </a:r>
          </a:p>
        </p:txBody>
      </p:sp>
    </p:spTree>
    <p:extLst>
      <p:ext uri="{BB962C8B-B14F-4D97-AF65-F5344CB8AC3E}">
        <p14:creationId xmlns:p14="http://schemas.microsoft.com/office/powerpoint/2010/main" val="352105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AE6D-ADDB-C24F-A45A-E7DFF9E8E7A0}"/>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40B37FB-D224-9844-8907-95C4E6272E2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011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B1E8-4EEF-4BE4-A766-8E7C88890D35}"/>
              </a:ext>
            </a:extLst>
          </p:cNvPr>
          <p:cNvSpPr>
            <a:spLocks noGrp="1"/>
          </p:cNvSpPr>
          <p:nvPr>
            <p:ph type="title"/>
          </p:nvPr>
        </p:nvSpPr>
        <p:spPr/>
        <p:txBody>
          <a:bodyPr/>
          <a:lstStyle/>
          <a:p>
            <a:r>
              <a:rPr lang="en-AU" dirty="0"/>
              <a:t>Challenges</a:t>
            </a:r>
          </a:p>
        </p:txBody>
      </p:sp>
      <p:sp>
        <p:nvSpPr>
          <p:cNvPr id="3" name="Content Placeholder 2">
            <a:extLst>
              <a:ext uri="{FF2B5EF4-FFF2-40B4-BE49-F238E27FC236}">
                <a16:creationId xmlns:a16="http://schemas.microsoft.com/office/drawing/2014/main" id="{50D8EE26-F7FB-492A-9D46-28ADDF1B805B}"/>
              </a:ext>
            </a:extLst>
          </p:cNvPr>
          <p:cNvSpPr>
            <a:spLocks noGrp="1"/>
          </p:cNvSpPr>
          <p:nvPr>
            <p:ph idx="1"/>
          </p:nvPr>
        </p:nvSpPr>
        <p:spPr/>
        <p:txBody>
          <a:bodyPr/>
          <a:lstStyle/>
          <a:p>
            <a:r>
              <a:rPr lang="en-AU" dirty="0"/>
              <a:t>Non-intercepting</a:t>
            </a:r>
          </a:p>
          <a:p>
            <a:r>
              <a:rPr lang="en-AU" dirty="0"/>
              <a:t>Resolution ~100 nanometre</a:t>
            </a:r>
          </a:p>
          <a:p>
            <a:r>
              <a:rPr lang="en-AU" dirty="0"/>
              <a:t>White beam </a:t>
            </a:r>
            <a:r>
              <a:rPr lang="en-AU" dirty="0">
                <a:sym typeface="Wingdings" panose="05000000000000000000" pitchFamily="2" charset="2"/>
              </a:rPr>
              <a:t> </a:t>
            </a:r>
            <a:r>
              <a:rPr lang="en-AU" dirty="0"/>
              <a:t>High power density (thermal challenges)</a:t>
            </a:r>
          </a:p>
          <a:p>
            <a:r>
              <a:rPr lang="en-AU" dirty="0"/>
              <a:t>Photon spectrum and distribution can change</a:t>
            </a:r>
          </a:p>
          <a:p>
            <a:r>
              <a:rPr lang="en-AU" dirty="0"/>
              <a:t>Types of XBPMs:</a:t>
            </a:r>
          </a:p>
          <a:p>
            <a:pPr lvl="1"/>
            <a:r>
              <a:rPr lang="en-AU" dirty="0"/>
              <a:t>Photoelectric – measure drain current from metallic probes</a:t>
            </a:r>
          </a:p>
          <a:p>
            <a:pPr lvl="1"/>
            <a:r>
              <a:rPr lang="en-AU" dirty="0"/>
              <a:t>Photoconductive – generally intercepting, not for white beam</a:t>
            </a:r>
          </a:p>
          <a:p>
            <a:pPr lvl="1"/>
            <a:r>
              <a:rPr lang="en-AU" dirty="0"/>
              <a:t>Ionisation chambers – slow, low resolution</a:t>
            </a:r>
          </a:p>
        </p:txBody>
      </p:sp>
      <p:sp>
        <p:nvSpPr>
          <p:cNvPr id="4" name="Footer Placeholder 3">
            <a:extLst>
              <a:ext uri="{FF2B5EF4-FFF2-40B4-BE49-F238E27FC236}">
                <a16:creationId xmlns:a16="http://schemas.microsoft.com/office/drawing/2014/main" id="{4BE1D66D-6AA5-4C5B-9D16-F5986788A940}"/>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40129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2B33-44F3-4134-BD73-10E5D162DB0B}"/>
              </a:ext>
            </a:extLst>
          </p:cNvPr>
          <p:cNvSpPr>
            <a:spLocks noGrp="1"/>
          </p:cNvSpPr>
          <p:nvPr>
            <p:ph type="title"/>
          </p:nvPr>
        </p:nvSpPr>
        <p:spPr/>
        <p:txBody>
          <a:bodyPr/>
          <a:lstStyle/>
          <a:p>
            <a:r>
              <a:rPr lang="en-AU" dirty="0"/>
              <a:t>Prototype XBPM</a:t>
            </a:r>
          </a:p>
        </p:txBody>
      </p:sp>
      <p:sp>
        <p:nvSpPr>
          <p:cNvPr id="3" name="Content Placeholder 2">
            <a:extLst>
              <a:ext uri="{FF2B5EF4-FFF2-40B4-BE49-F238E27FC236}">
                <a16:creationId xmlns:a16="http://schemas.microsoft.com/office/drawing/2014/main" id="{50B218CA-98DE-4CDA-809E-739FA1FC877B}"/>
              </a:ext>
            </a:extLst>
          </p:cNvPr>
          <p:cNvSpPr>
            <a:spLocks noGrp="1"/>
          </p:cNvSpPr>
          <p:nvPr>
            <p:ph idx="1"/>
          </p:nvPr>
        </p:nvSpPr>
        <p:spPr/>
        <p:txBody>
          <a:bodyPr>
            <a:normAutofit lnSpcReduction="10000"/>
          </a:bodyPr>
          <a:lstStyle/>
          <a:p>
            <a:r>
              <a:rPr lang="en-AU" dirty="0"/>
              <a:t>XBPM for a Dipole radiation source:</a:t>
            </a:r>
          </a:p>
          <a:p>
            <a:pPr lvl="1"/>
            <a:r>
              <a:rPr lang="en-AU" dirty="0"/>
              <a:t>Only vertical distribution</a:t>
            </a:r>
          </a:p>
          <a:p>
            <a:pPr lvl="1"/>
            <a:r>
              <a:rPr lang="en-AU" dirty="0"/>
              <a:t>Low power densities, static photon spectrum and distribution.</a:t>
            </a:r>
          </a:p>
          <a:p>
            <a:r>
              <a:rPr lang="en-AU" dirty="0"/>
              <a:t>Goals:</a:t>
            </a:r>
          </a:p>
          <a:p>
            <a:pPr lvl="1"/>
            <a:r>
              <a:rPr lang="en-AU" dirty="0">
                <a:sym typeface="Wingdings" panose="05000000000000000000" pitchFamily="2" charset="2"/>
              </a:rPr>
              <a:t>Difference in white beam response between W and Cu.</a:t>
            </a:r>
          </a:p>
          <a:p>
            <a:pPr lvl="1"/>
            <a:r>
              <a:rPr lang="en-AU" dirty="0"/>
              <a:t>Increased number of sensors/blades used from 2 </a:t>
            </a:r>
            <a:r>
              <a:rPr lang="en-AU" dirty="0">
                <a:sym typeface="Wingdings" panose="05000000000000000000" pitchFamily="2" charset="2"/>
              </a:rPr>
              <a:t> 4.</a:t>
            </a:r>
          </a:p>
          <a:p>
            <a:pPr lvl="1"/>
            <a:r>
              <a:rPr lang="en-AU" dirty="0">
                <a:sym typeface="Wingdings" panose="05000000000000000000" pitchFamily="2" charset="2"/>
              </a:rPr>
              <a:t>Possibility of using pinhole masks to improve sampling of the photon distribution.</a:t>
            </a:r>
          </a:p>
          <a:p>
            <a:pPr lvl="1"/>
            <a:r>
              <a:rPr lang="en-AU" dirty="0">
                <a:sym typeface="Wingdings" panose="05000000000000000000" pitchFamily="2" charset="2"/>
              </a:rPr>
              <a:t>Simplified manufacturing: no brazing (Fe/Cu)</a:t>
            </a:r>
            <a:endParaRPr lang="en-AU" dirty="0"/>
          </a:p>
        </p:txBody>
      </p:sp>
      <p:sp>
        <p:nvSpPr>
          <p:cNvPr id="4" name="Footer Placeholder 3">
            <a:extLst>
              <a:ext uri="{FF2B5EF4-FFF2-40B4-BE49-F238E27FC236}">
                <a16:creationId xmlns:a16="http://schemas.microsoft.com/office/drawing/2014/main" id="{F8541F86-B0AE-4F6B-86BD-75C4A1746B19}"/>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138356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A854-9297-4670-B36C-3D3A9A0E0579}"/>
              </a:ext>
            </a:extLst>
          </p:cNvPr>
          <p:cNvSpPr>
            <a:spLocks noGrp="1"/>
          </p:cNvSpPr>
          <p:nvPr>
            <p:ph type="title"/>
          </p:nvPr>
        </p:nvSpPr>
        <p:spPr/>
        <p:txBody>
          <a:bodyPr/>
          <a:lstStyle/>
          <a:p>
            <a:r>
              <a:rPr lang="en-AU" dirty="0"/>
              <a:t>Prototype XBPM</a:t>
            </a:r>
          </a:p>
        </p:txBody>
      </p:sp>
      <p:pic>
        <p:nvPicPr>
          <p:cNvPr id="5" name="Picture 4">
            <a:extLst>
              <a:ext uri="{FF2B5EF4-FFF2-40B4-BE49-F238E27FC236}">
                <a16:creationId xmlns:a16="http://schemas.microsoft.com/office/drawing/2014/main" id="{F525A7A2-3420-4270-A762-38A1119EB44F}"/>
              </a:ext>
            </a:extLst>
          </p:cNvPr>
          <p:cNvPicPr>
            <a:picLocks noChangeAspect="1"/>
          </p:cNvPicPr>
          <p:nvPr/>
        </p:nvPicPr>
        <p:blipFill>
          <a:blip r:embed="rId3">
            <a:clrChange>
              <a:clrFrom>
                <a:srgbClr val="00FF00"/>
              </a:clrFrom>
              <a:clrTo>
                <a:srgbClr val="00FF00">
                  <a:alpha val="0"/>
                </a:srgbClr>
              </a:clrTo>
            </a:clrChange>
          </a:blip>
          <a:stretch>
            <a:fillRect/>
          </a:stretch>
        </p:blipFill>
        <p:spPr>
          <a:xfrm>
            <a:off x="7660864" y="33182"/>
            <a:ext cx="3892961" cy="6767667"/>
          </a:xfrm>
          <a:prstGeom prst="rect">
            <a:avLst/>
          </a:prstGeom>
        </p:spPr>
      </p:pic>
      <p:pic>
        <p:nvPicPr>
          <p:cNvPr id="6" name="Picture 5">
            <a:extLst>
              <a:ext uri="{FF2B5EF4-FFF2-40B4-BE49-F238E27FC236}">
                <a16:creationId xmlns:a16="http://schemas.microsoft.com/office/drawing/2014/main" id="{F21ACB73-7AEB-473F-8683-C1654851746E}"/>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74873" y="1060280"/>
            <a:ext cx="3567741" cy="4415765"/>
          </a:xfrm>
          <a:prstGeom prst="rect">
            <a:avLst/>
          </a:prstGeom>
        </p:spPr>
      </p:pic>
      <p:pic>
        <p:nvPicPr>
          <p:cNvPr id="10" name="Picture 9">
            <a:extLst>
              <a:ext uri="{FF2B5EF4-FFF2-40B4-BE49-F238E27FC236}">
                <a16:creationId xmlns:a16="http://schemas.microsoft.com/office/drawing/2014/main" id="{7CB4F6E8-1C70-4592-BD37-B3B736932F17}"/>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8371" b="89955" l="9908" r="89990">
                        <a14:foregroundMark x1="27171" y1="8371" x2="27171" y2="8371"/>
                        <a14:backgroundMark x1="42084" y1="20871" x2="42084" y2="20871"/>
                        <a14:backgroundMark x1="54545" y1="30134" x2="54545" y2="30134"/>
                        <a14:backgroundMark x1="86313" y1="48214" x2="86313" y2="48214"/>
                      </a14:backgroundRemoval>
                    </a14:imgEffect>
                  </a14:imgLayer>
                </a14:imgProps>
              </a:ext>
              <a:ext uri="{28A0092B-C50C-407E-A947-70E740481C1C}">
                <a14:useLocalDpi xmlns:a14="http://schemas.microsoft.com/office/drawing/2010/main"/>
              </a:ext>
            </a:extLst>
          </a:blip>
          <a:stretch>
            <a:fillRect/>
          </a:stretch>
        </p:blipFill>
        <p:spPr>
          <a:xfrm>
            <a:off x="289576" y="1850315"/>
            <a:ext cx="3850102" cy="3523689"/>
          </a:xfrm>
          <a:prstGeom prst="rect">
            <a:avLst/>
          </a:prstGeom>
        </p:spPr>
      </p:pic>
      <p:grpSp>
        <p:nvGrpSpPr>
          <p:cNvPr id="11" name="Group 10">
            <a:extLst>
              <a:ext uri="{FF2B5EF4-FFF2-40B4-BE49-F238E27FC236}">
                <a16:creationId xmlns:a16="http://schemas.microsoft.com/office/drawing/2014/main" id="{FEAE8AD0-0EBE-4E5C-BCE3-FF440547CA30}"/>
              </a:ext>
            </a:extLst>
          </p:cNvPr>
          <p:cNvGrpSpPr/>
          <p:nvPr/>
        </p:nvGrpSpPr>
        <p:grpSpPr>
          <a:xfrm>
            <a:off x="3855998" y="3494069"/>
            <a:ext cx="1529417" cy="369332"/>
            <a:chOff x="2294448" y="3790674"/>
            <a:chExt cx="1529417" cy="369332"/>
          </a:xfrm>
        </p:grpSpPr>
        <p:cxnSp>
          <p:nvCxnSpPr>
            <p:cNvPr id="12" name="Straight Arrow Connector 11">
              <a:extLst>
                <a:ext uri="{FF2B5EF4-FFF2-40B4-BE49-F238E27FC236}">
                  <a16:creationId xmlns:a16="http://schemas.microsoft.com/office/drawing/2014/main" id="{96C8E997-9086-47DA-8B1A-BEEA3CF4A9C3}"/>
                </a:ext>
              </a:extLst>
            </p:cNvPr>
            <p:cNvCxnSpPr>
              <a:cxnSpLocks/>
            </p:cNvCxnSpPr>
            <p:nvPr/>
          </p:nvCxnSpPr>
          <p:spPr>
            <a:xfrm rot="19500000">
              <a:off x="2406915" y="4031693"/>
              <a:ext cx="141695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5C6E09-FFD6-4285-8DC1-47612008AE7B}"/>
                </a:ext>
              </a:extLst>
            </p:cNvPr>
            <p:cNvSpPr txBox="1"/>
            <p:nvPr/>
          </p:nvSpPr>
          <p:spPr>
            <a:xfrm rot="19500000">
              <a:off x="2294448" y="3790674"/>
              <a:ext cx="1459630" cy="369332"/>
            </a:xfrm>
            <a:prstGeom prst="rect">
              <a:avLst/>
            </a:prstGeom>
            <a:noFill/>
          </p:spPr>
          <p:txBody>
            <a:bodyPr wrap="square" rtlCol="0">
              <a:spAutoFit/>
            </a:bodyPr>
            <a:lstStyle/>
            <a:p>
              <a:r>
                <a:rPr lang="en-AU" b="1" dirty="0">
                  <a:solidFill>
                    <a:srgbClr val="006CA9"/>
                  </a:solidFill>
                </a:rPr>
                <a:t>LCW SUPPLY</a:t>
              </a:r>
            </a:p>
          </p:txBody>
        </p:sp>
      </p:grpSp>
      <p:grpSp>
        <p:nvGrpSpPr>
          <p:cNvPr id="21" name="Group 20">
            <a:extLst>
              <a:ext uri="{FF2B5EF4-FFF2-40B4-BE49-F238E27FC236}">
                <a16:creationId xmlns:a16="http://schemas.microsoft.com/office/drawing/2014/main" id="{85CF48DA-C1ED-4205-9058-72DD7E12B88A}"/>
              </a:ext>
            </a:extLst>
          </p:cNvPr>
          <p:cNvGrpSpPr/>
          <p:nvPr/>
        </p:nvGrpSpPr>
        <p:grpSpPr>
          <a:xfrm>
            <a:off x="4202421" y="4460723"/>
            <a:ext cx="1240220" cy="753977"/>
            <a:chOff x="2646239" y="6036354"/>
            <a:chExt cx="1240220" cy="753977"/>
          </a:xfrm>
        </p:grpSpPr>
        <p:cxnSp>
          <p:nvCxnSpPr>
            <p:cNvPr id="17" name="Straight Arrow Connector 16">
              <a:extLst>
                <a:ext uri="{FF2B5EF4-FFF2-40B4-BE49-F238E27FC236}">
                  <a16:creationId xmlns:a16="http://schemas.microsoft.com/office/drawing/2014/main" id="{3E8A3218-9B0E-438F-B6E1-364DE7422FCA}"/>
                </a:ext>
              </a:extLst>
            </p:cNvPr>
            <p:cNvCxnSpPr>
              <a:cxnSpLocks/>
            </p:cNvCxnSpPr>
            <p:nvPr/>
          </p:nvCxnSpPr>
          <p:spPr>
            <a:xfrm flipV="1">
              <a:off x="2646239" y="6081454"/>
              <a:ext cx="1045538" cy="708877"/>
            </a:xfrm>
            <a:prstGeom prst="straightConnector1">
              <a:avLst/>
            </a:prstGeom>
            <a:ln w="57150">
              <a:solidFill>
                <a:srgbClr val="FF6D6D"/>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C79B207-E785-418A-8B8F-683158E3FD0D}"/>
                </a:ext>
              </a:extLst>
            </p:cNvPr>
            <p:cNvSpPr txBox="1"/>
            <p:nvPr/>
          </p:nvSpPr>
          <p:spPr>
            <a:xfrm rot="19560000">
              <a:off x="2772455" y="6036354"/>
              <a:ext cx="1114004" cy="369332"/>
            </a:xfrm>
            <a:prstGeom prst="rect">
              <a:avLst/>
            </a:prstGeom>
            <a:noFill/>
          </p:spPr>
          <p:txBody>
            <a:bodyPr wrap="square" rtlCol="0">
              <a:spAutoFit/>
            </a:bodyPr>
            <a:lstStyle/>
            <a:p>
              <a:r>
                <a:rPr lang="en-AU" b="1" dirty="0">
                  <a:solidFill>
                    <a:srgbClr val="FF6D6D"/>
                  </a:solidFill>
                </a:rPr>
                <a:t>RETURN</a:t>
              </a:r>
            </a:p>
          </p:txBody>
        </p:sp>
      </p:grpSp>
      <p:cxnSp>
        <p:nvCxnSpPr>
          <p:cNvPr id="24" name="Straight Arrow Connector 23">
            <a:extLst>
              <a:ext uri="{FF2B5EF4-FFF2-40B4-BE49-F238E27FC236}">
                <a16:creationId xmlns:a16="http://schemas.microsoft.com/office/drawing/2014/main" id="{E24B254F-A5F2-4C91-91DC-E568EEC98225}"/>
              </a:ext>
            </a:extLst>
          </p:cNvPr>
          <p:cNvCxnSpPr>
            <a:cxnSpLocks/>
          </p:cNvCxnSpPr>
          <p:nvPr/>
        </p:nvCxnSpPr>
        <p:spPr>
          <a:xfrm flipV="1">
            <a:off x="2155364" y="1600519"/>
            <a:ext cx="1635671" cy="1185113"/>
          </a:xfrm>
          <a:prstGeom prst="straightConnector1">
            <a:avLst/>
          </a:prstGeom>
          <a:ln w="571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1947783-4292-48B0-A32D-52A10C2E7F80}"/>
              </a:ext>
            </a:extLst>
          </p:cNvPr>
          <p:cNvSpPr/>
          <p:nvPr/>
        </p:nvSpPr>
        <p:spPr>
          <a:xfrm rot="19500000">
            <a:off x="1929032" y="1876699"/>
            <a:ext cx="2106920" cy="400110"/>
          </a:xfrm>
          <a:prstGeom prst="rect">
            <a:avLst/>
          </a:prstGeom>
          <a:noFill/>
        </p:spPr>
        <p:txBody>
          <a:bodyPr wrap="square" lIns="91440" tIns="45720" rIns="91440" bIns="45720">
            <a:spAutoFit/>
          </a:bodyPr>
          <a:lstStyle/>
          <a:p>
            <a:pPr algn="ctr"/>
            <a:r>
              <a:rPr lang="en-US" sz="2000" b="1" cap="none" spc="0" dirty="0">
                <a:ln w="0">
                  <a:solidFill>
                    <a:srgbClr val="FFC000"/>
                  </a:solidFill>
                </a:ln>
                <a:solidFill>
                  <a:srgbClr val="FFC000"/>
                </a:solidFill>
              </a:rPr>
              <a:t>ALUMINA </a:t>
            </a:r>
            <a:r>
              <a:rPr lang="en-US" sz="2000" b="1" dirty="0">
                <a:ln w="0">
                  <a:solidFill>
                    <a:srgbClr val="FFC000"/>
                  </a:solidFill>
                </a:ln>
                <a:solidFill>
                  <a:srgbClr val="FFC000"/>
                </a:solidFill>
              </a:rPr>
              <a:t>BUSH</a:t>
            </a:r>
            <a:endParaRPr lang="en-US" sz="2000" b="1" cap="none" spc="0" dirty="0">
              <a:ln w="0">
                <a:solidFill>
                  <a:srgbClr val="FFC000"/>
                </a:solidFill>
              </a:ln>
              <a:solidFill>
                <a:srgbClr val="FFC000"/>
              </a:solidFill>
            </a:endParaRPr>
          </a:p>
        </p:txBody>
      </p:sp>
      <p:cxnSp>
        <p:nvCxnSpPr>
          <p:cNvPr id="27" name="Straight Arrow Connector 26">
            <a:extLst>
              <a:ext uri="{FF2B5EF4-FFF2-40B4-BE49-F238E27FC236}">
                <a16:creationId xmlns:a16="http://schemas.microsoft.com/office/drawing/2014/main" id="{2DFF2591-D840-4D36-A22D-33EEA948E19E}"/>
              </a:ext>
            </a:extLst>
          </p:cNvPr>
          <p:cNvCxnSpPr>
            <a:cxnSpLocks/>
          </p:cNvCxnSpPr>
          <p:nvPr/>
        </p:nvCxnSpPr>
        <p:spPr>
          <a:xfrm rot="19500000" flipH="1" flipV="1">
            <a:off x="416487" y="3900628"/>
            <a:ext cx="1451106" cy="1"/>
          </a:xfrm>
          <a:prstGeom prst="straightConnector1">
            <a:avLst/>
          </a:prstGeom>
          <a:ln w="571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0B5FE90-B45A-46D3-8967-3A9002F269C9}"/>
              </a:ext>
            </a:extLst>
          </p:cNvPr>
          <p:cNvSpPr/>
          <p:nvPr/>
        </p:nvSpPr>
        <p:spPr>
          <a:xfrm rot="19500000">
            <a:off x="257866" y="3795806"/>
            <a:ext cx="1132220" cy="400110"/>
          </a:xfrm>
          <a:prstGeom prst="rect">
            <a:avLst/>
          </a:prstGeom>
          <a:noFill/>
        </p:spPr>
        <p:txBody>
          <a:bodyPr wrap="square" lIns="91440" tIns="45720" rIns="91440" bIns="45720">
            <a:spAutoFit/>
          </a:bodyPr>
          <a:lstStyle/>
          <a:p>
            <a:pPr algn="ctr"/>
            <a:r>
              <a:rPr lang="en-US" sz="2000" b="1" dirty="0">
                <a:ln w="0">
                  <a:solidFill>
                    <a:srgbClr val="FFC000"/>
                  </a:solidFill>
                </a:ln>
                <a:solidFill>
                  <a:srgbClr val="FFC000"/>
                </a:solidFill>
              </a:rPr>
              <a:t>PT100</a:t>
            </a:r>
            <a:endParaRPr lang="en-US" sz="2000" b="1" cap="none" spc="0" dirty="0">
              <a:ln w="0">
                <a:solidFill>
                  <a:srgbClr val="FFC000"/>
                </a:solidFill>
              </a:ln>
              <a:solidFill>
                <a:srgbClr val="FFC000"/>
              </a:solidFill>
            </a:endParaRPr>
          </a:p>
        </p:txBody>
      </p:sp>
      <p:cxnSp>
        <p:nvCxnSpPr>
          <p:cNvPr id="34" name="Straight Connector 33">
            <a:extLst>
              <a:ext uri="{FF2B5EF4-FFF2-40B4-BE49-F238E27FC236}">
                <a16:creationId xmlns:a16="http://schemas.microsoft.com/office/drawing/2014/main" id="{9FBC0037-DA95-495C-B178-B6DEE6D19736}"/>
              </a:ext>
            </a:extLst>
          </p:cNvPr>
          <p:cNvCxnSpPr>
            <a:cxnSpLocks/>
          </p:cNvCxnSpPr>
          <p:nvPr/>
        </p:nvCxnSpPr>
        <p:spPr>
          <a:xfrm flipH="1">
            <a:off x="1746440" y="3547549"/>
            <a:ext cx="1449987" cy="1059376"/>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0370E5C9-C996-43DD-AC09-3331121BCCAC}"/>
              </a:ext>
            </a:extLst>
          </p:cNvPr>
          <p:cNvSpPr/>
          <p:nvPr/>
        </p:nvSpPr>
        <p:spPr>
          <a:xfrm rot="19415642">
            <a:off x="1329278" y="3878912"/>
            <a:ext cx="1943712" cy="400110"/>
          </a:xfrm>
          <a:prstGeom prst="rect">
            <a:avLst/>
          </a:prstGeom>
          <a:noFill/>
        </p:spPr>
        <p:txBody>
          <a:bodyPr wrap="square" lIns="91440" tIns="45720" rIns="91440" bIns="45720">
            <a:spAutoFit/>
          </a:bodyPr>
          <a:lstStyle/>
          <a:p>
            <a:pPr algn="ctr"/>
            <a:r>
              <a:rPr lang="en-US" sz="2000" b="1" cap="none" spc="0" dirty="0">
                <a:ln w="0">
                  <a:solidFill>
                    <a:srgbClr val="ED7D31"/>
                  </a:solidFill>
                </a:ln>
                <a:solidFill>
                  <a:srgbClr val="ED7D31"/>
                </a:solidFill>
              </a:rPr>
              <a:t>KAPTON WIRE</a:t>
            </a:r>
          </a:p>
        </p:txBody>
      </p:sp>
      <p:sp>
        <p:nvSpPr>
          <p:cNvPr id="38" name="Block Arc 37">
            <a:extLst>
              <a:ext uri="{FF2B5EF4-FFF2-40B4-BE49-F238E27FC236}">
                <a16:creationId xmlns:a16="http://schemas.microsoft.com/office/drawing/2014/main" id="{6A0B3976-A600-4C7C-A5DA-6E21A02492E3}"/>
              </a:ext>
            </a:extLst>
          </p:cNvPr>
          <p:cNvSpPr/>
          <p:nvPr/>
        </p:nvSpPr>
        <p:spPr>
          <a:xfrm rot="5400000">
            <a:off x="2843058" y="3235362"/>
            <a:ext cx="419082" cy="387276"/>
          </a:xfrm>
          <a:prstGeom prst="blockArc">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rgbClr val="ED7D31"/>
                </a:solidFill>
              </a:ln>
              <a:solidFill>
                <a:schemeClr val="tx1"/>
              </a:solidFill>
            </a:endParaRPr>
          </a:p>
        </p:txBody>
      </p:sp>
      <p:cxnSp>
        <p:nvCxnSpPr>
          <p:cNvPr id="41" name="Straight Arrow Connector 40">
            <a:extLst>
              <a:ext uri="{FF2B5EF4-FFF2-40B4-BE49-F238E27FC236}">
                <a16:creationId xmlns:a16="http://schemas.microsoft.com/office/drawing/2014/main" id="{C839BC38-3E94-4C11-A24D-E12AD250B3F9}"/>
              </a:ext>
            </a:extLst>
          </p:cNvPr>
          <p:cNvCxnSpPr/>
          <p:nvPr/>
        </p:nvCxnSpPr>
        <p:spPr>
          <a:xfrm flipH="1">
            <a:off x="10379034" y="5350111"/>
            <a:ext cx="593766" cy="265216"/>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FD5A72C-6E86-43D7-8AE0-8C540C0B167C}"/>
              </a:ext>
            </a:extLst>
          </p:cNvPr>
          <p:cNvSpPr txBox="1"/>
          <p:nvPr/>
        </p:nvSpPr>
        <p:spPr>
          <a:xfrm>
            <a:off x="10407078" y="5059947"/>
            <a:ext cx="1495346" cy="369332"/>
          </a:xfrm>
          <a:prstGeom prst="rect">
            <a:avLst/>
          </a:prstGeom>
          <a:noFill/>
        </p:spPr>
        <p:txBody>
          <a:bodyPr wrap="none" rtlCol="0">
            <a:spAutoFit/>
          </a:bodyPr>
          <a:lstStyle/>
          <a:p>
            <a:r>
              <a:rPr lang="en-AU" dirty="0"/>
              <a:t>Libera photon</a:t>
            </a:r>
          </a:p>
        </p:txBody>
      </p:sp>
      <p:grpSp>
        <p:nvGrpSpPr>
          <p:cNvPr id="3" name="Group 2">
            <a:extLst>
              <a:ext uri="{FF2B5EF4-FFF2-40B4-BE49-F238E27FC236}">
                <a16:creationId xmlns:a16="http://schemas.microsoft.com/office/drawing/2014/main" id="{1BAF6C71-EC2E-460D-92C8-9879CA5EFB07}"/>
              </a:ext>
            </a:extLst>
          </p:cNvPr>
          <p:cNvGrpSpPr/>
          <p:nvPr/>
        </p:nvGrpSpPr>
        <p:grpSpPr>
          <a:xfrm>
            <a:off x="10725820" y="1525244"/>
            <a:ext cx="1343766" cy="1506012"/>
            <a:chOff x="10725820" y="1525244"/>
            <a:chExt cx="1343766" cy="1506012"/>
          </a:xfrm>
        </p:grpSpPr>
        <p:cxnSp>
          <p:nvCxnSpPr>
            <p:cNvPr id="43" name="Straight Arrow Connector 42">
              <a:extLst>
                <a:ext uri="{FF2B5EF4-FFF2-40B4-BE49-F238E27FC236}">
                  <a16:creationId xmlns:a16="http://schemas.microsoft.com/office/drawing/2014/main" id="{E1387976-047D-4178-A6B1-E3D07D32088B}"/>
                </a:ext>
              </a:extLst>
            </p:cNvPr>
            <p:cNvCxnSpPr>
              <a:cxnSpLocks/>
            </p:cNvCxnSpPr>
            <p:nvPr/>
          </p:nvCxnSpPr>
          <p:spPr>
            <a:xfrm flipH="1" flipV="1">
              <a:off x="11154751" y="1654969"/>
              <a:ext cx="239272" cy="520417"/>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5F955F9-1EB7-4631-BA8B-B2E1ED5F67FD}"/>
                </a:ext>
              </a:extLst>
            </p:cNvPr>
            <p:cNvCxnSpPr>
              <a:cxnSpLocks/>
            </p:cNvCxnSpPr>
            <p:nvPr/>
          </p:nvCxnSpPr>
          <p:spPr>
            <a:xfrm flipH="1" flipV="1">
              <a:off x="10937540" y="1614380"/>
              <a:ext cx="456483" cy="561005"/>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A0C6A34-7010-4555-A6FE-86AC538AD2A1}"/>
                </a:ext>
              </a:extLst>
            </p:cNvPr>
            <p:cNvCxnSpPr>
              <a:cxnSpLocks/>
            </p:cNvCxnSpPr>
            <p:nvPr/>
          </p:nvCxnSpPr>
          <p:spPr>
            <a:xfrm flipH="1" flipV="1">
              <a:off x="10725820" y="1525244"/>
              <a:ext cx="668203" cy="650141"/>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A7B62F5-AE82-41C1-BFED-0B7F5ED14367}"/>
                </a:ext>
              </a:extLst>
            </p:cNvPr>
            <p:cNvSpPr txBox="1"/>
            <p:nvPr/>
          </p:nvSpPr>
          <p:spPr>
            <a:xfrm>
              <a:off x="10725820" y="2107926"/>
              <a:ext cx="1343766" cy="923330"/>
            </a:xfrm>
            <a:prstGeom prst="rect">
              <a:avLst/>
            </a:prstGeom>
            <a:noFill/>
          </p:spPr>
          <p:txBody>
            <a:bodyPr wrap="none" rtlCol="0">
              <a:spAutoFit/>
            </a:bodyPr>
            <a:lstStyle/>
            <a:p>
              <a:pPr algn="ctr"/>
              <a:r>
                <a:rPr lang="en-AU" dirty="0"/>
                <a:t>XYZ</a:t>
              </a:r>
            </a:p>
            <a:p>
              <a:pPr algn="ctr"/>
              <a:r>
                <a:rPr lang="en-AU" dirty="0"/>
                <a:t>adjustments</a:t>
              </a:r>
            </a:p>
            <a:p>
              <a:pPr algn="ctr"/>
              <a:endParaRPr lang="en-AU" dirty="0"/>
            </a:p>
          </p:txBody>
        </p:sp>
      </p:grpSp>
      <p:grpSp>
        <p:nvGrpSpPr>
          <p:cNvPr id="28" name="Group 27">
            <a:extLst>
              <a:ext uri="{FF2B5EF4-FFF2-40B4-BE49-F238E27FC236}">
                <a16:creationId xmlns:a16="http://schemas.microsoft.com/office/drawing/2014/main" id="{5D93DD65-2AAA-4F64-B14B-E30BEE1C8ADD}"/>
              </a:ext>
            </a:extLst>
          </p:cNvPr>
          <p:cNvGrpSpPr/>
          <p:nvPr/>
        </p:nvGrpSpPr>
        <p:grpSpPr>
          <a:xfrm rot="2532073">
            <a:off x="3928583" y="2097019"/>
            <a:ext cx="1529416" cy="369332"/>
            <a:chOff x="2294449" y="3797931"/>
            <a:chExt cx="1529416" cy="369332"/>
          </a:xfrm>
        </p:grpSpPr>
        <p:cxnSp>
          <p:nvCxnSpPr>
            <p:cNvPr id="29" name="Straight Arrow Connector 28">
              <a:extLst>
                <a:ext uri="{FF2B5EF4-FFF2-40B4-BE49-F238E27FC236}">
                  <a16:creationId xmlns:a16="http://schemas.microsoft.com/office/drawing/2014/main" id="{155E440A-FEA1-4488-ACA8-6B0B71E9DFCF}"/>
                </a:ext>
              </a:extLst>
            </p:cNvPr>
            <p:cNvCxnSpPr>
              <a:cxnSpLocks/>
            </p:cNvCxnSpPr>
            <p:nvPr/>
          </p:nvCxnSpPr>
          <p:spPr>
            <a:xfrm rot="19500000">
              <a:off x="2406915" y="4031693"/>
              <a:ext cx="1416950" cy="1"/>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63926C2-8DEA-4932-9B3A-F445B0624E59}"/>
                </a:ext>
              </a:extLst>
            </p:cNvPr>
            <p:cNvSpPr txBox="1"/>
            <p:nvPr/>
          </p:nvSpPr>
          <p:spPr>
            <a:xfrm rot="19500000">
              <a:off x="2294449" y="3797931"/>
              <a:ext cx="1459630" cy="369332"/>
            </a:xfrm>
            <a:prstGeom prst="rect">
              <a:avLst/>
            </a:prstGeom>
            <a:noFill/>
          </p:spPr>
          <p:txBody>
            <a:bodyPr wrap="square" rtlCol="0">
              <a:spAutoFit/>
            </a:bodyPr>
            <a:lstStyle/>
            <a:p>
              <a:r>
                <a:rPr lang="en-US" b="1" dirty="0">
                  <a:solidFill>
                    <a:srgbClr val="92D050"/>
                  </a:solidFill>
                </a:rPr>
                <a:t>FIDUCIAL</a:t>
              </a:r>
              <a:endParaRPr lang="en-AU" b="1" dirty="0">
                <a:solidFill>
                  <a:srgbClr val="92D050"/>
                </a:solidFill>
              </a:endParaRPr>
            </a:p>
          </p:txBody>
        </p:sp>
      </p:grpSp>
      <p:sp>
        <p:nvSpPr>
          <p:cNvPr id="4" name="Footer Placeholder 3">
            <a:extLst>
              <a:ext uri="{FF2B5EF4-FFF2-40B4-BE49-F238E27FC236}">
                <a16:creationId xmlns:a16="http://schemas.microsoft.com/office/drawing/2014/main" id="{47B12E91-B68A-4803-91FF-140C1A678B48}"/>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5183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7" grpId="0"/>
      <p:bldP spid="38"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C2A7-8B26-4C8A-8B79-BF94824E60AF}"/>
              </a:ext>
            </a:extLst>
          </p:cNvPr>
          <p:cNvSpPr>
            <a:spLocks noGrp="1"/>
          </p:cNvSpPr>
          <p:nvPr>
            <p:ph type="title"/>
          </p:nvPr>
        </p:nvSpPr>
        <p:spPr/>
        <p:txBody>
          <a:bodyPr/>
          <a:lstStyle/>
          <a:p>
            <a:r>
              <a:rPr lang="en-US" spc="0" dirty="0"/>
              <a:t>Experiments</a:t>
            </a:r>
            <a:endParaRPr lang="en-AU" dirty="0"/>
          </a:p>
        </p:txBody>
      </p:sp>
      <p:pic>
        <p:nvPicPr>
          <p:cNvPr id="4" name="Picture 3" descr="A picture containing indoor&#10;&#10;Description automatically generated">
            <a:extLst>
              <a:ext uri="{FF2B5EF4-FFF2-40B4-BE49-F238E27FC236}">
                <a16:creationId xmlns:a16="http://schemas.microsoft.com/office/drawing/2014/main" id="{BCBE8596-D69B-455B-8B22-CC47DF6B3C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568" y="1840138"/>
            <a:ext cx="2993232" cy="39909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A picture containing indoor, music, dirty, cymbal&#10;&#10;Description automatically generated">
            <a:extLst>
              <a:ext uri="{FF2B5EF4-FFF2-40B4-BE49-F238E27FC236}">
                <a16:creationId xmlns:a16="http://schemas.microsoft.com/office/drawing/2014/main" id="{25C4BAC4-BCB4-4D69-A60E-BBA628C5FA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34684" y="1644700"/>
            <a:ext cx="3295365" cy="41247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E1F37C34-FDD0-4E41-84FF-BCBF2242CF40}"/>
              </a:ext>
            </a:extLst>
          </p:cNvPr>
          <p:cNvSpPr txBox="1"/>
          <p:nvPr/>
        </p:nvSpPr>
        <p:spPr>
          <a:xfrm>
            <a:off x="4403498" y="2335020"/>
            <a:ext cx="3382620" cy="3416320"/>
          </a:xfrm>
          <a:prstGeom prst="rect">
            <a:avLst/>
          </a:prstGeom>
          <a:noFill/>
        </p:spPr>
        <p:txBody>
          <a:bodyPr wrap="square" rtlCol="0">
            <a:spAutoFit/>
          </a:bodyPr>
          <a:lstStyle/>
          <a:p>
            <a:pPr>
              <a:buClr>
                <a:schemeClr val="accent2"/>
              </a:buClr>
            </a:pPr>
            <a:r>
              <a:rPr lang="en-AU" b="1" dirty="0" err="1"/>
              <a:t>CuCrZr</a:t>
            </a:r>
            <a:r>
              <a:rPr lang="en-AU" b="1" dirty="0"/>
              <a:t> alloy properties</a:t>
            </a:r>
          </a:p>
          <a:p>
            <a:pPr>
              <a:buClr>
                <a:schemeClr val="accent2"/>
              </a:buClr>
            </a:pPr>
            <a:endParaRPr lang="en-AU" b="1" dirty="0"/>
          </a:p>
          <a:p>
            <a:pPr marL="285750" indent="-285750">
              <a:buClr>
                <a:schemeClr val="accent2"/>
              </a:buClr>
              <a:buFont typeface="Wingdings" panose="05000000000000000000" pitchFamily="2" charset="2"/>
              <a:buChar char="§"/>
            </a:pPr>
            <a:r>
              <a:rPr lang="en-AU" dirty="0"/>
              <a:t>Good thermal conductivity</a:t>
            </a:r>
          </a:p>
          <a:p>
            <a:pPr>
              <a:buClr>
                <a:schemeClr val="accent2"/>
              </a:buClr>
            </a:pPr>
            <a:r>
              <a:rPr lang="en-AU" dirty="0"/>
              <a:t>      324 Wm</a:t>
            </a:r>
            <a:r>
              <a:rPr lang="en-AU" baseline="30000" dirty="0"/>
              <a:t>-1</a:t>
            </a:r>
            <a:r>
              <a:rPr lang="en-AU" dirty="0"/>
              <a:t> K</a:t>
            </a:r>
          </a:p>
          <a:p>
            <a:pPr>
              <a:buClr>
                <a:schemeClr val="accent2"/>
              </a:buClr>
            </a:pPr>
            <a:endParaRPr lang="en-AU" dirty="0"/>
          </a:p>
          <a:p>
            <a:pPr marL="285750" indent="-285750">
              <a:buClr>
                <a:schemeClr val="accent2"/>
              </a:buClr>
              <a:buFont typeface="Wingdings" panose="05000000000000000000" pitchFamily="2" charset="2"/>
              <a:buChar char="§"/>
            </a:pPr>
            <a:r>
              <a:rPr lang="en-AU" dirty="0"/>
              <a:t>High softening temperature ~550</a:t>
            </a:r>
            <a:r>
              <a:rPr lang="en-AU" dirty="0">
                <a:latin typeface="Calibri" panose="020F0502020204030204" pitchFamily="34" charset="0"/>
                <a:cs typeface="Calibri" panose="020F0502020204030204" pitchFamily="34" charset="0"/>
              </a:rPr>
              <a:t>°</a:t>
            </a:r>
          </a:p>
          <a:p>
            <a:pPr>
              <a:buClr>
                <a:schemeClr val="accent2"/>
              </a:buClr>
            </a:pPr>
            <a:endParaRPr lang="en-AU" dirty="0"/>
          </a:p>
          <a:p>
            <a:pPr marL="285750" indent="-285750">
              <a:buClr>
                <a:schemeClr val="accent2"/>
              </a:buClr>
              <a:buFont typeface="Wingdings" panose="05000000000000000000" pitchFamily="2" charset="2"/>
              <a:buChar char="§"/>
            </a:pPr>
            <a:r>
              <a:rPr lang="en-AU" dirty="0"/>
              <a:t>High tensile strength </a:t>
            </a:r>
          </a:p>
          <a:p>
            <a:pPr>
              <a:buClr>
                <a:schemeClr val="accent2"/>
              </a:buClr>
            </a:pPr>
            <a:r>
              <a:rPr lang="en-AU" dirty="0"/>
              <a:t>      460MPa</a:t>
            </a:r>
          </a:p>
          <a:p>
            <a:endParaRPr lang="en-AU" dirty="0"/>
          </a:p>
          <a:p>
            <a:endParaRPr lang="en-AU" dirty="0"/>
          </a:p>
        </p:txBody>
      </p:sp>
      <p:pic>
        <p:nvPicPr>
          <p:cNvPr id="8" name="Picture 7" descr="A picture containing wall, weapon, indoor, brass knucks&#10;&#10;Description automatically generated">
            <a:extLst>
              <a:ext uri="{FF2B5EF4-FFF2-40B4-BE49-F238E27FC236}">
                <a16:creationId xmlns:a16="http://schemas.microsoft.com/office/drawing/2014/main" id="{AB7BEAF9-EAEE-4530-9B65-13C16C4D00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96059" y="1346199"/>
            <a:ext cx="3295365" cy="48042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Footer Placeholder 4">
            <a:extLst>
              <a:ext uri="{FF2B5EF4-FFF2-40B4-BE49-F238E27FC236}">
                <a16:creationId xmlns:a16="http://schemas.microsoft.com/office/drawing/2014/main" id="{DC2173BD-E260-4C1D-89A7-E3DF16DAF579}"/>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23713595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C2A7-8B26-4C8A-8B79-BF94824E60AF}"/>
              </a:ext>
            </a:extLst>
          </p:cNvPr>
          <p:cNvSpPr>
            <a:spLocks noGrp="1"/>
          </p:cNvSpPr>
          <p:nvPr>
            <p:ph type="title"/>
          </p:nvPr>
        </p:nvSpPr>
        <p:spPr/>
        <p:txBody>
          <a:bodyPr/>
          <a:lstStyle/>
          <a:p>
            <a:r>
              <a:rPr lang="en-US" spc="0" dirty="0"/>
              <a:t>Experiments</a:t>
            </a:r>
            <a:endParaRPr lang="en-AU" dirty="0"/>
          </a:p>
        </p:txBody>
      </p:sp>
      <p:pic>
        <p:nvPicPr>
          <p:cNvPr id="24" name="!Picture1" descr="A picture containing shape&#10;&#10;Description automatically generated">
            <a:extLst>
              <a:ext uri="{FF2B5EF4-FFF2-40B4-BE49-F238E27FC236}">
                <a16:creationId xmlns:a16="http://schemas.microsoft.com/office/drawing/2014/main" id="{995807D5-BBCF-4376-A9D1-983126864F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9568" y="2129602"/>
            <a:ext cx="3267074" cy="38213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descr="A picture containing text, indoor&#10;&#10;Description automatically generated">
            <a:extLst>
              <a:ext uri="{FF2B5EF4-FFF2-40B4-BE49-F238E27FC236}">
                <a16:creationId xmlns:a16="http://schemas.microsoft.com/office/drawing/2014/main" id="{126056A5-4140-4249-B751-BE4460FCD5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3963081" y="1992995"/>
            <a:ext cx="4456566" cy="34233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descr="A picture containing metalware, lock, gear&#10;&#10;Description automatically generated">
            <a:extLst>
              <a:ext uri="{FF2B5EF4-FFF2-40B4-BE49-F238E27FC236}">
                <a16:creationId xmlns:a16="http://schemas.microsoft.com/office/drawing/2014/main" id="{B8DE22CB-423F-4792-9F75-3636D8D243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156640" y="2129921"/>
            <a:ext cx="4084515" cy="3267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Footer Placeholder 2">
            <a:extLst>
              <a:ext uri="{FF2B5EF4-FFF2-40B4-BE49-F238E27FC236}">
                <a16:creationId xmlns:a16="http://schemas.microsoft.com/office/drawing/2014/main" id="{D6A0C3FE-7417-4756-AB4A-0637FB74843D}"/>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274884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C2A7-8B26-4C8A-8B79-BF94824E60AF}"/>
              </a:ext>
            </a:extLst>
          </p:cNvPr>
          <p:cNvSpPr>
            <a:spLocks noGrp="1"/>
          </p:cNvSpPr>
          <p:nvPr>
            <p:ph type="title"/>
          </p:nvPr>
        </p:nvSpPr>
        <p:spPr/>
        <p:txBody>
          <a:bodyPr/>
          <a:lstStyle/>
          <a:p>
            <a:r>
              <a:rPr lang="en-US" spc="0" dirty="0"/>
              <a:t>Experiments</a:t>
            </a:r>
            <a:endParaRPr lang="en-AU" dirty="0"/>
          </a:p>
        </p:txBody>
      </p:sp>
      <p:pic>
        <p:nvPicPr>
          <p:cNvPr id="32" name="!Picture1">
            <a:extLst>
              <a:ext uri="{FF2B5EF4-FFF2-40B4-BE49-F238E27FC236}">
                <a16:creationId xmlns:a16="http://schemas.microsoft.com/office/drawing/2014/main" id="{18A1EF10-9CBC-457C-B39F-0ED97180BA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80798" y="2001607"/>
            <a:ext cx="3760824" cy="34032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descr="A picture containing metalware, hinge, catch&#10;&#10;Description automatically generated">
            <a:extLst>
              <a:ext uri="{FF2B5EF4-FFF2-40B4-BE49-F238E27FC236}">
                <a16:creationId xmlns:a16="http://schemas.microsoft.com/office/drawing/2014/main" id="{23572AE4-C8DF-4C99-907F-9FF44CE9A2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404247" y="1723636"/>
            <a:ext cx="3534229" cy="38576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descr="Chart&#10;&#10;Description automatically generated">
            <a:extLst>
              <a:ext uri="{FF2B5EF4-FFF2-40B4-BE49-F238E27FC236}">
                <a16:creationId xmlns:a16="http://schemas.microsoft.com/office/drawing/2014/main" id="{AE09D97A-4D16-43F7-8639-858F75C260C0}"/>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r="-6"/>
          <a:stretch/>
        </p:blipFill>
        <p:spPr>
          <a:xfrm>
            <a:off x="8148638" y="2082156"/>
            <a:ext cx="3861994" cy="3033347"/>
          </a:xfrm>
          <a:prstGeom prst="rect">
            <a:avLst/>
          </a:prstGeom>
        </p:spPr>
      </p:pic>
      <p:pic>
        <p:nvPicPr>
          <p:cNvPr id="6" name="Picture 5" descr="A picture containing gear&#10;&#10;Description automatically generated">
            <a:extLst>
              <a:ext uri="{FF2B5EF4-FFF2-40B4-BE49-F238E27FC236}">
                <a16:creationId xmlns:a16="http://schemas.microsoft.com/office/drawing/2014/main" id="{A04F5366-B41C-407D-A755-CFB6387EC2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185981" y="1979876"/>
            <a:ext cx="3760824" cy="34467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Footer Placeholder 2">
            <a:extLst>
              <a:ext uri="{FF2B5EF4-FFF2-40B4-BE49-F238E27FC236}">
                <a16:creationId xmlns:a16="http://schemas.microsoft.com/office/drawing/2014/main" id="{C531586B-719A-4D70-AE3C-2F2F76130F79}"/>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25137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C2A7-8B26-4C8A-8B79-BF94824E60AF}"/>
              </a:ext>
            </a:extLst>
          </p:cNvPr>
          <p:cNvSpPr>
            <a:spLocks noGrp="1"/>
          </p:cNvSpPr>
          <p:nvPr>
            <p:ph type="title"/>
          </p:nvPr>
        </p:nvSpPr>
        <p:spPr/>
        <p:txBody>
          <a:bodyPr/>
          <a:lstStyle/>
          <a:p>
            <a:r>
              <a:rPr lang="en-US" spc="0" dirty="0"/>
              <a:t>Experiments</a:t>
            </a:r>
            <a:endParaRPr lang="en-AU" dirty="0"/>
          </a:p>
        </p:txBody>
      </p:sp>
      <p:pic>
        <p:nvPicPr>
          <p:cNvPr id="30" name="!Picture1" descr="A picture containing indoor, metal, silver, gear&#10;&#10;Description automatically generated">
            <a:extLst>
              <a:ext uri="{FF2B5EF4-FFF2-40B4-BE49-F238E27FC236}">
                <a16:creationId xmlns:a16="http://schemas.microsoft.com/office/drawing/2014/main" id="{420D4DE3-2F69-4DA0-8B77-DF65BDC064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32949" y="2212304"/>
            <a:ext cx="3760822" cy="31784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a:extLst>
              <a:ext uri="{FF2B5EF4-FFF2-40B4-BE49-F238E27FC236}">
                <a16:creationId xmlns:a16="http://schemas.microsoft.com/office/drawing/2014/main" id="{709925C3-856D-4E31-BFBA-5A2D7B00B49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502" y="1476377"/>
            <a:ext cx="6978383" cy="4567179"/>
          </a:xfrm>
          <a:prstGeom prst="rect">
            <a:avLst/>
          </a:prstGeom>
        </p:spPr>
      </p:pic>
      <p:sp>
        <p:nvSpPr>
          <p:cNvPr id="3" name="Footer Placeholder 2">
            <a:extLst>
              <a:ext uri="{FF2B5EF4-FFF2-40B4-BE49-F238E27FC236}">
                <a16:creationId xmlns:a16="http://schemas.microsoft.com/office/drawing/2014/main" id="{76715AC6-6244-4B14-815A-1E06D88093BE}"/>
              </a:ext>
            </a:extLst>
          </p:cNvPr>
          <p:cNvSpPr>
            <a:spLocks noGrp="1"/>
          </p:cNvSpPr>
          <p:nvPr>
            <p:ph type="ftr" sz="quarter" idx="11"/>
          </p:nvPr>
        </p:nvSpPr>
        <p:spPr/>
        <p:txBody>
          <a:bodyPr/>
          <a:lstStyle/>
          <a:p>
            <a:r>
              <a:rPr lang="en-AU"/>
              <a:t>Accelerator Technology Forum 17th-20th Oct 2022</a:t>
            </a:r>
          </a:p>
        </p:txBody>
      </p:sp>
    </p:spTree>
    <p:extLst>
      <p:ext uri="{BB962C8B-B14F-4D97-AF65-F5344CB8AC3E}">
        <p14:creationId xmlns:p14="http://schemas.microsoft.com/office/powerpoint/2010/main" val="374075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TO Titl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0835900-DB24-1E4B-9B40-D34C4D8F1E42}" vid="{69AA42AE-D526-B44A-B547-63CED81F3E1C}"/>
    </a:ext>
  </a:extLst>
</a:theme>
</file>

<file path=ppt/theme/theme2.xml><?xml version="1.0" encoding="utf-8"?>
<a:theme xmlns:a="http://schemas.openxmlformats.org/drawingml/2006/main" name="ANSTO Main Content">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70835900-DB24-1E4B-9B40-D34C4D8F1E42}" vid="{D16FAA05-3DA8-F14D-842C-EFB52E22212E}"/>
    </a:ext>
  </a:extLst>
</a:theme>
</file>

<file path=ppt/theme/theme3.xml><?xml version="1.0" encoding="utf-8"?>
<a:theme xmlns:a="http://schemas.openxmlformats.org/drawingml/2006/main" name="ANSTO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70835900-DB24-1E4B-9B40-D34C4D8F1E42}" vid="{E3F1BEE3-0D6F-0A43-BF38-EF93417307AD}"/>
    </a:ext>
  </a:extLst>
</a:theme>
</file>

<file path=ppt/theme/theme4.xml><?xml version="1.0" encoding="utf-8"?>
<a:theme xmlns:a="http://schemas.openxmlformats.org/drawingml/2006/main" name="ANSTO Dark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70835900-DB24-1E4B-9B40-D34C4D8F1E42}" vid="{0187362D-D8D4-7748-9442-5A3F9C811044}"/>
    </a:ext>
  </a:extLst>
</a:theme>
</file>

<file path=ppt/theme/theme5.xml><?xml version="1.0" encoding="utf-8"?>
<a:theme xmlns:a="http://schemas.openxmlformats.org/drawingml/2006/main" name="ANSTO Teal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70835900-DB24-1E4B-9B40-D34C4D8F1E42}" vid="{45049870-FAC7-D541-8A40-EF1B244BC2EA}"/>
    </a:ext>
  </a:extLst>
</a:theme>
</file>

<file path=ppt/theme/theme6.xml><?xml version="1.0" encoding="utf-8"?>
<a:theme xmlns:a="http://schemas.openxmlformats.org/drawingml/2006/main" name="ANSTO Thank you slid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0835900-DB24-1E4B-9B40-D34C4D8F1E42}" vid="{AFDF4BAD-DAD5-664B-9F2B-BE4D436AC10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ANSTO-Template-CorpFonts-2018-16x9</Template>
  <TotalTime>3482</TotalTime>
  <Words>1517</Words>
  <Application>Microsoft Office PowerPoint</Application>
  <PresentationFormat>Widescreen</PresentationFormat>
  <Paragraphs>214</Paragraphs>
  <Slides>24</Slides>
  <Notes>8</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24</vt:i4>
      </vt:variant>
    </vt:vector>
  </HeadingPairs>
  <TitlesOfParts>
    <vt:vector size="37" baseType="lpstr">
      <vt:lpstr>Fira Sans Light</vt:lpstr>
      <vt:lpstr>Wingdings</vt:lpstr>
      <vt:lpstr>Poppins</vt:lpstr>
      <vt:lpstr>Arial</vt:lpstr>
      <vt:lpstr>Fira Sans</vt:lpstr>
      <vt:lpstr>Calibri</vt:lpstr>
      <vt:lpstr>Fira Sans ExtraBold</vt:lpstr>
      <vt:lpstr>ANSTO Title</vt:lpstr>
      <vt:lpstr>ANSTO Main Content</vt:lpstr>
      <vt:lpstr>ANSTO Blue slides</vt:lpstr>
      <vt:lpstr>ANSTO Dark blue slides</vt:lpstr>
      <vt:lpstr>ANSTO Teal slides</vt:lpstr>
      <vt:lpstr>ANSTO Thank you slide</vt:lpstr>
      <vt:lpstr>X-ray Beam Position Monitors</vt:lpstr>
      <vt:lpstr>Purpose / Why</vt:lpstr>
      <vt:lpstr>Challenges</vt:lpstr>
      <vt:lpstr>Prototype XBPM</vt:lpstr>
      <vt:lpstr>Prototype XBPM</vt:lpstr>
      <vt:lpstr>Experiments</vt:lpstr>
      <vt:lpstr>Experiments</vt:lpstr>
      <vt:lpstr>Experiments</vt:lpstr>
      <vt:lpstr>Experiments</vt:lpstr>
      <vt:lpstr>Prototype XBPM - Installed</vt:lpstr>
      <vt:lpstr>Prototype XBPM – Results/Learnings</vt:lpstr>
      <vt:lpstr>Prototype XBPM - Removed</vt:lpstr>
      <vt:lpstr>Prototype XBPM – 2nd Iteration</vt:lpstr>
      <vt:lpstr>MX3 Beamline XBPM</vt:lpstr>
      <vt:lpstr>Surface coated Blades</vt:lpstr>
      <vt:lpstr>Coating Blade Design</vt:lpstr>
      <vt:lpstr>Evaporative Beam Deposition Test</vt:lpstr>
      <vt:lpstr>Thermomechanical BPM (TBPM)</vt:lpstr>
      <vt:lpstr>Thermomechanical BPM (TBPM)</vt:lpstr>
      <vt:lpstr>TBPM Design</vt:lpstr>
      <vt:lpstr>TBPM – FEA Studies</vt:lpstr>
      <vt:lpstr>TBPM – FEA Studies</vt:lpstr>
      <vt:lpstr>Questions and 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 Beam Position Monitors</dc:title>
  <dc:creator>TAN, Eugene</dc:creator>
  <cp:lastModifiedBy>TAN, Eugene</cp:lastModifiedBy>
  <cp:revision>2</cp:revision>
  <dcterms:created xsi:type="dcterms:W3CDTF">2022-10-12T00:26:50Z</dcterms:created>
  <dcterms:modified xsi:type="dcterms:W3CDTF">2022-10-16T10:56:34Z</dcterms:modified>
</cp:coreProperties>
</file>