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0" r:id="rId2"/>
    <p:sldId id="383" r:id="rId3"/>
    <p:sldId id="385" r:id="rId4"/>
    <p:sldId id="397" r:id="rId5"/>
    <p:sldId id="399" r:id="rId6"/>
    <p:sldId id="384" r:id="rId7"/>
    <p:sldId id="386" r:id="rId8"/>
    <p:sldId id="400" r:id="rId9"/>
    <p:sldId id="401" r:id="rId10"/>
    <p:sldId id="391" r:id="rId11"/>
    <p:sldId id="392" r:id="rId12"/>
    <p:sldId id="393" r:id="rId13"/>
    <p:sldId id="402" r:id="rId14"/>
    <p:sldId id="395" r:id="rId15"/>
    <p:sldId id="390" r:id="rId16"/>
    <p:sldId id="38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6720" autoAdjust="0"/>
  </p:normalViewPr>
  <p:slideViewPr>
    <p:cSldViewPr showGuides="1">
      <p:cViewPr varScale="1">
        <p:scale>
          <a:sx n="161" d="100"/>
          <a:sy n="161" d="100"/>
        </p:scale>
        <p:origin x="-1640" y="-112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7DF50-E387-5548-86BD-58ED45B9E418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0D9F3-AA14-D54B-A320-3F8D14C31DBA}">
      <dgm:prSet phldrT="[Text]"/>
      <dgm:spPr/>
      <dgm:t>
        <a:bodyPr/>
        <a:lstStyle/>
        <a:p>
          <a:r>
            <a:rPr lang="en-US" dirty="0" smtClean="0"/>
            <a:t>Array</a:t>
          </a:r>
          <a:endParaRPr lang="en-US" dirty="0"/>
        </a:p>
      </dgm:t>
    </dgm:pt>
    <dgm:pt modelId="{A7E40510-9F38-3943-BFF7-D9B70CE6B27C}" type="parTrans" cxnId="{57342680-0635-6443-9D06-07C38F424B33}">
      <dgm:prSet/>
      <dgm:spPr/>
      <dgm:t>
        <a:bodyPr/>
        <a:lstStyle/>
        <a:p>
          <a:endParaRPr lang="en-US"/>
        </a:p>
      </dgm:t>
    </dgm:pt>
    <dgm:pt modelId="{6597579D-254E-0944-AA31-D2998E5DBEE1}" type="sibTrans" cxnId="{57342680-0635-6443-9D06-07C38F424B33}">
      <dgm:prSet/>
      <dgm:spPr/>
      <dgm:t>
        <a:bodyPr/>
        <a:lstStyle/>
        <a:p>
          <a:endParaRPr lang="en-US"/>
        </a:p>
      </dgm:t>
    </dgm:pt>
    <dgm:pt modelId="{48910109-9560-264F-9CE1-C530C0B7BBB2}">
      <dgm:prSet phldrT="[Text]"/>
      <dgm:spPr/>
      <dgm:t>
        <a:bodyPr/>
        <a:lstStyle/>
        <a:p>
          <a:r>
            <a:rPr lang="en-US" dirty="0" smtClean="0"/>
            <a:t>Antenna 1</a:t>
          </a:r>
          <a:endParaRPr lang="en-US" dirty="0"/>
        </a:p>
      </dgm:t>
    </dgm:pt>
    <dgm:pt modelId="{5F6B84BB-D168-9A4A-A26F-A7BD3778C4E8}" type="parTrans" cxnId="{2E8877D8-C71B-9E47-824D-A734E38F5347}">
      <dgm:prSet/>
      <dgm:spPr/>
      <dgm:t>
        <a:bodyPr/>
        <a:lstStyle/>
        <a:p>
          <a:endParaRPr lang="en-US" dirty="0"/>
        </a:p>
      </dgm:t>
    </dgm:pt>
    <dgm:pt modelId="{A21E7D87-32FB-6F4F-9EAE-0DE6EA762F76}" type="sibTrans" cxnId="{2E8877D8-C71B-9E47-824D-A734E38F5347}">
      <dgm:prSet/>
      <dgm:spPr/>
      <dgm:t>
        <a:bodyPr/>
        <a:lstStyle/>
        <a:p>
          <a:endParaRPr lang="en-US"/>
        </a:p>
      </dgm:t>
    </dgm:pt>
    <dgm:pt modelId="{F29EA587-4DB4-3F4B-9B6F-3A2661D40F3A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Timing</a:t>
          </a:r>
          <a:endParaRPr lang="en-US" dirty="0"/>
        </a:p>
      </dgm:t>
    </dgm:pt>
    <dgm:pt modelId="{5F982275-5D07-0745-988C-882E568A503D}" type="parTrans" cxnId="{3312328F-7E01-B447-862B-FFAADAC04FC6}">
      <dgm:prSet/>
      <dgm:spPr/>
      <dgm:t>
        <a:bodyPr/>
        <a:lstStyle/>
        <a:p>
          <a:endParaRPr lang="en-US" dirty="0"/>
        </a:p>
      </dgm:t>
    </dgm:pt>
    <dgm:pt modelId="{BDF560A2-833D-514A-A9FA-B4F7ECF04A32}" type="sibTrans" cxnId="{3312328F-7E01-B447-862B-FFAADAC04FC6}">
      <dgm:prSet/>
      <dgm:spPr/>
      <dgm:t>
        <a:bodyPr/>
        <a:lstStyle/>
        <a:p>
          <a:endParaRPr lang="en-US"/>
        </a:p>
      </dgm:t>
    </dgm:pt>
    <dgm:pt modelId="{FC3832D2-779E-DF45-8046-2841E2E60898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PAF</a:t>
          </a:r>
          <a:endParaRPr lang="en-US" dirty="0"/>
        </a:p>
      </dgm:t>
    </dgm:pt>
    <dgm:pt modelId="{A5695D0F-AD61-4E45-B05B-89EC189C7ABD}" type="parTrans" cxnId="{DF61D8E8-7CF4-B144-892F-AB0707479DC6}">
      <dgm:prSet/>
      <dgm:spPr/>
      <dgm:t>
        <a:bodyPr/>
        <a:lstStyle/>
        <a:p>
          <a:endParaRPr lang="en-US" dirty="0"/>
        </a:p>
      </dgm:t>
    </dgm:pt>
    <dgm:pt modelId="{47624AC1-EF14-5F4A-91F7-77837559885A}" type="sibTrans" cxnId="{DF61D8E8-7CF4-B144-892F-AB0707479DC6}">
      <dgm:prSet/>
      <dgm:spPr/>
      <dgm:t>
        <a:bodyPr/>
        <a:lstStyle/>
        <a:p>
          <a:endParaRPr lang="en-US"/>
        </a:p>
      </dgm:t>
    </dgm:pt>
    <dgm:pt modelId="{B484E21B-3364-C142-BC92-0EFC36C57D77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Digital Receiver</a:t>
          </a:r>
          <a:endParaRPr lang="en-US" dirty="0"/>
        </a:p>
      </dgm:t>
    </dgm:pt>
    <dgm:pt modelId="{26F379F1-A6D5-9244-846E-2C9333793449}" type="parTrans" cxnId="{7504C6BC-F1BB-4545-979D-AAFADB04892F}">
      <dgm:prSet/>
      <dgm:spPr/>
      <dgm:t>
        <a:bodyPr/>
        <a:lstStyle/>
        <a:p>
          <a:endParaRPr lang="en-US" dirty="0"/>
        </a:p>
      </dgm:t>
    </dgm:pt>
    <dgm:pt modelId="{25631193-6FA3-F349-89BD-D25D7B4BEEE0}" type="sibTrans" cxnId="{7504C6BC-F1BB-4545-979D-AAFADB04892F}">
      <dgm:prSet/>
      <dgm:spPr/>
      <dgm:t>
        <a:bodyPr/>
        <a:lstStyle/>
        <a:p>
          <a:endParaRPr lang="en-US"/>
        </a:p>
      </dgm:t>
    </dgm:pt>
    <dgm:pt modelId="{9B14E6FB-CBA6-1C4F-AAC9-1FCBD2054A25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Beamformer</a:t>
          </a:r>
          <a:endParaRPr lang="en-US" dirty="0"/>
        </a:p>
      </dgm:t>
    </dgm:pt>
    <dgm:pt modelId="{8AF06F32-E84B-2140-AE22-5FDB69AFF969}" type="parTrans" cxnId="{84358A74-D1C3-4449-868A-B86AF11C0AF7}">
      <dgm:prSet/>
      <dgm:spPr/>
      <dgm:t>
        <a:bodyPr/>
        <a:lstStyle/>
        <a:p>
          <a:endParaRPr lang="en-US" dirty="0"/>
        </a:p>
      </dgm:t>
    </dgm:pt>
    <dgm:pt modelId="{93C91F34-1110-E146-B19D-176F750E74B1}" type="sibTrans" cxnId="{84358A74-D1C3-4449-868A-B86AF11C0AF7}">
      <dgm:prSet/>
      <dgm:spPr/>
      <dgm:t>
        <a:bodyPr/>
        <a:lstStyle/>
        <a:p>
          <a:endParaRPr lang="en-US"/>
        </a:p>
      </dgm:t>
    </dgm:pt>
    <dgm:pt modelId="{AB6397BA-A57C-604B-B2F0-84CCAFB0958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F7AB52E8-6227-2445-ABA5-D178CF88181F}" type="parTrans" cxnId="{52429717-37CC-A547-A2FB-5D9A161443D6}">
      <dgm:prSet/>
      <dgm:spPr/>
      <dgm:t>
        <a:bodyPr/>
        <a:lstStyle/>
        <a:p>
          <a:endParaRPr lang="en-US" dirty="0"/>
        </a:p>
      </dgm:t>
    </dgm:pt>
    <dgm:pt modelId="{40B52829-A552-2A40-AF3F-DD1488DD43ED}" type="sibTrans" cxnId="{52429717-37CC-A547-A2FB-5D9A161443D6}">
      <dgm:prSet/>
      <dgm:spPr/>
      <dgm:t>
        <a:bodyPr/>
        <a:lstStyle/>
        <a:p>
          <a:endParaRPr lang="en-US"/>
        </a:p>
      </dgm:t>
    </dgm:pt>
    <dgm:pt modelId="{CE77AD86-C799-4F43-A8B6-3A25F8F4704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376ADAEC-B65E-1A4D-92A0-D1F4A93BA716}" type="parTrans" cxnId="{5B7809C9-8647-3440-80AF-0CF0F634653B}">
      <dgm:prSet/>
      <dgm:spPr/>
      <dgm:t>
        <a:bodyPr/>
        <a:lstStyle/>
        <a:p>
          <a:endParaRPr lang="en-US" dirty="0"/>
        </a:p>
      </dgm:t>
    </dgm:pt>
    <dgm:pt modelId="{D6137E64-3ED9-4348-BC3A-B9ED4945E3E0}" type="sibTrans" cxnId="{5B7809C9-8647-3440-80AF-0CF0F634653B}">
      <dgm:prSet/>
      <dgm:spPr/>
      <dgm:t>
        <a:bodyPr/>
        <a:lstStyle/>
        <a:p>
          <a:endParaRPr lang="en-US"/>
        </a:p>
      </dgm:t>
    </dgm:pt>
    <dgm:pt modelId="{4CDFB320-E61A-C94D-BF9D-46E99E93F846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1</a:t>
          </a:r>
          <a:endParaRPr lang="en-US" dirty="0"/>
        </a:p>
      </dgm:t>
    </dgm:pt>
    <dgm:pt modelId="{B9FB4B6F-C027-CF46-8AED-AC71395C1466}" type="parTrans" cxnId="{5E12A01A-64B9-6546-A0A4-BBFBA9244AFF}">
      <dgm:prSet/>
      <dgm:spPr/>
      <dgm:t>
        <a:bodyPr/>
        <a:lstStyle/>
        <a:p>
          <a:endParaRPr lang="en-US" dirty="0"/>
        </a:p>
      </dgm:t>
    </dgm:pt>
    <dgm:pt modelId="{5669033A-638F-0F49-BA2F-D79078F6B4E3}" type="sibTrans" cxnId="{5E12A01A-64B9-6546-A0A4-BBFBA9244AFF}">
      <dgm:prSet/>
      <dgm:spPr/>
      <dgm:t>
        <a:bodyPr/>
        <a:lstStyle/>
        <a:p>
          <a:endParaRPr lang="en-US"/>
        </a:p>
      </dgm:t>
    </dgm:pt>
    <dgm:pt modelId="{846EF3FD-9157-F044-BE57-4D72435D6DB9}">
      <dgm:prSet phldrT="[Text]"/>
      <dgm:spPr/>
      <dgm:t>
        <a:bodyPr/>
        <a:lstStyle/>
        <a:p>
          <a:r>
            <a:rPr lang="en-US" dirty="0" smtClean="0"/>
            <a:t>Correlator</a:t>
          </a:r>
          <a:endParaRPr lang="en-US" dirty="0"/>
        </a:p>
      </dgm:t>
    </dgm:pt>
    <dgm:pt modelId="{82E3ADFF-94E6-3046-864D-B7CB5325B411}" type="parTrans" cxnId="{020389EA-FD49-854C-A327-94901CC379BB}">
      <dgm:prSet/>
      <dgm:spPr/>
      <dgm:t>
        <a:bodyPr/>
        <a:lstStyle/>
        <a:p>
          <a:endParaRPr lang="en-US" dirty="0"/>
        </a:p>
      </dgm:t>
    </dgm:pt>
    <dgm:pt modelId="{4DBE27F1-9188-4741-8DCB-8060748E49E8}" type="sibTrans" cxnId="{020389EA-FD49-854C-A327-94901CC379BB}">
      <dgm:prSet/>
      <dgm:spPr/>
      <dgm:t>
        <a:bodyPr/>
        <a:lstStyle/>
        <a:p>
          <a:endParaRPr lang="en-US"/>
        </a:p>
      </dgm:t>
    </dgm:pt>
    <dgm:pt modelId="{93967E20-817C-FB4F-A7A8-3472DCE9F7D9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668A934A-803C-2945-9492-C23EE0E610F1}" type="parTrans" cxnId="{9604CBEA-AE9B-B84B-ABB4-B837D1B63401}">
      <dgm:prSet/>
      <dgm:spPr/>
      <dgm:t>
        <a:bodyPr/>
        <a:lstStyle/>
        <a:p>
          <a:endParaRPr lang="en-US" dirty="0"/>
        </a:p>
      </dgm:t>
    </dgm:pt>
    <dgm:pt modelId="{0D0CA7EF-AD1A-FE46-B6AF-F082F9F7E32D}" type="sibTrans" cxnId="{9604CBEA-AE9B-B84B-ABB4-B837D1B63401}">
      <dgm:prSet/>
      <dgm:spPr/>
      <dgm:t>
        <a:bodyPr/>
        <a:lstStyle/>
        <a:p>
          <a:endParaRPr lang="en-US"/>
        </a:p>
      </dgm:t>
    </dgm:pt>
    <dgm:pt modelId="{2D347B5C-939B-FD4C-A202-72E59BBB7C6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Block 1</a:t>
          </a:r>
          <a:endParaRPr lang="en-US" dirty="0"/>
        </a:p>
      </dgm:t>
    </dgm:pt>
    <dgm:pt modelId="{183D1462-90EE-1F47-871A-94991F66168A}" type="parTrans" cxnId="{D1E313F2-3011-EE4A-9E4D-DD4690238BD6}">
      <dgm:prSet/>
      <dgm:spPr/>
      <dgm:t>
        <a:bodyPr/>
        <a:lstStyle/>
        <a:p>
          <a:endParaRPr lang="en-US" dirty="0"/>
        </a:p>
      </dgm:t>
    </dgm:pt>
    <dgm:pt modelId="{418DDB7C-1703-BC4C-AD22-32132DD2BF5C}" type="sibTrans" cxnId="{D1E313F2-3011-EE4A-9E4D-DD4690238BD6}">
      <dgm:prSet/>
      <dgm:spPr/>
      <dgm:t>
        <a:bodyPr/>
        <a:lstStyle/>
        <a:p>
          <a:endParaRPr lang="en-US"/>
        </a:p>
      </dgm:t>
    </dgm:pt>
    <dgm:pt modelId="{CA344577-87B4-F24C-BC55-49A567165250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1</a:t>
          </a:r>
          <a:endParaRPr lang="en-US" dirty="0"/>
        </a:p>
      </dgm:t>
    </dgm:pt>
    <dgm:pt modelId="{B8CEA3B2-8F94-F149-9938-E6447879E91B}" type="parTrans" cxnId="{122C6B08-A639-BF40-98F8-EEC405798638}">
      <dgm:prSet/>
      <dgm:spPr/>
      <dgm:t>
        <a:bodyPr/>
        <a:lstStyle/>
        <a:p>
          <a:endParaRPr lang="en-US" dirty="0"/>
        </a:p>
      </dgm:t>
    </dgm:pt>
    <dgm:pt modelId="{E429568E-3281-FB43-9DED-7886A4BFB05E}" type="sibTrans" cxnId="{122C6B08-A639-BF40-98F8-EEC405798638}">
      <dgm:prSet/>
      <dgm:spPr/>
      <dgm:t>
        <a:bodyPr/>
        <a:lstStyle/>
        <a:p>
          <a:endParaRPr lang="en-US"/>
        </a:p>
      </dgm:t>
    </dgm:pt>
    <dgm:pt modelId="{E8A5FDDA-AFB2-EE49-8E73-327C3FA2B01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2</a:t>
          </a:r>
          <a:endParaRPr lang="en-US" dirty="0"/>
        </a:p>
      </dgm:t>
    </dgm:pt>
    <dgm:pt modelId="{A3A6BC86-8B3F-CE49-82C9-86FDABC2C68E}" type="parTrans" cxnId="{E7F95F82-A931-C74F-B64E-98C71F996C6A}">
      <dgm:prSet/>
      <dgm:spPr/>
      <dgm:t>
        <a:bodyPr/>
        <a:lstStyle/>
        <a:p>
          <a:endParaRPr lang="en-US" dirty="0"/>
        </a:p>
      </dgm:t>
    </dgm:pt>
    <dgm:pt modelId="{0E36E8DA-A99B-C74F-94BA-3B20A1F28481}" type="sibTrans" cxnId="{E7F95F82-A931-C74F-B64E-98C71F996C6A}">
      <dgm:prSet/>
      <dgm:spPr/>
      <dgm:t>
        <a:bodyPr/>
        <a:lstStyle/>
        <a:p>
          <a:endParaRPr lang="en-US"/>
        </a:p>
      </dgm:t>
    </dgm:pt>
    <dgm:pt modelId="{DC60B495-8BA3-6947-B1F8-9667C951128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2..12</a:t>
          </a:r>
          <a:endParaRPr lang="en-US" dirty="0"/>
        </a:p>
      </dgm:t>
    </dgm:pt>
    <dgm:pt modelId="{402ACFE6-450C-5043-ACC0-846E897CFAF9}" type="parTrans" cxnId="{FD1AF27E-0266-404C-9372-BC61C0D4287A}">
      <dgm:prSet/>
      <dgm:spPr/>
      <dgm:t>
        <a:bodyPr/>
        <a:lstStyle/>
        <a:p>
          <a:endParaRPr lang="en-US" dirty="0"/>
        </a:p>
      </dgm:t>
    </dgm:pt>
    <dgm:pt modelId="{E1C78ECD-7B0A-5847-8CA2-1793E4151B21}" type="sibTrans" cxnId="{FD1AF27E-0266-404C-9372-BC61C0D4287A}">
      <dgm:prSet/>
      <dgm:spPr/>
      <dgm:t>
        <a:bodyPr/>
        <a:lstStyle/>
        <a:p>
          <a:endParaRPr lang="en-US"/>
        </a:p>
      </dgm:t>
    </dgm:pt>
    <dgm:pt modelId="{464CBCB9-6A48-AE4D-8EE0-03C89AC8856C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Block 2..8</a:t>
          </a:r>
          <a:endParaRPr lang="en-US" dirty="0"/>
        </a:p>
      </dgm:t>
    </dgm:pt>
    <dgm:pt modelId="{2F13EBD6-9277-E245-98D2-BD6700602DD8}" type="parTrans" cxnId="{537EE8BB-079E-8B44-9FF5-0780EB12C29E}">
      <dgm:prSet/>
      <dgm:spPr/>
      <dgm:t>
        <a:bodyPr/>
        <a:lstStyle/>
        <a:p>
          <a:endParaRPr lang="en-US" dirty="0"/>
        </a:p>
      </dgm:t>
    </dgm:pt>
    <dgm:pt modelId="{BAF9A949-5F42-6E45-A464-BB0023B019BB}" type="sibTrans" cxnId="{537EE8BB-079E-8B44-9FF5-0780EB12C29E}">
      <dgm:prSet/>
      <dgm:spPr/>
      <dgm:t>
        <a:bodyPr/>
        <a:lstStyle/>
        <a:p>
          <a:endParaRPr lang="en-US"/>
        </a:p>
      </dgm:t>
    </dgm:pt>
    <dgm:pt modelId="{91CB1C2E-19AA-7C4A-A099-137927F69244}">
      <dgm:prSet phldrT="[Text]"/>
      <dgm:spPr/>
      <dgm:t>
        <a:bodyPr/>
        <a:lstStyle/>
        <a:p>
          <a:r>
            <a:rPr lang="en-US" dirty="0" smtClean="0"/>
            <a:t>Antenna 2.</a:t>
          </a:r>
          <a:r>
            <a:rPr lang="en-US" smtClean="0"/>
            <a:t>.36</a:t>
          </a:r>
          <a:endParaRPr lang="en-US" dirty="0"/>
        </a:p>
      </dgm:t>
    </dgm:pt>
    <dgm:pt modelId="{2BAD2C40-161F-9E4B-979A-357555303E34}" type="sibTrans" cxnId="{CD7C8AFB-CA41-764D-8102-909C2B5E8390}">
      <dgm:prSet/>
      <dgm:spPr/>
      <dgm:t>
        <a:bodyPr/>
        <a:lstStyle/>
        <a:p>
          <a:endParaRPr lang="en-US"/>
        </a:p>
      </dgm:t>
    </dgm:pt>
    <dgm:pt modelId="{9319C8B8-DD19-AA4A-BEA2-FF56BB8E1685}" type="parTrans" cxnId="{CD7C8AFB-CA41-764D-8102-909C2B5E8390}">
      <dgm:prSet/>
      <dgm:spPr/>
      <dgm:t>
        <a:bodyPr/>
        <a:lstStyle/>
        <a:p>
          <a:endParaRPr lang="en-US" dirty="0"/>
        </a:p>
      </dgm:t>
    </dgm:pt>
    <dgm:pt modelId="{E55333E5-31CF-5841-8C13-39EF10E35B04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2..8</a:t>
          </a:r>
          <a:endParaRPr lang="en-US" dirty="0"/>
        </a:p>
      </dgm:t>
    </dgm:pt>
    <dgm:pt modelId="{7AC444DD-BB74-0140-8BA1-C3DCE745079E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2..6</a:t>
          </a:r>
          <a:endParaRPr lang="en-US" dirty="0"/>
        </a:p>
      </dgm:t>
    </dgm:pt>
    <dgm:pt modelId="{8DB0F29F-8300-D541-A6BC-2318AD80DDF1}" type="sibTrans" cxnId="{39989CEF-5962-9545-9D59-A7C23EBF67D4}">
      <dgm:prSet/>
      <dgm:spPr/>
      <dgm:t>
        <a:bodyPr/>
        <a:lstStyle/>
        <a:p>
          <a:endParaRPr lang="en-US"/>
        </a:p>
      </dgm:t>
    </dgm:pt>
    <dgm:pt modelId="{6A2DCD9E-9439-4B46-8557-F6320EC429C8}" type="parTrans" cxnId="{39989CEF-5962-9545-9D59-A7C23EBF67D4}">
      <dgm:prSet/>
      <dgm:spPr/>
      <dgm:t>
        <a:bodyPr/>
        <a:lstStyle/>
        <a:p>
          <a:endParaRPr lang="en-US" dirty="0"/>
        </a:p>
      </dgm:t>
    </dgm:pt>
    <dgm:pt modelId="{2EB9EBCF-28C2-7B43-811D-131958A965FA}" type="sibTrans" cxnId="{32C8FE1B-D6D0-C64C-925D-1DB7283BD55C}">
      <dgm:prSet/>
      <dgm:spPr/>
      <dgm:t>
        <a:bodyPr/>
        <a:lstStyle/>
        <a:p>
          <a:endParaRPr lang="en-US"/>
        </a:p>
      </dgm:t>
    </dgm:pt>
    <dgm:pt modelId="{BC212A16-4371-2945-9061-FCF67161173B}" type="parTrans" cxnId="{32C8FE1B-D6D0-C64C-925D-1DB7283BD55C}">
      <dgm:prSet/>
      <dgm:spPr/>
      <dgm:t>
        <a:bodyPr/>
        <a:lstStyle/>
        <a:p>
          <a:endParaRPr lang="en-US" dirty="0"/>
        </a:p>
      </dgm:t>
    </dgm:pt>
    <dgm:pt modelId="{88FF71F3-3670-F243-9500-489373E40006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2..12</a:t>
          </a:r>
          <a:endParaRPr lang="en-US" dirty="0"/>
        </a:p>
      </dgm:t>
    </dgm:pt>
    <dgm:pt modelId="{A9E456C5-FC09-6E47-B1DD-5BEDE749A7EF}" type="parTrans" cxnId="{3D4CE417-25F3-F647-B7FF-917CA7BBF89F}">
      <dgm:prSet/>
      <dgm:spPr/>
      <dgm:t>
        <a:bodyPr/>
        <a:lstStyle/>
        <a:p>
          <a:endParaRPr lang="en-US" dirty="0"/>
        </a:p>
      </dgm:t>
    </dgm:pt>
    <dgm:pt modelId="{D6619A80-24FD-5649-995C-FBA913759EA4}" type="sibTrans" cxnId="{3D4CE417-25F3-F647-B7FF-917CA7BBF89F}">
      <dgm:prSet/>
      <dgm:spPr/>
      <dgm:t>
        <a:bodyPr/>
        <a:lstStyle/>
        <a:p>
          <a:endParaRPr lang="en-US"/>
        </a:p>
      </dgm:t>
    </dgm:pt>
    <dgm:pt modelId="{E125D672-040B-E446-B7A5-4A43507DD926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2..4</a:t>
          </a:r>
          <a:endParaRPr lang="en-US" dirty="0"/>
        </a:p>
      </dgm:t>
    </dgm:pt>
    <dgm:pt modelId="{C9243B92-13F5-E049-8EE8-474ECB78B939}" type="sibTrans" cxnId="{0651BCD7-D6F0-1C48-B8E0-461A8F3E724A}">
      <dgm:prSet/>
      <dgm:spPr/>
      <dgm:t>
        <a:bodyPr/>
        <a:lstStyle/>
        <a:p>
          <a:endParaRPr lang="en-US"/>
        </a:p>
      </dgm:t>
    </dgm:pt>
    <dgm:pt modelId="{AD236BC4-74FA-6D48-9C29-8C1AAD54BD11}" type="parTrans" cxnId="{0651BCD7-D6F0-1C48-B8E0-461A8F3E724A}">
      <dgm:prSet/>
      <dgm:spPr/>
      <dgm:t>
        <a:bodyPr/>
        <a:lstStyle/>
        <a:p>
          <a:endParaRPr lang="en-US" dirty="0"/>
        </a:p>
      </dgm:t>
    </dgm:pt>
    <dgm:pt modelId="{7CD4934E-8FD1-A142-A592-156F3CCA498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1</a:t>
          </a:r>
          <a:endParaRPr lang="en-US" dirty="0"/>
        </a:p>
      </dgm:t>
    </dgm:pt>
    <dgm:pt modelId="{2EF7C889-8EC2-6B47-89DE-EFEA2EA6BFA3}" type="sibTrans" cxnId="{3DAB79C2-73D0-DF48-8D9D-902886E046CD}">
      <dgm:prSet/>
      <dgm:spPr/>
      <dgm:t>
        <a:bodyPr/>
        <a:lstStyle/>
        <a:p>
          <a:endParaRPr lang="en-US"/>
        </a:p>
      </dgm:t>
    </dgm:pt>
    <dgm:pt modelId="{66A6303A-C037-DE43-B287-FB1F72BAE0A0}" type="parTrans" cxnId="{3DAB79C2-73D0-DF48-8D9D-902886E046CD}">
      <dgm:prSet/>
      <dgm:spPr/>
      <dgm:t>
        <a:bodyPr/>
        <a:lstStyle/>
        <a:p>
          <a:endParaRPr lang="en-US" dirty="0"/>
        </a:p>
      </dgm:t>
    </dgm:pt>
    <dgm:pt modelId="{11BAFBB8-B59E-B54E-905D-7554F8838567}" type="pres">
      <dgm:prSet presAssocID="{83B7DF50-E387-5548-86BD-58ED45B9E4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DB98C-3D2E-D54D-9DD8-F619383DAD27}" type="pres">
      <dgm:prSet presAssocID="{9E20D9F3-AA14-D54B-A320-3F8D14C31DBA}" presName="root1" presStyleCnt="0"/>
      <dgm:spPr/>
    </dgm:pt>
    <dgm:pt modelId="{5117344A-CC0E-0F48-8515-BE18E88B02BE}" type="pres">
      <dgm:prSet presAssocID="{9E20D9F3-AA14-D54B-A320-3F8D14C31DB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77C38-32E7-FD4D-99E8-4AF794077DBD}" type="pres">
      <dgm:prSet presAssocID="{9E20D9F3-AA14-D54B-A320-3F8D14C31DBA}" presName="level2hierChild" presStyleCnt="0"/>
      <dgm:spPr/>
    </dgm:pt>
    <dgm:pt modelId="{B11C208D-B70E-2E4B-ADFC-04B78B9FBBFD}" type="pres">
      <dgm:prSet presAssocID="{5F6B84BB-D168-9A4A-A26F-A7BD3778C4E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3804BC5-FF5D-444F-8D18-01531CC5F5EE}" type="pres">
      <dgm:prSet presAssocID="{5F6B84BB-D168-9A4A-A26F-A7BD3778C4E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64F0C3F-619D-E64E-9715-C4C3E1D06A31}" type="pres">
      <dgm:prSet presAssocID="{48910109-9560-264F-9CE1-C530C0B7BBB2}" presName="root2" presStyleCnt="0"/>
      <dgm:spPr/>
    </dgm:pt>
    <dgm:pt modelId="{BC338392-097F-E04F-ADDC-F00DE75D7DD1}" type="pres">
      <dgm:prSet presAssocID="{48910109-9560-264F-9CE1-C530C0B7BBB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A8989-EC7F-D845-B93B-05727D8A64AE}" type="pres">
      <dgm:prSet presAssocID="{48910109-9560-264F-9CE1-C530C0B7BBB2}" presName="level3hierChild" presStyleCnt="0"/>
      <dgm:spPr/>
    </dgm:pt>
    <dgm:pt modelId="{40BB925A-6CE4-5842-90F0-FA72DCD3E79B}" type="pres">
      <dgm:prSet presAssocID="{5F982275-5D07-0745-988C-882E568A503D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A22F5580-EF21-264A-8CAB-9FB43B9609B9}" type="pres">
      <dgm:prSet presAssocID="{5F982275-5D07-0745-988C-882E568A503D}" presName="connTx" presStyleLbl="parChTrans1D3" presStyleIdx="0" presStyleCnt="6"/>
      <dgm:spPr/>
      <dgm:t>
        <a:bodyPr/>
        <a:lstStyle/>
        <a:p>
          <a:endParaRPr lang="en-US"/>
        </a:p>
      </dgm:t>
    </dgm:pt>
    <dgm:pt modelId="{F90D7F43-2BE5-A948-9BD7-8FC4B47AFD32}" type="pres">
      <dgm:prSet presAssocID="{F29EA587-4DB4-3F4B-9B6F-3A2661D40F3A}" presName="root2" presStyleCnt="0"/>
      <dgm:spPr/>
    </dgm:pt>
    <dgm:pt modelId="{20FFA56F-DE0B-9746-A926-35DB69896442}" type="pres">
      <dgm:prSet presAssocID="{F29EA587-4DB4-3F4B-9B6F-3A2661D40F3A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8B66E-C636-6940-8600-77A27394C1E4}" type="pres">
      <dgm:prSet presAssocID="{F29EA587-4DB4-3F4B-9B6F-3A2661D40F3A}" presName="level3hierChild" presStyleCnt="0"/>
      <dgm:spPr/>
    </dgm:pt>
    <dgm:pt modelId="{2BA20796-A37F-0940-8D82-418956C0FC80}" type="pres">
      <dgm:prSet presAssocID="{A5695D0F-AD61-4E45-B05B-89EC189C7ABD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81047E4F-72C6-FC4B-BE8C-54E39AAC03E4}" type="pres">
      <dgm:prSet presAssocID="{A5695D0F-AD61-4E45-B05B-89EC189C7ABD}" presName="connTx" presStyleLbl="parChTrans1D3" presStyleIdx="1" presStyleCnt="6"/>
      <dgm:spPr/>
      <dgm:t>
        <a:bodyPr/>
        <a:lstStyle/>
        <a:p>
          <a:endParaRPr lang="en-US"/>
        </a:p>
      </dgm:t>
    </dgm:pt>
    <dgm:pt modelId="{DCC7BAF3-5842-8547-9D65-2AADE0E5B79F}" type="pres">
      <dgm:prSet presAssocID="{FC3832D2-779E-DF45-8046-2841E2E60898}" presName="root2" presStyleCnt="0"/>
      <dgm:spPr/>
    </dgm:pt>
    <dgm:pt modelId="{05A78A04-D88B-984E-9492-E178EFAD39BE}" type="pres">
      <dgm:prSet presAssocID="{FC3832D2-779E-DF45-8046-2841E2E6089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85ED55-3747-4B40-8944-85588FA447AE}" type="pres">
      <dgm:prSet presAssocID="{FC3832D2-779E-DF45-8046-2841E2E60898}" presName="level3hierChild" presStyleCnt="0"/>
      <dgm:spPr/>
    </dgm:pt>
    <dgm:pt modelId="{21A22FD9-3B6A-DD47-81E6-CF955DFFD5D5}" type="pres">
      <dgm:prSet presAssocID="{26F379F1-A6D5-9244-846E-2C9333793449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98AF3B14-31C7-2B43-8002-39CE3AFC51D9}" type="pres">
      <dgm:prSet presAssocID="{26F379F1-A6D5-9244-846E-2C9333793449}" presName="connTx" presStyleLbl="parChTrans1D3" presStyleIdx="2" presStyleCnt="6"/>
      <dgm:spPr/>
      <dgm:t>
        <a:bodyPr/>
        <a:lstStyle/>
        <a:p>
          <a:endParaRPr lang="en-US"/>
        </a:p>
      </dgm:t>
    </dgm:pt>
    <dgm:pt modelId="{E6E74BBF-675E-3E4C-B4C3-A92B0DC8C1D7}" type="pres">
      <dgm:prSet presAssocID="{B484E21B-3364-C142-BC92-0EFC36C57D77}" presName="root2" presStyleCnt="0"/>
      <dgm:spPr/>
    </dgm:pt>
    <dgm:pt modelId="{A47142A3-DE59-BA4F-B04C-21A489BACDDA}" type="pres">
      <dgm:prSet presAssocID="{B484E21B-3364-C142-BC92-0EFC36C57D77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77C64-2704-5E43-96E5-4C0DC8FB472B}" type="pres">
      <dgm:prSet presAssocID="{B484E21B-3364-C142-BC92-0EFC36C57D77}" presName="level3hierChild" presStyleCnt="0"/>
      <dgm:spPr/>
    </dgm:pt>
    <dgm:pt modelId="{99CBEC97-453C-464E-9E0D-DECA88C9694E}" type="pres">
      <dgm:prSet presAssocID="{F7AB52E8-6227-2445-ABA5-D178CF88181F}" presName="conn2-1" presStyleLbl="parChTrans1D4" presStyleIdx="0" presStyleCnt="12"/>
      <dgm:spPr/>
      <dgm:t>
        <a:bodyPr/>
        <a:lstStyle/>
        <a:p>
          <a:endParaRPr lang="en-US"/>
        </a:p>
      </dgm:t>
    </dgm:pt>
    <dgm:pt modelId="{FBD6285F-79AE-D147-B61D-F78CF0EDBE77}" type="pres">
      <dgm:prSet presAssocID="{F7AB52E8-6227-2445-ABA5-D178CF88181F}" presName="connTx" presStyleLbl="parChTrans1D4" presStyleIdx="0" presStyleCnt="12"/>
      <dgm:spPr/>
      <dgm:t>
        <a:bodyPr/>
        <a:lstStyle/>
        <a:p>
          <a:endParaRPr lang="en-US"/>
        </a:p>
      </dgm:t>
    </dgm:pt>
    <dgm:pt modelId="{2DB037FF-18DB-9C40-8CF7-2FFB689E34A1}" type="pres">
      <dgm:prSet presAssocID="{AB6397BA-A57C-604B-B2F0-84CCAFB09586}" presName="root2" presStyleCnt="0"/>
      <dgm:spPr/>
    </dgm:pt>
    <dgm:pt modelId="{F9345146-CD10-3049-93CF-3EDFC64D1481}" type="pres">
      <dgm:prSet presAssocID="{AB6397BA-A57C-604B-B2F0-84CCAFB09586}" presName="LevelTwoTextNode" presStyleLbl="node4" presStyleIdx="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CFD88-D764-C94D-851F-AC0291382080}" type="pres">
      <dgm:prSet presAssocID="{AB6397BA-A57C-604B-B2F0-84CCAFB09586}" presName="level3hierChild" presStyleCnt="0"/>
      <dgm:spPr/>
    </dgm:pt>
    <dgm:pt modelId="{228905E2-469E-B841-967A-1A184BC13D09}" type="pres">
      <dgm:prSet presAssocID="{66A6303A-C037-DE43-B287-FB1F72BAE0A0}" presName="conn2-1" presStyleLbl="parChTrans1D4" presStyleIdx="1" presStyleCnt="12"/>
      <dgm:spPr/>
      <dgm:t>
        <a:bodyPr/>
        <a:lstStyle/>
        <a:p>
          <a:endParaRPr lang="en-US"/>
        </a:p>
      </dgm:t>
    </dgm:pt>
    <dgm:pt modelId="{4E4A46F9-71A0-BA47-83A7-B8041F66783A}" type="pres">
      <dgm:prSet presAssocID="{66A6303A-C037-DE43-B287-FB1F72BAE0A0}" presName="connTx" presStyleLbl="parChTrans1D4" presStyleIdx="1" presStyleCnt="12"/>
      <dgm:spPr/>
      <dgm:t>
        <a:bodyPr/>
        <a:lstStyle/>
        <a:p>
          <a:endParaRPr lang="en-US"/>
        </a:p>
      </dgm:t>
    </dgm:pt>
    <dgm:pt modelId="{1D33A97D-A615-5443-A802-4AE316F5B535}" type="pres">
      <dgm:prSet presAssocID="{7CD4934E-8FD1-A142-A592-156F3CCA4982}" presName="root2" presStyleCnt="0"/>
      <dgm:spPr/>
    </dgm:pt>
    <dgm:pt modelId="{441ADD2B-669F-9B4B-8A53-58F9FBECE71B}" type="pres">
      <dgm:prSet presAssocID="{7CD4934E-8FD1-A142-A592-156F3CCA4982}" presName="LevelTwoTextNode" presStyleLbl="node4" presStyleIdx="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B5C7C-DE53-B246-AEB5-1DC2A2619216}" type="pres">
      <dgm:prSet presAssocID="{7CD4934E-8FD1-A142-A592-156F3CCA4982}" presName="level3hierChild" presStyleCnt="0"/>
      <dgm:spPr/>
    </dgm:pt>
    <dgm:pt modelId="{DE63421A-B61C-2841-B41E-F873E4C4C991}" type="pres">
      <dgm:prSet presAssocID="{AD236BC4-74FA-6D48-9C29-8C1AAD54BD11}" presName="conn2-1" presStyleLbl="parChTrans1D4" presStyleIdx="2" presStyleCnt="12"/>
      <dgm:spPr/>
      <dgm:t>
        <a:bodyPr/>
        <a:lstStyle/>
        <a:p>
          <a:endParaRPr lang="en-US"/>
        </a:p>
      </dgm:t>
    </dgm:pt>
    <dgm:pt modelId="{BD8F7486-F61C-1B48-BFDE-A4D3D17AE126}" type="pres">
      <dgm:prSet presAssocID="{AD236BC4-74FA-6D48-9C29-8C1AAD54BD11}" presName="connTx" presStyleLbl="parChTrans1D4" presStyleIdx="2" presStyleCnt="12"/>
      <dgm:spPr/>
      <dgm:t>
        <a:bodyPr/>
        <a:lstStyle/>
        <a:p>
          <a:endParaRPr lang="en-US"/>
        </a:p>
      </dgm:t>
    </dgm:pt>
    <dgm:pt modelId="{302EFBC2-2FC9-A849-A08B-D1987DF7310F}" type="pres">
      <dgm:prSet presAssocID="{E125D672-040B-E446-B7A5-4A43507DD926}" presName="root2" presStyleCnt="0"/>
      <dgm:spPr/>
    </dgm:pt>
    <dgm:pt modelId="{109C7B34-572E-894E-8CD2-AB84276BB852}" type="pres">
      <dgm:prSet presAssocID="{E125D672-040B-E446-B7A5-4A43507DD926}" presName="LevelTwoTextNode" presStyleLbl="node4" presStyleIdx="2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51390C-641D-8B49-BFB8-E2E6593D7797}" type="pres">
      <dgm:prSet presAssocID="{E125D672-040B-E446-B7A5-4A43507DD926}" presName="level3hierChild" presStyleCnt="0"/>
      <dgm:spPr/>
    </dgm:pt>
    <dgm:pt modelId="{C17CAF7F-7100-D64A-B0CD-525D9D5D3CB0}" type="pres">
      <dgm:prSet presAssocID="{A9E456C5-FC09-6E47-B1DD-5BEDE749A7EF}" presName="conn2-1" presStyleLbl="parChTrans1D4" presStyleIdx="3" presStyleCnt="12"/>
      <dgm:spPr/>
      <dgm:t>
        <a:bodyPr/>
        <a:lstStyle/>
        <a:p>
          <a:endParaRPr lang="en-US"/>
        </a:p>
      </dgm:t>
    </dgm:pt>
    <dgm:pt modelId="{F9AB4FFD-3B18-2349-9800-69238F19A934}" type="pres">
      <dgm:prSet presAssocID="{A9E456C5-FC09-6E47-B1DD-5BEDE749A7EF}" presName="connTx" presStyleLbl="parChTrans1D4" presStyleIdx="3" presStyleCnt="12"/>
      <dgm:spPr/>
      <dgm:t>
        <a:bodyPr/>
        <a:lstStyle/>
        <a:p>
          <a:endParaRPr lang="en-US"/>
        </a:p>
      </dgm:t>
    </dgm:pt>
    <dgm:pt modelId="{571DACD8-8935-D742-969C-EA4778F644C4}" type="pres">
      <dgm:prSet presAssocID="{88FF71F3-3670-F243-9500-489373E40006}" presName="root2" presStyleCnt="0"/>
      <dgm:spPr/>
    </dgm:pt>
    <dgm:pt modelId="{DE79496C-E2D4-BE40-915D-F444A812BBC6}" type="pres">
      <dgm:prSet presAssocID="{88FF71F3-3670-F243-9500-489373E40006}" presName="LevelTwoTextNode" presStyleLbl="node4" presStyleIdx="3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9312C-AF86-6941-919C-C9B88F71EEF1}" type="pres">
      <dgm:prSet presAssocID="{88FF71F3-3670-F243-9500-489373E40006}" presName="level3hierChild" presStyleCnt="0"/>
      <dgm:spPr/>
    </dgm:pt>
    <dgm:pt modelId="{AFCC37F4-F4A6-FB42-893A-59FAC960CDE3}" type="pres">
      <dgm:prSet presAssocID="{8AF06F32-E84B-2140-AE22-5FDB69AFF969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BE620744-70D3-3340-9C8D-17835BAF85DD}" type="pres">
      <dgm:prSet presAssocID="{8AF06F32-E84B-2140-AE22-5FDB69AFF969}" presName="connTx" presStyleLbl="parChTrans1D3" presStyleIdx="3" presStyleCnt="6"/>
      <dgm:spPr/>
      <dgm:t>
        <a:bodyPr/>
        <a:lstStyle/>
        <a:p>
          <a:endParaRPr lang="en-US"/>
        </a:p>
      </dgm:t>
    </dgm:pt>
    <dgm:pt modelId="{02B31C80-B762-4E4B-8A76-9A47C19BFDAD}" type="pres">
      <dgm:prSet presAssocID="{9B14E6FB-CBA6-1C4F-AAC9-1FCBD2054A25}" presName="root2" presStyleCnt="0"/>
      <dgm:spPr/>
    </dgm:pt>
    <dgm:pt modelId="{534D861F-3CB4-0044-B359-D537B7B40733}" type="pres">
      <dgm:prSet presAssocID="{9B14E6FB-CBA6-1C4F-AAC9-1FCBD2054A2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21E506-5AE4-6D42-A8B9-A99F16A9B56C}" type="pres">
      <dgm:prSet presAssocID="{9B14E6FB-CBA6-1C4F-AAC9-1FCBD2054A25}" presName="level3hierChild" presStyleCnt="0"/>
      <dgm:spPr/>
    </dgm:pt>
    <dgm:pt modelId="{D2F61C4F-B0F6-2640-B5DC-16B09BEEC9B8}" type="pres">
      <dgm:prSet presAssocID="{376ADAEC-B65E-1A4D-92A0-D1F4A93BA716}" presName="conn2-1" presStyleLbl="parChTrans1D4" presStyleIdx="4" presStyleCnt="12"/>
      <dgm:spPr/>
      <dgm:t>
        <a:bodyPr/>
        <a:lstStyle/>
        <a:p>
          <a:endParaRPr lang="en-US"/>
        </a:p>
      </dgm:t>
    </dgm:pt>
    <dgm:pt modelId="{8CEDE992-BC8A-654A-876D-C277542D1888}" type="pres">
      <dgm:prSet presAssocID="{376ADAEC-B65E-1A4D-92A0-D1F4A93BA716}" presName="connTx" presStyleLbl="parChTrans1D4" presStyleIdx="4" presStyleCnt="12"/>
      <dgm:spPr/>
      <dgm:t>
        <a:bodyPr/>
        <a:lstStyle/>
        <a:p>
          <a:endParaRPr lang="en-US"/>
        </a:p>
      </dgm:t>
    </dgm:pt>
    <dgm:pt modelId="{0AADC8B7-D3B9-3541-8C3A-74B68B7CDB7E}" type="pres">
      <dgm:prSet presAssocID="{CE77AD86-C799-4F43-A8B6-3A25F8F47044}" presName="root2" presStyleCnt="0"/>
      <dgm:spPr/>
    </dgm:pt>
    <dgm:pt modelId="{469321B8-56E5-E44E-BA9B-4E8075AE587B}" type="pres">
      <dgm:prSet presAssocID="{CE77AD86-C799-4F43-A8B6-3A25F8F47044}" presName="LevelTwoTextNode" presStyleLbl="node4" presStyleIdx="4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1C8BD-A0FE-BA42-AF08-DE47730B8EF3}" type="pres">
      <dgm:prSet presAssocID="{CE77AD86-C799-4F43-A8B6-3A25F8F47044}" presName="level3hierChild" presStyleCnt="0"/>
      <dgm:spPr/>
    </dgm:pt>
    <dgm:pt modelId="{3245BF27-1345-E345-90AD-09A8A9869C10}" type="pres">
      <dgm:prSet presAssocID="{B9FB4B6F-C027-CF46-8AED-AC71395C1466}" presName="conn2-1" presStyleLbl="parChTrans1D4" presStyleIdx="5" presStyleCnt="12"/>
      <dgm:spPr/>
      <dgm:t>
        <a:bodyPr/>
        <a:lstStyle/>
        <a:p>
          <a:endParaRPr lang="en-US"/>
        </a:p>
      </dgm:t>
    </dgm:pt>
    <dgm:pt modelId="{CF980341-EE4D-C44B-9E0A-F4C323483BF2}" type="pres">
      <dgm:prSet presAssocID="{B9FB4B6F-C027-CF46-8AED-AC71395C1466}" presName="connTx" presStyleLbl="parChTrans1D4" presStyleIdx="5" presStyleCnt="12"/>
      <dgm:spPr/>
      <dgm:t>
        <a:bodyPr/>
        <a:lstStyle/>
        <a:p>
          <a:endParaRPr lang="en-US"/>
        </a:p>
      </dgm:t>
    </dgm:pt>
    <dgm:pt modelId="{93C99504-80E1-EC40-92BB-AD8606B8B18D}" type="pres">
      <dgm:prSet presAssocID="{4CDFB320-E61A-C94D-BF9D-46E99E93F846}" presName="root2" presStyleCnt="0"/>
      <dgm:spPr/>
    </dgm:pt>
    <dgm:pt modelId="{1ABD467C-29D0-104E-8B9F-2D5E586D2A14}" type="pres">
      <dgm:prSet presAssocID="{4CDFB320-E61A-C94D-BF9D-46E99E93F846}" presName="LevelTwoTextNode" presStyleLbl="node4" presStyleIdx="5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AA7CAB-FE76-8440-8A45-27A2D5911D23}" type="pres">
      <dgm:prSet presAssocID="{4CDFB320-E61A-C94D-BF9D-46E99E93F846}" presName="level3hierChild" presStyleCnt="0"/>
      <dgm:spPr/>
    </dgm:pt>
    <dgm:pt modelId="{714BF171-037B-F24D-9346-D1871C60D34F}" type="pres">
      <dgm:prSet presAssocID="{6A2DCD9E-9439-4B46-8557-F6320EC429C8}" presName="conn2-1" presStyleLbl="parChTrans1D4" presStyleIdx="6" presStyleCnt="12"/>
      <dgm:spPr/>
      <dgm:t>
        <a:bodyPr/>
        <a:lstStyle/>
        <a:p>
          <a:endParaRPr lang="en-US"/>
        </a:p>
      </dgm:t>
    </dgm:pt>
    <dgm:pt modelId="{2F450AA7-DFA7-5F46-ADBF-BB314FFF74A5}" type="pres">
      <dgm:prSet presAssocID="{6A2DCD9E-9439-4B46-8557-F6320EC429C8}" presName="connTx" presStyleLbl="parChTrans1D4" presStyleIdx="6" presStyleCnt="12"/>
      <dgm:spPr/>
      <dgm:t>
        <a:bodyPr/>
        <a:lstStyle/>
        <a:p>
          <a:endParaRPr lang="en-US"/>
        </a:p>
      </dgm:t>
    </dgm:pt>
    <dgm:pt modelId="{5FFD1748-9B73-B842-8614-FF30F7973B54}" type="pres">
      <dgm:prSet presAssocID="{7AC444DD-BB74-0140-8BA1-C3DCE745079E}" presName="root2" presStyleCnt="0"/>
      <dgm:spPr/>
    </dgm:pt>
    <dgm:pt modelId="{68D8526A-3509-924C-B2C5-0BB665BE7737}" type="pres">
      <dgm:prSet presAssocID="{7AC444DD-BB74-0140-8BA1-C3DCE745079E}" presName="LevelTwoTextNode" presStyleLbl="node4" presStyleIdx="6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C9DBE-AFC1-224D-A60C-452A16807F9C}" type="pres">
      <dgm:prSet presAssocID="{7AC444DD-BB74-0140-8BA1-C3DCE745079E}" presName="level3hierChild" presStyleCnt="0"/>
      <dgm:spPr/>
    </dgm:pt>
    <dgm:pt modelId="{1412D8E2-F9A6-9B44-AEC8-384B356FF5DC}" type="pres">
      <dgm:prSet presAssocID="{BC212A16-4371-2945-9061-FCF67161173B}" presName="conn2-1" presStyleLbl="parChTrans1D4" presStyleIdx="7" presStyleCnt="12"/>
      <dgm:spPr/>
      <dgm:t>
        <a:bodyPr/>
        <a:lstStyle/>
        <a:p>
          <a:endParaRPr lang="en-US"/>
        </a:p>
      </dgm:t>
    </dgm:pt>
    <dgm:pt modelId="{78A8AEF1-3494-3E4C-9A7E-25EA7B2595F1}" type="pres">
      <dgm:prSet presAssocID="{BC212A16-4371-2945-9061-FCF67161173B}" presName="connTx" presStyleLbl="parChTrans1D4" presStyleIdx="7" presStyleCnt="12"/>
      <dgm:spPr/>
      <dgm:t>
        <a:bodyPr/>
        <a:lstStyle/>
        <a:p>
          <a:endParaRPr lang="en-US"/>
        </a:p>
      </dgm:t>
    </dgm:pt>
    <dgm:pt modelId="{9BF437B0-977B-CF40-983E-D5C904EF5793}" type="pres">
      <dgm:prSet presAssocID="{E55333E5-31CF-5841-8C13-39EF10E35B04}" presName="root2" presStyleCnt="0"/>
      <dgm:spPr/>
    </dgm:pt>
    <dgm:pt modelId="{98796713-7564-B548-9872-07AB7C25E4A2}" type="pres">
      <dgm:prSet presAssocID="{E55333E5-31CF-5841-8C13-39EF10E35B04}" presName="LevelTwoTextNode" presStyleLbl="node4" presStyleIdx="7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B5432-DD9F-FB4B-B306-565A00CA77EC}" type="pres">
      <dgm:prSet presAssocID="{E55333E5-31CF-5841-8C13-39EF10E35B04}" presName="level3hierChild" presStyleCnt="0"/>
      <dgm:spPr/>
    </dgm:pt>
    <dgm:pt modelId="{7166182A-CD52-6445-9D22-535430035122}" type="pres">
      <dgm:prSet presAssocID="{9319C8B8-DD19-AA4A-BEA2-FF56BB8E168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7425EB1-7C09-CF4C-AD63-C988CCF6B46B}" type="pres">
      <dgm:prSet presAssocID="{9319C8B8-DD19-AA4A-BEA2-FF56BB8E168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D936277-067C-7243-86E0-F2E2373410AD}" type="pres">
      <dgm:prSet presAssocID="{91CB1C2E-19AA-7C4A-A099-137927F69244}" presName="root2" presStyleCnt="0"/>
      <dgm:spPr/>
    </dgm:pt>
    <dgm:pt modelId="{5C7A1C97-32E5-FC4A-BAC9-2BD369B93B28}" type="pres">
      <dgm:prSet presAssocID="{91CB1C2E-19AA-7C4A-A099-137927F6924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29623-E594-A048-8A84-1EF5C96DF725}" type="pres">
      <dgm:prSet presAssocID="{91CB1C2E-19AA-7C4A-A099-137927F69244}" presName="level3hierChild" presStyleCnt="0"/>
      <dgm:spPr/>
    </dgm:pt>
    <dgm:pt modelId="{93CBBB68-2E41-E34E-9D8F-40E1092AB3B9}" type="pres">
      <dgm:prSet presAssocID="{82E3ADFF-94E6-3046-864D-B7CB5325B41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9DC8E83-9223-674D-BB8D-417CF0C2CAE5}" type="pres">
      <dgm:prSet presAssocID="{82E3ADFF-94E6-3046-864D-B7CB5325B41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E830A9-5EDD-FC48-97A1-26433BB93162}" type="pres">
      <dgm:prSet presAssocID="{846EF3FD-9157-F044-BE57-4D72435D6DB9}" presName="root2" presStyleCnt="0"/>
      <dgm:spPr/>
    </dgm:pt>
    <dgm:pt modelId="{4ABE18F1-E120-C54B-8D1C-C30F81257AF5}" type="pres">
      <dgm:prSet presAssocID="{846EF3FD-9157-F044-BE57-4D72435D6DB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86A903-4C00-C54F-B5D6-834A476103BE}" type="pres">
      <dgm:prSet presAssocID="{846EF3FD-9157-F044-BE57-4D72435D6DB9}" presName="level3hierChild" presStyleCnt="0"/>
      <dgm:spPr/>
    </dgm:pt>
    <dgm:pt modelId="{018CBDD5-995F-704A-9ACE-4E64828C3D7C}" type="pres">
      <dgm:prSet presAssocID="{183D1462-90EE-1F47-871A-94991F66168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E87CCA2A-734F-274F-B6C6-3167A37E2FCE}" type="pres">
      <dgm:prSet presAssocID="{183D1462-90EE-1F47-871A-94991F66168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FE99EDEC-38E9-004D-8BDB-1AA2B2EF9FE1}" type="pres">
      <dgm:prSet presAssocID="{2D347B5C-939B-FD4C-A202-72E59BBB7C60}" presName="root2" presStyleCnt="0"/>
      <dgm:spPr/>
    </dgm:pt>
    <dgm:pt modelId="{9AF9C1A4-5BBE-E740-AED0-E7775D95C5BC}" type="pres">
      <dgm:prSet presAssocID="{2D347B5C-939B-FD4C-A202-72E59BBB7C60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CE7E5-2208-084D-9168-5F854F4F2E83}" type="pres">
      <dgm:prSet presAssocID="{2D347B5C-939B-FD4C-A202-72E59BBB7C60}" presName="level3hierChild" presStyleCnt="0"/>
      <dgm:spPr/>
    </dgm:pt>
    <dgm:pt modelId="{1D1B6BD3-1434-1F4B-8B28-1C48F02993C2}" type="pres">
      <dgm:prSet presAssocID="{668A934A-803C-2945-9492-C23EE0E610F1}" presName="conn2-1" presStyleLbl="parChTrans1D4" presStyleIdx="8" presStyleCnt="12"/>
      <dgm:spPr/>
      <dgm:t>
        <a:bodyPr/>
        <a:lstStyle/>
        <a:p>
          <a:endParaRPr lang="en-US"/>
        </a:p>
      </dgm:t>
    </dgm:pt>
    <dgm:pt modelId="{224DE8AD-6497-314A-9CFB-ECFDF16C62DC}" type="pres">
      <dgm:prSet presAssocID="{668A934A-803C-2945-9492-C23EE0E610F1}" presName="connTx" presStyleLbl="parChTrans1D4" presStyleIdx="8" presStyleCnt="12"/>
      <dgm:spPr/>
      <dgm:t>
        <a:bodyPr/>
        <a:lstStyle/>
        <a:p>
          <a:endParaRPr lang="en-US"/>
        </a:p>
      </dgm:t>
    </dgm:pt>
    <dgm:pt modelId="{D10229B5-8C3C-484C-9B22-11131A5ABC3B}" type="pres">
      <dgm:prSet presAssocID="{93967E20-817C-FB4F-A7A8-3472DCE9F7D9}" presName="root2" presStyleCnt="0"/>
      <dgm:spPr/>
    </dgm:pt>
    <dgm:pt modelId="{C14237EB-8102-B44E-8DB0-0D8158C8A7E3}" type="pres">
      <dgm:prSet presAssocID="{93967E20-817C-FB4F-A7A8-3472DCE9F7D9}" presName="LevelTwoTextNode" presStyleLbl="node4" presStyleIdx="8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E35E8A-016A-6447-BD8C-40A1E95D0BD4}" type="pres">
      <dgm:prSet presAssocID="{93967E20-817C-FB4F-A7A8-3472DCE9F7D9}" presName="level3hierChild" presStyleCnt="0"/>
      <dgm:spPr/>
    </dgm:pt>
    <dgm:pt modelId="{8D510A29-552D-254C-ADE8-1409A6D280F5}" type="pres">
      <dgm:prSet presAssocID="{B8CEA3B2-8F94-F149-9938-E6447879E91B}" presName="conn2-1" presStyleLbl="parChTrans1D4" presStyleIdx="9" presStyleCnt="12"/>
      <dgm:spPr/>
      <dgm:t>
        <a:bodyPr/>
        <a:lstStyle/>
        <a:p>
          <a:endParaRPr lang="en-US"/>
        </a:p>
      </dgm:t>
    </dgm:pt>
    <dgm:pt modelId="{B50D8FBD-ED1D-6041-BBC9-CF6D58A1C076}" type="pres">
      <dgm:prSet presAssocID="{B8CEA3B2-8F94-F149-9938-E6447879E91B}" presName="connTx" presStyleLbl="parChTrans1D4" presStyleIdx="9" presStyleCnt="12"/>
      <dgm:spPr/>
      <dgm:t>
        <a:bodyPr/>
        <a:lstStyle/>
        <a:p>
          <a:endParaRPr lang="en-US"/>
        </a:p>
      </dgm:t>
    </dgm:pt>
    <dgm:pt modelId="{335F3ACC-2F07-D940-8649-DA0161F13EC1}" type="pres">
      <dgm:prSet presAssocID="{CA344577-87B4-F24C-BC55-49A567165250}" presName="root2" presStyleCnt="0"/>
      <dgm:spPr/>
    </dgm:pt>
    <dgm:pt modelId="{98387D9C-FDE7-0543-AD44-62308E467F04}" type="pres">
      <dgm:prSet presAssocID="{CA344577-87B4-F24C-BC55-49A567165250}" presName="LevelTwoTextNode" presStyleLbl="node4" presStyleIdx="9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C65D92-C2EE-0147-AEBA-139ECA7AA865}" type="pres">
      <dgm:prSet presAssocID="{CA344577-87B4-F24C-BC55-49A567165250}" presName="level3hierChild" presStyleCnt="0"/>
      <dgm:spPr/>
    </dgm:pt>
    <dgm:pt modelId="{56B2CE47-7144-1F46-8366-17059916F71A}" type="pres">
      <dgm:prSet presAssocID="{A3A6BC86-8B3F-CE49-82C9-86FDABC2C68E}" presName="conn2-1" presStyleLbl="parChTrans1D4" presStyleIdx="10" presStyleCnt="12"/>
      <dgm:spPr/>
      <dgm:t>
        <a:bodyPr/>
        <a:lstStyle/>
        <a:p>
          <a:endParaRPr lang="en-US"/>
        </a:p>
      </dgm:t>
    </dgm:pt>
    <dgm:pt modelId="{5F012B8A-B76A-C448-A002-1B07B0D0C6DA}" type="pres">
      <dgm:prSet presAssocID="{A3A6BC86-8B3F-CE49-82C9-86FDABC2C68E}" presName="connTx" presStyleLbl="parChTrans1D4" presStyleIdx="10" presStyleCnt="12"/>
      <dgm:spPr/>
      <dgm:t>
        <a:bodyPr/>
        <a:lstStyle/>
        <a:p>
          <a:endParaRPr lang="en-US"/>
        </a:p>
      </dgm:t>
    </dgm:pt>
    <dgm:pt modelId="{BB8B86EA-DC1F-9942-91C0-6E9AE389232F}" type="pres">
      <dgm:prSet presAssocID="{E8A5FDDA-AFB2-EE49-8E73-327C3FA2B012}" presName="root2" presStyleCnt="0"/>
      <dgm:spPr/>
    </dgm:pt>
    <dgm:pt modelId="{6947844F-8312-7B48-A267-8F9E550EDA2C}" type="pres">
      <dgm:prSet presAssocID="{E8A5FDDA-AFB2-EE49-8E73-327C3FA2B012}" presName="LevelTwoTextNode" presStyleLbl="node4" presStyleIdx="10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6193A-BB36-7F4A-A32A-CA93FF4F9E6C}" type="pres">
      <dgm:prSet presAssocID="{E8A5FDDA-AFB2-EE49-8E73-327C3FA2B012}" presName="level3hierChild" presStyleCnt="0"/>
      <dgm:spPr/>
    </dgm:pt>
    <dgm:pt modelId="{E3BF264A-C378-2E46-88D3-CCF8E947E450}" type="pres">
      <dgm:prSet presAssocID="{402ACFE6-450C-5043-ACC0-846E897CFAF9}" presName="conn2-1" presStyleLbl="parChTrans1D4" presStyleIdx="11" presStyleCnt="12"/>
      <dgm:spPr/>
      <dgm:t>
        <a:bodyPr/>
        <a:lstStyle/>
        <a:p>
          <a:endParaRPr lang="en-US"/>
        </a:p>
      </dgm:t>
    </dgm:pt>
    <dgm:pt modelId="{2861371A-D9D7-F74F-82DE-ABBA9B42E02A}" type="pres">
      <dgm:prSet presAssocID="{402ACFE6-450C-5043-ACC0-846E897CFAF9}" presName="connTx" presStyleLbl="parChTrans1D4" presStyleIdx="11" presStyleCnt="12"/>
      <dgm:spPr/>
      <dgm:t>
        <a:bodyPr/>
        <a:lstStyle/>
        <a:p>
          <a:endParaRPr lang="en-US"/>
        </a:p>
      </dgm:t>
    </dgm:pt>
    <dgm:pt modelId="{4D7D90F3-C90D-FD48-A9F4-51609745E4BB}" type="pres">
      <dgm:prSet presAssocID="{DC60B495-8BA3-6947-B1F8-9667C9511284}" presName="root2" presStyleCnt="0"/>
      <dgm:spPr/>
    </dgm:pt>
    <dgm:pt modelId="{2E7F076C-7444-7E4D-A3BE-231ECA97A017}" type="pres">
      <dgm:prSet presAssocID="{DC60B495-8BA3-6947-B1F8-9667C9511284}" presName="LevelTwoTextNode" presStyleLbl="node4" presStyleIdx="11" presStyleCnt="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78E70-EAC7-6043-B8B4-8C8138EDB0AB}" type="pres">
      <dgm:prSet presAssocID="{DC60B495-8BA3-6947-B1F8-9667C9511284}" presName="level3hierChild" presStyleCnt="0"/>
      <dgm:spPr/>
    </dgm:pt>
    <dgm:pt modelId="{AF116F72-CBE0-024D-9E11-63D80141C3E6}" type="pres">
      <dgm:prSet presAssocID="{2F13EBD6-9277-E245-98D2-BD6700602DD8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FBDEDB84-E83C-F348-A8F8-5F56668350DE}" type="pres">
      <dgm:prSet presAssocID="{2F13EBD6-9277-E245-98D2-BD6700602DD8}" presName="connTx" presStyleLbl="parChTrans1D3" presStyleIdx="5" presStyleCnt="6"/>
      <dgm:spPr/>
      <dgm:t>
        <a:bodyPr/>
        <a:lstStyle/>
        <a:p>
          <a:endParaRPr lang="en-US"/>
        </a:p>
      </dgm:t>
    </dgm:pt>
    <dgm:pt modelId="{B3F6AD67-1ABF-6447-8A44-2E6EBB2BD3E1}" type="pres">
      <dgm:prSet presAssocID="{464CBCB9-6A48-AE4D-8EE0-03C89AC8856C}" presName="root2" presStyleCnt="0"/>
      <dgm:spPr/>
    </dgm:pt>
    <dgm:pt modelId="{C3BF4F25-6F8B-CB4D-B5BE-5DFCE7605C18}" type="pres">
      <dgm:prSet presAssocID="{464CBCB9-6A48-AE4D-8EE0-03C89AC8856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30C8A-710D-9A45-B957-0D6A4CC4D6AC}" type="pres">
      <dgm:prSet presAssocID="{464CBCB9-6A48-AE4D-8EE0-03C89AC8856C}" presName="level3hierChild" presStyleCnt="0"/>
      <dgm:spPr/>
    </dgm:pt>
  </dgm:ptLst>
  <dgm:cxnLst>
    <dgm:cxn modelId="{57342680-0635-6443-9D06-07C38F424B33}" srcId="{83B7DF50-E387-5548-86BD-58ED45B9E418}" destId="{9E20D9F3-AA14-D54B-A320-3F8D14C31DBA}" srcOrd="0" destOrd="0" parTransId="{A7E40510-9F38-3943-BFF7-D9B70CE6B27C}" sibTransId="{6597579D-254E-0944-AA31-D2998E5DBEE1}"/>
    <dgm:cxn modelId="{35814543-C4FD-6542-B1DC-38A5A04EF7CB}" type="presOf" srcId="{BC212A16-4371-2945-9061-FCF67161173B}" destId="{78A8AEF1-3494-3E4C-9A7E-25EA7B2595F1}" srcOrd="1" destOrd="0" presId="urn:microsoft.com/office/officeart/2005/8/layout/hierarchy2"/>
    <dgm:cxn modelId="{C0AFE900-51F0-9B43-9A5C-F37E6683B41E}" type="presOf" srcId="{402ACFE6-450C-5043-ACC0-846E897CFAF9}" destId="{2861371A-D9D7-F74F-82DE-ABBA9B42E02A}" srcOrd="1" destOrd="0" presId="urn:microsoft.com/office/officeart/2005/8/layout/hierarchy2"/>
    <dgm:cxn modelId="{1B7D2CDC-51E0-404F-9C52-2BB69C0D24D7}" type="presOf" srcId="{AD236BC4-74FA-6D48-9C29-8C1AAD54BD11}" destId="{BD8F7486-F61C-1B48-BFDE-A4D3D17AE126}" srcOrd="1" destOrd="0" presId="urn:microsoft.com/office/officeart/2005/8/layout/hierarchy2"/>
    <dgm:cxn modelId="{DF61D8E8-7CF4-B144-892F-AB0707479DC6}" srcId="{48910109-9560-264F-9CE1-C530C0B7BBB2}" destId="{FC3832D2-779E-DF45-8046-2841E2E60898}" srcOrd="1" destOrd="0" parTransId="{A5695D0F-AD61-4E45-B05B-89EC189C7ABD}" sibTransId="{47624AC1-EF14-5F4A-91F7-77837559885A}"/>
    <dgm:cxn modelId="{2BF1A455-2638-6E4A-8320-5B10BD496E18}" type="presOf" srcId="{6A2DCD9E-9439-4B46-8557-F6320EC429C8}" destId="{714BF171-037B-F24D-9346-D1871C60D34F}" srcOrd="0" destOrd="0" presId="urn:microsoft.com/office/officeart/2005/8/layout/hierarchy2"/>
    <dgm:cxn modelId="{1FFB8C9E-06BB-D840-9567-B3158816F621}" type="presOf" srcId="{B8CEA3B2-8F94-F149-9938-E6447879E91B}" destId="{8D510A29-552D-254C-ADE8-1409A6D280F5}" srcOrd="0" destOrd="0" presId="urn:microsoft.com/office/officeart/2005/8/layout/hierarchy2"/>
    <dgm:cxn modelId="{8355474E-7584-AD41-8284-329EDF6E04C6}" type="presOf" srcId="{CE77AD86-C799-4F43-A8B6-3A25F8F47044}" destId="{469321B8-56E5-E44E-BA9B-4E8075AE587B}" srcOrd="0" destOrd="0" presId="urn:microsoft.com/office/officeart/2005/8/layout/hierarchy2"/>
    <dgm:cxn modelId="{43A5ADF2-A427-734A-A50B-3A19CD50A51A}" type="presOf" srcId="{9319C8B8-DD19-AA4A-BEA2-FF56BB8E1685}" destId="{7166182A-CD52-6445-9D22-535430035122}" srcOrd="0" destOrd="0" presId="urn:microsoft.com/office/officeart/2005/8/layout/hierarchy2"/>
    <dgm:cxn modelId="{2E8877D8-C71B-9E47-824D-A734E38F5347}" srcId="{9E20D9F3-AA14-D54B-A320-3F8D14C31DBA}" destId="{48910109-9560-264F-9CE1-C530C0B7BBB2}" srcOrd="0" destOrd="0" parTransId="{5F6B84BB-D168-9A4A-A26F-A7BD3778C4E8}" sibTransId="{A21E7D87-32FB-6F4F-9EAE-0DE6EA762F76}"/>
    <dgm:cxn modelId="{DBC8397A-C501-6A40-864C-6AC76ED4C4BC}" type="presOf" srcId="{6A2DCD9E-9439-4B46-8557-F6320EC429C8}" destId="{2F450AA7-DFA7-5F46-ADBF-BB314FFF74A5}" srcOrd="1" destOrd="0" presId="urn:microsoft.com/office/officeart/2005/8/layout/hierarchy2"/>
    <dgm:cxn modelId="{9C11B877-F3E1-874C-96FA-EC94BB587F77}" type="presOf" srcId="{B9FB4B6F-C027-CF46-8AED-AC71395C1466}" destId="{3245BF27-1345-E345-90AD-09A8A9869C10}" srcOrd="0" destOrd="0" presId="urn:microsoft.com/office/officeart/2005/8/layout/hierarchy2"/>
    <dgm:cxn modelId="{A798BB22-C164-8D4C-A0EC-D17A6AE70204}" type="presOf" srcId="{2F13EBD6-9277-E245-98D2-BD6700602DD8}" destId="{AF116F72-CBE0-024D-9E11-63D80141C3E6}" srcOrd="0" destOrd="0" presId="urn:microsoft.com/office/officeart/2005/8/layout/hierarchy2"/>
    <dgm:cxn modelId="{3D56A561-AAB9-D443-A33B-8CB362003166}" type="presOf" srcId="{183D1462-90EE-1F47-871A-94991F66168A}" destId="{E87CCA2A-734F-274F-B6C6-3167A37E2FCE}" srcOrd="1" destOrd="0" presId="urn:microsoft.com/office/officeart/2005/8/layout/hierarchy2"/>
    <dgm:cxn modelId="{3312328F-7E01-B447-862B-FFAADAC04FC6}" srcId="{48910109-9560-264F-9CE1-C530C0B7BBB2}" destId="{F29EA587-4DB4-3F4B-9B6F-3A2661D40F3A}" srcOrd="0" destOrd="0" parTransId="{5F982275-5D07-0745-988C-882E568A503D}" sibTransId="{BDF560A2-833D-514A-A9FA-B4F7ECF04A32}"/>
    <dgm:cxn modelId="{0651BCD7-D6F0-1C48-B8E0-461A8F3E724A}" srcId="{AB6397BA-A57C-604B-B2F0-84CCAFB09586}" destId="{E125D672-040B-E446-B7A5-4A43507DD926}" srcOrd="1" destOrd="0" parTransId="{AD236BC4-74FA-6D48-9C29-8C1AAD54BD11}" sibTransId="{C9243B92-13F5-E049-8EE8-474ECB78B939}"/>
    <dgm:cxn modelId="{C7498EF9-7DE2-E34F-8883-9132CFE7B735}" type="presOf" srcId="{FC3832D2-779E-DF45-8046-2841E2E60898}" destId="{05A78A04-D88B-984E-9492-E178EFAD39BE}" srcOrd="0" destOrd="0" presId="urn:microsoft.com/office/officeart/2005/8/layout/hierarchy2"/>
    <dgm:cxn modelId="{796BB90B-2048-2341-9B5C-205A5F435DD2}" type="presOf" srcId="{A5695D0F-AD61-4E45-B05B-89EC189C7ABD}" destId="{2BA20796-A37F-0940-8D82-418956C0FC80}" srcOrd="0" destOrd="0" presId="urn:microsoft.com/office/officeart/2005/8/layout/hierarchy2"/>
    <dgm:cxn modelId="{FD1AF27E-0266-404C-9372-BC61C0D4287A}" srcId="{2D347B5C-939B-FD4C-A202-72E59BBB7C60}" destId="{DC60B495-8BA3-6947-B1F8-9667C9511284}" srcOrd="1" destOrd="0" parTransId="{402ACFE6-450C-5043-ACC0-846E897CFAF9}" sibTransId="{E1C78ECD-7B0A-5847-8CA2-1793E4151B21}"/>
    <dgm:cxn modelId="{020389EA-FD49-854C-A327-94901CC379BB}" srcId="{9E20D9F3-AA14-D54B-A320-3F8D14C31DBA}" destId="{846EF3FD-9157-F044-BE57-4D72435D6DB9}" srcOrd="2" destOrd="0" parTransId="{82E3ADFF-94E6-3046-864D-B7CB5325B411}" sibTransId="{4DBE27F1-9188-4741-8DCB-8060748E49E8}"/>
    <dgm:cxn modelId="{C1CFBA6E-213D-6640-99AF-90F1EBD5321C}" type="presOf" srcId="{4CDFB320-E61A-C94D-BF9D-46E99E93F846}" destId="{1ABD467C-29D0-104E-8B9F-2D5E586D2A14}" srcOrd="0" destOrd="0" presId="urn:microsoft.com/office/officeart/2005/8/layout/hierarchy2"/>
    <dgm:cxn modelId="{7DDDB3C0-1EA7-7041-8BE0-7C669839BE70}" type="presOf" srcId="{E55333E5-31CF-5841-8C13-39EF10E35B04}" destId="{98796713-7564-B548-9872-07AB7C25E4A2}" srcOrd="0" destOrd="0" presId="urn:microsoft.com/office/officeart/2005/8/layout/hierarchy2"/>
    <dgm:cxn modelId="{537EE8BB-079E-8B44-9FF5-0780EB12C29E}" srcId="{846EF3FD-9157-F044-BE57-4D72435D6DB9}" destId="{464CBCB9-6A48-AE4D-8EE0-03C89AC8856C}" srcOrd="1" destOrd="0" parTransId="{2F13EBD6-9277-E245-98D2-BD6700602DD8}" sibTransId="{BAF9A949-5F42-6E45-A464-BB0023B019BB}"/>
    <dgm:cxn modelId="{74AF2D5F-CC1C-B14C-B887-D02AE7A3957E}" type="presOf" srcId="{E8A5FDDA-AFB2-EE49-8E73-327C3FA2B012}" destId="{6947844F-8312-7B48-A267-8F9E550EDA2C}" srcOrd="0" destOrd="0" presId="urn:microsoft.com/office/officeart/2005/8/layout/hierarchy2"/>
    <dgm:cxn modelId="{6A2CE3A8-2624-D549-B033-EEA9200174D6}" type="presOf" srcId="{BC212A16-4371-2945-9061-FCF67161173B}" destId="{1412D8E2-F9A6-9B44-AEC8-384B356FF5DC}" srcOrd="0" destOrd="0" presId="urn:microsoft.com/office/officeart/2005/8/layout/hierarchy2"/>
    <dgm:cxn modelId="{BEF3FE8A-79D3-1E48-8E82-ADAD9E9BE425}" type="presOf" srcId="{26F379F1-A6D5-9244-846E-2C9333793449}" destId="{21A22FD9-3B6A-DD47-81E6-CF955DFFD5D5}" srcOrd="0" destOrd="0" presId="urn:microsoft.com/office/officeart/2005/8/layout/hierarchy2"/>
    <dgm:cxn modelId="{7504C6BC-F1BB-4545-979D-AAFADB04892F}" srcId="{48910109-9560-264F-9CE1-C530C0B7BBB2}" destId="{B484E21B-3364-C142-BC92-0EFC36C57D77}" srcOrd="2" destOrd="0" parTransId="{26F379F1-A6D5-9244-846E-2C9333793449}" sibTransId="{25631193-6FA3-F349-89BD-D25D7B4BEEE0}"/>
    <dgm:cxn modelId="{6C3B6D14-1AC2-5B4D-840B-F5AEA66277BC}" type="presOf" srcId="{26F379F1-A6D5-9244-846E-2C9333793449}" destId="{98AF3B14-31C7-2B43-8002-39CE3AFC51D9}" srcOrd="1" destOrd="0" presId="urn:microsoft.com/office/officeart/2005/8/layout/hierarchy2"/>
    <dgm:cxn modelId="{485017D9-0234-5B40-91CE-F7E061A42E3A}" type="presOf" srcId="{668A934A-803C-2945-9492-C23EE0E610F1}" destId="{224DE8AD-6497-314A-9CFB-ECFDF16C62DC}" srcOrd="1" destOrd="0" presId="urn:microsoft.com/office/officeart/2005/8/layout/hierarchy2"/>
    <dgm:cxn modelId="{56ECD5FF-1D32-204F-AF64-E116B4B573FA}" type="presOf" srcId="{B9FB4B6F-C027-CF46-8AED-AC71395C1466}" destId="{CF980341-EE4D-C44B-9E0A-F4C323483BF2}" srcOrd="1" destOrd="0" presId="urn:microsoft.com/office/officeart/2005/8/layout/hierarchy2"/>
    <dgm:cxn modelId="{7744BF84-BFEB-1146-9F83-4C0FAC8E16BF}" type="presOf" srcId="{9B14E6FB-CBA6-1C4F-AAC9-1FCBD2054A25}" destId="{534D861F-3CB4-0044-B359-D537B7B40733}" srcOrd="0" destOrd="0" presId="urn:microsoft.com/office/officeart/2005/8/layout/hierarchy2"/>
    <dgm:cxn modelId="{D682D072-A50E-C34C-B54A-6EC9AB5FDC0F}" type="presOf" srcId="{48910109-9560-264F-9CE1-C530C0B7BBB2}" destId="{BC338392-097F-E04F-ADDC-F00DE75D7DD1}" srcOrd="0" destOrd="0" presId="urn:microsoft.com/office/officeart/2005/8/layout/hierarchy2"/>
    <dgm:cxn modelId="{3A877407-59AA-4349-BEBD-A3AACE628AA7}" type="presOf" srcId="{91CB1C2E-19AA-7C4A-A099-137927F69244}" destId="{5C7A1C97-32E5-FC4A-BAC9-2BD369B93B28}" srcOrd="0" destOrd="0" presId="urn:microsoft.com/office/officeart/2005/8/layout/hierarchy2"/>
    <dgm:cxn modelId="{3E024A43-69D0-E24F-B78E-E0F9F346B9E4}" type="presOf" srcId="{93967E20-817C-FB4F-A7A8-3472DCE9F7D9}" destId="{C14237EB-8102-B44E-8DB0-0D8158C8A7E3}" srcOrd="0" destOrd="0" presId="urn:microsoft.com/office/officeart/2005/8/layout/hierarchy2"/>
    <dgm:cxn modelId="{D58C8FF3-B143-564B-8510-E4A599C0D531}" type="presOf" srcId="{F7AB52E8-6227-2445-ABA5-D178CF88181F}" destId="{FBD6285F-79AE-D147-B61D-F78CF0EDBE77}" srcOrd="1" destOrd="0" presId="urn:microsoft.com/office/officeart/2005/8/layout/hierarchy2"/>
    <dgm:cxn modelId="{CB1926F1-5509-5B47-95B5-0189ECD72A8F}" type="presOf" srcId="{82E3ADFF-94E6-3046-864D-B7CB5325B411}" destId="{D9DC8E83-9223-674D-BB8D-417CF0C2CAE5}" srcOrd="1" destOrd="0" presId="urn:microsoft.com/office/officeart/2005/8/layout/hierarchy2"/>
    <dgm:cxn modelId="{CD7C8AFB-CA41-764D-8102-909C2B5E8390}" srcId="{9E20D9F3-AA14-D54B-A320-3F8D14C31DBA}" destId="{91CB1C2E-19AA-7C4A-A099-137927F69244}" srcOrd="1" destOrd="0" parTransId="{9319C8B8-DD19-AA4A-BEA2-FF56BB8E1685}" sibTransId="{2BAD2C40-161F-9E4B-979A-357555303E34}"/>
    <dgm:cxn modelId="{FE17A561-161E-F542-B3C3-C7A23DCFFCB2}" type="presOf" srcId="{9E20D9F3-AA14-D54B-A320-3F8D14C31DBA}" destId="{5117344A-CC0E-0F48-8515-BE18E88B02BE}" srcOrd="0" destOrd="0" presId="urn:microsoft.com/office/officeart/2005/8/layout/hierarchy2"/>
    <dgm:cxn modelId="{0FE20007-56C3-944C-BB4A-8A729954CC9A}" type="presOf" srcId="{5F6B84BB-D168-9A4A-A26F-A7BD3778C4E8}" destId="{B11C208D-B70E-2E4B-ADFC-04B78B9FBBFD}" srcOrd="0" destOrd="0" presId="urn:microsoft.com/office/officeart/2005/8/layout/hierarchy2"/>
    <dgm:cxn modelId="{122C6B08-A639-BF40-98F8-EEC405798638}" srcId="{93967E20-817C-FB4F-A7A8-3472DCE9F7D9}" destId="{CA344577-87B4-F24C-BC55-49A567165250}" srcOrd="0" destOrd="0" parTransId="{B8CEA3B2-8F94-F149-9938-E6447879E91B}" sibTransId="{E429568E-3281-FB43-9DED-7886A4BFB05E}"/>
    <dgm:cxn modelId="{DBC6F612-E4FD-6D46-9F13-76D45E52511D}" type="presOf" srcId="{B8CEA3B2-8F94-F149-9938-E6447879E91B}" destId="{B50D8FBD-ED1D-6041-BBC9-CF6D58A1C076}" srcOrd="1" destOrd="0" presId="urn:microsoft.com/office/officeart/2005/8/layout/hierarchy2"/>
    <dgm:cxn modelId="{1A683F1A-F932-EF42-BF5B-A437C9C9E7FA}" type="presOf" srcId="{AD236BC4-74FA-6D48-9C29-8C1AAD54BD11}" destId="{DE63421A-B61C-2841-B41E-F873E4C4C991}" srcOrd="0" destOrd="0" presId="urn:microsoft.com/office/officeart/2005/8/layout/hierarchy2"/>
    <dgm:cxn modelId="{D1E313F2-3011-EE4A-9E4D-DD4690238BD6}" srcId="{846EF3FD-9157-F044-BE57-4D72435D6DB9}" destId="{2D347B5C-939B-FD4C-A202-72E59BBB7C60}" srcOrd="0" destOrd="0" parTransId="{183D1462-90EE-1F47-871A-94991F66168A}" sibTransId="{418DDB7C-1703-BC4C-AD22-32132DD2BF5C}"/>
    <dgm:cxn modelId="{AF6F4E7A-29DB-E74F-B89C-E4B214D0906F}" type="presOf" srcId="{F7AB52E8-6227-2445-ABA5-D178CF88181F}" destId="{99CBEC97-453C-464E-9E0D-DECA88C9694E}" srcOrd="0" destOrd="0" presId="urn:microsoft.com/office/officeart/2005/8/layout/hierarchy2"/>
    <dgm:cxn modelId="{784E8427-7D3A-924D-9EB3-A725CB060620}" type="presOf" srcId="{66A6303A-C037-DE43-B287-FB1F72BAE0A0}" destId="{228905E2-469E-B841-967A-1A184BC13D09}" srcOrd="0" destOrd="0" presId="urn:microsoft.com/office/officeart/2005/8/layout/hierarchy2"/>
    <dgm:cxn modelId="{4DF00E48-CF9E-0142-BEBD-8B5631282CE6}" type="presOf" srcId="{8AF06F32-E84B-2140-AE22-5FDB69AFF969}" destId="{AFCC37F4-F4A6-FB42-893A-59FAC960CDE3}" srcOrd="0" destOrd="0" presId="urn:microsoft.com/office/officeart/2005/8/layout/hierarchy2"/>
    <dgm:cxn modelId="{AF95B818-E4D6-E841-B877-139FD0F693AE}" type="presOf" srcId="{CA344577-87B4-F24C-BC55-49A567165250}" destId="{98387D9C-FDE7-0543-AD44-62308E467F04}" srcOrd="0" destOrd="0" presId="urn:microsoft.com/office/officeart/2005/8/layout/hierarchy2"/>
    <dgm:cxn modelId="{8DD7FD85-5134-8D45-91EE-1D5A7995BE0C}" type="presOf" srcId="{A5695D0F-AD61-4E45-B05B-89EC189C7ABD}" destId="{81047E4F-72C6-FC4B-BE8C-54E39AAC03E4}" srcOrd="1" destOrd="0" presId="urn:microsoft.com/office/officeart/2005/8/layout/hierarchy2"/>
    <dgm:cxn modelId="{6F90C644-3038-954D-8057-33F369820778}" type="presOf" srcId="{2F13EBD6-9277-E245-98D2-BD6700602DD8}" destId="{FBDEDB84-E83C-F348-A8F8-5F56668350DE}" srcOrd="1" destOrd="0" presId="urn:microsoft.com/office/officeart/2005/8/layout/hierarchy2"/>
    <dgm:cxn modelId="{0E48AEE3-D71B-CF46-A765-1EC880006858}" type="presOf" srcId="{A3A6BC86-8B3F-CE49-82C9-86FDABC2C68E}" destId="{5F012B8A-B76A-C448-A002-1B07B0D0C6DA}" srcOrd="1" destOrd="0" presId="urn:microsoft.com/office/officeart/2005/8/layout/hierarchy2"/>
    <dgm:cxn modelId="{5A89FCD1-5ABF-F245-922A-E88B7C5C6732}" type="presOf" srcId="{66A6303A-C037-DE43-B287-FB1F72BAE0A0}" destId="{4E4A46F9-71A0-BA47-83A7-B8041F66783A}" srcOrd="1" destOrd="0" presId="urn:microsoft.com/office/officeart/2005/8/layout/hierarchy2"/>
    <dgm:cxn modelId="{FC0F3DFE-F846-7F46-9882-3FF0438B48C9}" type="presOf" srcId="{402ACFE6-450C-5043-ACC0-846E897CFAF9}" destId="{E3BF264A-C378-2E46-88D3-CCF8E947E450}" srcOrd="0" destOrd="0" presId="urn:microsoft.com/office/officeart/2005/8/layout/hierarchy2"/>
    <dgm:cxn modelId="{E2B0905E-5A1D-CA48-8AE0-488970FD68B2}" type="presOf" srcId="{7AC444DD-BB74-0140-8BA1-C3DCE745079E}" destId="{68D8526A-3509-924C-B2C5-0BB665BE7737}" srcOrd="0" destOrd="0" presId="urn:microsoft.com/office/officeart/2005/8/layout/hierarchy2"/>
    <dgm:cxn modelId="{39989CEF-5962-9545-9D59-A7C23EBF67D4}" srcId="{CE77AD86-C799-4F43-A8B6-3A25F8F47044}" destId="{7AC444DD-BB74-0140-8BA1-C3DCE745079E}" srcOrd="1" destOrd="0" parTransId="{6A2DCD9E-9439-4B46-8557-F6320EC429C8}" sibTransId="{8DB0F29F-8300-D541-A6BC-2318AD80DDF1}"/>
    <dgm:cxn modelId="{AA1E427B-F436-4F45-A2D5-344C28234798}" type="presOf" srcId="{A9E456C5-FC09-6E47-B1DD-5BEDE749A7EF}" destId="{C17CAF7F-7100-D64A-B0CD-525D9D5D3CB0}" srcOrd="0" destOrd="0" presId="urn:microsoft.com/office/officeart/2005/8/layout/hierarchy2"/>
    <dgm:cxn modelId="{F372FFA8-F5F0-B649-AA25-8386691D0318}" type="presOf" srcId="{88FF71F3-3670-F243-9500-489373E40006}" destId="{DE79496C-E2D4-BE40-915D-F444A812BBC6}" srcOrd="0" destOrd="0" presId="urn:microsoft.com/office/officeart/2005/8/layout/hierarchy2"/>
    <dgm:cxn modelId="{11D3548E-C622-8848-9646-DD2918F413A9}" type="presOf" srcId="{DC60B495-8BA3-6947-B1F8-9667C9511284}" destId="{2E7F076C-7444-7E4D-A3BE-231ECA97A017}" srcOrd="0" destOrd="0" presId="urn:microsoft.com/office/officeart/2005/8/layout/hierarchy2"/>
    <dgm:cxn modelId="{194DC07A-99A8-6A4A-A42C-1154D671B0BB}" type="presOf" srcId="{A3A6BC86-8B3F-CE49-82C9-86FDABC2C68E}" destId="{56B2CE47-7144-1F46-8366-17059916F71A}" srcOrd="0" destOrd="0" presId="urn:microsoft.com/office/officeart/2005/8/layout/hierarchy2"/>
    <dgm:cxn modelId="{86FC5BAC-AA47-5C4E-9BDB-E8051F1FC43D}" type="presOf" srcId="{183D1462-90EE-1F47-871A-94991F66168A}" destId="{018CBDD5-995F-704A-9ACE-4E64828C3D7C}" srcOrd="0" destOrd="0" presId="urn:microsoft.com/office/officeart/2005/8/layout/hierarchy2"/>
    <dgm:cxn modelId="{CB338477-2B8C-8E4D-AA70-6000C025E9E8}" type="presOf" srcId="{5F6B84BB-D168-9A4A-A26F-A7BD3778C4E8}" destId="{03804BC5-FF5D-444F-8D18-01531CC5F5EE}" srcOrd="1" destOrd="0" presId="urn:microsoft.com/office/officeart/2005/8/layout/hierarchy2"/>
    <dgm:cxn modelId="{7B65EC06-5521-9F4B-8D3B-A3360A8F1FE9}" type="presOf" srcId="{7CD4934E-8FD1-A142-A592-156F3CCA4982}" destId="{441ADD2B-669F-9B4B-8A53-58F9FBECE71B}" srcOrd="0" destOrd="0" presId="urn:microsoft.com/office/officeart/2005/8/layout/hierarchy2"/>
    <dgm:cxn modelId="{09DB89FB-046D-5444-A9BB-0874A2106F91}" type="presOf" srcId="{464CBCB9-6A48-AE4D-8EE0-03C89AC8856C}" destId="{C3BF4F25-6F8B-CB4D-B5BE-5DFCE7605C18}" srcOrd="0" destOrd="0" presId="urn:microsoft.com/office/officeart/2005/8/layout/hierarchy2"/>
    <dgm:cxn modelId="{E4446919-D2CB-5F45-BB2D-140AC8CEC0C6}" type="presOf" srcId="{5F982275-5D07-0745-988C-882E568A503D}" destId="{A22F5580-EF21-264A-8CAB-9FB43B9609B9}" srcOrd="1" destOrd="0" presId="urn:microsoft.com/office/officeart/2005/8/layout/hierarchy2"/>
    <dgm:cxn modelId="{369636B2-1D3A-EF4F-9515-4F37B738FBB1}" type="presOf" srcId="{5F982275-5D07-0745-988C-882E568A503D}" destId="{40BB925A-6CE4-5842-90F0-FA72DCD3E79B}" srcOrd="0" destOrd="0" presId="urn:microsoft.com/office/officeart/2005/8/layout/hierarchy2"/>
    <dgm:cxn modelId="{3D4CE417-25F3-F647-B7FF-917CA7BBF89F}" srcId="{B484E21B-3364-C142-BC92-0EFC36C57D77}" destId="{88FF71F3-3670-F243-9500-489373E40006}" srcOrd="1" destOrd="0" parTransId="{A9E456C5-FC09-6E47-B1DD-5BEDE749A7EF}" sibTransId="{D6619A80-24FD-5649-995C-FBA913759EA4}"/>
    <dgm:cxn modelId="{20D9BB26-3D8A-D84E-BCE5-1B5FC1FDFC19}" type="presOf" srcId="{AB6397BA-A57C-604B-B2F0-84CCAFB09586}" destId="{F9345146-CD10-3049-93CF-3EDFC64D1481}" srcOrd="0" destOrd="0" presId="urn:microsoft.com/office/officeart/2005/8/layout/hierarchy2"/>
    <dgm:cxn modelId="{9604CBEA-AE9B-B84B-ABB4-B837D1B63401}" srcId="{2D347B5C-939B-FD4C-A202-72E59BBB7C60}" destId="{93967E20-817C-FB4F-A7A8-3472DCE9F7D9}" srcOrd="0" destOrd="0" parTransId="{668A934A-803C-2945-9492-C23EE0E610F1}" sibTransId="{0D0CA7EF-AD1A-FE46-B6AF-F082F9F7E32D}"/>
    <dgm:cxn modelId="{5E12A01A-64B9-6546-A0A4-BBFBA9244AFF}" srcId="{CE77AD86-C799-4F43-A8B6-3A25F8F47044}" destId="{4CDFB320-E61A-C94D-BF9D-46E99E93F846}" srcOrd="0" destOrd="0" parTransId="{B9FB4B6F-C027-CF46-8AED-AC71395C1466}" sibTransId="{5669033A-638F-0F49-BA2F-D79078F6B4E3}"/>
    <dgm:cxn modelId="{091935A2-8A7F-1442-97DE-21BBF32A6E94}" type="presOf" srcId="{8AF06F32-E84B-2140-AE22-5FDB69AFF969}" destId="{BE620744-70D3-3340-9C8D-17835BAF85DD}" srcOrd="1" destOrd="0" presId="urn:microsoft.com/office/officeart/2005/8/layout/hierarchy2"/>
    <dgm:cxn modelId="{3B70B189-7BCF-F04D-AD3D-78139C140965}" type="presOf" srcId="{2D347B5C-939B-FD4C-A202-72E59BBB7C60}" destId="{9AF9C1A4-5BBE-E740-AED0-E7775D95C5BC}" srcOrd="0" destOrd="0" presId="urn:microsoft.com/office/officeart/2005/8/layout/hierarchy2"/>
    <dgm:cxn modelId="{25347278-0D78-694B-A33B-B745B49BB8BC}" type="presOf" srcId="{9319C8B8-DD19-AA4A-BEA2-FF56BB8E1685}" destId="{C7425EB1-7C09-CF4C-AD63-C988CCF6B46B}" srcOrd="1" destOrd="0" presId="urn:microsoft.com/office/officeart/2005/8/layout/hierarchy2"/>
    <dgm:cxn modelId="{0F97561F-137E-E743-9AAD-EF90DF8E1659}" type="presOf" srcId="{A9E456C5-FC09-6E47-B1DD-5BEDE749A7EF}" destId="{F9AB4FFD-3B18-2349-9800-69238F19A934}" srcOrd="1" destOrd="0" presId="urn:microsoft.com/office/officeart/2005/8/layout/hierarchy2"/>
    <dgm:cxn modelId="{5B7809C9-8647-3440-80AF-0CF0F634653B}" srcId="{9B14E6FB-CBA6-1C4F-AAC9-1FCBD2054A25}" destId="{CE77AD86-C799-4F43-A8B6-3A25F8F47044}" srcOrd="0" destOrd="0" parTransId="{376ADAEC-B65E-1A4D-92A0-D1F4A93BA716}" sibTransId="{D6137E64-3ED9-4348-BC3A-B9ED4945E3E0}"/>
    <dgm:cxn modelId="{9FA577C9-61DD-4748-83C4-F982F426C473}" type="presOf" srcId="{668A934A-803C-2945-9492-C23EE0E610F1}" destId="{1D1B6BD3-1434-1F4B-8B28-1C48F02993C2}" srcOrd="0" destOrd="0" presId="urn:microsoft.com/office/officeart/2005/8/layout/hierarchy2"/>
    <dgm:cxn modelId="{162CB778-F07B-D344-9000-A44D21973F67}" type="presOf" srcId="{82E3ADFF-94E6-3046-864D-B7CB5325B411}" destId="{93CBBB68-2E41-E34E-9D8F-40E1092AB3B9}" srcOrd="0" destOrd="0" presId="urn:microsoft.com/office/officeart/2005/8/layout/hierarchy2"/>
    <dgm:cxn modelId="{3DBF04CB-C2BF-F94F-9A04-0C335C2F9C8E}" type="presOf" srcId="{376ADAEC-B65E-1A4D-92A0-D1F4A93BA716}" destId="{8CEDE992-BC8A-654A-876D-C277542D1888}" srcOrd="1" destOrd="0" presId="urn:microsoft.com/office/officeart/2005/8/layout/hierarchy2"/>
    <dgm:cxn modelId="{71CE62F1-2731-234A-9343-B80436398562}" type="presOf" srcId="{F29EA587-4DB4-3F4B-9B6F-3A2661D40F3A}" destId="{20FFA56F-DE0B-9746-A926-35DB69896442}" srcOrd="0" destOrd="0" presId="urn:microsoft.com/office/officeart/2005/8/layout/hierarchy2"/>
    <dgm:cxn modelId="{84358A74-D1C3-4449-868A-B86AF11C0AF7}" srcId="{48910109-9560-264F-9CE1-C530C0B7BBB2}" destId="{9B14E6FB-CBA6-1C4F-AAC9-1FCBD2054A25}" srcOrd="3" destOrd="0" parTransId="{8AF06F32-E84B-2140-AE22-5FDB69AFF969}" sibTransId="{93C91F34-1110-E146-B19D-176F750E74B1}"/>
    <dgm:cxn modelId="{6AAD49C9-09B5-FE4C-A392-C0B4017A6188}" type="presOf" srcId="{E125D672-040B-E446-B7A5-4A43507DD926}" destId="{109C7B34-572E-894E-8CD2-AB84276BB852}" srcOrd="0" destOrd="0" presId="urn:microsoft.com/office/officeart/2005/8/layout/hierarchy2"/>
    <dgm:cxn modelId="{3DAB79C2-73D0-DF48-8D9D-902886E046CD}" srcId="{AB6397BA-A57C-604B-B2F0-84CCAFB09586}" destId="{7CD4934E-8FD1-A142-A592-156F3CCA4982}" srcOrd="0" destOrd="0" parTransId="{66A6303A-C037-DE43-B287-FB1F72BAE0A0}" sibTransId="{2EF7C889-8EC2-6B47-89DE-EFEA2EA6BFA3}"/>
    <dgm:cxn modelId="{E7F95F82-A931-C74F-B64E-98C71F996C6A}" srcId="{93967E20-817C-FB4F-A7A8-3472DCE9F7D9}" destId="{E8A5FDDA-AFB2-EE49-8E73-327C3FA2B012}" srcOrd="1" destOrd="0" parTransId="{A3A6BC86-8B3F-CE49-82C9-86FDABC2C68E}" sibTransId="{0E36E8DA-A99B-C74F-94BA-3B20A1F28481}"/>
    <dgm:cxn modelId="{457657E1-D32A-A045-9D04-CFFD427334DD}" type="presOf" srcId="{B484E21B-3364-C142-BC92-0EFC36C57D77}" destId="{A47142A3-DE59-BA4F-B04C-21A489BACDDA}" srcOrd="0" destOrd="0" presId="urn:microsoft.com/office/officeart/2005/8/layout/hierarchy2"/>
    <dgm:cxn modelId="{52429717-37CC-A547-A2FB-5D9A161443D6}" srcId="{B484E21B-3364-C142-BC92-0EFC36C57D77}" destId="{AB6397BA-A57C-604B-B2F0-84CCAFB09586}" srcOrd="0" destOrd="0" parTransId="{F7AB52E8-6227-2445-ABA5-D178CF88181F}" sibTransId="{40B52829-A552-2A40-AF3F-DD1488DD43ED}"/>
    <dgm:cxn modelId="{0949E092-3CBF-2245-BC4C-FF559F9ADF31}" type="presOf" srcId="{846EF3FD-9157-F044-BE57-4D72435D6DB9}" destId="{4ABE18F1-E120-C54B-8D1C-C30F81257AF5}" srcOrd="0" destOrd="0" presId="urn:microsoft.com/office/officeart/2005/8/layout/hierarchy2"/>
    <dgm:cxn modelId="{F70F0F1A-FB00-2846-8888-DB94B5A457A0}" type="presOf" srcId="{376ADAEC-B65E-1A4D-92A0-D1F4A93BA716}" destId="{D2F61C4F-B0F6-2640-B5DC-16B09BEEC9B8}" srcOrd="0" destOrd="0" presId="urn:microsoft.com/office/officeart/2005/8/layout/hierarchy2"/>
    <dgm:cxn modelId="{32C8FE1B-D6D0-C64C-925D-1DB7283BD55C}" srcId="{9B14E6FB-CBA6-1C4F-AAC9-1FCBD2054A25}" destId="{E55333E5-31CF-5841-8C13-39EF10E35B04}" srcOrd="1" destOrd="0" parTransId="{BC212A16-4371-2945-9061-FCF67161173B}" sibTransId="{2EB9EBCF-28C2-7B43-811D-131958A965FA}"/>
    <dgm:cxn modelId="{E7CF7026-840E-154B-B0EE-DEE5ECF1DF6F}" type="presOf" srcId="{83B7DF50-E387-5548-86BD-58ED45B9E418}" destId="{11BAFBB8-B59E-B54E-905D-7554F8838567}" srcOrd="0" destOrd="0" presId="urn:microsoft.com/office/officeart/2005/8/layout/hierarchy2"/>
    <dgm:cxn modelId="{CA9E821C-B62C-1445-A693-89737B518C94}" type="presParOf" srcId="{11BAFBB8-B59E-B54E-905D-7554F8838567}" destId="{59DDB98C-3D2E-D54D-9DD8-F619383DAD27}" srcOrd="0" destOrd="0" presId="urn:microsoft.com/office/officeart/2005/8/layout/hierarchy2"/>
    <dgm:cxn modelId="{E8A452D2-4733-8D46-9F22-BCC4E58CDDA8}" type="presParOf" srcId="{59DDB98C-3D2E-D54D-9DD8-F619383DAD27}" destId="{5117344A-CC0E-0F48-8515-BE18E88B02BE}" srcOrd="0" destOrd="0" presId="urn:microsoft.com/office/officeart/2005/8/layout/hierarchy2"/>
    <dgm:cxn modelId="{0BA5E3DB-14F0-554D-97BC-B262507D0024}" type="presParOf" srcId="{59DDB98C-3D2E-D54D-9DD8-F619383DAD27}" destId="{1A077C38-32E7-FD4D-99E8-4AF794077DBD}" srcOrd="1" destOrd="0" presId="urn:microsoft.com/office/officeart/2005/8/layout/hierarchy2"/>
    <dgm:cxn modelId="{85EDAABF-D651-3D44-9B2E-67BFB2B8D94C}" type="presParOf" srcId="{1A077C38-32E7-FD4D-99E8-4AF794077DBD}" destId="{B11C208D-B70E-2E4B-ADFC-04B78B9FBBFD}" srcOrd="0" destOrd="0" presId="urn:microsoft.com/office/officeart/2005/8/layout/hierarchy2"/>
    <dgm:cxn modelId="{20271F28-EE16-6C40-BBD1-9460B56F2490}" type="presParOf" srcId="{B11C208D-B70E-2E4B-ADFC-04B78B9FBBFD}" destId="{03804BC5-FF5D-444F-8D18-01531CC5F5EE}" srcOrd="0" destOrd="0" presId="urn:microsoft.com/office/officeart/2005/8/layout/hierarchy2"/>
    <dgm:cxn modelId="{37876E8C-24E1-CA44-BC17-241AB66A1A91}" type="presParOf" srcId="{1A077C38-32E7-FD4D-99E8-4AF794077DBD}" destId="{E64F0C3F-619D-E64E-9715-C4C3E1D06A31}" srcOrd="1" destOrd="0" presId="urn:microsoft.com/office/officeart/2005/8/layout/hierarchy2"/>
    <dgm:cxn modelId="{57C91A82-A221-F34A-9B15-8F10602419F0}" type="presParOf" srcId="{E64F0C3F-619D-E64E-9715-C4C3E1D06A31}" destId="{BC338392-097F-E04F-ADDC-F00DE75D7DD1}" srcOrd="0" destOrd="0" presId="urn:microsoft.com/office/officeart/2005/8/layout/hierarchy2"/>
    <dgm:cxn modelId="{2E7C61A3-105C-7045-AF07-A376D4189EA7}" type="presParOf" srcId="{E64F0C3F-619D-E64E-9715-C4C3E1D06A31}" destId="{8F5A8989-EC7F-D845-B93B-05727D8A64AE}" srcOrd="1" destOrd="0" presId="urn:microsoft.com/office/officeart/2005/8/layout/hierarchy2"/>
    <dgm:cxn modelId="{2CCAC4E5-15DF-7849-9E7B-EAE691BA0067}" type="presParOf" srcId="{8F5A8989-EC7F-D845-B93B-05727D8A64AE}" destId="{40BB925A-6CE4-5842-90F0-FA72DCD3E79B}" srcOrd="0" destOrd="0" presId="urn:microsoft.com/office/officeart/2005/8/layout/hierarchy2"/>
    <dgm:cxn modelId="{285D2A95-F86B-444B-B8A3-4925ADA0EEFF}" type="presParOf" srcId="{40BB925A-6CE4-5842-90F0-FA72DCD3E79B}" destId="{A22F5580-EF21-264A-8CAB-9FB43B9609B9}" srcOrd="0" destOrd="0" presId="urn:microsoft.com/office/officeart/2005/8/layout/hierarchy2"/>
    <dgm:cxn modelId="{9C2CE9FE-E888-C849-810D-3D7B2AC0E81A}" type="presParOf" srcId="{8F5A8989-EC7F-D845-B93B-05727D8A64AE}" destId="{F90D7F43-2BE5-A948-9BD7-8FC4B47AFD32}" srcOrd="1" destOrd="0" presId="urn:microsoft.com/office/officeart/2005/8/layout/hierarchy2"/>
    <dgm:cxn modelId="{DF4024C9-CD9A-E742-876A-1C160F580883}" type="presParOf" srcId="{F90D7F43-2BE5-A948-9BD7-8FC4B47AFD32}" destId="{20FFA56F-DE0B-9746-A926-35DB69896442}" srcOrd="0" destOrd="0" presId="urn:microsoft.com/office/officeart/2005/8/layout/hierarchy2"/>
    <dgm:cxn modelId="{94034A01-F37E-954C-8ABD-3DE91DD777EE}" type="presParOf" srcId="{F90D7F43-2BE5-A948-9BD7-8FC4B47AFD32}" destId="{8898B66E-C636-6940-8600-77A27394C1E4}" srcOrd="1" destOrd="0" presId="urn:microsoft.com/office/officeart/2005/8/layout/hierarchy2"/>
    <dgm:cxn modelId="{B980E26D-88C9-5D42-A28C-C459E805097A}" type="presParOf" srcId="{8F5A8989-EC7F-D845-B93B-05727D8A64AE}" destId="{2BA20796-A37F-0940-8D82-418956C0FC80}" srcOrd="2" destOrd="0" presId="urn:microsoft.com/office/officeart/2005/8/layout/hierarchy2"/>
    <dgm:cxn modelId="{10357CDE-9DC5-C144-9EED-2E1B6F95A716}" type="presParOf" srcId="{2BA20796-A37F-0940-8D82-418956C0FC80}" destId="{81047E4F-72C6-FC4B-BE8C-54E39AAC03E4}" srcOrd="0" destOrd="0" presId="urn:microsoft.com/office/officeart/2005/8/layout/hierarchy2"/>
    <dgm:cxn modelId="{054A9D5E-6B54-0A46-B278-BCA3CF186E51}" type="presParOf" srcId="{8F5A8989-EC7F-D845-B93B-05727D8A64AE}" destId="{DCC7BAF3-5842-8547-9D65-2AADE0E5B79F}" srcOrd="3" destOrd="0" presId="urn:microsoft.com/office/officeart/2005/8/layout/hierarchy2"/>
    <dgm:cxn modelId="{D177DF59-FCD8-6C41-85F6-59F6FD6D12A7}" type="presParOf" srcId="{DCC7BAF3-5842-8547-9D65-2AADE0E5B79F}" destId="{05A78A04-D88B-984E-9492-E178EFAD39BE}" srcOrd="0" destOrd="0" presId="urn:microsoft.com/office/officeart/2005/8/layout/hierarchy2"/>
    <dgm:cxn modelId="{88948794-B8D9-4E41-94FC-2B468C2A4B25}" type="presParOf" srcId="{DCC7BAF3-5842-8547-9D65-2AADE0E5B79F}" destId="{DE85ED55-3747-4B40-8944-85588FA447AE}" srcOrd="1" destOrd="0" presId="urn:microsoft.com/office/officeart/2005/8/layout/hierarchy2"/>
    <dgm:cxn modelId="{A6DA99B6-D938-724D-B9A2-49AF9E84CC6A}" type="presParOf" srcId="{8F5A8989-EC7F-D845-B93B-05727D8A64AE}" destId="{21A22FD9-3B6A-DD47-81E6-CF955DFFD5D5}" srcOrd="4" destOrd="0" presId="urn:microsoft.com/office/officeart/2005/8/layout/hierarchy2"/>
    <dgm:cxn modelId="{60F65A20-D771-9A43-9D5A-F3EA7443338F}" type="presParOf" srcId="{21A22FD9-3B6A-DD47-81E6-CF955DFFD5D5}" destId="{98AF3B14-31C7-2B43-8002-39CE3AFC51D9}" srcOrd="0" destOrd="0" presId="urn:microsoft.com/office/officeart/2005/8/layout/hierarchy2"/>
    <dgm:cxn modelId="{726B2DDA-1A62-6C40-8108-8422466E0015}" type="presParOf" srcId="{8F5A8989-EC7F-D845-B93B-05727D8A64AE}" destId="{E6E74BBF-675E-3E4C-B4C3-A92B0DC8C1D7}" srcOrd="5" destOrd="0" presId="urn:microsoft.com/office/officeart/2005/8/layout/hierarchy2"/>
    <dgm:cxn modelId="{5349AFFB-7327-1D4D-AEA0-127006AF5BFD}" type="presParOf" srcId="{E6E74BBF-675E-3E4C-B4C3-A92B0DC8C1D7}" destId="{A47142A3-DE59-BA4F-B04C-21A489BACDDA}" srcOrd="0" destOrd="0" presId="urn:microsoft.com/office/officeart/2005/8/layout/hierarchy2"/>
    <dgm:cxn modelId="{AFB0368C-F70E-6C48-A9FD-35E6DDF33838}" type="presParOf" srcId="{E6E74BBF-675E-3E4C-B4C3-A92B0DC8C1D7}" destId="{1CD77C64-2704-5E43-96E5-4C0DC8FB472B}" srcOrd="1" destOrd="0" presId="urn:microsoft.com/office/officeart/2005/8/layout/hierarchy2"/>
    <dgm:cxn modelId="{FC2316F5-E880-6F4F-BDA5-F1D90994B686}" type="presParOf" srcId="{1CD77C64-2704-5E43-96E5-4C0DC8FB472B}" destId="{99CBEC97-453C-464E-9E0D-DECA88C9694E}" srcOrd="0" destOrd="0" presId="urn:microsoft.com/office/officeart/2005/8/layout/hierarchy2"/>
    <dgm:cxn modelId="{B44A2726-3402-7C46-8FFC-D178B64C9043}" type="presParOf" srcId="{99CBEC97-453C-464E-9E0D-DECA88C9694E}" destId="{FBD6285F-79AE-D147-B61D-F78CF0EDBE77}" srcOrd="0" destOrd="0" presId="urn:microsoft.com/office/officeart/2005/8/layout/hierarchy2"/>
    <dgm:cxn modelId="{11F01927-B860-A94C-A4D7-5C62838251D9}" type="presParOf" srcId="{1CD77C64-2704-5E43-96E5-4C0DC8FB472B}" destId="{2DB037FF-18DB-9C40-8CF7-2FFB689E34A1}" srcOrd="1" destOrd="0" presId="urn:microsoft.com/office/officeart/2005/8/layout/hierarchy2"/>
    <dgm:cxn modelId="{C1A88F3A-1197-9D47-9F27-BFAD985749F4}" type="presParOf" srcId="{2DB037FF-18DB-9C40-8CF7-2FFB689E34A1}" destId="{F9345146-CD10-3049-93CF-3EDFC64D1481}" srcOrd="0" destOrd="0" presId="urn:microsoft.com/office/officeart/2005/8/layout/hierarchy2"/>
    <dgm:cxn modelId="{11C6A634-1B14-874E-8915-63DECB096A2C}" type="presParOf" srcId="{2DB037FF-18DB-9C40-8CF7-2FFB689E34A1}" destId="{EC5CFD88-D764-C94D-851F-AC0291382080}" srcOrd="1" destOrd="0" presId="urn:microsoft.com/office/officeart/2005/8/layout/hierarchy2"/>
    <dgm:cxn modelId="{04099B77-190B-2E41-8A3B-FBBB78FBEAD3}" type="presParOf" srcId="{EC5CFD88-D764-C94D-851F-AC0291382080}" destId="{228905E2-469E-B841-967A-1A184BC13D09}" srcOrd="0" destOrd="0" presId="urn:microsoft.com/office/officeart/2005/8/layout/hierarchy2"/>
    <dgm:cxn modelId="{CD8940EA-AA9E-614D-AC46-B923924D627B}" type="presParOf" srcId="{228905E2-469E-B841-967A-1A184BC13D09}" destId="{4E4A46F9-71A0-BA47-83A7-B8041F66783A}" srcOrd="0" destOrd="0" presId="urn:microsoft.com/office/officeart/2005/8/layout/hierarchy2"/>
    <dgm:cxn modelId="{DC2563F3-D6C3-D246-9931-2F52909A43E9}" type="presParOf" srcId="{EC5CFD88-D764-C94D-851F-AC0291382080}" destId="{1D33A97D-A615-5443-A802-4AE316F5B535}" srcOrd="1" destOrd="0" presId="urn:microsoft.com/office/officeart/2005/8/layout/hierarchy2"/>
    <dgm:cxn modelId="{0DE8DF0C-019C-4940-86A0-01D2C2793C64}" type="presParOf" srcId="{1D33A97D-A615-5443-A802-4AE316F5B535}" destId="{441ADD2B-669F-9B4B-8A53-58F9FBECE71B}" srcOrd="0" destOrd="0" presId="urn:microsoft.com/office/officeart/2005/8/layout/hierarchy2"/>
    <dgm:cxn modelId="{958BABDC-A80C-4A47-A6FC-4F065134CC25}" type="presParOf" srcId="{1D33A97D-A615-5443-A802-4AE316F5B535}" destId="{4BFB5C7C-DE53-B246-AEB5-1DC2A2619216}" srcOrd="1" destOrd="0" presId="urn:microsoft.com/office/officeart/2005/8/layout/hierarchy2"/>
    <dgm:cxn modelId="{61D59D84-8170-C24E-86BD-A84D1EC16927}" type="presParOf" srcId="{EC5CFD88-D764-C94D-851F-AC0291382080}" destId="{DE63421A-B61C-2841-B41E-F873E4C4C991}" srcOrd="2" destOrd="0" presId="urn:microsoft.com/office/officeart/2005/8/layout/hierarchy2"/>
    <dgm:cxn modelId="{17CA81C4-D4F6-0648-BB13-FBF4F0E5CE87}" type="presParOf" srcId="{DE63421A-B61C-2841-B41E-F873E4C4C991}" destId="{BD8F7486-F61C-1B48-BFDE-A4D3D17AE126}" srcOrd="0" destOrd="0" presId="urn:microsoft.com/office/officeart/2005/8/layout/hierarchy2"/>
    <dgm:cxn modelId="{9F7C7DAD-9B8C-704D-A017-2E42422A6645}" type="presParOf" srcId="{EC5CFD88-D764-C94D-851F-AC0291382080}" destId="{302EFBC2-2FC9-A849-A08B-D1987DF7310F}" srcOrd="3" destOrd="0" presId="urn:microsoft.com/office/officeart/2005/8/layout/hierarchy2"/>
    <dgm:cxn modelId="{64ECA979-F807-DE44-B99F-765249FC68DE}" type="presParOf" srcId="{302EFBC2-2FC9-A849-A08B-D1987DF7310F}" destId="{109C7B34-572E-894E-8CD2-AB84276BB852}" srcOrd="0" destOrd="0" presId="urn:microsoft.com/office/officeart/2005/8/layout/hierarchy2"/>
    <dgm:cxn modelId="{35744D9F-F5EB-9441-BEA9-EA1BA230EC83}" type="presParOf" srcId="{302EFBC2-2FC9-A849-A08B-D1987DF7310F}" destId="{1451390C-641D-8B49-BFB8-E2E6593D7797}" srcOrd="1" destOrd="0" presId="urn:microsoft.com/office/officeart/2005/8/layout/hierarchy2"/>
    <dgm:cxn modelId="{9421AA0F-7D01-6F46-9312-66A20A09A917}" type="presParOf" srcId="{1CD77C64-2704-5E43-96E5-4C0DC8FB472B}" destId="{C17CAF7F-7100-D64A-B0CD-525D9D5D3CB0}" srcOrd="2" destOrd="0" presId="urn:microsoft.com/office/officeart/2005/8/layout/hierarchy2"/>
    <dgm:cxn modelId="{97B56762-4ADA-3B48-9B56-F0C5D203AC3E}" type="presParOf" srcId="{C17CAF7F-7100-D64A-B0CD-525D9D5D3CB0}" destId="{F9AB4FFD-3B18-2349-9800-69238F19A934}" srcOrd="0" destOrd="0" presId="urn:microsoft.com/office/officeart/2005/8/layout/hierarchy2"/>
    <dgm:cxn modelId="{8BC4E40D-75ED-F948-BEB3-0D43207B666F}" type="presParOf" srcId="{1CD77C64-2704-5E43-96E5-4C0DC8FB472B}" destId="{571DACD8-8935-D742-969C-EA4778F644C4}" srcOrd="3" destOrd="0" presId="urn:microsoft.com/office/officeart/2005/8/layout/hierarchy2"/>
    <dgm:cxn modelId="{5DD3D5C6-9EAC-ED49-90B1-86A28E266541}" type="presParOf" srcId="{571DACD8-8935-D742-969C-EA4778F644C4}" destId="{DE79496C-E2D4-BE40-915D-F444A812BBC6}" srcOrd="0" destOrd="0" presId="urn:microsoft.com/office/officeart/2005/8/layout/hierarchy2"/>
    <dgm:cxn modelId="{7C8B8DC3-5C85-1B40-9B84-68AE4DDF0F0A}" type="presParOf" srcId="{571DACD8-8935-D742-969C-EA4778F644C4}" destId="{0849312C-AF86-6941-919C-C9B88F71EEF1}" srcOrd="1" destOrd="0" presId="urn:microsoft.com/office/officeart/2005/8/layout/hierarchy2"/>
    <dgm:cxn modelId="{FDCFFD0B-C6EC-0343-A735-A365566ECA3D}" type="presParOf" srcId="{8F5A8989-EC7F-D845-B93B-05727D8A64AE}" destId="{AFCC37F4-F4A6-FB42-893A-59FAC960CDE3}" srcOrd="6" destOrd="0" presId="urn:microsoft.com/office/officeart/2005/8/layout/hierarchy2"/>
    <dgm:cxn modelId="{30254792-D7A4-084B-BCBE-702D2C85BE0A}" type="presParOf" srcId="{AFCC37F4-F4A6-FB42-893A-59FAC960CDE3}" destId="{BE620744-70D3-3340-9C8D-17835BAF85DD}" srcOrd="0" destOrd="0" presId="urn:microsoft.com/office/officeart/2005/8/layout/hierarchy2"/>
    <dgm:cxn modelId="{FA390352-5761-3949-81D6-2DD25874AA1A}" type="presParOf" srcId="{8F5A8989-EC7F-D845-B93B-05727D8A64AE}" destId="{02B31C80-B762-4E4B-8A76-9A47C19BFDAD}" srcOrd="7" destOrd="0" presId="urn:microsoft.com/office/officeart/2005/8/layout/hierarchy2"/>
    <dgm:cxn modelId="{24D68D46-0C34-DD4A-91C5-78798F13DDDA}" type="presParOf" srcId="{02B31C80-B762-4E4B-8A76-9A47C19BFDAD}" destId="{534D861F-3CB4-0044-B359-D537B7B40733}" srcOrd="0" destOrd="0" presId="urn:microsoft.com/office/officeart/2005/8/layout/hierarchy2"/>
    <dgm:cxn modelId="{9042CAA2-A267-A14F-AAEA-51B39E2B0FF0}" type="presParOf" srcId="{02B31C80-B762-4E4B-8A76-9A47C19BFDAD}" destId="{B721E506-5AE4-6D42-A8B9-A99F16A9B56C}" srcOrd="1" destOrd="0" presId="urn:microsoft.com/office/officeart/2005/8/layout/hierarchy2"/>
    <dgm:cxn modelId="{439CC36D-BEFB-E24C-B8E7-5A76698D9361}" type="presParOf" srcId="{B721E506-5AE4-6D42-A8B9-A99F16A9B56C}" destId="{D2F61C4F-B0F6-2640-B5DC-16B09BEEC9B8}" srcOrd="0" destOrd="0" presId="urn:microsoft.com/office/officeart/2005/8/layout/hierarchy2"/>
    <dgm:cxn modelId="{8184FBD0-B2D7-8A4D-9C29-D79B5DFD2BB1}" type="presParOf" srcId="{D2F61C4F-B0F6-2640-B5DC-16B09BEEC9B8}" destId="{8CEDE992-BC8A-654A-876D-C277542D1888}" srcOrd="0" destOrd="0" presId="urn:microsoft.com/office/officeart/2005/8/layout/hierarchy2"/>
    <dgm:cxn modelId="{C26694B6-668F-BC4C-BDD5-AA17E225662F}" type="presParOf" srcId="{B721E506-5AE4-6D42-A8B9-A99F16A9B56C}" destId="{0AADC8B7-D3B9-3541-8C3A-74B68B7CDB7E}" srcOrd="1" destOrd="0" presId="urn:microsoft.com/office/officeart/2005/8/layout/hierarchy2"/>
    <dgm:cxn modelId="{2AB50517-07D6-DC49-8E1E-4E0E0D6A7972}" type="presParOf" srcId="{0AADC8B7-D3B9-3541-8C3A-74B68B7CDB7E}" destId="{469321B8-56E5-E44E-BA9B-4E8075AE587B}" srcOrd="0" destOrd="0" presId="urn:microsoft.com/office/officeart/2005/8/layout/hierarchy2"/>
    <dgm:cxn modelId="{FE43DBC3-751D-2E44-8ADB-616021EB1B95}" type="presParOf" srcId="{0AADC8B7-D3B9-3541-8C3A-74B68B7CDB7E}" destId="{8B01C8BD-A0FE-BA42-AF08-DE47730B8EF3}" srcOrd="1" destOrd="0" presId="urn:microsoft.com/office/officeart/2005/8/layout/hierarchy2"/>
    <dgm:cxn modelId="{EF19A7B9-AE05-234F-B775-D0B29C74B31E}" type="presParOf" srcId="{8B01C8BD-A0FE-BA42-AF08-DE47730B8EF3}" destId="{3245BF27-1345-E345-90AD-09A8A9869C10}" srcOrd="0" destOrd="0" presId="urn:microsoft.com/office/officeart/2005/8/layout/hierarchy2"/>
    <dgm:cxn modelId="{35C7232B-3457-C543-B85F-7AEE7C317FE7}" type="presParOf" srcId="{3245BF27-1345-E345-90AD-09A8A9869C10}" destId="{CF980341-EE4D-C44B-9E0A-F4C323483BF2}" srcOrd="0" destOrd="0" presId="urn:microsoft.com/office/officeart/2005/8/layout/hierarchy2"/>
    <dgm:cxn modelId="{E91D2547-EA06-1E45-BC83-5E430E40F4AA}" type="presParOf" srcId="{8B01C8BD-A0FE-BA42-AF08-DE47730B8EF3}" destId="{93C99504-80E1-EC40-92BB-AD8606B8B18D}" srcOrd="1" destOrd="0" presId="urn:microsoft.com/office/officeart/2005/8/layout/hierarchy2"/>
    <dgm:cxn modelId="{0C108731-62B8-1949-B465-0DD77B6FE37C}" type="presParOf" srcId="{93C99504-80E1-EC40-92BB-AD8606B8B18D}" destId="{1ABD467C-29D0-104E-8B9F-2D5E586D2A14}" srcOrd="0" destOrd="0" presId="urn:microsoft.com/office/officeart/2005/8/layout/hierarchy2"/>
    <dgm:cxn modelId="{51373E13-8242-9546-B863-430E1B2706B8}" type="presParOf" srcId="{93C99504-80E1-EC40-92BB-AD8606B8B18D}" destId="{60AA7CAB-FE76-8440-8A45-27A2D5911D23}" srcOrd="1" destOrd="0" presId="urn:microsoft.com/office/officeart/2005/8/layout/hierarchy2"/>
    <dgm:cxn modelId="{B33DCDDC-8E08-DE41-A2E5-FB298407D4A0}" type="presParOf" srcId="{8B01C8BD-A0FE-BA42-AF08-DE47730B8EF3}" destId="{714BF171-037B-F24D-9346-D1871C60D34F}" srcOrd="2" destOrd="0" presId="urn:microsoft.com/office/officeart/2005/8/layout/hierarchy2"/>
    <dgm:cxn modelId="{1BCEE30A-E1C9-3B47-97B8-E3E965FA06C3}" type="presParOf" srcId="{714BF171-037B-F24D-9346-D1871C60D34F}" destId="{2F450AA7-DFA7-5F46-ADBF-BB314FFF74A5}" srcOrd="0" destOrd="0" presId="urn:microsoft.com/office/officeart/2005/8/layout/hierarchy2"/>
    <dgm:cxn modelId="{EBE02D10-DE20-CC4D-BB8C-4514E0E7AEEE}" type="presParOf" srcId="{8B01C8BD-A0FE-BA42-AF08-DE47730B8EF3}" destId="{5FFD1748-9B73-B842-8614-FF30F7973B54}" srcOrd="3" destOrd="0" presId="urn:microsoft.com/office/officeart/2005/8/layout/hierarchy2"/>
    <dgm:cxn modelId="{93A4B328-0B4A-CF4E-8446-E4144B2B36D1}" type="presParOf" srcId="{5FFD1748-9B73-B842-8614-FF30F7973B54}" destId="{68D8526A-3509-924C-B2C5-0BB665BE7737}" srcOrd="0" destOrd="0" presId="urn:microsoft.com/office/officeart/2005/8/layout/hierarchy2"/>
    <dgm:cxn modelId="{C2A66AC7-CA71-6647-8C73-61729D4B62FC}" type="presParOf" srcId="{5FFD1748-9B73-B842-8614-FF30F7973B54}" destId="{501C9DBE-AFC1-224D-A60C-452A16807F9C}" srcOrd="1" destOrd="0" presId="urn:microsoft.com/office/officeart/2005/8/layout/hierarchy2"/>
    <dgm:cxn modelId="{C6E1C6B2-19DD-FE4C-8CB4-C9949FE6984C}" type="presParOf" srcId="{B721E506-5AE4-6D42-A8B9-A99F16A9B56C}" destId="{1412D8E2-F9A6-9B44-AEC8-384B356FF5DC}" srcOrd="2" destOrd="0" presId="urn:microsoft.com/office/officeart/2005/8/layout/hierarchy2"/>
    <dgm:cxn modelId="{0E5BE18E-A100-CF42-9E94-977736E8D821}" type="presParOf" srcId="{1412D8E2-F9A6-9B44-AEC8-384B356FF5DC}" destId="{78A8AEF1-3494-3E4C-9A7E-25EA7B2595F1}" srcOrd="0" destOrd="0" presId="urn:microsoft.com/office/officeart/2005/8/layout/hierarchy2"/>
    <dgm:cxn modelId="{3C2913DE-422B-D144-992F-D21FFECCCCA8}" type="presParOf" srcId="{B721E506-5AE4-6D42-A8B9-A99F16A9B56C}" destId="{9BF437B0-977B-CF40-983E-D5C904EF5793}" srcOrd="3" destOrd="0" presId="urn:microsoft.com/office/officeart/2005/8/layout/hierarchy2"/>
    <dgm:cxn modelId="{A0ED8269-F2D4-F743-9B13-49D04083FEB3}" type="presParOf" srcId="{9BF437B0-977B-CF40-983E-D5C904EF5793}" destId="{98796713-7564-B548-9872-07AB7C25E4A2}" srcOrd="0" destOrd="0" presId="urn:microsoft.com/office/officeart/2005/8/layout/hierarchy2"/>
    <dgm:cxn modelId="{2D8CAB6D-137B-B34A-946A-DC9EFDD7FBBF}" type="presParOf" srcId="{9BF437B0-977B-CF40-983E-D5C904EF5793}" destId="{D1BB5432-DD9F-FB4B-B306-565A00CA77EC}" srcOrd="1" destOrd="0" presId="urn:microsoft.com/office/officeart/2005/8/layout/hierarchy2"/>
    <dgm:cxn modelId="{0EC25763-2876-1749-B0B5-2B6F98AD09EB}" type="presParOf" srcId="{1A077C38-32E7-FD4D-99E8-4AF794077DBD}" destId="{7166182A-CD52-6445-9D22-535430035122}" srcOrd="2" destOrd="0" presId="urn:microsoft.com/office/officeart/2005/8/layout/hierarchy2"/>
    <dgm:cxn modelId="{9901A27B-D42E-B945-BB66-75EFF4BD8AF4}" type="presParOf" srcId="{7166182A-CD52-6445-9D22-535430035122}" destId="{C7425EB1-7C09-CF4C-AD63-C988CCF6B46B}" srcOrd="0" destOrd="0" presId="urn:microsoft.com/office/officeart/2005/8/layout/hierarchy2"/>
    <dgm:cxn modelId="{FF722AEC-BCAB-DB40-BE00-44725156D8C3}" type="presParOf" srcId="{1A077C38-32E7-FD4D-99E8-4AF794077DBD}" destId="{8D936277-067C-7243-86E0-F2E2373410AD}" srcOrd="3" destOrd="0" presId="urn:microsoft.com/office/officeart/2005/8/layout/hierarchy2"/>
    <dgm:cxn modelId="{A799A4D3-9A53-EF42-B868-6A1C19D5F3DE}" type="presParOf" srcId="{8D936277-067C-7243-86E0-F2E2373410AD}" destId="{5C7A1C97-32E5-FC4A-BAC9-2BD369B93B28}" srcOrd="0" destOrd="0" presId="urn:microsoft.com/office/officeart/2005/8/layout/hierarchy2"/>
    <dgm:cxn modelId="{8C4A7AE1-B916-694A-88B1-D14BB4E665ED}" type="presParOf" srcId="{8D936277-067C-7243-86E0-F2E2373410AD}" destId="{C0E29623-E594-A048-8A84-1EF5C96DF725}" srcOrd="1" destOrd="0" presId="urn:microsoft.com/office/officeart/2005/8/layout/hierarchy2"/>
    <dgm:cxn modelId="{DF3ABAB3-B8E9-2C45-BE9F-7AD5646A586F}" type="presParOf" srcId="{1A077C38-32E7-FD4D-99E8-4AF794077DBD}" destId="{93CBBB68-2E41-E34E-9D8F-40E1092AB3B9}" srcOrd="4" destOrd="0" presId="urn:microsoft.com/office/officeart/2005/8/layout/hierarchy2"/>
    <dgm:cxn modelId="{9CA7976B-3202-5847-920F-C5829C499ACA}" type="presParOf" srcId="{93CBBB68-2E41-E34E-9D8F-40E1092AB3B9}" destId="{D9DC8E83-9223-674D-BB8D-417CF0C2CAE5}" srcOrd="0" destOrd="0" presId="urn:microsoft.com/office/officeart/2005/8/layout/hierarchy2"/>
    <dgm:cxn modelId="{211B8383-6DFC-1948-B58A-C7BCF4AAB9FA}" type="presParOf" srcId="{1A077C38-32E7-FD4D-99E8-4AF794077DBD}" destId="{3DE830A9-5EDD-FC48-97A1-26433BB93162}" srcOrd="5" destOrd="0" presId="urn:microsoft.com/office/officeart/2005/8/layout/hierarchy2"/>
    <dgm:cxn modelId="{C0B69587-7C98-4943-8817-806A71F2F271}" type="presParOf" srcId="{3DE830A9-5EDD-FC48-97A1-26433BB93162}" destId="{4ABE18F1-E120-C54B-8D1C-C30F81257AF5}" srcOrd="0" destOrd="0" presId="urn:microsoft.com/office/officeart/2005/8/layout/hierarchy2"/>
    <dgm:cxn modelId="{247BCC2E-8FF7-6F49-9C19-29042BFBD83E}" type="presParOf" srcId="{3DE830A9-5EDD-FC48-97A1-26433BB93162}" destId="{DA86A903-4C00-C54F-B5D6-834A476103BE}" srcOrd="1" destOrd="0" presId="urn:microsoft.com/office/officeart/2005/8/layout/hierarchy2"/>
    <dgm:cxn modelId="{3307B187-C49A-0349-842F-60548A5A817A}" type="presParOf" srcId="{DA86A903-4C00-C54F-B5D6-834A476103BE}" destId="{018CBDD5-995F-704A-9ACE-4E64828C3D7C}" srcOrd="0" destOrd="0" presId="urn:microsoft.com/office/officeart/2005/8/layout/hierarchy2"/>
    <dgm:cxn modelId="{313822A2-70AB-6D44-A2ED-CB98855A696C}" type="presParOf" srcId="{018CBDD5-995F-704A-9ACE-4E64828C3D7C}" destId="{E87CCA2A-734F-274F-B6C6-3167A37E2FCE}" srcOrd="0" destOrd="0" presId="urn:microsoft.com/office/officeart/2005/8/layout/hierarchy2"/>
    <dgm:cxn modelId="{ED19D2B5-A1A9-B549-9C4D-D22F4CCDA182}" type="presParOf" srcId="{DA86A903-4C00-C54F-B5D6-834A476103BE}" destId="{FE99EDEC-38E9-004D-8BDB-1AA2B2EF9FE1}" srcOrd="1" destOrd="0" presId="urn:microsoft.com/office/officeart/2005/8/layout/hierarchy2"/>
    <dgm:cxn modelId="{79C15AE5-1ABB-7642-89A8-9A03A0F4313E}" type="presParOf" srcId="{FE99EDEC-38E9-004D-8BDB-1AA2B2EF9FE1}" destId="{9AF9C1A4-5BBE-E740-AED0-E7775D95C5BC}" srcOrd="0" destOrd="0" presId="urn:microsoft.com/office/officeart/2005/8/layout/hierarchy2"/>
    <dgm:cxn modelId="{A377E943-6476-4F4A-A48F-3A756591F00F}" type="presParOf" srcId="{FE99EDEC-38E9-004D-8BDB-1AA2B2EF9FE1}" destId="{92DCE7E5-2208-084D-9168-5F854F4F2E83}" srcOrd="1" destOrd="0" presId="urn:microsoft.com/office/officeart/2005/8/layout/hierarchy2"/>
    <dgm:cxn modelId="{C8AD2265-C653-CA4C-AF7C-9F075CC47D83}" type="presParOf" srcId="{92DCE7E5-2208-084D-9168-5F854F4F2E83}" destId="{1D1B6BD3-1434-1F4B-8B28-1C48F02993C2}" srcOrd="0" destOrd="0" presId="urn:microsoft.com/office/officeart/2005/8/layout/hierarchy2"/>
    <dgm:cxn modelId="{78FA75BA-B335-C540-9D9E-A05D8FA43652}" type="presParOf" srcId="{1D1B6BD3-1434-1F4B-8B28-1C48F02993C2}" destId="{224DE8AD-6497-314A-9CFB-ECFDF16C62DC}" srcOrd="0" destOrd="0" presId="urn:microsoft.com/office/officeart/2005/8/layout/hierarchy2"/>
    <dgm:cxn modelId="{8A8563CB-3A3C-DE46-B9EE-1FBE427126C3}" type="presParOf" srcId="{92DCE7E5-2208-084D-9168-5F854F4F2E83}" destId="{D10229B5-8C3C-484C-9B22-11131A5ABC3B}" srcOrd="1" destOrd="0" presId="urn:microsoft.com/office/officeart/2005/8/layout/hierarchy2"/>
    <dgm:cxn modelId="{69E37FA5-5F4E-8A47-8D8C-F8AC79BBED3F}" type="presParOf" srcId="{D10229B5-8C3C-484C-9B22-11131A5ABC3B}" destId="{C14237EB-8102-B44E-8DB0-0D8158C8A7E3}" srcOrd="0" destOrd="0" presId="urn:microsoft.com/office/officeart/2005/8/layout/hierarchy2"/>
    <dgm:cxn modelId="{9A3177F9-1C16-9E44-9197-D8D1E8B46C65}" type="presParOf" srcId="{D10229B5-8C3C-484C-9B22-11131A5ABC3B}" destId="{9CE35E8A-016A-6447-BD8C-40A1E95D0BD4}" srcOrd="1" destOrd="0" presId="urn:microsoft.com/office/officeart/2005/8/layout/hierarchy2"/>
    <dgm:cxn modelId="{C062FDDA-ADE4-D747-8200-7FA5351D7F1E}" type="presParOf" srcId="{9CE35E8A-016A-6447-BD8C-40A1E95D0BD4}" destId="{8D510A29-552D-254C-ADE8-1409A6D280F5}" srcOrd="0" destOrd="0" presId="urn:microsoft.com/office/officeart/2005/8/layout/hierarchy2"/>
    <dgm:cxn modelId="{5E1723C0-1DE5-8E4E-84AF-9CB2117CC0F1}" type="presParOf" srcId="{8D510A29-552D-254C-ADE8-1409A6D280F5}" destId="{B50D8FBD-ED1D-6041-BBC9-CF6D58A1C076}" srcOrd="0" destOrd="0" presId="urn:microsoft.com/office/officeart/2005/8/layout/hierarchy2"/>
    <dgm:cxn modelId="{762F03B7-01AA-B941-8130-6C724DBBC7EB}" type="presParOf" srcId="{9CE35E8A-016A-6447-BD8C-40A1E95D0BD4}" destId="{335F3ACC-2F07-D940-8649-DA0161F13EC1}" srcOrd="1" destOrd="0" presId="urn:microsoft.com/office/officeart/2005/8/layout/hierarchy2"/>
    <dgm:cxn modelId="{C1FB66C0-EA6B-EB46-A0D6-CE738AFF716B}" type="presParOf" srcId="{335F3ACC-2F07-D940-8649-DA0161F13EC1}" destId="{98387D9C-FDE7-0543-AD44-62308E467F04}" srcOrd="0" destOrd="0" presId="urn:microsoft.com/office/officeart/2005/8/layout/hierarchy2"/>
    <dgm:cxn modelId="{91281D4A-C4C3-C840-B07F-0783A91DF138}" type="presParOf" srcId="{335F3ACC-2F07-D940-8649-DA0161F13EC1}" destId="{B0C65D92-C2EE-0147-AEBA-139ECA7AA865}" srcOrd="1" destOrd="0" presId="urn:microsoft.com/office/officeart/2005/8/layout/hierarchy2"/>
    <dgm:cxn modelId="{69C7416B-9707-BE42-905A-155586643DAF}" type="presParOf" srcId="{9CE35E8A-016A-6447-BD8C-40A1E95D0BD4}" destId="{56B2CE47-7144-1F46-8366-17059916F71A}" srcOrd="2" destOrd="0" presId="urn:microsoft.com/office/officeart/2005/8/layout/hierarchy2"/>
    <dgm:cxn modelId="{1C7303C9-7F79-AC4B-A251-662A303C8121}" type="presParOf" srcId="{56B2CE47-7144-1F46-8366-17059916F71A}" destId="{5F012B8A-B76A-C448-A002-1B07B0D0C6DA}" srcOrd="0" destOrd="0" presId="urn:microsoft.com/office/officeart/2005/8/layout/hierarchy2"/>
    <dgm:cxn modelId="{139DDE3C-DA57-DB43-842F-18C9CCA1D71F}" type="presParOf" srcId="{9CE35E8A-016A-6447-BD8C-40A1E95D0BD4}" destId="{BB8B86EA-DC1F-9942-91C0-6E9AE389232F}" srcOrd="3" destOrd="0" presId="urn:microsoft.com/office/officeart/2005/8/layout/hierarchy2"/>
    <dgm:cxn modelId="{08576B8E-C176-1D48-BC5F-03D8AF2DB83A}" type="presParOf" srcId="{BB8B86EA-DC1F-9942-91C0-6E9AE389232F}" destId="{6947844F-8312-7B48-A267-8F9E550EDA2C}" srcOrd="0" destOrd="0" presId="urn:microsoft.com/office/officeart/2005/8/layout/hierarchy2"/>
    <dgm:cxn modelId="{39DBD964-6FF8-394B-AA5E-7CA27F3FC745}" type="presParOf" srcId="{BB8B86EA-DC1F-9942-91C0-6E9AE389232F}" destId="{5DA6193A-BB36-7F4A-A32A-CA93FF4F9E6C}" srcOrd="1" destOrd="0" presId="urn:microsoft.com/office/officeart/2005/8/layout/hierarchy2"/>
    <dgm:cxn modelId="{F74D6F09-3E17-4743-A573-4496A7F74FE6}" type="presParOf" srcId="{92DCE7E5-2208-084D-9168-5F854F4F2E83}" destId="{E3BF264A-C378-2E46-88D3-CCF8E947E450}" srcOrd="2" destOrd="0" presId="urn:microsoft.com/office/officeart/2005/8/layout/hierarchy2"/>
    <dgm:cxn modelId="{89B7A8CD-1BD7-EE48-9788-CF0E8E08F0FE}" type="presParOf" srcId="{E3BF264A-C378-2E46-88D3-CCF8E947E450}" destId="{2861371A-D9D7-F74F-82DE-ABBA9B42E02A}" srcOrd="0" destOrd="0" presId="urn:microsoft.com/office/officeart/2005/8/layout/hierarchy2"/>
    <dgm:cxn modelId="{1C1AF337-57EF-074A-BAFE-849A3D541138}" type="presParOf" srcId="{92DCE7E5-2208-084D-9168-5F854F4F2E83}" destId="{4D7D90F3-C90D-FD48-A9F4-51609745E4BB}" srcOrd="3" destOrd="0" presId="urn:microsoft.com/office/officeart/2005/8/layout/hierarchy2"/>
    <dgm:cxn modelId="{F7BC6900-3EBC-3F41-8302-0BBAE5BB7778}" type="presParOf" srcId="{4D7D90F3-C90D-FD48-A9F4-51609745E4BB}" destId="{2E7F076C-7444-7E4D-A3BE-231ECA97A017}" srcOrd="0" destOrd="0" presId="urn:microsoft.com/office/officeart/2005/8/layout/hierarchy2"/>
    <dgm:cxn modelId="{0631A1B0-8BB5-2B41-A557-83AFC2DBB819}" type="presParOf" srcId="{4D7D90F3-C90D-FD48-A9F4-51609745E4BB}" destId="{37B78E70-EAC7-6043-B8B4-8C8138EDB0AB}" srcOrd="1" destOrd="0" presId="urn:microsoft.com/office/officeart/2005/8/layout/hierarchy2"/>
    <dgm:cxn modelId="{AFC4F35F-DF0C-CB4B-BE32-99200E8E43DD}" type="presParOf" srcId="{DA86A903-4C00-C54F-B5D6-834A476103BE}" destId="{AF116F72-CBE0-024D-9E11-63D80141C3E6}" srcOrd="2" destOrd="0" presId="urn:microsoft.com/office/officeart/2005/8/layout/hierarchy2"/>
    <dgm:cxn modelId="{294568AF-8C12-FB47-A46E-C08F74A29CFD}" type="presParOf" srcId="{AF116F72-CBE0-024D-9E11-63D80141C3E6}" destId="{FBDEDB84-E83C-F348-A8F8-5F56668350DE}" srcOrd="0" destOrd="0" presId="urn:microsoft.com/office/officeart/2005/8/layout/hierarchy2"/>
    <dgm:cxn modelId="{AE6122C6-37C0-9245-927B-0FFCB1133736}" type="presParOf" srcId="{DA86A903-4C00-C54F-B5D6-834A476103BE}" destId="{B3F6AD67-1ABF-6447-8A44-2E6EBB2BD3E1}" srcOrd="3" destOrd="0" presId="urn:microsoft.com/office/officeart/2005/8/layout/hierarchy2"/>
    <dgm:cxn modelId="{B03FE1D9-7E9E-9340-BBB6-9AAA915CA2CF}" type="presParOf" srcId="{B3F6AD67-1ABF-6447-8A44-2E6EBB2BD3E1}" destId="{C3BF4F25-6F8B-CB4D-B5BE-5DFCE7605C18}" srcOrd="0" destOrd="0" presId="urn:microsoft.com/office/officeart/2005/8/layout/hierarchy2"/>
    <dgm:cxn modelId="{85688659-7DBB-3543-8D56-EC50080D03EE}" type="presParOf" srcId="{B3F6AD67-1ABF-6447-8A44-2E6EBB2BD3E1}" destId="{42E30C8A-710D-9A45-B957-0D6A4CC4D6A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B7DF50-E387-5548-86BD-58ED45B9E418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0D9F3-AA14-D54B-A320-3F8D14C31DBA}">
      <dgm:prSet phldrT="[Text]"/>
      <dgm:spPr>
        <a:solidFill>
          <a:schemeClr val="accent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Array</a:t>
          </a:r>
          <a:endParaRPr lang="en-US" dirty="0"/>
        </a:p>
      </dgm:t>
    </dgm:pt>
    <dgm:pt modelId="{A7E40510-9F38-3943-BFF7-D9B70CE6B27C}" type="parTrans" cxnId="{57342680-0635-6443-9D06-07C38F424B33}">
      <dgm:prSet/>
      <dgm:spPr/>
      <dgm:t>
        <a:bodyPr/>
        <a:lstStyle/>
        <a:p>
          <a:endParaRPr lang="en-US"/>
        </a:p>
      </dgm:t>
    </dgm:pt>
    <dgm:pt modelId="{6597579D-254E-0944-AA31-D2998E5DBEE1}" type="sibTrans" cxnId="{57342680-0635-6443-9D06-07C38F424B33}">
      <dgm:prSet/>
      <dgm:spPr/>
      <dgm:t>
        <a:bodyPr/>
        <a:lstStyle/>
        <a:p>
          <a:endParaRPr lang="en-US"/>
        </a:p>
      </dgm:t>
    </dgm:pt>
    <dgm:pt modelId="{48910109-9560-264F-9CE1-C530C0B7BBB2}">
      <dgm:prSet phldrT="[Text]"/>
      <dgm:spPr/>
      <dgm:t>
        <a:bodyPr/>
        <a:lstStyle/>
        <a:p>
          <a:r>
            <a:rPr lang="en-US" dirty="0" smtClean="0"/>
            <a:t>Antenna 1</a:t>
          </a:r>
          <a:endParaRPr lang="en-US" dirty="0"/>
        </a:p>
      </dgm:t>
    </dgm:pt>
    <dgm:pt modelId="{5F6B84BB-D168-9A4A-A26F-A7BD3778C4E8}" type="parTrans" cxnId="{2E8877D8-C71B-9E47-824D-A734E38F5347}">
      <dgm:prSet/>
      <dgm:spPr/>
      <dgm:t>
        <a:bodyPr/>
        <a:lstStyle/>
        <a:p>
          <a:endParaRPr lang="en-US" dirty="0"/>
        </a:p>
      </dgm:t>
    </dgm:pt>
    <dgm:pt modelId="{A21E7D87-32FB-6F4F-9EAE-0DE6EA762F76}" type="sibTrans" cxnId="{2E8877D8-C71B-9E47-824D-A734E38F5347}">
      <dgm:prSet/>
      <dgm:spPr/>
      <dgm:t>
        <a:bodyPr/>
        <a:lstStyle/>
        <a:p>
          <a:endParaRPr lang="en-US"/>
        </a:p>
      </dgm:t>
    </dgm:pt>
    <dgm:pt modelId="{F29EA587-4DB4-3F4B-9B6F-3A2661D40F3A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Timing</a:t>
          </a:r>
          <a:endParaRPr lang="en-US" dirty="0"/>
        </a:p>
      </dgm:t>
    </dgm:pt>
    <dgm:pt modelId="{5F982275-5D07-0745-988C-882E568A503D}" type="parTrans" cxnId="{3312328F-7E01-B447-862B-FFAADAC04FC6}">
      <dgm:prSet/>
      <dgm:spPr/>
      <dgm:t>
        <a:bodyPr/>
        <a:lstStyle/>
        <a:p>
          <a:endParaRPr lang="en-US" dirty="0"/>
        </a:p>
      </dgm:t>
    </dgm:pt>
    <dgm:pt modelId="{BDF560A2-833D-514A-A9FA-B4F7ECF04A32}" type="sibTrans" cxnId="{3312328F-7E01-B447-862B-FFAADAC04FC6}">
      <dgm:prSet/>
      <dgm:spPr/>
      <dgm:t>
        <a:bodyPr/>
        <a:lstStyle/>
        <a:p>
          <a:endParaRPr lang="en-US"/>
        </a:p>
      </dgm:t>
    </dgm:pt>
    <dgm:pt modelId="{FC3832D2-779E-DF45-8046-2841E2E60898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PAF/FEC</a:t>
          </a:r>
          <a:endParaRPr lang="en-US" dirty="0"/>
        </a:p>
      </dgm:t>
    </dgm:pt>
    <dgm:pt modelId="{A5695D0F-AD61-4E45-B05B-89EC189C7ABD}" type="parTrans" cxnId="{DF61D8E8-7CF4-B144-892F-AB0707479DC6}">
      <dgm:prSet/>
      <dgm:spPr/>
      <dgm:t>
        <a:bodyPr/>
        <a:lstStyle/>
        <a:p>
          <a:endParaRPr lang="en-US" dirty="0"/>
        </a:p>
      </dgm:t>
    </dgm:pt>
    <dgm:pt modelId="{47624AC1-EF14-5F4A-91F7-77837559885A}" type="sibTrans" cxnId="{DF61D8E8-7CF4-B144-892F-AB0707479DC6}">
      <dgm:prSet/>
      <dgm:spPr/>
      <dgm:t>
        <a:bodyPr/>
        <a:lstStyle/>
        <a:p>
          <a:endParaRPr lang="en-US"/>
        </a:p>
      </dgm:t>
    </dgm:pt>
    <dgm:pt modelId="{91CB1C2E-19AA-7C4A-A099-137927F69244}">
      <dgm:prSet phldrT="[Text]"/>
      <dgm:spPr/>
      <dgm:t>
        <a:bodyPr/>
        <a:lstStyle/>
        <a:p>
          <a:r>
            <a:rPr lang="en-US" dirty="0" smtClean="0"/>
            <a:t>Antenna 2..36</a:t>
          </a:r>
          <a:endParaRPr lang="en-US" dirty="0"/>
        </a:p>
      </dgm:t>
    </dgm:pt>
    <dgm:pt modelId="{9319C8B8-DD19-AA4A-BEA2-FF56BB8E1685}" type="parTrans" cxnId="{CD7C8AFB-CA41-764D-8102-909C2B5E8390}">
      <dgm:prSet/>
      <dgm:spPr/>
      <dgm:t>
        <a:bodyPr/>
        <a:lstStyle/>
        <a:p>
          <a:endParaRPr lang="en-US" dirty="0"/>
        </a:p>
      </dgm:t>
    </dgm:pt>
    <dgm:pt modelId="{2BAD2C40-161F-9E4B-979A-357555303E34}" type="sibTrans" cxnId="{CD7C8AFB-CA41-764D-8102-909C2B5E8390}">
      <dgm:prSet/>
      <dgm:spPr/>
      <dgm:t>
        <a:bodyPr/>
        <a:lstStyle/>
        <a:p>
          <a:endParaRPr lang="en-US"/>
        </a:p>
      </dgm:t>
    </dgm:pt>
    <dgm:pt modelId="{B484E21B-3364-C142-BC92-0EFC36C57D77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Digital Receiver</a:t>
          </a:r>
          <a:endParaRPr lang="en-US" dirty="0"/>
        </a:p>
      </dgm:t>
    </dgm:pt>
    <dgm:pt modelId="{26F379F1-A6D5-9244-846E-2C9333793449}" type="parTrans" cxnId="{7504C6BC-F1BB-4545-979D-AAFADB04892F}">
      <dgm:prSet/>
      <dgm:spPr/>
      <dgm:t>
        <a:bodyPr/>
        <a:lstStyle/>
        <a:p>
          <a:endParaRPr lang="en-US" dirty="0"/>
        </a:p>
      </dgm:t>
    </dgm:pt>
    <dgm:pt modelId="{25631193-6FA3-F349-89BD-D25D7B4BEEE0}" type="sibTrans" cxnId="{7504C6BC-F1BB-4545-979D-AAFADB04892F}">
      <dgm:prSet/>
      <dgm:spPr/>
      <dgm:t>
        <a:bodyPr/>
        <a:lstStyle/>
        <a:p>
          <a:endParaRPr lang="en-US"/>
        </a:p>
      </dgm:t>
    </dgm:pt>
    <dgm:pt modelId="{9B14E6FB-CBA6-1C4F-AAC9-1FCBD2054A25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Beamformer</a:t>
          </a:r>
          <a:endParaRPr lang="en-US" dirty="0"/>
        </a:p>
      </dgm:t>
    </dgm:pt>
    <dgm:pt modelId="{8AF06F32-E84B-2140-AE22-5FDB69AFF969}" type="parTrans" cxnId="{84358A74-D1C3-4449-868A-B86AF11C0AF7}">
      <dgm:prSet/>
      <dgm:spPr/>
      <dgm:t>
        <a:bodyPr/>
        <a:lstStyle/>
        <a:p>
          <a:endParaRPr lang="en-US" dirty="0"/>
        </a:p>
      </dgm:t>
    </dgm:pt>
    <dgm:pt modelId="{93C91F34-1110-E146-B19D-176F750E74B1}" type="sibTrans" cxnId="{84358A74-D1C3-4449-868A-B86AF11C0AF7}">
      <dgm:prSet/>
      <dgm:spPr/>
      <dgm:t>
        <a:bodyPr/>
        <a:lstStyle/>
        <a:p>
          <a:endParaRPr lang="en-US"/>
        </a:p>
      </dgm:t>
    </dgm:pt>
    <dgm:pt modelId="{AB6397BA-A57C-604B-B2F0-84CCAFB0958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F7AB52E8-6227-2445-ABA5-D178CF88181F}" type="parTrans" cxnId="{52429717-37CC-A547-A2FB-5D9A161443D6}">
      <dgm:prSet/>
      <dgm:spPr/>
      <dgm:t>
        <a:bodyPr/>
        <a:lstStyle/>
        <a:p>
          <a:endParaRPr lang="en-US" dirty="0"/>
        </a:p>
      </dgm:t>
    </dgm:pt>
    <dgm:pt modelId="{40B52829-A552-2A40-AF3F-DD1488DD43ED}" type="sibTrans" cxnId="{52429717-37CC-A547-A2FB-5D9A161443D6}">
      <dgm:prSet/>
      <dgm:spPr/>
      <dgm:t>
        <a:bodyPr/>
        <a:lstStyle/>
        <a:p>
          <a:endParaRPr lang="en-US"/>
        </a:p>
      </dgm:t>
    </dgm:pt>
    <dgm:pt modelId="{7CD4934E-8FD1-A142-A592-156F3CCA498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1</a:t>
          </a:r>
          <a:endParaRPr lang="en-US" dirty="0"/>
        </a:p>
      </dgm:t>
    </dgm:pt>
    <dgm:pt modelId="{66A6303A-C037-DE43-B287-FB1F72BAE0A0}" type="parTrans" cxnId="{3DAB79C2-73D0-DF48-8D9D-902886E046CD}">
      <dgm:prSet/>
      <dgm:spPr/>
      <dgm:t>
        <a:bodyPr/>
        <a:lstStyle/>
        <a:p>
          <a:endParaRPr lang="en-US" dirty="0"/>
        </a:p>
      </dgm:t>
    </dgm:pt>
    <dgm:pt modelId="{2EF7C889-8EC2-6B47-89DE-EFEA2EA6BFA3}" type="sibTrans" cxnId="{3DAB79C2-73D0-DF48-8D9D-902886E046CD}">
      <dgm:prSet/>
      <dgm:spPr/>
      <dgm:t>
        <a:bodyPr/>
        <a:lstStyle/>
        <a:p>
          <a:endParaRPr lang="en-US"/>
        </a:p>
      </dgm:t>
    </dgm:pt>
    <dgm:pt modelId="{E125D672-040B-E446-B7A5-4A43507DD926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2..4</a:t>
          </a:r>
          <a:endParaRPr lang="en-US" dirty="0"/>
        </a:p>
      </dgm:t>
    </dgm:pt>
    <dgm:pt modelId="{AD236BC4-74FA-6D48-9C29-8C1AAD54BD11}" type="parTrans" cxnId="{0651BCD7-D6F0-1C48-B8E0-461A8F3E724A}">
      <dgm:prSet/>
      <dgm:spPr/>
      <dgm:t>
        <a:bodyPr/>
        <a:lstStyle/>
        <a:p>
          <a:endParaRPr lang="en-US" dirty="0"/>
        </a:p>
      </dgm:t>
    </dgm:pt>
    <dgm:pt modelId="{C9243B92-13F5-E049-8EE8-474ECB78B939}" type="sibTrans" cxnId="{0651BCD7-D6F0-1C48-B8E0-461A8F3E724A}">
      <dgm:prSet/>
      <dgm:spPr/>
      <dgm:t>
        <a:bodyPr/>
        <a:lstStyle/>
        <a:p>
          <a:endParaRPr lang="en-US"/>
        </a:p>
      </dgm:t>
    </dgm:pt>
    <dgm:pt modelId="{CE77AD86-C799-4F43-A8B6-3A25F8F4704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376ADAEC-B65E-1A4D-92A0-D1F4A93BA716}" type="parTrans" cxnId="{5B7809C9-8647-3440-80AF-0CF0F634653B}">
      <dgm:prSet/>
      <dgm:spPr/>
      <dgm:t>
        <a:bodyPr/>
        <a:lstStyle/>
        <a:p>
          <a:endParaRPr lang="en-US" dirty="0"/>
        </a:p>
      </dgm:t>
    </dgm:pt>
    <dgm:pt modelId="{D6137E64-3ED9-4348-BC3A-B9ED4945E3E0}" type="sibTrans" cxnId="{5B7809C9-8647-3440-80AF-0CF0F634653B}">
      <dgm:prSet/>
      <dgm:spPr/>
      <dgm:t>
        <a:bodyPr/>
        <a:lstStyle/>
        <a:p>
          <a:endParaRPr lang="en-US"/>
        </a:p>
      </dgm:t>
    </dgm:pt>
    <dgm:pt modelId="{4CDFB320-E61A-C94D-BF9D-46E99E93F846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1</a:t>
          </a:r>
          <a:endParaRPr lang="en-US" dirty="0"/>
        </a:p>
      </dgm:t>
    </dgm:pt>
    <dgm:pt modelId="{B9FB4B6F-C027-CF46-8AED-AC71395C1466}" type="parTrans" cxnId="{5E12A01A-64B9-6546-A0A4-BBFBA9244AFF}">
      <dgm:prSet/>
      <dgm:spPr/>
      <dgm:t>
        <a:bodyPr/>
        <a:lstStyle/>
        <a:p>
          <a:endParaRPr lang="en-US" dirty="0"/>
        </a:p>
      </dgm:t>
    </dgm:pt>
    <dgm:pt modelId="{5669033A-638F-0F49-BA2F-D79078F6B4E3}" type="sibTrans" cxnId="{5E12A01A-64B9-6546-A0A4-BBFBA9244AFF}">
      <dgm:prSet/>
      <dgm:spPr/>
      <dgm:t>
        <a:bodyPr/>
        <a:lstStyle/>
        <a:p>
          <a:endParaRPr lang="en-US"/>
        </a:p>
      </dgm:t>
    </dgm:pt>
    <dgm:pt modelId="{E55333E5-31CF-5841-8C13-39EF10E35B0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2..8</a:t>
          </a:r>
          <a:endParaRPr lang="en-US" dirty="0"/>
        </a:p>
      </dgm:t>
    </dgm:pt>
    <dgm:pt modelId="{BC212A16-4371-2945-9061-FCF67161173B}" type="parTrans" cxnId="{32C8FE1B-D6D0-C64C-925D-1DB7283BD55C}">
      <dgm:prSet/>
      <dgm:spPr/>
      <dgm:t>
        <a:bodyPr/>
        <a:lstStyle/>
        <a:p>
          <a:endParaRPr lang="en-US" dirty="0"/>
        </a:p>
      </dgm:t>
    </dgm:pt>
    <dgm:pt modelId="{2EB9EBCF-28C2-7B43-811D-131958A965FA}" type="sibTrans" cxnId="{32C8FE1B-D6D0-C64C-925D-1DB7283BD55C}">
      <dgm:prSet/>
      <dgm:spPr/>
      <dgm:t>
        <a:bodyPr/>
        <a:lstStyle/>
        <a:p>
          <a:endParaRPr lang="en-US"/>
        </a:p>
      </dgm:t>
    </dgm:pt>
    <dgm:pt modelId="{846EF3FD-9157-F044-BE57-4D72435D6DB9}">
      <dgm:prSet phldrT="[Text]"/>
      <dgm:spPr/>
      <dgm:t>
        <a:bodyPr/>
        <a:lstStyle/>
        <a:p>
          <a:r>
            <a:rPr lang="en-US" dirty="0" smtClean="0"/>
            <a:t>Correlator</a:t>
          </a:r>
          <a:endParaRPr lang="en-US" dirty="0"/>
        </a:p>
      </dgm:t>
    </dgm:pt>
    <dgm:pt modelId="{82E3ADFF-94E6-3046-864D-B7CB5325B411}" type="parTrans" cxnId="{020389EA-FD49-854C-A327-94901CC379BB}">
      <dgm:prSet/>
      <dgm:spPr/>
      <dgm:t>
        <a:bodyPr/>
        <a:lstStyle/>
        <a:p>
          <a:endParaRPr lang="en-US" dirty="0"/>
        </a:p>
      </dgm:t>
    </dgm:pt>
    <dgm:pt modelId="{4DBE27F1-9188-4741-8DCB-8060748E49E8}" type="sibTrans" cxnId="{020389EA-FD49-854C-A327-94901CC379BB}">
      <dgm:prSet/>
      <dgm:spPr/>
      <dgm:t>
        <a:bodyPr/>
        <a:lstStyle/>
        <a:p>
          <a:endParaRPr lang="en-US"/>
        </a:p>
      </dgm:t>
    </dgm:pt>
    <dgm:pt modelId="{93967E20-817C-FB4F-A7A8-3472DCE9F7D9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668A934A-803C-2945-9492-C23EE0E610F1}" type="parTrans" cxnId="{9604CBEA-AE9B-B84B-ABB4-B837D1B63401}">
      <dgm:prSet/>
      <dgm:spPr/>
      <dgm:t>
        <a:bodyPr/>
        <a:lstStyle/>
        <a:p>
          <a:endParaRPr lang="en-US" dirty="0"/>
        </a:p>
      </dgm:t>
    </dgm:pt>
    <dgm:pt modelId="{0D0CA7EF-AD1A-FE46-B6AF-F082F9F7E32D}" type="sibTrans" cxnId="{9604CBEA-AE9B-B84B-ABB4-B837D1B63401}">
      <dgm:prSet/>
      <dgm:spPr/>
      <dgm:t>
        <a:bodyPr/>
        <a:lstStyle/>
        <a:p>
          <a:endParaRPr lang="en-US"/>
        </a:p>
      </dgm:t>
    </dgm:pt>
    <dgm:pt modelId="{2D347B5C-939B-FD4C-A202-72E59BBB7C60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Block 1</a:t>
          </a:r>
          <a:endParaRPr lang="en-US" dirty="0"/>
        </a:p>
      </dgm:t>
    </dgm:pt>
    <dgm:pt modelId="{183D1462-90EE-1F47-871A-94991F66168A}" type="parTrans" cxnId="{D1E313F2-3011-EE4A-9E4D-DD4690238BD6}">
      <dgm:prSet/>
      <dgm:spPr/>
      <dgm:t>
        <a:bodyPr/>
        <a:lstStyle/>
        <a:p>
          <a:endParaRPr lang="en-US" dirty="0"/>
        </a:p>
      </dgm:t>
    </dgm:pt>
    <dgm:pt modelId="{418DDB7C-1703-BC4C-AD22-32132DD2BF5C}" type="sibTrans" cxnId="{D1E313F2-3011-EE4A-9E4D-DD4690238BD6}">
      <dgm:prSet/>
      <dgm:spPr/>
      <dgm:t>
        <a:bodyPr/>
        <a:lstStyle/>
        <a:p>
          <a:endParaRPr lang="en-US"/>
        </a:p>
      </dgm:t>
    </dgm:pt>
    <dgm:pt modelId="{CA344577-87B4-F24C-BC55-49A567165250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1</a:t>
          </a:r>
          <a:endParaRPr lang="en-US" dirty="0"/>
        </a:p>
      </dgm:t>
    </dgm:pt>
    <dgm:pt modelId="{B8CEA3B2-8F94-F149-9938-E6447879E91B}" type="parTrans" cxnId="{122C6B08-A639-BF40-98F8-EEC405798638}">
      <dgm:prSet/>
      <dgm:spPr/>
      <dgm:t>
        <a:bodyPr/>
        <a:lstStyle/>
        <a:p>
          <a:endParaRPr lang="en-US" dirty="0"/>
        </a:p>
      </dgm:t>
    </dgm:pt>
    <dgm:pt modelId="{E429568E-3281-FB43-9DED-7886A4BFB05E}" type="sibTrans" cxnId="{122C6B08-A639-BF40-98F8-EEC405798638}">
      <dgm:prSet/>
      <dgm:spPr/>
      <dgm:t>
        <a:bodyPr/>
        <a:lstStyle/>
        <a:p>
          <a:endParaRPr lang="en-US"/>
        </a:p>
      </dgm:t>
    </dgm:pt>
    <dgm:pt modelId="{E8A5FDDA-AFB2-EE49-8E73-327C3FA2B012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2..6</a:t>
          </a:r>
          <a:endParaRPr lang="en-US" dirty="0"/>
        </a:p>
      </dgm:t>
    </dgm:pt>
    <dgm:pt modelId="{A3A6BC86-8B3F-CE49-82C9-86FDABC2C68E}" type="parTrans" cxnId="{E7F95F82-A931-C74F-B64E-98C71F996C6A}">
      <dgm:prSet/>
      <dgm:spPr/>
      <dgm:t>
        <a:bodyPr/>
        <a:lstStyle/>
        <a:p>
          <a:endParaRPr lang="en-US" dirty="0"/>
        </a:p>
      </dgm:t>
    </dgm:pt>
    <dgm:pt modelId="{0E36E8DA-A99B-C74F-94BA-3B20A1F28481}" type="sibTrans" cxnId="{E7F95F82-A931-C74F-B64E-98C71F996C6A}">
      <dgm:prSet/>
      <dgm:spPr/>
      <dgm:t>
        <a:bodyPr/>
        <a:lstStyle/>
        <a:p>
          <a:endParaRPr lang="en-US"/>
        </a:p>
      </dgm:t>
    </dgm:pt>
    <dgm:pt modelId="{DC60B495-8BA3-6947-B1F8-9667C9511284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2..12</a:t>
          </a:r>
          <a:endParaRPr lang="en-US" dirty="0"/>
        </a:p>
      </dgm:t>
    </dgm:pt>
    <dgm:pt modelId="{402ACFE6-450C-5043-ACC0-846E897CFAF9}" type="parTrans" cxnId="{FD1AF27E-0266-404C-9372-BC61C0D4287A}">
      <dgm:prSet/>
      <dgm:spPr/>
      <dgm:t>
        <a:bodyPr/>
        <a:lstStyle/>
        <a:p>
          <a:endParaRPr lang="en-US" dirty="0"/>
        </a:p>
      </dgm:t>
    </dgm:pt>
    <dgm:pt modelId="{E1C78ECD-7B0A-5847-8CA2-1793E4151B21}" type="sibTrans" cxnId="{FD1AF27E-0266-404C-9372-BC61C0D4287A}">
      <dgm:prSet/>
      <dgm:spPr/>
      <dgm:t>
        <a:bodyPr/>
        <a:lstStyle/>
        <a:p>
          <a:endParaRPr lang="en-US"/>
        </a:p>
      </dgm:t>
    </dgm:pt>
    <dgm:pt modelId="{464CBCB9-6A48-AE4D-8EE0-03C89AC8856C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Block 2..8</a:t>
          </a:r>
          <a:endParaRPr lang="en-US" dirty="0"/>
        </a:p>
      </dgm:t>
    </dgm:pt>
    <dgm:pt modelId="{2F13EBD6-9277-E245-98D2-BD6700602DD8}" type="parTrans" cxnId="{537EE8BB-079E-8B44-9FF5-0780EB12C29E}">
      <dgm:prSet/>
      <dgm:spPr/>
      <dgm:t>
        <a:bodyPr/>
        <a:lstStyle/>
        <a:p>
          <a:endParaRPr lang="en-US" dirty="0"/>
        </a:p>
      </dgm:t>
    </dgm:pt>
    <dgm:pt modelId="{BAF9A949-5F42-6E45-A464-BB0023B019BB}" type="sibTrans" cxnId="{537EE8BB-079E-8B44-9FF5-0780EB12C29E}">
      <dgm:prSet/>
      <dgm:spPr/>
      <dgm:t>
        <a:bodyPr/>
        <a:lstStyle/>
        <a:p>
          <a:endParaRPr lang="en-US"/>
        </a:p>
      </dgm:t>
    </dgm:pt>
    <dgm:pt modelId="{EE7069B5-B2AD-8B4F-9697-F07EB517B7AA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1</a:t>
          </a:r>
          <a:endParaRPr lang="en-US" dirty="0"/>
        </a:p>
      </dgm:t>
    </dgm:pt>
    <dgm:pt modelId="{4FC5CB88-A00B-9649-8430-48A6CAC92829}" type="parTrans" cxnId="{EEEF9E78-0533-1745-85D3-64FD1905DC22}">
      <dgm:prSet/>
      <dgm:spPr/>
      <dgm:t>
        <a:bodyPr/>
        <a:lstStyle/>
        <a:p>
          <a:endParaRPr lang="en-US" dirty="0"/>
        </a:p>
      </dgm:t>
    </dgm:pt>
    <dgm:pt modelId="{B369A3F6-AA85-5844-AD6A-3BA43D32FF29}" type="sibTrans" cxnId="{EEEF9E78-0533-1745-85D3-64FD1905DC22}">
      <dgm:prSet/>
      <dgm:spPr/>
      <dgm:t>
        <a:bodyPr/>
        <a:lstStyle/>
        <a:p>
          <a:endParaRPr lang="en-US"/>
        </a:p>
      </dgm:t>
    </dgm:pt>
    <dgm:pt modelId="{DAD4C0D4-1C76-0D4F-BA1F-C921E1BBE998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2..12</a:t>
          </a:r>
          <a:endParaRPr lang="en-US" dirty="0"/>
        </a:p>
      </dgm:t>
    </dgm:pt>
    <dgm:pt modelId="{D99C8157-8F0E-FC4A-A44B-81E3E8E10F1A}" type="parTrans" cxnId="{4C585AAB-96DA-8847-BFFF-C2B65A870FB6}">
      <dgm:prSet/>
      <dgm:spPr/>
      <dgm:t>
        <a:bodyPr/>
        <a:lstStyle/>
        <a:p>
          <a:endParaRPr lang="en-US" dirty="0"/>
        </a:p>
      </dgm:t>
    </dgm:pt>
    <dgm:pt modelId="{4C592792-E49D-2149-9E3C-699E6F1DEEA6}" type="sibTrans" cxnId="{4C585AAB-96DA-8847-BFFF-C2B65A870FB6}">
      <dgm:prSet/>
      <dgm:spPr/>
      <dgm:t>
        <a:bodyPr/>
        <a:lstStyle/>
        <a:p>
          <a:endParaRPr lang="en-US"/>
        </a:p>
      </dgm:t>
    </dgm:pt>
    <dgm:pt modelId="{7AC444DD-BB74-0140-8BA1-C3DCE745079E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FPGA 2..6</a:t>
          </a:r>
          <a:endParaRPr lang="en-US" dirty="0"/>
        </a:p>
      </dgm:t>
    </dgm:pt>
    <dgm:pt modelId="{6A2DCD9E-9439-4B46-8557-F6320EC429C8}" type="parTrans" cxnId="{39989CEF-5962-9545-9D59-A7C23EBF67D4}">
      <dgm:prSet/>
      <dgm:spPr/>
      <dgm:t>
        <a:bodyPr/>
        <a:lstStyle/>
        <a:p>
          <a:endParaRPr lang="en-US" dirty="0"/>
        </a:p>
      </dgm:t>
    </dgm:pt>
    <dgm:pt modelId="{8DB0F29F-8300-D541-A6BC-2318AD80DDF1}" type="sibTrans" cxnId="{39989CEF-5962-9545-9D59-A7C23EBF67D4}">
      <dgm:prSet/>
      <dgm:spPr/>
      <dgm:t>
        <a:bodyPr/>
        <a:lstStyle/>
        <a:p>
          <a:endParaRPr lang="en-US"/>
        </a:p>
      </dgm:t>
    </dgm:pt>
    <dgm:pt modelId="{2541531E-D3B9-9E4E-9E4D-27E71A75F26D}">
      <dgm:prSet phldrT="[Text]"/>
      <dgm:spPr/>
      <dgm:t>
        <a:bodyPr/>
        <a:lstStyle/>
        <a:p>
          <a:r>
            <a:rPr lang="en-US" dirty="0" smtClean="0"/>
            <a:t>Antenna Composite IOC</a:t>
          </a:r>
          <a:endParaRPr lang="en-US" dirty="0"/>
        </a:p>
      </dgm:t>
    </dgm:pt>
    <dgm:pt modelId="{D2DCB9F0-4218-CA40-9A19-ADD831C635A8}" type="sibTrans" cxnId="{C6A7A3C7-4EC4-1A4C-ACA1-A753696994EA}">
      <dgm:prSet/>
      <dgm:spPr/>
      <dgm:t>
        <a:bodyPr/>
        <a:lstStyle/>
        <a:p>
          <a:endParaRPr lang="en-US"/>
        </a:p>
      </dgm:t>
    </dgm:pt>
    <dgm:pt modelId="{8F7338BE-26B7-5A47-9BC2-1C2F6E11EFEB}" type="parTrans" cxnId="{C6A7A3C7-4EC4-1A4C-ACA1-A753696994EA}">
      <dgm:prSet/>
      <dgm:spPr/>
      <dgm:t>
        <a:bodyPr/>
        <a:lstStyle/>
        <a:p>
          <a:endParaRPr lang="en-US"/>
        </a:p>
      </dgm:t>
    </dgm:pt>
    <dgm:pt modelId="{0CCFE28F-6EBE-2943-AB85-DB502B208E58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HAL</a:t>
          </a:r>
          <a:endParaRPr lang="en-US" dirty="0"/>
        </a:p>
      </dgm:t>
    </dgm:pt>
    <dgm:pt modelId="{A3B2D020-B565-1440-9EEB-1A93CD02AFAE}" type="sibTrans" cxnId="{DE44B181-661D-7C49-92F9-C9AD209AE610}">
      <dgm:prSet/>
      <dgm:spPr/>
      <dgm:t>
        <a:bodyPr/>
        <a:lstStyle/>
        <a:p>
          <a:endParaRPr lang="en-US"/>
        </a:p>
      </dgm:t>
    </dgm:pt>
    <dgm:pt modelId="{CFBF7190-7ECB-F042-8772-1475C1B689E4}" type="parTrans" cxnId="{DE44B181-661D-7C49-92F9-C9AD209AE610}">
      <dgm:prSet/>
      <dgm:spPr/>
      <dgm:t>
        <a:bodyPr/>
        <a:lstStyle/>
        <a:p>
          <a:endParaRPr lang="en-US"/>
        </a:p>
      </dgm:t>
    </dgm:pt>
    <dgm:pt modelId="{83AA550D-4ED4-2B43-BE1A-5584ACD80B73}">
      <dgm:prSet phldrT="[Text]"/>
      <dgm:spPr>
        <a:solidFill>
          <a:srgbClr val="008000"/>
        </a:solidFill>
      </dgm:spPr>
      <dgm:t>
        <a:bodyPr/>
        <a:lstStyle/>
        <a:p>
          <a:r>
            <a:rPr lang="en-US" dirty="0" smtClean="0"/>
            <a:t>Subsystem IOC</a:t>
          </a:r>
          <a:endParaRPr lang="en-US" dirty="0"/>
        </a:p>
      </dgm:t>
    </dgm:pt>
    <dgm:pt modelId="{961F6C02-9829-B947-8DC7-5F3583EA4C87}" type="sibTrans" cxnId="{4CDDEC78-573B-0B44-B372-DCF484B441F4}">
      <dgm:prSet/>
      <dgm:spPr/>
      <dgm:t>
        <a:bodyPr/>
        <a:lstStyle/>
        <a:p>
          <a:endParaRPr lang="en-US"/>
        </a:p>
      </dgm:t>
    </dgm:pt>
    <dgm:pt modelId="{54858649-6CBB-8C45-813E-24E5C0BA9FB2}" type="parTrans" cxnId="{4CDDEC78-573B-0B44-B372-DCF484B441F4}">
      <dgm:prSet/>
      <dgm:spPr/>
      <dgm:t>
        <a:bodyPr/>
        <a:lstStyle/>
        <a:p>
          <a:endParaRPr lang="en-US"/>
        </a:p>
      </dgm:t>
    </dgm:pt>
    <dgm:pt modelId="{254E0538-D725-6648-BFA0-2C4C90D1D739}">
      <dgm:prSet phldrT="[Text]"/>
      <dgm:spPr>
        <a:solidFill>
          <a:schemeClr val="accent2">
            <a:lumMod val="90000"/>
            <a:lumOff val="10000"/>
          </a:schemeClr>
        </a:solidFill>
      </dgm:spPr>
      <dgm:t>
        <a:bodyPr/>
        <a:lstStyle/>
        <a:p>
          <a:r>
            <a:rPr lang="en-US" dirty="0" smtClean="0"/>
            <a:t>Array Composite IOC</a:t>
          </a:r>
          <a:endParaRPr lang="en-US" dirty="0"/>
        </a:p>
      </dgm:t>
    </dgm:pt>
    <dgm:pt modelId="{31B05BB3-B0BF-7749-ADCD-39469E12063C}" type="sibTrans" cxnId="{85D03EB1-29C4-074B-9149-17D7BB11C45E}">
      <dgm:prSet/>
      <dgm:spPr/>
      <dgm:t>
        <a:bodyPr/>
        <a:lstStyle/>
        <a:p>
          <a:endParaRPr lang="en-US"/>
        </a:p>
      </dgm:t>
    </dgm:pt>
    <dgm:pt modelId="{5FD1486D-E68C-CF48-9083-C2C4B87C71F4}" type="parTrans" cxnId="{85D03EB1-29C4-074B-9149-17D7BB11C45E}">
      <dgm:prSet/>
      <dgm:spPr/>
      <dgm:t>
        <a:bodyPr/>
        <a:lstStyle/>
        <a:p>
          <a:endParaRPr lang="en-US"/>
        </a:p>
      </dgm:t>
    </dgm:pt>
    <dgm:pt modelId="{486215FA-6062-8D48-AF51-A0173E58CF1E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Card 2</a:t>
          </a:r>
          <a:endParaRPr lang="en-US" dirty="0"/>
        </a:p>
      </dgm:t>
    </dgm:pt>
    <dgm:pt modelId="{218C80E1-5E34-AE4B-B844-58D99FA2CE59}" type="sibTrans" cxnId="{701C7D6A-3ADE-3743-9829-3DCDCA930B75}">
      <dgm:prSet/>
      <dgm:spPr/>
      <dgm:t>
        <a:bodyPr/>
        <a:lstStyle/>
        <a:p>
          <a:endParaRPr lang="en-US"/>
        </a:p>
      </dgm:t>
    </dgm:pt>
    <dgm:pt modelId="{375B2ACB-38F0-1247-8F4A-31E52A526963}" type="parTrans" cxnId="{701C7D6A-3ADE-3743-9829-3DCDCA930B75}">
      <dgm:prSet/>
      <dgm:spPr/>
      <dgm:t>
        <a:bodyPr/>
        <a:lstStyle/>
        <a:p>
          <a:endParaRPr lang="en-US" dirty="0"/>
        </a:p>
      </dgm:t>
    </dgm:pt>
    <dgm:pt modelId="{B98E34EF-56D0-DB4D-BE51-B71CBC8D648F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Asyn port drivers</a:t>
          </a:r>
          <a:endParaRPr lang="en-US" dirty="0"/>
        </a:p>
      </dgm:t>
    </dgm:pt>
    <dgm:pt modelId="{5D4B359F-B2C2-8547-9BC2-EC0013A56F1B}" type="parTrans" cxnId="{36442E0B-6B09-0D4E-930A-87024CFA0797}">
      <dgm:prSet/>
      <dgm:spPr/>
      <dgm:t>
        <a:bodyPr/>
        <a:lstStyle/>
        <a:p>
          <a:endParaRPr lang="en-US"/>
        </a:p>
      </dgm:t>
    </dgm:pt>
    <dgm:pt modelId="{8849752F-BA3D-A645-98FB-EE5ECDE93C2F}" type="sibTrans" cxnId="{36442E0B-6B09-0D4E-930A-87024CFA0797}">
      <dgm:prSet/>
      <dgm:spPr/>
      <dgm:t>
        <a:bodyPr/>
        <a:lstStyle/>
        <a:p>
          <a:endParaRPr lang="en-US"/>
        </a:p>
      </dgm:t>
    </dgm:pt>
    <dgm:pt modelId="{11BAFBB8-B59E-B54E-905D-7554F8838567}" type="pres">
      <dgm:prSet presAssocID="{83B7DF50-E387-5548-86BD-58ED45B9E41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DB98C-3D2E-D54D-9DD8-F619383DAD27}" type="pres">
      <dgm:prSet presAssocID="{9E20D9F3-AA14-D54B-A320-3F8D14C31DBA}" presName="root1" presStyleCnt="0"/>
      <dgm:spPr/>
    </dgm:pt>
    <dgm:pt modelId="{5117344A-CC0E-0F48-8515-BE18E88B02BE}" type="pres">
      <dgm:prSet presAssocID="{9E20D9F3-AA14-D54B-A320-3F8D14C31DBA}" presName="LevelOneTextNode" presStyleLbl="node0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077C38-32E7-FD4D-99E8-4AF794077DBD}" type="pres">
      <dgm:prSet presAssocID="{9E20D9F3-AA14-D54B-A320-3F8D14C31DBA}" presName="level2hierChild" presStyleCnt="0"/>
      <dgm:spPr/>
    </dgm:pt>
    <dgm:pt modelId="{B11C208D-B70E-2E4B-ADFC-04B78B9FBBFD}" type="pres">
      <dgm:prSet presAssocID="{5F6B84BB-D168-9A4A-A26F-A7BD3778C4E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03804BC5-FF5D-444F-8D18-01531CC5F5EE}" type="pres">
      <dgm:prSet presAssocID="{5F6B84BB-D168-9A4A-A26F-A7BD3778C4E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E64F0C3F-619D-E64E-9715-C4C3E1D06A31}" type="pres">
      <dgm:prSet presAssocID="{48910109-9560-264F-9CE1-C530C0B7BBB2}" presName="root2" presStyleCnt="0"/>
      <dgm:spPr/>
    </dgm:pt>
    <dgm:pt modelId="{BC338392-097F-E04F-ADDC-F00DE75D7DD1}" type="pres">
      <dgm:prSet presAssocID="{48910109-9560-264F-9CE1-C530C0B7BBB2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A8989-EC7F-D845-B93B-05727D8A64AE}" type="pres">
      <dgm:prSet presAssocID="{48910109-9560-264F-9CE1-C530C0B7BBB2}" presName="level3hierChild" presStyleCnt="0"/>
      <dgm:spPr/>
    </dgm:pt>
    <dgm:pt modelId="{40BB925A-6CE4-5842-90F0-FA72DCD3E79B}" type="pres">
      <dgm:prSet presAssocID="{5F982275-5D07-0745-988C-882E568A503D}" presName="conn2-1" presStyleLbl="parChTrans1D3" presStyleIdx="0" presStyleCnt="6"/>
      <dgm:spPr/>
      <dgm:t>
        <a:bodyPr/>
        <a:lstStyle/>
        <a:p>
          <a:endParaRPr lang="en-US"/>
        </a:p>
      </dgm:t>
    </dgm:pt>
    <dgm:pt modelId="{A22F5580-EF21-264A-8CAB-9FB43B9609B9}" type="pres">
      <dgm:prSet presAssocID="{5F982275-5D07-0745-988C-882E568A503D}" presName="connTx" presStyleLbl="parChTrans1D3" presStyleIdx="0" presStyleCnt="6"/>
      <dgm:spPr/>
      <dgm:t>
        <a:bodyPr/>
        <a:lstStyle/>
        <a:p>
          <a:endParaRPr lang="en-US"/>
        </a:p>
      </dgm:t>
    </dgm:pt>
    <dgm:pt modelId="{F90D7F43-2BE5-A948-9BD7-8FC4B47AFD32}" type="pres">
      <dgm:prSet presAssocID="{F29EA587-4DB4-3F4B-9B6F-3A2661D40F3A}" presName="root2" presStyleCnt="0"/>
      <dgm:spPr/>
    </dgm:pt>
    <dgm:pt modelId="{20FFA56F-DE0B-9746-A926-35DB69896442}" type="pres">
      <dgm:prSet presAssocID="{F29EA587-4DB4-3F4B-9B6F-3A2661D40F3A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98B66E-C636-6940-8600-77A27394C1E4}" type="pres">
      <dgm:prSet presAssocID="{F29EA587-4DB4-3F4B-9B6F-3A2661D40F3A}" presName="level3hierChild" presStyleCnt="0"/>
      <dgm:spPr/>
    </dgm:pt>
    <dgm:pt modelId="{12A34506-EE1C-BB4C-BD6C-9E265A10EF7F}" type="pres">
      <dgm:prSet presAssocID="{4FC5CB88-A00B-9649-8430-48A6CAC92829}" presName="conn2-1" presStyleLbl="parChTrans1D4" presStyleIdx="0" presStyleCnt="14"/>
      <dgm:spPr/>
      <dgm:t>
        <a:bodyPr/>
        <a:lstStyle/>
        <a:p>
          <a:endParaRPr lang="en-US"/>
        </a:p>
      </dgm:t>
    </dgm:pt>
    <dgm:pt modelId="{5A0E032D-F972-CB4B-B3E6-5B78BC5713B7}" type="pres">
      <dgm:prSet presAssocID="{4FC5CB88-A00B-9649-8430-48A6CAC92829}" presName="connTx" presStyleLbl="parChTrans1D4" presStyleIdx="0" presStyleCnt="14"/>
      <dgm:spPr/>
      <dgm:t>
        <a:bodyPr/>
        <a:lstStyle/>
        <a:p>
          <a:endParaRPr lang="en-US"/>
        </a:p>
      </dgm:t>
    </dgm:pt>
    <dgm:pt modelId="{795951FC-3343-5945-95CC-4268EC84B26E}" type="pres">
      <dgm:prSet presAssocID="{EE7069B5-B2AD-8B4F-9697-F07EB517B7AA}" presName="root2" presStyleCnt="0"/>
      <dgm:spPr/>
    </dgm:pt>
    <dgm:pt modelId="{EF6FEA5C-EA46-314A-A5FF-B5D2CF30BD88}" type="pres">
      <dgm:prSet presAssocID="{EE7069B5-B2AD-8B4F-9697-F07EB517B7AA}" presName="LevelTwoTextNode" presStyleLbl="node4" presStyleIdx="0" presStyleCnt="14" custLinFactNeighborY="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A4E704-A30D-154F-BD47-C5F8DDDC8219}" type="pres">
      <dgm:prSet presAssocID="{EE7069B5-B2AD-8B4F-9697-F07EB517B7AA}" presName="level3hierChild" presStyleCnt="0"/>
      <dgm:spPr/>
    </dgm:pt>
    <dgm:pt modelId="{9D730CFA-EF43-9F48-8AA4-3583AF35B9B2}" type="pres">
      <dgm:prSet presAssocID="{375B2ACB-38F0-1247-8F4A-31E52A526963}" presName="conn2-1" presStyleLbl="parChTrans1D4" presStyleIdx="1" presStyleCnt="14"/>
      <dgm:spPr/>
      <dgm:t>
        <a:bodyPr/>
        <a:lstStyle/>
        <a:p>
          <a:endParaRPr lang="en-US"/>
        </a:p>
      </dgm:t>
    </dgm:pt>
    <dgm:pt modelId="{21ADB3E0-F970-C64B-AE09-990C01FC9AC2}" type="pres">
      <dgm:prSet presAssocID="{375B2ACB-38F0-1247-8F4A-31E52A526963}" presName="connTx" presStyleLbl="parChTrans1D4" presStyleIdx="1" presStyleCnt="14"/>
      <dgm:spPr/>
      <dgm:t>
        <a:bodyPr/>
        <a:lstStyle/>
        <a:p>
          <a:endParaRPr lang="en-US"/>
        </a:p>
      </dgm:t>
    </dgm:pt>
    <dgm:pt modelId="{88A8231A-F456-0548-81E2-69818947F4D0}" type="pres">
      <dgm:prSet presAssocID="{486215FA-6062-8D48-AF51-A0173E58CF1E}" presName="root2" presStyleCnt="0"/>
      <dgm:spPr/>
    </dgm:pt>
    <dgm:pt modelId="{36C11EE1-C35A-1240-856D-60A809992E72}" type="pres">
      <dgm:prSet presAssocID="{486215FA-6062-8D48-AF51-A0173E58CF1E}" presName="LevelTwoTextNode" presStyleLbl="node4" presStyleIdx="1" presStyleCnt="14" custLinFactNeighborY="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F8A778-BBCC-7D4F-82FF-E54716A0D78B}" type="pres">
      <dgm:prSet presAssocID="{486215FA-6062-8D48-AF51-A0173E58CF1E}" presName="level3hierChild" presStyleCnt="0"/>
      <dgm:spPr/>
    </dgm:pt>
    <dgm:pt modelId="{2BA20796-A37F-0940-8D82-418956C0FC80}" type="pres">
      <dgm:prSet presAssocID="{A5695D0F-AD61-4E45-B05B-89EC189C7ABD}" presName="conn2-1" presStyleLbl="parChTrans1D3" presStyleIdx="1" presStyleCnt="6"/>
      <dgm:spPr/>
      <dgm:t>
        <a:bodyPr/>
        <a:lstStyle/>
        <a:p>
          <a:endParaRPr lang="en-US"/>
        </a:p>
      </dgm:t>
    </dgm:pt>
    <dgm:pt modelId="{81047E4F-72C6-FC4B-BE8C-54E39AAC03E4}" type="pres">
      <dgm:prSet presAssocID="{A5695D0F-AD61-4E45-B05B-89EC189C7ABD}" presName="connTx" presStyleLbl="parChTrans1D3" presStyleIdx="1" presStyleCnt="6"/>
      <dgm:spPr/>
      <dgm:t>
        <a:bodyPr/>
        <a:lstStyle/>
        <a:p>
          <a:endParaRPr lang="en-US"/>
        </a:p>
      </dgm:t>
    </dgm:pt>
    <dgm:pt modelId="{DCC7BAF3-5842-8547-9D65-2AADE0E5B79F}" type="pres">
      <dgm:prSet presAssocID="{FC3832D2-779E-DF45-8046-2841E2E60898}" presName="root2" presStyleCnt="0"/>
      <dgm:spPr/>
    </dgm:pt>
    <dgm:pt modelId="{05A78A04-D88B-984E-9492-E178EFAD39BE}" type="pres">
      <dgm:prSet presAssocID="{FC3832D2-779E-DF45-8046-2841E2E60898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85ED55-3747-4B40-8944-85588FA447AE}" type="pres">
      <dgm:prSet presAssocID="{FC3832D2-779E-DF45-8046-2841E2E60898}" presName="level3hierChild" presStyleCnt="0"/>
      <dgm:spPr/>
    </dgm:pt>
    <dgm:pt modelId="{21A22FD9-3B6A-DD47-81E6-CF955DFFD5D5}" type="pres">
      <dgm:prSet presAssocID="{26F379F1-A6D5-9244-846E-2C9333793449}" presName="conn2-1" presStyleLbl="parChTrans1D3" presStyleIdx="2" presStyleCnt="6"/>
      <dgm:spPr/>
      <dgm:t>
        <a:bodyPr/>
        <a:lstStyle/>
        <a:p>
          <a:endParaRPr lang="en-US"/>
        </a:p>
      </dgm:t>
    </dgm:pt>
    <dgm:pt modelId="{98AF3B14-31C7-2B43-8002-39CE3AFC51D9}" type="pres">
      <dgm:prSet presAssocID="{26F379F1-A6D5-9244-846E-2C9333793449}" presName="connTx" presStyleLbl="parChTrans1D3" presStyleIdx="2" presStyleCnt="6"/>
      <dgm:spPr/>
      <dgm:t>
        <a:bodyPr/>
        <a:lstStyle/>
        <a:p>
          <a:endParaRPr lang="en-US"/>
        </a:p>
      </dgm:t>
    </dgm:pt>
    <dgm:pt modelId="{E6E74BBF-675E-3E4C-B4C3-A92B0DC8C1D7}" type="pres">
      <dgm:prSet presAssocID="{B484E21B-3364-C142-BC92-0EFC36C57D77}" presName="root2" presStyleCnt="0"/>
      <dgm:spPr/>
    </dgm:pt>
    <dgm:pt modelId="{A47142A3-DE59-BA4F-B04C-21A489BACDDA}" type="pres">
      <dgm:prSet presAssocID="{B484E21B-3364-C142-BC92-0EFC36C57D77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D77C64-2704-5E43-96E5-4C0DC8FB472B}" type="pres">
      <dgm:prSet presAssocID="{B484E21B-3364-C142-BC92-0EFC36C57D77}" presName="level3hierChild" presStyleCnt="0"/>
      <dgm:spPr/>
    </dgm:pt>
    <dgm:pt modelId="{99CBEC97-453C-464E-9E0D-DECA88C9694E}" type="pres">
      <dgm:prSet presAssocID="{F7AB52E8-6227-2445-ABA5-D178CF88181F}" presName="conn2-1" presStyleLbl="parChTrans1D4" presStyleIdx="2" presStyleCnt="14"/>
      <dgm:spPr/>
      <dgm:t>
        <a:bodyPr/>
        <a:lstStyle/>
        <a:p>
          <a:endParaRPr lang="en-US"/>
        </a:p>
      </dgm:t>
    </dgm:pt>
    <dgm:pt modelId="{FBD6285F-79AE-D147-B61D-F78CF0EDBE77}" type="pres">
      <dgm:prSet presAssocID="{F7AB52E8-6227-2445-ABA5-D178CF88181F}" presName="connTx" presStyleLbl="parChTrans1D4" presStyleIdx="2" presStyleCnt="14"/>
      <dgm:spPr/>
      <dgm:t>
        <a:bodyPr/>
        <a:lstStyle/>
        <a:p>
          <a:endParaRPr lang="en-US"/>
        </a:p>
      </dgm:t>
    </dgm:pt>
    <dgm:pt modelId="{2DB037FF-18DB-9C40-8CF7-2FFB689E34A1}" type="pres">
      <dgm:prSet presAssocID="{AB6397BA-A57C-604B-B2F0-84CCAFB09586}" presName="root2" presStyleCnt="0"/>
      <dgm:spPr/>
    </dgm:pt>
    <dgm:pt modelId="{F9345146-CD10-3049-93CF-3EDFC64D1481}" type="pres">
      <dgm:prSet presAssocID="{AB6397BA-A57C-604B-B2F0-84CCAFB09586}" presName="LevelTwoTextNode" presStyleLbl="node4" presStyleIdx="2" presStyleCnt="14" custLinFactNeighborY="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5CFD88-D764-C94D-851F-AC0291382080}" type="pres">
      <dgm:prSet presAssocID="{AB6397BA-A57C-604B-B2F0-84CCAFB09586}" presName="level3hierChild" presStyleCnt="0"/>
      <dgm:spPr/>
    </dgm:pt>
    <dgm:pt modelId="{228905E2-469E-B841-967A-1A184BC13D09}" type="pres">
      <dgm:prSet presAssocID="{66A6303A-C037-DE43-B287-FB1F72BAE0A0}" presName="conn2-1" presStyleLbl="parChTrans1D4" presStyleIdx="3" presStyleCnt="14"/>
      <dgm:spPr/>
      <dgm:t>
        <a:bodyPr/>
        <a:lstStyle/>
        <a:p>
          <a:endParaRPr lang="en-US"/>
        </a:p>
      </dgm:t>
    </dgm:pt>
    <dgm:pt modelId="{4E4A46F9-71A0-BA47-83A7-B8041F66783A}" type="pres">
      <dgm:prSet presAssocID="{66A6303A-C037-DE43-B287-FB1F72BAE0A0}" presName="connTx" presStyleLbl="parChTrans1D4" presStyleIdx="3" presStyleCnt="14"/>
      <dgm:spPr/>
      <dgm:t>
        <a:bodyPr/>
        <a:lstStyle/>
        <a:p>
          <a:endParaRPr lang="en-US"/>
        </a:p>
      </dgm:t>
    </dgm:pt>
    <dgm:pt modelId="{1D33A97D-A615-5443-A802-4AE316F5B535}" type="pres">
      <dgm:prSet presAssocID="{7CD4934E-8FD1-A142-A592-156F3CCA4982}" presName="root2" presStyleCnt="0"/>
      <dgm:spPr/>
    </dgm:pt>
    <dgm:pt modelId="{441ADD2B-669F-9B4B-8A53-58F9FBECE71B}" type="pres">
      <dgm:prSet presAssocID="{7CD4934E-8FD1-A142-A592-156F3CCA4982}" presName="LevelTwoTextNode" presStyleLbl="node4" presStyleIdx="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FB5C7C-DE53-B246-AEB5-1DC2A2619216}" type="pres">
      <dgm:prSet presAssocID="{7CD4934E-8FD1-A142-A592-156F3CCA4982}" presName="level3hierChild" presStyleCnt="0"/>
      <dgm:spPr/>
    </dgm:pt>
    <dgm:pt modelId="{DE63421A-B61C-2841-B41E-F873E4C4C991}" type="pres">
      <dgm:prSet presAssocID="{AD236BC4-74FA-6D48-9C29-8C1AAD54BD11}" presName="conn2-1" presStyleLbl="parChTrans1D4" presStyleIdx="4" presStyleCnt="14"/>
      <dgm:spPr/>
      <dgm:t>
        <a:bodyPr/>
        <a:lstStyle/>
        <a:p>
          <a:endParaRPr lang="en-US"/>
        </a:p>
      </dgm:t>
    </dgm:pt>
    <dgm:pt modelId="{BD8F7486-F61C-1B48-BFDE-A4D3D17AE126}" type="pres">
      <dgm:prSet presAssocID="{AD236BC4-74FA-6D48-9C29-8C1AAD54BD11}" presName="connTx" presStyleLbl="parChTrans1D4" presStyleIdx="4" presStyleCnt="14"/>
      <dgm:spPr/>
      <dgm:t>
        <a:bodyPr/>
        <a:lstStyle/>
        <a:p>
          <a:endParaRPr lang="en-US"/>
        </a:p>
      </dgm:t>
    </dgm:pt>
    <dgm:pt modelId="{302EFBC2-2FC9-A849-A08B-D1987DF7310F}" type="pres">
      <dgm:prSet presAssocID="{E125D672-040B-E446-B7A5-4A43507DD926}" presName="root2" presStyleCnt="0"/>
      <dgm:spPr/>
    </dgm:pt>
    <dgm:pt modelId="{109C7B34-572E-894E-8CD2-AB84276BB852}" type="pres">
      <dgm:prSet presAssocID="{E125D672-040B-E446-B7A5-4A43507DD926}" presName="LevelTwoTextNode" presStyleLbl="node4" presStyleIdx="4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51390C-641D-8B49-BFB8-E2E6593D7797}" type="pres">
      <dgm:prSet presAssocID="{E125D672-040B-E446-B7A5-4A43507DD926}" presName="level3hierChild" presStyleCnt="0"/>
      <dgm:spPr/>
    </dgm:pt>
    <dgm:pt modelId="{411CEBBD-0976-0849-B190-4F0A4A0579F7}" type="pres">
      <dgm:prSet presAssocID="{D99C8157-8F0E-FC4A-A44B-81E3E8E10F1A}" presName="conn2-1" presStyleLbl="parChTrans1D4" presStyleIdx="5" presStyleCnt="14"/>
      <dgm:spPr/>
      <dgm:t>
        <a:bodyPr/>
        <a:lstStyle/>
        <a:p>
          <a:endParaRPr lang="en-US"/>
        </a:p>
      </dgm:t>
    </dgm:pt>
    <dgm:pt modelId="{6EDE3252-7E55-3A4D-936E-2201581D9E61}" type="pres">
      <dgm:prSet presAssocID="{D99C8157-8F0E-FC4A-A44B-81E3E8E10F1A}" presName="connTx" presStyleLbl="parChTrans1D4" presStyleIdx="5" presStyleCnt="14"/>
      <dgm:spPr/>
      <dgm:t>
        <a:bodyPr/>
        <a:lstStyle/>
        <a:p>
          <a:endParaRPr lang="en-US"/>
        </a:p>
      </dgm:t>
    </dgm:pt>
    <dgm:pt modelId="{F9917537-470B-6E47-9BCE-8436CA458105}" type="pres">
      <dgm:prSet presAssocID="{DAD4C0D4-1C76-0D4F-BA1F-C921E1BBE998}" presName="root2" presStyleCnt="0"/>
      <dgm:spPr/>
    </dgm:pt>
    <dgm:pt modelId="{3D328278-4C43-1649-A868-7B076F49978C}" type="pres">
      <dgm:prSet presAssocID="{DAD4C0D4-1C76-0D4F-BA1F-C921E1BBE998}" presName="LevelTwoTextNode" presStyleLbl="node4" presStyleIdx="5" presStyleCnt="14" custLinFactNeighborY="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ED5E01-3BD3-584B-8F0F-8F707D3AEE4A}" type="pres">
      <dgm:prSet presAssocID="{DAD4C0D4-1C76-0D4F-BA1F-C921E1BBE998}" presName="level3hierChild" presStyleCnt="0"/>
      <dgm:spPr/>
    </dgm:pt>
    <dgm:pt modelId="{AFCC37F4-F4A6-FB42-893A-59FAC960CDE3}" type="pres">
      <dgm:prSet presAssocID="{8AF06F32-E84B-2140-AE22-5FDB69AFF969}" presName="conn2-1" presStyleLbl="parChTrans1D3" presStyleIdx="3" presStyleCnt="6"/>
      <dgm:spPr/>
      <dgm:t>
        <a:bodyPr/>
        <a:lstStyle/>
        <a:p>
          <a:endParaRPr lang="en-US"/>
        </a:p>
      </dgm:t>
    </dgm:pt>
    <dgm:pt modelId="{BE620744-70D3-3340-9C8D-17835BAF85DD}" type="pres">
      <dgm:prSet presAssocID="{8AF06F32-E84B-2140-AE22-5FDB69AFF969}" presName="connTx" presStyleLbl="parChTrans1D3" presStyleIdx="3" presStyleCnt="6"/>
      <dgm:spPr/>
      <dgm:t>
        <a:bodyPr/>
        <a:lstStyle/>
        <a:p>
          <a:endParaRPr lang="en-US"/>
        </a:p>
      </dgm:t>
    </dgm:pt>
    <dgm:pt modelId="{02B31C80-B762-4E4B-8A76-9A47C19BFDAD}" type="pres">
      <dgm:prSet presAssocID="{9B14E6FB-CBA6-1C4F-AAC9-1FCBD2054A25}" presName="root2" presStyleCnt="0"/>
      <dgm:spPr/>
    </dgm:pt>
    <dgm:pt modelId="{534D861F-3CB4-0044-B359-D537B7B40733}" type="pres">
      <dgm:prSet presAssocID="{9B14E6FB-CBA6-1C4F-AAC9-1FCBD2054A25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21E506-5AE4-6D42-A8B9-A99F16A9B56C}" type="pres">
      <dgm:prSet presAssocID="{9B14E6FB-CBA6-1C4F-AAC9-1FCBD2054A25}" presName="level3hierChild" presStyleCnt="0"/>
      <dgm:spPr/>
    </dgm:pt>
    <dgm:pt modelId="{D2F61C4F-B0F6-2640-B5DC-16B09BEEC9B8}" type="pres">
      <dgm:prSet presAssocID="{376ADAEC-B65E-1A4D-92A0-D1F4A93BA716}" presName="conn2-1" presStyleLbl="parChTrans1D4" presStyleIdx="6" presStyleCnt="14"/>
      <dgm:spPr/>
      <dgm:t>
        <a:bodyPr/>
        <a:lstStyle/>
        <a:p>
          <a:endParaRPr lang="en-US"/>
        </a:p>
      </dgm:t>
    </dgm:pt>
    <dgm:pt modelId="{8CEDE992-BC8A-654A-876D-C277542D1888}" type="pres">
      <dgm:prSet presAssocID="{376ADAEC-B65E-1A4D-92A0-D1F4A93BA716}" presName="connTx" presStyleLbl="parChTrans1D4" presStyleIdx="6" presStyleCnt="14"/>
      <dgm:spPr/>
      <dgm:t>
        <a:bodyPr/>
        <a:lstStyle/>
        <a:p>
          <a:endParaRPr lang="en-US"/>
        </a:p>
      </dgm:t>
    </dgm:pt>
    <dgm:pt modelId="{0AADC8B7-D3B9-3541-8C3A-74B68B7CDB7E}" type="pres">
      <dgm:prSet presAssocID="{CE77AD86-C799-4F43-A8B6-3A25F8F47044}" presName="root2" presStyleCnt="0"/>
      <dgm:spPr/>
    </dgm:pt>
    <dgm:pt modelId="{469321B8-56E5-E44E-BA9B-4E8075AE587B}" type="pres">
      <dgm:prSet presAssocID="{CE77AD86-C799-4F43-A8B6-3A25F8F47044}" presName="LevelTwoTextNode" presStyleLbl="node4" presStyleIdx="6" presStyleCnt="14" custLinFactNeighborY="90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01C8BD-A0FE-BA42-AF08-DE47730B8EF3}" type="pres">
      <dgm:prSet presAssocID="{CE77AD86-C799-4F43-A8B6-3A25F8F47044}" presName="level3hierChild" presStyleCnt="0"/>
      <dgm:spPr/>
    </dgm:pt>
    <dgm:pt modelId="{3245BF27-1345-E345-90AD-09A8A9869C10}" type="pres">
      <dgm:prSet presAssocID="{B9FB4B6F-C027-CF46-8AED-AC71395C1466}" presName="conn2-1" presStyleLbl="parChTrans1D4" presStyleIdx="7" presStyleCnt="14"/>
      <dgm:spPr/>
      <dgm:t>
        <a:bodyPr/>
        <a:lstStyle/>
        <a:p>
          <a:endParaRPr lang="en-US"/>
        </a:p>
      </dgm:t>
    </dgm:pt>
    <dgm:pt modelId="{CF980341-EE4D-C44B-9E0A-F4C323483BF2}" type="pres">
      <dgm:prSet presAssocID="{B9FB4B6F-C027-CF46-8AED-AC71395C1466}" presName="connTx" presStyleLbl="parChTrans1D4" presStyleIdx="7" presStyleCnt="14"/>
      <dgm:spPr/>
      <dgm:t>
        <a:bodyPr/>
        <a:lstStyle/>
        <a:p>
          <a:endParaRPr lang="en-US"/>
        </a:p>
      </dgm:t>
    </dgm:pt>
    <dgm:pt modelId="{93C99504-80E1-EC40-92BB-AD8606B8B18D}" type="pres">
      <dgm:prSet presAssocID="{4CDFB320-E61A-C94D-BF9D-46E99E93F846}" presName="root2" presStyleCnt="0"/>
      <dgm:spPr/>
    </dgm:pt>
    <dgm:pt modelId="{1ABD467C-29D0-104E-8B9F-2D5E586D2A14}" type="pres">
      <dgm:prSet presAssocID="{4CDFB320-E61A-C94D-BF9D-46E99E93F846}" presName="LevelTwoTextNode" presStyleLbl="node4" presStyleIdx="7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AA7CAB-FE76-8440-8A45-27A2D5911D23}" type="pres">
      <dgm:prSet presAssocID="{4CDFB320-E61A-C94D-BF9D-46E99E93F846}" presName="level3hierChild" presStyleCnt="0"/>
      <dgm:spPr/>
    </dgm:pt>
    <dgm:pt modelId="{714BF171-037B-F24D-9346-D1871C60D34F}" type="pres">
      <dgm:prSet presAssocID="{6A2DCD9E-9439-4B46-8557-F6320EC429C8}" presName="conn2-1" presStyleLbl="parChTrans1D4" presStyleIdx="8" presStyleCnt="14"/>
      <dgm:spPr/>
      <dgm:t>
        <a:bodyPr/>
        <a:lstStyle/>
        <a:p>
          <a:endParaRPr lang="en-US"/>
        </a:p>
      </dgm:t>
    </dgm:pt>
    <dgm:pt modelId="{2F450AA7-DFA7-5F46-ADBF-BB314FFF74A5}" type="pres">
      <dgm:prSet presAssocID="{6A2DCD9E-9439-4B46-8557-F6320EC429C8}" presName="connTx" presStyleLbl="parChTrans1D4" presStyleIdx="8" presStyleCnt="14"/>
      <dgm:spPr/>
      <dgm:t>
        <a:bodyPr/>
        <a:lstStyle/>
        <a:p>
          <a:endParaRPr lang="en-US"/>
        </a:p>
      </dgm:t>
    </dgm:pt>
    <dgm:pt modelId="{5FFD1748-9B73-B842-8614-FF30F7973B54}" type="pres">
      <dgm:prSet presAssocID="{7AC444DD-BB74-0140-8BA1-C3DCE745079E}" presName="root2" presStyleCnt="0"/>
      <dgm:spPr/>
    </dgm:pt>
    <dgm:pt modelId="{68D8526A-3509-924C-B2C5-0BB665BE7737}" type="pres">
      <dgm:prSet presAssocID="{7AC444DD-BB74-0140-8BA1-C3DCE745079E}" presName="LevelTwoTextNode" presStyleLbl="node4" presStyleIdx="8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1C9DBE-AFC1-224D-A60C-452A16807F9C}" type="pres">
      <dgm:prSet presAssocID="{7AC444DD-BB74-0140-8BA1-C3DCE745079E}" presName="level3hierChild" presStyleCnt="0"/>
      <dgm:spPr/>
    </dgm:pt>
    <dgm:pt modelId="{1412D8E2-F9A6-9B44-AEC8-384B356FF5DC}" type="pres">
      <dgm:prSet presAssocID="{BC212A16-4371-2945-9061-FCF67161173B}" presName="conn2-1" presStyleLbl="parChTrans1D4" presStyleIdx="9" presStyleCnt="14"/>
      <dgm:spPr/>
      <dgm:t>
        <a:bodyPr/>
        <a:lstStyle/>
        <a:p>
          <a:endParaRPr lang="en-US"/>
        </a:p>
      </dgm:t>
    </dgm:pt>
    <dgm:pt modelId="{78A8AEF1-3494-3E4C-9A7E-25EA7B2595F1}" type="pres">
      <dgm:prSet presAssocID="{BC212A16-4371-2945-9061-FCF67161173B}" presName="connTx" presStyleLbl="parChTrans1D4" presStyleIdx="9" presStyleCnt="14"/>
      <dgm:spPr/>
      <dgm:t>
        <a:bodyPr/>
        <a:lstStyle/>
        <a:p>
          <a:endParaRPr lang="en-US"/>
        </a:p>
      </dgm:t>
    </dgm:pt>
    <dgm:pt modelId="{9BF437B0-977B-CF40-983E-D5C904EF5793}" type="pres">
      <dgm:prSet presAssocID="{E55333E5-31CF-5841-8C13-39EF10E35B04}" presName="root2" presStyleCnt="0"/>
      <dgm:spPr/>
    </dgm:pt>
    <dgm:pt modelId="{98796713-7564-B548-9872-07AB7C25E4A2}" type="pres">
      <dgm:prSet presAssocID="{E55333E5-31CF-5841-8C13-39EF10E35B04}" presName="LevelTwoTextNode" presStyleLbl="node4" presStyleIdx="9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B5432-DD9F-FB4B-B306-565A00CA77EC}" type="pres">
      <dgm:prSet presAssocID="{E55333E5-31CF-5841-8C13-39EF10E35B04}" presName="level3hierChild" presStyleCnt="0"/>
      <dgm:spPr/>
    </dgm:pt>
    <dgm:pt modelId="{7166182A-CD52-6445-9D22-535430035122}" type="pres">
      <dgm:prSet presAssocID="{9319C8B8-DD19-AA4A-BEA2-FF56BB8E1685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C7425EB1-7C09-CF4C-AD63-C988CCF6B46B}" type="pres">
      <dgm:prSet presAssocID="{9319C8B8-DD19-AA4A-BEA2-FF56BB8E1685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D936277-067C-7243-86E0-F2E2373410AD}" type="pres">
      <dgm:prSet presAssocID="{91CB1C2E-19AA-7C4A-A099-137927F69244}" presName="root2" presStyleCnt="0"/>
      <dgm:spPr/>
    </dgm:pt>
    <dgm:pt modelId="{5C7A1C97-32E5-FC4A-BAC9-2BD369B93B28}" type="pres">
      <dgm:prSet presAssocID="{91CB1C2E-19AA-7C4A-A099-137927F6924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E29623-E594-A048-8A84-1EF5C96DF725}" type="pres">
      <dgm:prSet presAssocID="{91CB1C2E-19AA-7C4A-A099-137927F69244}" presName="level3hierChild" presStyleCnt="0"/>
      <dgm:spPr/>
    </dgm:pt>
    <dgm:pt modelId="{93CBBB68-2E41-E34E-9D8F-40E1092AB3B9}" type="pres">
      <dgm:prSet presAssocID="{82E3ADFF-94E6-3046-864D-B7CB5325B411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D9DC8E83-9223-674D-BB8D-417CF0C2CAE5}" type="pres">
      <dgm:prSet presAssocID="{82E3ADFF-94E6-3046-864D-B7CB5325B411}" presName="connTx" presStyleLbl="parChTrans1D2" presStyleIdx="2" presStyleCnt="3"/>
      <dgm:spPr/>
      <dgm:t>
        <a:bodyPr/>
        <a:lstStyle/>
        <a:p>
          <a:endParaRPr lang="en-US"/>
        </a:p>
      </dgm:t>
    </dgm:pt>
    <dgm:pt modelId="{3DE830A9-5EDD-FC48-97A1-26433BB93162}" type="pres">
      <dgm:prSet presAssocID="{846EF3FD-9157-F044-BE57-4D72435D6DB9}" presName="root2" presStyleCnt="0"/>
      <dgm:spPr/>
    </dgm:pt>
    <dgm:pt modelId="{4ABE18F1-E120-C54B-8D1C-C30F81257AF5}" type="pres">
      <dgm:prSet presAssocID="{846EF3FD-9157-F044-BE57-4D72435D6DB9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86A903-4C00-C54F-B5D6-834A476103BE}" type="pres">
      <dgm:prSet presAssocID="{846EF3FD-9157-F044-BE57-4D72435D6DB9}" presName="level3hierChild" presStyleCnt="0"/>
      <dgm:spPr/>
    </dgm:pt>
    <dgm:pt modelId="{018CBDD5-995F-704A-9ACE-4E64828C3D7C}" type="pres">
      <dgm:prSet presAssocID="{183D1462-90EE-1F47-871A-94991F66168A}" presName="conn2-1" presStyleLbl="parChTrans1D3" presStyleIdx="4" presStyleCnt="6"/>
      <dgm:spPr/>
      <dgm:t>
        <a:bodyPr/>
        <a:lstStyle/>
        <a:p>
          <a:endParaRPr lang="en-US"/>
        </a:p>
      </dgm:t>
    </dgm:pt>
    <dgm:pt modelId="{E87CCA2A-734F-274F-B6C6-3167A37E2FCE}" type="pres">
      <dgm:prSet presAssocID="{183D1462-90EE-1F47-871A-94991F66168A}" presName="connTx" presStyleLbl="parChTrans1D3" presStyleIdx="4" presStyleCnt="6"/>
      <dgm:spPr/>
      <dgm:t>
        <a:bodyPr/>
        <a:lstStyle/>
        <a:p>
          <a:endParaRPr lang="en-US"/>
        </a:p>
      </dgm:t>
    </dgm:pt>
    <dgm:pt modelId="{FE99EDEC-38E9-004D-8BDB-1AA2B2EF9FE1}" type="pres">
      <dgm:prSet presAssocID="{2D347B5C-939B-FD4C-A202-72E59BBB7C60}" presName="root2" presStyleCnt="0"/>
      <dgm:spPr/>
    </dgm:pt>
    <dgm:pt modelId="{9AF9C1A4-5BBE-E740-AED0-E7775D95C5BC}" type="pres">
      <dgm:prSet presAssocID="{2D347B5C-939B-FD4C-A202-72E59BBB7C60}" presName="LevelTwoTextNode" presStyleLbl="node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DCE7E5-2208-084D-9168-5F854F4F2E83}" type="pres">
      <dgm:prSet presAssocID="{2D347B5C-939B-FD4C-A202-72E59BBB7C60}" presName="level3hierChild" presStyleCnt="0"/>
      <dgm:spPr/>
    </dgm:pt>
    <dgm:pt modelId="{1D1B6BD3-1434-1F4B-8B28-1C48F02993C2}" type="pres">
      <dgm:prSet presAssocID="{668A934A-803C-2945-9492-C23EE0E610F1}" presName="conn2-1" presStyleLbl="parChTrans1D4" presStyleIdx="10" presStyleCnt="14"/>
      <dgm:spPr/>
      <dgm:t>
        <a:bodyPr/>
        <a:lstStyle/>
        <a:p>
          <a:endParaRPr lang="en-US"/>
        </a:p>
      </dgm:t>
    </dgm:pt>
    <dgm:pt modelId="{224DE8AD-6497-314A-9CFB-ECFDF16C62DC}" type="pres">
      <dgm:prSet presAssocID="{668A934A-803C-2945-9492-C23EE0E610F1}" presName="connTx" presStyleLbl="parChTrans1D4" presStyleIdx="10" presStyleCnt="14"/>
      <dgm:spPr/>
      <dgm:t>
        <a:bodyPr/>
        <a:lstStyle/>
        <a:p>
          <a:endParaRPr lang="en-US"/>
        </a:p>
      </dgm:t>
    </dgm:pt>
    <dgm:pt modelId="{D10229B5-8C3C-484C-9B22-11131A5ABC3B}" type="pres">
      <dgm:prSet presAssocID="{93967E20-817C-FB4F-A7A8-3472DCE9F7D9}" presName="root2" presStyleCnt="0"/>
      <dgm:spPr/>
    </dgm:pt>
    <dgm:pt modelId="{C14237EB-8102-B44E-8DB0-0D8158C8A7E3}" type="pres">
      <dgm:prSet presAssocID="{93967E20-817C-FB4F-A7A8-3472DCE9F7D9}" presName="LevelTwoTextNode" presStyleLbl="node4" presStyleIdx="10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CE35E8A-016A-6447-BD8C-40A1E95D0BD4}" type="pres">
      <dgm:prSet presAssocID="{93967E20-817C-FB4F-A7A8-3472DCE9F7D9}" presName="level3hierChild" presStyleCnt="0"/>
      <dgm:spPr/>
    </dgm:pt>
    <dgm:pt modelId="{8D510A29-552D-254C-ADE8-1409A6D280F5}" type="pres">
      <dgm:prSet presAssocID="{B8CEA3B2-8F94-F149-9938-E6447879E91B}" presName="conn2-1" presStyleLbl="parChTrans1D4" presStyleIdx="11" presStyleCnt="14"/>
      <dgm:spPr/>
      <dgm:t>
        <a:bodyPr/>
        <a:lstStyle/>
        <a:p>
          <a:endParaRPr lang="en-US"/>
        </a:p>
      </dgm:t>
    </dgm:pt>
    <dgm:pt modelId="{B50D8FBD-ED1D-6041-BBC9-CF6D58A1C076}" type="pres">
      <dgm:prSet presAssocID="{B8CEA3B2-8F94-F149-9938-E6447879E91B}" presName="connTx" presStyleLbl="parChTrans1D4" presStyleIdx="11" presStyleCnt="14"/>
      <dgm:spPr/>
      <dgm:t>
        <a:bodyPr/>
        <a:lstStyle/>
        <a:p>
          <a:endParaRPr lang="en-US"/>
        </a:p>
      </dgm:t>
    </dgm:pt>
    <dgm:pt modelId="{335F3ACC-2F07-D940-8649-DA0161F13EC1}" type="pres">
      <dgm:prSet presAssocID="{CA344577-87B4-F24C-BC55-49A567165250}" presName="root2" presStyleCnt="0"/>
      <dgm:spPr/>
    </dgm:pt>
    <dgm:pt modelId="{98387D9C-FDE7-0543-AD44-62308E467F04}" type="pres">
      <dgm:prSet presAssocID="{CA344577-87B4-F24C-BC55-49A567165250}" presName="LevelTwoTextNode" presStyleLbl="node4" presStyleIdx="11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C65D92-C2EE-0147-AEBA-139ECA7AA865}" type="pres">
      <dgm:prSet presAssocID="{CA344577-87B4-F24C-BC55-49A567165250}" presName="level3hierChild" presStyleCnt="0"/>
      <dgm:spPr/>
    </dgm:pt>
    <dgm:pt modelId="{56B2CE47-7144-1F46-8366-17059916F71A}" type="pres">
      <dgm:prSet presAssocID="{A3A6BC86-8B3F-CE49-82C9-86FDABC2C68E}" presName="conn2-1" presStyleLbl="parChTrans1D4" presStyleIdx="12" presStyleCnt="14"/>
      <dgm:spPr/>
      <dgm:t>
        <a:bodyPr/>
        <a:lstStyle/>
        <a:p>
          <a:endParaRPr lang="en-US"/>
        </a:p>
      </dgm:t>
    </dgm:pt>
    <dgm:pt modelId="{5F012B8A-B76A-C448-A002-1B07B0D0C6DA}" type="pres">
      <dgm:prSet presAssocID="{A3A6BC86-8B3F-CE49-82C9-86FDABC2C68E}" presName="connTx" presStyleLbl="parChTrans1D4" presStyleIdx="12" presStyleCnt="14"/>
      <dgm:spPr/>
      <dgm:t>
        <a:bodyPr/>
        <a:lstStyle/>
        <a:p>
          <a:endParaRPr lang="en-US"/>
        </a:p>
      </dgm:t>
    </dgm:pt>
    <dgm:pt modelId="{BB8B86EA-DC1F-9942-91C0-6E9AE389232F}" type="pres">
      <dgm:prSet presAssocID="{E8A5FDDA-AFB2-EE49-8E73-327C3FA2B012}" presName="root2" presStyleCnt="0"/>
      <dgm:spPr/>
    </dgm:pt>
    <dgm:pt modelId="{6947844F-8312-7B48-A267-8F9E550EDA2C}" type="pres">
      <dgm:prSet presAssocID="{E8A5FDDA-AFB2-EE49-8E73-327C3FA2B012}" presName="LevelTwoTextNode" presStyleLbl="node4" presStyleIdx="12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A6193A-BB36-7F4A-A32A-CA93FF4F9E6C}" type="pres">
      <dgm:prSet presAssocID="{E8A5FDDA-AFB2-EE49-8E73-327C3FA2B012}" presName="level3hierChild" presStyleCnt="0"/>
      <dgm:spPr/>
    </dgm:pt>
    <dgm:pt modelId="{E3BF264A-C378-2E46-88D3-CCF8E947E450}" type="pres">
      <dgm:prSet presAssocID="{402ACFE6-450C-5043-ACC0-846E897CFAF9}" presName="conn2-1" presStyleLbl="parChTrans1D4" presStyleIdx="13" presStyleCnt="14"/>
      <dgm:spPr/>
      <dgm:t>
        <a:bodyPr/>
        <a:lstStyle/>
        <a:p>
          <a:endParaRPr lang="en-US"/>
        </a:p>
      </dgm:t>
    </dgm:pt>
    <dgm:pt modelId="{2861371A-D9D7-F74F-82DE-ABBA9B42E02A}" type="pres">
      <dgm:prSet presAssocID="{402ACFE6-450C-5043-ACC0-846E897CFAF9}" presName="connTx" presStyleLbl="parChTrans1D4" presStyleIdx="13" presStyleCnt="14"/>
      <dgm:spPr/>
      <dgm:t>
        <a:bodyPr/>
        <a:lstStyle/>
        <a:p>
          <a:endParaRPr lang="en-US"/>
        </a:p>
      </dgm:t>
    </dgm:pt>
    <dgm:pt modelId="{4D7D90F3-C90D-FD48-A9F4-51609745E4BB}" type="pres">
      <dgm:prSet presAssocID="{DC60B495-8BA3-6947-B1F8-9667C9511284}" presName="root2" presStyleCnt="0"/>
      <dgm:spPr/>
    </dgm:pt>
    <dgm:pt modelId="{2E7F076C-7444-7E4D-A3BE-231ECA97A017}" type="pres">
      <dgm:prSet presAssocID="{DC60B495-8BA3-6947-B1F8-9667C9511284}" presName="LevelTwoTextNode" presStyleLbl="node4" presStyleIdx="13" presStyleCnt="1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B78E70-EAC7-6043-B8B4-8C8138EDB0AB}" type="pres">
      <dgm:prSet presAssocID="{DC60B495-8BA3-6947-B1F8-9667C9511284}" presName="level3hierChild" presStyleCnt="0"/>
      <dgm:spPr/>
    </dgm:pt>
    <dgm:pt modelId="{AF116F72-CBE0-024D-9E11-63D80141C3E6}" type="pres">
      <dgm:prSet presAssocID="{2F13EBD6-9277-E245-98D2-BD6700602DD8}" presName="conn2-1" presStyleLbl="parChTrans1D3" presStyleIdx="5" presStyleCnt="6"/>
      <dgm:spPr/>
      <dgm:t>
        <a:bodyPr/>
        <a:lstStyle/>
        <a:p>
          <a:endParaRPr lang="en-US"/>
        </a:p>
      </dgm:t>
    </dgm:pt>
    <dgm:pt modelId="{FBDEDB84-E83C-F348-A8F8-5F56668350DE}" type="pres">
      <dgm:prSet presAssocID="{2F13EBD6-9277-E245-98D2-BD6700602DD8}" presName="connTx" presStyleLbl="parChTrans1D3" presStyleIdx="5" presStyleCnt="6"/>
      <dgm:spPr/>
      <dgm:t>
        <a:bodyPr/>
        <a:lstStyle/>
        <a:p>
          <a:endParaRPr lang="en-US"/>
        </a:p>
      </dgm:t>
    </dgm:pt>
    <dgm:pt modelId="{B3F6AD67-1ABF-6447-8A44-2E6EBB2BD3E1}" type="pres">
      <dgm:prSet presAssocID="{464CBCB9-6A48-AE4D-8EE0-03C89AC8856C}" presName="root2" presStyleCnt="0"/>
      <dgm:spPr/>
    </dgm:pt>
    <dgm:pt modelId="{C3BF4F25-6F8B-CB4D-B5BE-5DFCE7605C18}" type="pres">
      <dgm:prSet presAssocID="{464CBCB9-6A48-AE4D-8EE0-03C89AC8856C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E30C8A-710D-9A45-B957-0D6A4CC4D6AC}" type="pres">
      <dgm:prSet presAssocID="{464CBCB9-6A48-AE4D-8EE0-03C89AC8856C}" presName="level3hierChild" presStyleCnt="0"/>
      <dgm:spPr/>
    </dgm:pt>
    <dgm:pt modelId="{9DDD77A7-15C8-5642-A9D6-05C36FA0DE45}" type="pres">
      <dgm:prSet presAssocID="{254E0538-D725-6648-BFA0-2C4C90D1D739}" presName="root1" presStyleCnt="0"/>
      <dgm:spPr/>
    </dgm:pt>
    <dgm:pt modelId="{528B1FDD-1BBA-5E48-A73D-E40C050C3375}" type="pres">
      <dgm:prSet presAssocID="{254E0538-D725-6648-BFA0-2C4C90D1D739}" presName="LevelOneTextNode" presStyleLbl="node0" presStyleIdx="1" presStyleCnt="6" custScaleX="124211" custLinFactX="-100000" custLinFactY="-312168" custLinFactNeighborX="-198042" custLinFactNeighborY="-4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7925C4-55B2-6948-842A-51C1E6214FEE}" type="pres">
      <dgm:prSet presAssocID="{254E0538-D725-6648-BFA0-2C4C90D1D739}" presName="level2hierChild" presStyleCnt="0"/>
      <dgm:spPr/>
    </dgm:pt>
    <dgm:pt modelId="{D5018B05-C076-034B-A6C0-FD0D5C5EAA5B}" type="pres">
      <dgm:prSet presAssocID="{83AA550D-4ED4-2B43-BE1A-5584ACD80B73}" presName="root1" presStyleCnt="0"/>
      <dgm:spPr/>
    </dgm:pt>
    <dgm:pt modelId="{4FD685AD-D3E9-AE45-9BE7-B442DE19D7BC}" type="pres">
      <dgm:prSet presAssocID="{83AA550D-4ED4-2B43-BE1A-5584ACD80B73}" presName="LevelOneTextNode" presStyleLbl="node0" presStyleIdx="2" presStyleCnt="6" custScaleX="124211" custLinFactX="-100000" custLinFactY="-300000" custLinFactNeighborX="-198042" custLinFactNeighborY="-3133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BCB0A2-2541-114B-A4D2-A43CA5044F05}" type="pres">
      <dgm:prSet presAssocID="{83AA550D-4ED4-2B43-BE1A-5584ACD80B73}" presName="level2hierChild" presStyleCnt="0"/>
      <dgm:spPr/>
    </dgm:pt>
    <dgm:pt modelId="{27BCF168-5E62-CE46-94A9-95BF3DB230B9}" type="pres">
      <dgm:prSet presAssocID="{0CCFE28F-6EBE-2943-AB85-DB502B208E58}" presName="root1" presStyleCnt="0"/>
      <dgm:spPr/>
    </dgm:pt>
    <dgm:pt modelId="{52A6D468-F7AE-FA43-AC75-741C19DFDE61}" type="pres">
      <dgm:prSet presAssocID="{0CCFE28F-6EBE-2943-AB85-DB502B208E58}" presName="LevelOneTextNode" presStyleLbl="node0" presStyleIdx="3" presStyleCnt="6" custScaleX="124211" custLinFactX="-100000" custLinFactY="-214527" custLinFactNeighborX="-198042" custLinFactNeighborY="-3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FA33B-96C8-7442-AF7A-D6BE8377A9E9}" type="pres">
      <dgm:prSet presAssocID="{0CCFE28F-6EBE-2943-AB85-DB502B208E58}" presName="level2hierChild" presStyleCnt="0"/>
      <dgm:spPr/>
    </dgm:pt>
    <dgm:pt modelId="{4A4208AC-C933-4F4C-AFF7-683513B38403}" type="pres">
      <dgm:prSet presAssocID="{2541531E-D3B9-9E4E-9E4D-27E71A75F26D}" presName="root1" presStyleCnt="0"/>
      <dgm:spPr/>
    </dgm:pt>
    <dgm:pt modelId="{C696BC80-139E-AF4B-90D5-320B0F50CD13}" type="pres">
      <dgm:prSet presAssocID="{2541531E-D3B9-9E4E-9E4D-27E71A75F26D}" presName="LevelOneTextNode" presStyleLbl="node0" presStyleIdx="4" presStyleCnt="6" custScaleX="124211" custLinFactX="-100000" custLinFactY="-450258" custLinFactNeighborX="-198042" custLinFactNeighborY="-5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CED6A-BA43-BF48-8ACC-6081C7901880}" type="pres">
      <dgm:prSet presAssocID="{2541531E-D3B9-9E4E-9E4D-27E71A75F26D}" presName="level2hierChild" presStyleCnt="0"/>
      <dgm:spPr/>
    </dgm:pt>
    <dgm:pt modelId="{4E32E4DB-886E-5146-A181-0508B28FBC43}" type="pres">
      <dgm:prSet presAssocID="{B98E34EF-56D0-DB4D-BE51-B71CBC8D648F}" presName="root1" presStyleCnt="0"/>
      <dgm:spPr/>
    </dgm:pt>
    <dgm:pt modelId="{F001ED9F-73C9-464E-A389-CDD790FB24F6}" type="pres">
      <dgm:prSet presAssocID="{B98E34EF-56D0-DB4D-BE51-B71CBC8D648F}" presName="LevelOneTextNode" presStyleLbl="node0" presStyleIdx="5" presStyleCnt="6" custScaleX="124211" custLinFactX="-100000" custLinFactY="-400000" custLinFactNeighborX="-198042" custLinFactNeighborY="-4514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4E6C44-3676-E94B-9F86-BF757B7A6AC0}" type="pres">
      <dgm:prSet presAssocID="{B98E34EF-56D0-DB4D-BE51-B71CBC8D648F}" presName="level2hierChild" presStyleCnt="0"/>
      <dgm:spPr/>
    </dgm:pt>
  </dgm:ptLst>
  <dgm:cxnLst>
    <dgm:cxn modelId="{57342680-0635-6443-9D06-07C38F424B33}" srcId="{83B7DF50-E387-5548-86BD-58ED45B9E418}" destId="{9E20D9F3-AA14-D54B-A320-3F8D14C31DBA}" srcOrd="0" destOrd="0" parTransId="{A7E40510-9F38-3943-BFF7-D9B70CE6B27C}" sibTransId="{6597579D-254E-0944-AA31-D2998E5DBEE1}"/>
    <dgm:cxn modelId="{FED9622E-5EAE-9D4E-82F7-6CB27DF2E168}" type="presOf" srcId="{8AF06F32-E84B-2140-AE22-5FDB69AFF969}" destId="{AFCC37F4-F4A6-FB42-893A-59FAC960CDE3}" srcOrd="0" destOrd="0" presId="urn:microsoft.com/office/officeart/2005/8/layout/hierarchy2"/>
    <dgm:cxn modelId="{C6A7A3C7-4EC4-1A4C-ACA1-A753696994EA}" srcId="{83B7DF50-E387-5548-86BD-58ED45B9E418}" destId="{2541531E-D3B9-9E4E-9E4D-27E71A75F26D}" srcOrd="4" destOrd="0" parTransId="{8F7338BE-26B7-5A47-9BC2-1C2F6E11EFEB}" sibTransId="{D2DCB9F0-4218-CA40-9A19-ADD831C635A8}"/>
    <dgm:cxn modelId="{DF61D8E8-7CF4-B144-892F-AB0707479DC6}" srcId="{48910109-9560-264F-9CE1-C530C0B7BBB2}" destId="{FC3832D2-779E-DF45-8046-2841E2E60898}" srcOrd="1" destOrd="0" parTransId="{A5695D0F-AD61-4E45-B05B-89EC189C7ABD}" sibTransId="{47624AC1-EF14-5F4A-91F7-77837559885A}"/>
    <dgm:cxn modelId="{E189ABB3-97A3-824A-8448-EAA6B4C4BB7E}" type="presOf" srcId="{668A934A-803C-2945-9492-C23EE0E610F1}" destId="{224DE8AD-6497-314A-9CFB-ECFDF16C62DC}" srcOrd="1" destOrd="0" presId="urn:microsoft.com/office/officeart/2005/8/layout/hierarchy2"/>
    <dgm:cxn modelId="{EEEF9E78-0533-1745-85D3-64FD1905DC22}" srcId="{F29EA587-4DB4-3F4B-9B6F-3A2661D40F3A}" destId="{EE7069B5-B2AD-8B4F-9697-F07EB517B7AA}" srcOrd="0" destOrd="0" parTransId="{4FC5CB88-A00B-9649-8430-48A6CAC92829}" sibTransId="{B369A3F6-AA85-5844-AD6A-3BA43D32FF29}"/>
    <dgm:cxn modelId="{8289E60A-9E89-5549-B9BC-11D987E4EBB6}" type="presOf" srcId="{4FC5CB88-A00B-9649-8430-48A6CAC92829}" destId="{12A34506-EE1C-BB4C-BD6C-9E265A10EF7F}" srcOrd="0" destOrd="0" presId="urn:microsoft.com/office/officeart/2005/8/layout/hierarchy2"/>
    <dgm:cxn modelId="{556E85DE-B662-FA41-94D1-EF824330F74C}" type="presOf" srcId="{2F13EBD6-9277-E245-98D2-BD6700602DD8}" destId="{FBDEDB84-E83C-F348-A8F8-5F56668350DE}" srcOrd="1" destOrd="0" presId="urn:microsoft.com/office/officeart/2005/8/layout/hierarchy2"/>
    <dgm:cxn modelId="{2E8877D8-C71B-9E47-824D-A734E38F5347}" srcId="{9E20D9F3-AA14-D54B-A320-3F8D14C31DBA}" destId="{48910109-9560-264F-9CE1-C530C0B7BBB2}" srcOrd="0" destOrd="0" parTransId="{5F6B84BB-D168-9A4A-A26F-A7BD3778C4E8}" sibTransId="{A21E7D87-32FB-6F4F-9EAE-0DE6EA762F76}"/>
    <dgm:cxn modelId="{9A7E854E-B34D-D64E-8F6D-ABFD38C9C444}" type="presOf" srcId="{D99C8157-8F0E-FC4A-A44B-81E3E8E10F1A}" destId="{6EDE3252-7E55-3A4D-936E-2201581D9E61}" srcOrd="1" destOrd="0" presId="urn:microsoft.com/office/officeart/2005/8/layout/hierarchy2"/>
    <dgm:cxn modelId="{41015F32-05E3-D04D-ACCE-83A3300EECD9}" type="presOf" srcId="{8AF06F32-E84B-2140-AE22-5FDB69AFF969}" destId="{BE620744-70D3-3340-9C8D-17835BAF85DD}" srcOrd="1" destOrd="0" presId="urn:microsoft.com/office/officeart/2005/8/layout/hierarchy2"/>
    <dgm:cxn modelId="{4AD14CB0-0761-8A4A-B6D6-BAB2EE89C4E8}" type="presOf" srcId="{4FC5CB88-A00B-9649-8430-48A6CAC92829}" destId="{5A0E032D-F972-CB4B-B3E6-5B78BC5713B7}" srcOrd="1" destOrd="0" presId="urn:microsoft.com/office/officeart/2005/8/layout/hierarchy2"/>
    <dgm:cxn modelId="{D463ED81-DBE5-F049-8436-4DDACAAC5E74}" type="presOf" srcId="{9319C8B8-DD19-AA4A-BEA2-FF56BB8E1685}" destId="{C7425EB1-7C09-CF4C-AD63-C988CCF6B46B}" srcOrd="1" destOrd="0" presId="urn:microsoft.com/office/officeart/2005/8/layout/hierarchy2"/>
    <dgm:cxn modelId="{3312328F-7E01-B447-862B-FFAADAC04FC6}" srcId="{48910109-9560-264F-9CE1-C530C0B7BBB2}" destId="{F29EA587-4DB4-3F4B-9B6F-3A2661D40F3A}" srcOrd="0" destOrd="0" parTransId="{5F982275-5D07-0745-988C-882E568A503D}" sibTransId="{BDF560A2-833D-514A-A9FA-B4F7ECF04A32}"/>
    <dgm:cxn modelId="{29B163C7-0712-E341-AB15-43A8CFD2D905}" type="presOf" srcId="{AD236BC4-74FA-6D48-9C29-8C1AAD54BD11}" destId="{BD8F7486-F61C-1B48-BFDE-A4D3D17AE126}" srcOrd="1" destOrd="0" presId="urn:microsoft.com/office/officeart/2005/8/layout/hierarchy2"/>
    <dgm:cxn modelId="{0651BCD7-D6F0-1C48-B8E0-461A8F3E724A}" srcId="{AB6397BA-A57C-604B-B2F0-84CCAFB09586}" destId="{E125D672-040B-E446-B7A5-4A43507DD926}" srcOrd="1" destOrd="0" parTransId="{AD236BC4-74FA-6D48-9C29-8C1AAD54BD11}" sibTransId="{C9243B92-13F5-E049-8EE8-474ECB78B939}"/>
    <dgm:cxn modelId="{F4EE0B1E-8461-3942-9DA4-91A308BE5844}" type="presOf" srcId="{82E3ADFF-94E6-3046-864D-B7CB5325B411}" destId="{D9DC8E83-9223-674D-BB8D-417CF0C2CAE5}" srcOrd="1" destOrd="0" presId="urn:microsoft.com/office/officeart/2005/8/layout/hierarchy2"/>
    <dgm:cxn modelId="{B7D281AE-0039-F54E-83D8-2FA12DDADE0E}" type="presOf" srcId="{D99C8157-8F0E-FC4A-A44B-81E3E8E10F1A}" destId="{411CEBBD-0976-0849-B190-4F0A4A0579F7}" srcOrd="0" destOrd="0" presId="urn:microsoft.com/office/officeart/2005/8/layout/hierarchy2"/>
    <dgm:cxn modelId="{59FE5676-496C-904D-AEFA-6F45FF384821}" type="presOf" srcId="{846EF3FD-9157-F044-BE57-4D72435D6DB9}" destId="{4ABE18F1-E120-C54B-8D1C-C30F81257AF5}" srcOrd="0" destOrd="0" presId="urn:microsoft.com/office/officeart/2005/8/layout/hierarchy2"/>
    <dgm:cxn modelId="{FD1AF27E-0266-404C-9372-BC61C0D4287A}" srcId="{2D347B5C-939B-FD4C-A202-72E59BBB7C60}" destId="{DC60B495-8BA3-6947-B1F8-9667C9511284}" srcOrd="1" destOrd="0" parTransId="{402ACFE6-450C-5043-ACC0-846E897CFAF9}" sibTransId="{E1C78ECD-7B0A-5847-8CA2-1793E4151B21}"/>
    <dgm:cxn modelId="{020389EA-FD49-854C-A327-94901CC379BB}" srcId="{9E20D9F3-AA14-D54B-A320-3F8D14C31DBA}" destId="{846EF3FD-9157-F044-BE57-4D72435D6DB9}" srcOrd="2" destOrd="0" parTransId="{82E3ADFF-94E6-3046-864D-B7CB5325B411}" sibTransId="{4DBE27F1-9188-4741-8DCB-8060748E49E8}"/>
    <dgm:cxn modelId="{E7FB16D1-8E6E-284D-B764-8C9DF2EEC190}" type="presOf" srcId="{EE7069B5-B2AD-8B4F-9697-F07EB517B7AA}" destId="{EF6FEA5C-EA46-314A-A5FF-B5D2CF30BD88}" srcOrd="0" destOrd="0" presId="urn:microsoft.com/office/officeart/2005/8/layout/hierarchy2"/>
    <dgm:cxn modelId="{7993C073-A138-A541-809F-63087A9358D9}" type="presOf" srcId="{82E3ADFF-94E6-3046-864D-B7CB5325B411}" destId="{93CBBB68-2E41-E34E-9D8F-40E1092AB3B9}" srcOrd="0" destOrd="0" presId="urn:microsoft.com/office/officeart/2005/8/layout/hierarchy2"/>
    <dgm:cxn modelId="{904EA937-0A5E-6C40-8CDC-E35595E06516}" type="presOf" srcId="{F29EA587-4DB4-3F4B-9B6F-3A2661D40F3A}" destId="{20FFA56F-DE0B-9746-A926-35DB69896442}" srcOrd="0" destOrd="0" presId="urn:microsoft.com/office/officeart/2005/8/layout/hierarchy2"/>
    <dgm:cxn modelId="{344AB890-A709-8241-B3C4-47226A3F81C6}" type="presOf" srcId="{5F6B84BB-D168-9A4A-A26F-A7BD3778C4E8}" destId="{B11C208D-B70E-2E4B-ADFC-04B78B9FBBFD}" srcOrd="0" destOrd="0" presId="urn:microsoft.com/office/officeart/2005/8/layout/hierarchy2"/>
    <dgm:cxn modelId="{537EE8BB-079E-8B44-9FF5-0780EB12C29E}" srcId="{846EF3FD-9157-F044-BE57-4D72435D6DB9}" destId="{464CBCB9-6A48-AE4D-8EE0-03C89AC8856C}" srcOrd="1" destOrd="0" parTransId="{2F13EBD6-9277-E245-98D2-BD6700602DD8}" sibTransId="{BAF9A949-5F42-6E45-A464-BB0023B019BB}"/>
    <dgm:cxn modelId="{1EC2E7CE-8C87-EE4A-9843-47575870554A}" type="presOf" srcId="{BC212A16-4371-2945-9061-FCF67161173B}" destId="{78A8AEF1-3494-3E4C-9A7E-25EA7B2595F1}" srcOrd="1" destOrd="0" presId="urn:microsoft.com/office/officeart/2005/8/layout/hierarchy2"/>
    <dgm:cxn modelId="{43B0B18E-35AB-C44D-8C98-5E68A2E6762A}" type="presOf" srcId="{183D1462-90EE-1F47-871A-94991F66168A}" destId="{E87CCA2A-734F-274F-B6C6-3167A37E2FCE}" srcOrd="1" destOrd="0" presId="urn:microsoft.com/office/officeart/2005/8/layout/hierarchy2"/>
    <dgm:cxn modelId="{8012B3F2-866C-E446-9DE0-307BD8B1347B}" type="presOf" srcId="{402ACFE6-450C-5043-ACC0-846E897CFAF9}" destId="{E3BF264A-C378-2E46-88D3-CCF8E947E450}" srcOrd="0" destOrd="0" presId="urn:microsoft.com/office/officeart/2005/8/layout/hierarchy2"/>
    <dgm:cxn modelId="{3C4305EC-3DA1-3644-A753-43C0004D4137}" type="presOf" srcId="{9E20D9F3-AA14-D54B-A320-3F8D14C31DBA}" destId="{5117344A-CC0E-0F48-8515-BE18E88B02BE}" srcOrd="0" destOrd="0" presId="urn:microsoft.com/office/officeart/2005/8/layout/hierarchy2"/>
    <dgm:cxn modelId="{3869F1D1-B1F8-574B-872B-ED0EF0B4B751}" type="presOf" srcId="{668A934A-803C-2945-9492-C23EE0E610F1}" destId="{1D1B6BD3-1434-1F4B-8B28-1C48F02993C2}" srcOrd="0" destOrd="0" presId="urn:microsoft.com/office/officeart/2005/8/layout/hierarchy2"/>
    <dgm:cxn modelId="{969933DC-EB90-AB44-BC65-6C9BB7C0930F}" type="presOf" srcId="{AB6397BA-A57C-604B-B2F0-84CCAFB09586}" destId="{F9345146-CD10-3049-93CF-3EDFC64D1481}" srcOrd="0" destOrd="0" presId="urn:microsoft.com/office/officeart/2005/8/layout/hierarchy2"/>
    <dgm:cxn modelId="{AE054D10-0056-D24F-A34B-FB1225AE9762}" type="presOf" srcId="{A5695D0F-AD61-4E45-B05B-89EC189C7ABD}" destId="{2BA20796-A37F-0940-8D82-418956C0FC80}" srcOrd="0" destOrd="0" presId="urn:microsoft.com/office/officeart/2005/8/layout/hierarchy2"/>
    <dgm:cxn modelId="{7504C6BC-F1BB-4545-979D-AAFADB04892F}" srcId="{48910109-9560-264F-9CE1-C530C0B7BBB2}" destId="{B484E21B-3364-C142-BC92-0EFC36C57D77}" srcOrd="2" destOrd="0" parTransId="{26F379F1-A6D5-9244-846E-2C9333793449}" sibTransId="{25631193-6FA3-F349-89BD-D25D7B4BEEE0}"/>
    <dgm:cxn modelId="{70F8A1F3-8EE2-0B41-BCF7-83D43D656AB0}" type="presOf" srcId="{26F379F1-A6D5-9244-846E-2C9333793449}" destId="{21A22FD9-3B6A-DD47-81E6-CF955DFFD5D5}" srcOrd="0" destOrd="0" presId="urn:microsoft.com/office/officeart/2005/8/layout/hierarchy2"/>
    <dgm:cxn modelId="{BDAC2143-7A46-B546-9254-FFC2CCBDF950}" type="presOf" srcId="{464CBCB9-6A48-AE4D-8EE0-03C89AC8856C}" destId="{C3BF4F25-6F8B-CB4D-B5BE-5DFCE7605C18}" srcOrd="0" destOrd="0" presId="urn:microsoft.com/office/officeart/2005/8/layout/hierarchy2"/>
    <dgm:cxn modelId="{2CE758E8-36D4-6D4E-9EE2-A50A2D259D67}" type="presOf" srcId="{6A2DCD9E-9439-4B46-8557-F6320EC429C8}" destId="{714BF171-037B-F24D-9346-D1871C60D34F}" srcOrd="0" destOrd="0" presId="urn:microsoft.com/office/officeart/2005/8/layout/hierarchy2"/>
    <dgm:cxn modelId="{C9DCC4D7-F1A2-BD46-8516-1D514136D05B}" type="presOf" srcId="{CE77AD86-C799-4F43-A8B6-3A25F8F47044}" destId="{469321B8-56E5-E44E-BA9B-4E8075AE587B}" srcOrd="0" destOrd="0" presId="urn:microsoft.com/office/officeart/2005/8/layout/hierarchy2"/>
    <dgm:cxn modelId="{79989FC5-CE4C-E34F-83EC-7BA938852821}" type="presOf" srcId="{B98E34EF-56D0-DB4D-BE51-B71CBC8D648F}" destId="{F001ED9F-73C9-464E-A389-CDD790FB24F6}" srcOrd="0" destOrd="0" presId="urn:microsoft.com/office/officeart/2005/8/layout/hierarchy2"/>
    <dgm:cxn modelId="{6CA13CF8-271B-8F47-B7A0-BD3CE0286283}" type="presOf" srcId="{254E0538-D725-6648-BFA0-2C4C90D1D739}" destId="{528B1FDD-1BBA-5E48-A73D-E40C050C3375}" srcOrd="0" destOrd="0" presId="urn:microsoft.com/office/officeart/2005/8/layout/hierarchy2"/>
    <dgm:cxn modelId="{EFAF1A20-9192-8940-903B-833FA60A7A61}" type="presOf" srcId="{4CDFB320-E61A-C94D-BF9D-46E99E93F846}" destId="{1ABD467C-29D0-104E-8B9F-2D5E586D2A14}" srcOrd="0" destOrd="0" presId="urn:microsoft.com/office/officeart/2005/8/layout/hierarchy2"/>
    <dgm:cxn modelId="{CCBA8820-5C2F-B943-9869-26340B69F09E}" type="presOf" srcId="{B9FB4B6F-C027-CF46-8AED-AC71395C1466}" destId="{CF980341-EE4D-C44B-9E0A-F4C323483BF2}" srcOrd="1" destOrd="0" presId="urn:microsoft.com/office/officeart/2005/8/layout/hierarchy2"/>
    <dgm:cxn modelId="{140348DE-E1F3-7A43-A33E-D444FE49CC55}" type="presOf" srcId="{A3A6BC86-8B3F-CE49-82C9-86FDABC2C68E}" destId="{5F012B8A-B76A-C448-A002-1B07B0D0C6DA}" srcOrd="1" destOrd="0" presId="urn:microsoft.com/office/officeart/2005/8/layout/hierarchy2"/>
    <dgm:cxn modelId="{CD7C8AFB-CA41-764D-8102-909C2B5E8390}" srcId="{9E20D9F3-AA14-D54B-A320-3F8D14C31DBA}" destId="{91CB1C2E-19AA-7C4A-A099-137927F69244}" srcOrd="1" destOrd="0" parTransId="{9319C8B8-DD19-AA4A-BEA2-FF56BB8E1685}" sibTransId="{2BAD2C40-161F-9E4B-979A-357555303E34}"/>
    <dgm:cxn modelId="{122C6B08-A639-BF40-98F8-EEC405798638}" srcId="{93967E20-817C-FB4F-A7A8-3472DCE9F7D9}" destId="{CA344577-87B4-F24C-BC55-49A567165250}" srcOrd="0" destOrd="0" parTransId="{B8CEA3B2-8F94-F149-9938-E6447879E91B}" sibTransId="{E429568E-3281-FB43-9DED-7886A4BFB05E}"/>
    <dgm:cxn modelId="{D1E313F2-3011-EE4A-9E4D-DD4690238BD6}" srcId="{846EF3FD-9157-F044-BE57-4D72435D6DB9}" destId="{2D347B5C-939B-FD4C-A202-72E59BBB7C60}" srcOrd="0" destOrd="0" parTransId="{183D1462-90EE-1F47-871A-94991F66168A}" sibTransId="{418DDB7C-1703-BC4C-AD22-32132DD2BF5C}"/>
    <dgm:cxn modelId="{CE8E2101-B2F8-8B4D-B11B-DB8E6D9BC8D3}" type="presOf" srcId="{5F982275-5D07-0745-988C-882E568A503D}" destId="{A22F5580-EF21-264A-8CAB-9FB43B9609B9}" srcOrd="1" destOrd="0" presId="urn:microsoft.com/office/officeart/2005/8/layout/hierarchy2"/>
    <dgm:cxn modelId="{4D6719E8-1C2C-6B46-960D-337EABC2A7AF}" type="presOf" srcId="{E55333E5-31CF-5841-8C13-39EF10E35B04}" destId="{98796713-7564-B548-9872-07AB7C25E4A2}" srcOrd="0" destOrd="0" presId="urn:microsoft.com/office/officeart/2005/8/layout/hierarchy2"/>
    <dgm:cxn modelId="{7A9C1506-19F3-2145-A9F1-C62D89ED947F}" type="presOf" srcId="{48910109-9560-264F-9CE1-C530C0B7BBB2}" destId="{BC338392-097F-E04F-ADDC-F00DE75D7DD1}" srcOrd="0" destOrd="0" presId="urn:microsoft.com/office/officeart/2005/8/layout/hierarchy2"/>
    <dgm:cxn modelId="{4C585AAB-96DA-8847-BFFF-C2B65A870FB6}" srcId="{B484E21B-3364-C142-BC92-0EFC36C57D77}" destId="{DAD4C0D4-1C76-0D4F-BA1F-C921E1BBE998}" srcOrd="1" destOrd="0" parTransId="{D99C8157-8F0E-FC4A-A44B-81E3E8E10F1A}" sibTransId="{4C592792-E49D-2149-9E3C-699E6F1DEEA6}"/>
    <dgm:cxn modelId="{2FC60751-9715-8842-90D0-2FF11D0D9F94}" type="presOf" srcId="{376ADAEC-B65E-1A4D-92A0-D1F4A93BA716}" destId="{8CEDE992-BC8A-654A-876D-C277542D1888}" srcOrd="1" destOrd="0" presId="urn:microsoft.com/office/officeart/2005/8/layout/hierarchy2"/>
    <dgm:cxn modelId="{A6898F2C-27AE-E444-996B-37F882EA1687}" type="presOf" srcId="{BC212A16-4371-2945-9061-FCF67161173B}" destId="{1412D8E2-F9A6-9B44-AEC8-384B356FF5DC}" srcOrd="0" destOrd="0" presId="urn:microsoft.com/office/officeart/2005/8/layout/hierarchy2"/>
    <dgm:cxn modelId="{426AAA9E-F5BC-9040-8D7F-2E5EA0C8DCD9}" type="presOf" srcId="{AD236BC4-74FA-6D48-9C29-8C1AAD54BD11}" destId="{DE63421A-B61C-2841-B41E-F873E4C4C991}" srcOrd="0" destOrd="0" presId="urn:microsoft.com/office/officeart/2005/8/layout/hierarchy2"/>
    <dgm:cxn modelId="{C52005B3-99F6-9741-AE39-38D934901888}" type="presOf" srcId="{83B7DF50-E387-5548-86BD-58ED45B9E418}" destId="{11BAFBB8-B59E-B54E-905D-7554F8838567}" srcOrd="0" destOrd="0" presId="urn:microsoft.com/office/officeart/2005/8/layout/hierarchy2"/>
    <dgm:cxn modelId="{13779E52-14EC-1348-BDE7-3550CC2D05D8}" type="presOf" srcId="{A3A6BC86-8B3F-CE49-82C9-86FDABC2C68E}" destId="{56B2CE47-7144-1F46-8366-17059916F71A}" srcOrd="0" destOrd="0" presId="urn:microsoft.com/office/officeart/2005/8/layout/hierarchy2"/>
    <dgm:cxn modelId="{A2A9F4A2-B952-C74C-831C-FA02BCCC2A5D}" type="presOf" srcId="{DC60B495-8BA3-6947-B1F8-9667C9511284}" destId="{2E7F076C-7444-7E4D-A3BE-231ECA97A017}" srcOrd="0" destOrd="0" presId="urn:microsoft.com/office/officeart/2005/8/layout/hierarchy2"/>
    <dgm:cxn modelId="{33F18C95-0675-0F4C-962A-3C354EBA4B4A}" type="presOf" srcId="{375B2ACB-38F0-1247-8F4A-31E52A526963}" destId="{9D730CFA-EF43-9F48-8AA4-3583AF35B9B2}" srcOrd="0" destOrd="0" presId="urn:microsoft.com/office/officeart/2005/8/layout/hierarchy2"/>
    <dgm:cxn modelId="{5DFAE375-D711-1B42-B3B9-FEFD139B5D85}" type="presOf" srcId="{9319C8B8-DD19-AA4A-BEA2-FF56BB8E1685}" destId="{7166182A-CD52-6445-9D22-535430035122}" srcOrd="0" destOrd="0" presId="urn:microsoft.com/office/officeart/2005/8/layout/hierarchy2"/>
    <dgm:cxn modelId="{825FBED7-9EFA-B141-AC6A-A9564AA985D3}" type="presOf" srcId="{91CB1C2E-19AA-7C4A-A099-137927F69244}" destId="{5C7A1C97-32E5-FC4A-BAC9-2BD369B93B28}" srcOrd="0" destOrd="0" presId="urn:microsoft.com/office/officeart/2005/8/layout/hierarchy2"/>
    <dgm:cxn modelId="{22D49409-39B5-B24B-8289-7E27FD8C4D0D}" type="presOf" srcId="{2F13EBD6-9277-E245-98D2-BD6700602DD8}" destId="{AF116F72-CBE0-024D-9E11-63D80141C3E6}" srcOrd="0" destOrd="0" presId="urn:microsoft.com/office/officeart/2005/8/layout/hierarchy2"/>
    <dgm:cxn modelId="{25BB5E2B-68D4-0942-84A1-A8AEE5CE1CD3}" type="presOf" srcId="{E125D672-040B-E446-B7A5-4A43507DD926}" destId="{109C7B34-572E-894E-8CD2-AB84276BB852}" srcOrd="0" destOrd="0" presId="urn:microsoft.com/office/officeart/2005/8/layout/hierarchy2"/>
    <dgm:cxn modelId="{DE44B181-661D-7C49-92F9-C9AD209AE610}" srcId="{83B7DF50-E387-5548-86BD-58ED45B9E418}" destId="{0CCFE28F-6EBE-2943-AB85-DB502B208E58}" srcOrd="3" destOrd="0" parTransId="{CFBF7190-7ECB-F042-8772-1475C1B689E4}" sibTransId="{A3B2D020-B565-1440-9EEB-1A93CD02AFAE}"/>
    <dgm:cxn modelId="{40909160-193B-1E4E-A2E4-90C344C1B1DF}" type="presOf" srcId="{B484E21B-3364-C142-BC92-0EFC36C57D77}" destId="{A47142A3-DE59-BA4F-B04C-21A489BACDDA}" srcOrd="0" destOrd="0" presId="urn:microsoft.com/office/officeart/2005/8/layout/hierarchy2"/>
    <dgm:cxn modelId="{43CA387F-0018-8744-8AEA-BECC755A2D28}" type="presOf" srcId="{9B14E6FB-CBA6-1C4F-AAC9-1FCBD2054A25}" destId="{534D861F-3CB4-0044-B359-D537B7B40733}" srcOrd="0" destOrd="0" presId="urn:microsoft.com/office/officeart/2005/8/layout/hierarchy2"/>
    <dgm:cxn modelId="{0686C6E9-364A-BD43-BB84-754675F30F66}" type="presOf" srcId="{83AA550D-4ED4-2B43-BE1A-5584ACD80B73}" destId="{4FD685AD-D3E9-AE45-9BE7-B442DE19D7BC}" srcOrd="0" destOrd="0" presId="urn:microsoft.com/office/officeart/2005/8/layout/hierarchy2"/>
    <dgm:cxn modelId="{39989CEF-5962-9545-9D59-A7C23EBF67D4}" srcId="{CE77AD86-C799-4F43-A8B6-3A25F8F47044}" destId="{7AC444DD-BB74-0140-8BA1-C3DCE745079E}" srcOrd="1" destOrd="0" parTransId="{6A2DCD9E-9439-4B46-8557-F6320EC429C8}" sibTransId="{8DB0F29F-8300-D541-A6BC-2318AD80DDF1}"/>
    <dgm:cxn modelId="{8FC8F0C4-9EE5-BB41-9E3E-6FAAAA9DAD78}" type="presOf" srcId="{7AC444DD-BB74-0140-8BA1-C3DCE745079E}" destId="{68D8526A-3509-924C-B2C5-0BB665BE7737}" srcOrd="0" destOrd="0" presId="urn:microsoft.com/office/officeart/2005/8/layout/hierarchy2"/>
    <dgm:cxn modelId="{E15C0132-C0F2-4A4C-970C-A3E0BD2199B7}" type="presOf" srcId="{402ACFE6-450C-5043-ACC0-846E897CFAF9}" destId="{2861371A-D9D7-F74F-82DE-ABBA9B42E02A}" srcOrd="1" destOrd="0" presId="urn:microsoft.com/office/officeart/2005/8/layout/hierarchy2"/>
    <dgm:cxn modelId="{E990BA12-A057-2D4F-8D90-847AE6846F1B}" type="presOf" srcId="{26F379F1-A6D5-9244-846E-2C9333793449}" destId="{98AF3B14-31C7-2B43-8002-39CE3AFC51D9}" srcOrd="1" destOrd="0" presId="urn:microsoft.com/office/officeart/2005/8/layout/hierarchy2"/>
    <dgm:cxn modelId="{E35718B2-3068-7941-BED1-08FB8070E1CD}" type="presOf" srcId="{6A2DCD9E-9439-4B46-8557-F6320EC429C8}" destId="{2F450AA7-DFA7-5F46-ADBF-BB314FFF74A5}" srcOrd="1" destOrd="0" presId="urn:microsoft.com/office/officeart/2005/8/layout/hierarchy2"/>
    <dgm:cxn modelId="{9604CBEA-AE9B-B84B-ABB4-B837D1B63401}" srcId="{2D347B5C-939B-FD4C-A202-72E59BBB7C60}" destId="{93967E20-817C-FB4F-A7A8-3472DCE9F7D9}" srcOrd="0" destOrd="0" parTransId="{668A934A-803C-2945-9492-C23EE0E610F1}" sibTransId="{0D0CA7EF-AD1A-FE46-B6AF-F082F9F7E32D}"/>
    <dgm:cxn modelId="{5E12A01A-64B9-6546-A0A4-BBFBA9244AFF}" srcId="{CE77AD86-C799-4F43-A8B6-3A25F8F47044}" destId="{4CDFB320-E61A-C94D-BF9D-46E99E93F846}" srcOrd="0" destOrd="0" parTransId="{B9FB4B6F-C027-CF46-8AED-AC71395C1466}" sibTransId="{5669033A-638F-0F49-BA2F-D79078F6B4E3}"/>
    <dgm:cxn modelId="{96F9558D-ADC5-0344-88F5-2847A9AB4D64}" type="presOf" srcId="{376ADAEC-B65E-1A4D-92A0-D1F4A93BA716}" destId="{D2F61C4F-B0F6-2640-B5DC-16B09BEEC9B8}" srcOrd="0" destOrd="0" presId="urn:microsoft.com/office/officeart/2005/8/layout/hierarchy2"/>
    <dgm:cxn modelId="{0588E766-85AD-1647-AD8B-A629D9AEA1DB}" type="presOf" srcId="{B8CEA3B2-8F94-F149-9938-E6447879E91B}" destId="{8D510A29-552D-254C-ADE8-1409A6D280F5}" srcOrd="0" destOrd="0" presId="urn:microsoft.com/office/officeart/2005/8/layout/hierarchy2"/>
    <dgm:cxn modelId="{36442E0B-6B09-0D4E-930A-87024CFA0797}" srcId="{83B7DF50-E387-5548-86BD-58ED45B9E418}" destId="{B98E34EF-56D0-DB4D-BE51-B71CBC8D648F}" srcOrd="5" destOrd="0" parTransId="{5D4B359F-B2C2-8547-9BC2-EC0013A56F1B}" sibTransId="{8849752F-BA3D-A645-98FB-EE5ECDE93C2F}"/>
    <dgm:cxn modelId="{D2CA6E20-39F1-8D43-9628-CE8EF7E84A12}" type="presOf" srcId="{7CD4934E-8FD1-A142-A592-156F3CCA4982}" destId="{441ADD2B-669F-9B4B-8A53-58F9FBECE71B}" srcOrd="0" destOrd="0" presId="urn:microsoft.com/office/officeart/2005/8/layout/hierarchy2"/>
    <dgm:cxn modelId="{071E4D04-0F46-6642-9378-4C6B0D4CC993}" type="presOf" srcId="{A5695D0F-AD61-4E45-B05B-89EC189C7ABD}" destId="{81047E4F-72C6-FC4B-BE8C-54E39AAC03E4}" srcOrd="1" destOrd="0" presId="urn:microsoft.com/office/officeart/2005/8/layout/hierarchy2"/>
    <dgm:cxn modelId="{DFCDCEF4-EC26-F74C-B0F8-656652E85132}" type="presOf" srcId="{CA344577-87B4-F24C-BC55-49A567165250}" destId="{98387D9C-FDE7-0543-AD44-62308E467F04}" srcOrd="0" destOrd="0" presId="urn:microsoft.com/office/officeart/2005/8/layout/hierarchy2"/>
    <dgm:cxn modelId="{8C6B7504-CF86-5A4A-90E7-DD36847EB38D}" type="presOf" srcId="{93967E20-817C-FB4F-A7A8-3472DCE9F7D9}" destId="{C14237EB-8102-B44E-8DB0-0D8158C8A7E3}" srcOrd="0" destOrd="0" presId="urn:microsoft.com/office/officeart/2005/8/layout/hierarchy2"/>
    <dgm:cxn modelId="{6C8828DE-6185-EA41-8359-1A95DDCE2081}" type="presOf" srcId="{FC3832D2-779E-DF45-8046-2841E2E60898}" destId="{05A78A04-D88B-984E-9492-E178EFAD39BE}" srcOrd="0" destOrd="0" presId="urn:microsoft.com/office/officeart/2005/8/layout/hierarchy2"/>
    <dgm:cxn modelId="{48C1B513-30C0-0249-8716-E625B4764E15}" type="presOf" srcId="{E8A5FDDA-AFB2-EE49-8E73-327C3FA2B012}" destId="{6947844F-8312-7B48-A267-8F9E550EDA2C}" srcOrd="0" destOrd="0" presId="urn:microsoft.com/office/officeart/2005/8/layout/hierarchy2"/>
    <dgm:cxn modelId="{85D03EB1-29C4-074B-9149-17D7BB11C45E}" srcId="{83B7DF50-E387-5548-86BD-58ED45B9E418}" destId="{254E0538-D725-6648-BFA0-2C4C90D1D739}" srcOrd="1" destOrd="0" parTransId="{5FD1486D-E68C-CF48-9083-C2C4B87C71F4}" sibTransId="{31B05BB3-B0BF-7749-ADCD-39469E12063C}"/>
    <dgm:cxn modelId="{5B7809C9-8647-3440-80AF-0CF0F634653B}" srcId="{9B14E6FB-CBA6-1C4F-AAC9-1FCBD2054A25}" destId="{CE77AD86-C799-4F43-A8B6-3A25F8F47044}" srcOrd="0" destOrd="0" parTransId="{376ADAEC-B65E-1A4D-92A0-D1F4A93BA716}" sibTransId="{D6137E64-3ED9-4348-BC3A-B9ED4945E3E0}"/>
    <dgm:cxn modelId="{D2B17FF6-F8D0-334A-A35E-1334A6D49C4E}" type="presOf" srcId="{2D347B5C-939B-FD4C-A202-72E59BBB7C60}" destId="{9AF9C1A4-5BBE-E740-AED0-E7775D95C5BC}" srcOrd="0" destOrd="0" presId="urn:microsoft.com/office/officeart/2005/8/layout/hierarchy2"/>
    <dgm:cxn modelId="{CEC98192-1C7D-9846-B3AB-55C2BF7991E9}" type="presOf" srcId="{5F982275-5D07-0745-988C-882E568A503D}" destId="{40BB925A-6CE4-5842-90F0-FA72DCD3E79B}" srcOrd="0" destOrd="0" presId="urn:microsoft.com/office/officeart/2005/8/layout/hierarchy2"/>
    <dgm:cxn modelId="{84358A74-D1C3-4449-868A-B86AF11C0AF7}" srcId="{48910109-9560-264F-9CE1-C530C0B7BBB2}" destId="{9B14E6FB-CBA6-1C4F-AAC9-1FCBD2054A25}" srcOrd="3" destOrd="0" parTransId="{8AF06F32-E84B-2140-AE22-5FDB69AFF969}" sibTransId="{93C91F34-1110-E146-B19D-176F750E74B1}"/>
    <dgm:cxn modelId="{6A97B4F0-8DC1-024F-BFEF-CDE33146B819}" type="presOf" srcId="{F7AB52E8-6227-2445-ABA5-D178CF88181F}" destId="{99CBEC97-453C-464E-9E0D-DECA88C9694E}" srcOrd="0" destOrd="0" presId="urn:microsoft.com/office/officeart/2005/8/layout/hierarchy2"/>
    <dgm:cxn modelId="{4CDDEC78-573B-0B44-B372-DCF484B441F4}" srcId="{83B7DF50-E387-5548-86BD-58ED45B9E418}" destId="{83AA550D-4ED4-2B43-BE1A-5584ACD80B73}" srcOrd="2" destOrd="0" parTransId="{54858649-6CBB-8C45-813E-24E5C0BA9FB2}" sibTransId="{961F6C02-9829-B947-8DC7-5F3583EA4C87}"/>
    <dgm:cxn modelId="{0A7BA04D-556C-5B42-900F-FFF10759BEA1}" type="presOf" srcId="{0CCFE28F-6EBE-2943-AB85-DB502B208E58}" destId="{52A6D468-F7AE-FA43-AC75-741C19DFDE61}" srcOrd="0" destOrd="0" presId="urn:microsoft.com/office/officeart/2005/8/layout/hierarchy2"/>
    <dgm:cxn modelId="{2D350F5E-C37F-1B46-8DCA-7A1188AC2FFC}" type="presOf" srcId="{375B2ACB-38F0-1247-8F4A-31E52A526963}" destId="{21ADB3E0-F970-C64B-AE09-990C01FC9AC2}" srcOrd="1" destOrd="0" presId="urn:microsoft.com/office/officeart/2005/8/layout/hierarchy2"/>
    <dgm:cxn modelId="{0271F582-8918-E54B-B012-36B07F8B6DB0}" type="presOf" srcId="{F7AB52E8-6227-2445-ABA5-D178CF88181F}" destId="{FBD6285F-79AE-D147-B61D-F78CF0EDBE77}" srcOrd="1" destOrd="0" presId="urn:microsoft.com/office/officeart/2005/8/layout/hierarchy2"/>
    <dgm:cxn modelId="{4421C2A6-D7CA-2D4D-B271-ABAC20362537}" type="presOf" srcId="{DAD4C0D4-1C76-0D4F-BA1F-C921E1BBE998}" destId="{3D328278-4C43-1649-A868-7B076F49978C}" srcOrd="0" destOrd="0" presId="urn:microsoft.com/office/officeart/2005/8/layout/hierarchy2"/>
    <dgm:cxn modelId="{B2F80DB9-8424-604E-AF63-CAD86CDC88F3}" type="presOf" srcId="{486215FA-6062-8D48-AF51-A0173E58CF1E}" destId="{36C11EE1-C35A-1240-856D-60A809992E72}" srcOrd="0" destOrd="0" presId="urn:microsoft.com/office/officeart/2005/8/layout/hierarchy2"/>
    <dgm:cxn modelId="{3DAB79C2-73D0-DF48-8D9D-902886E046CD}" srcId="{AB6397BA-A57C-604B-B2F0-84CCAFB09586}" destId="{7CD4934E-8FD1-A142-A592-156F3CCA4982}" srcOrd="0" destOrd="0" parTransId="{66A6303A-C037-DE43-B287-FB1F72BAE0A0}" sibTransId="{2EF7C889-8EC2-6B47-89DE-EFEA2EA6BFA3}"/>
    <dgm:cxn modelId="{E7F95F82-A931-C74F-B64E-98C71F996C6A}" srcId="{93967E20-817C-FB4F-A7A8-3472DCE9F7D9}" destId="{E8A5FDDA-AFB2-EE49-8E73-327C3FA2B012}" srcOrd="1" destOrd="0" parTransId="{A3A6BC86-8B3F-CE49-82C9-86FDABC2C68E}" sibTransId="{0E36E8DA-A99B-C74F-94BA-3B20A1F28481}"/>
    <dgm:cxn modelId="{52429717-37CC-A547-A2FB-5D9A161443D6}" srcId="{B484E21B-3364-C142-BC92-0EFC36C57D77}" destId="{AB6397BA-A57C-604B-B2F0-84CCAFB09586}" srcOrd="0" destOrd="0" parTransId="{F7AB52E8-6227-2445-ABA5-D178CF88181F}" sibTransId="{40B52829-A552-2A40-AF3F-DD1488DD43ED}"/>
    <dgm:cxn modelId="{701C7D6A-3ADE-3743-9829-3DCDCA930B75}" srcId="{F29EA587-4DB4-3F4B-9B6F-3A2661D40F3A}" destId="{486215FA-6062-8D48-AF51-A0173E58CF1E}" srcOrd="1" destOrd="0" parTransId="{375B2ACB-38F0-1247-8F4A-31E52A526963}" sibTransId="{218C80E1-5E34-AE4B-B844-58D99FA2CE59}"/>
    <dgm:cxn modelId="{32C8FE1B-D6D0-C64C-925D-1DB7283BD55C}" srcId="{9B14E6FB-CBA6-1C4F-AAC9-1FCBD2054A25}" destId="{E55333E5-31CF-5841-8C13-39EF10E35B04}" srcOrd="1" destOrd="0" parTransId="{BC212A16-4371-2945-9061-FCF67161173B}" sibTransId="{2EB9EBCF-28C2-7B43-811D-131958A965FA}"/>
    <dgm:cxn modelId="{9651E620-A147-4245-A466-62919D4E9CAB}" type="presOf" srcId="{66A6303A-C037-DE43-B287-FB1F72BAE0A0}" destId="{4E4A46F9-71A0-BA47-83A7-B8041F66783A}" srcOrd="1" destOrd="0" presId="urn:microsoft.com/office/officeart/2005/8/layout/hierarchy2"/>
    <dgm:cxn modelId="{C8D4B598-94DD-1848-B847-1F8311213C03}" type="presOf" srcId="{66A6303A-C037-DE43-B287-FB1F72BAE0A0}" destId="{228905E2-469E-B841-967A-1A184BC13D09}" srcOrd="0" destOrd="0" presId="urn:microsoft.com/office/officeart/2005/8/layout/hierarchy2"/>
    <dgm:cxn modelId="{7B8B0AF6-5576-B943-AD4F-C46C612A073B}" type="presOf" srcId="{B9FB4B6F-C027-CF46-8AED-AC71395C1466}" destId="{3245BF27-1345-E345-90AD-09A8A9869C10}" srcOrd="0" destOrd="0" presId="urn:microsoft.com/office/officeart/2005/8/layout/hierarchy2"/>
    <dgm:cxn modelId="{00F872F4-8078-454F-A5F8-EE78A1D7BEF4}" type="presOf" srcId="{B8CEA3B2-8F94-F149-9938-E6447879E91B}" destId="{B50D8FBD-ED1D-6041-BBC9-CF6D58A1C076}" srcOrd="1" destOrd="0" presId="urn:microsoft.com/office/officeart/2005/8/layout/hierarchy2"/>
    <dgm:cxn modelId="{9D341F77-A728-3746-B827-B1690CA794DA}" type="presOf" srcId="{5F6B84BB-D168-9A4A-A26F-A7BD3778C4E8}" destId="{03804BC5-FF5D-444F-8D18-01531CC5F5EE}" srcOrd="1" destOrd="0" presId="urn:microsoft.com/office/officeart/2005/8/layout/hierarchy2"/>
    <dgm:cxn modelId="{7AF8C7C8-A542-594F-9621-1D307A6E92D1}" type="presOf" srcId="{183D1462-90EE-1F47-871A-94991F66168A}" destId="{018CBDD5-995F-704A-9ACE-4E64828C3D7C}" srcOrd="0" destOrd="0" presId="urn:microsoft.com/office/officeart/2005/8/layout/hierarchy2"/>
    <dgm:cxn modelId="{438CE85E-C09C-F745-8F6E-87412D1DA330}" type="presOf" srcId="{2541531E-D3B9-9E4E-9E4D-27E71A75F26D}" destId="{C696BC80-139E-AF4B-90D5-320B0F50CD13}" srcOrd="0" destOrd="0" presId="urn:microsoft.com/office/officeart/2005/8/layout/hierarchy2"/>
    <dgm:cxn modelId="{5E02084A-B229-A144-AAA4-C84A1BDFCDC4}" type="presParOf" srcId="{11BAFBB8-B59E-B54E-905D-7554F8838567}" destId="{59DDB98C-3D2E-D54D-9DD8-F619383DAD27}" srcOrd="0" destOrd="0" presId="urn:microsoft.com/office/officeart/2005/8/layout/hierarchy2"/>
    <dgm:cxn modelId="{66DE02D9-61C6-9E45-AF82-FA41F79AE8BB}" type="presParOf" srcId="{59DDB98C-3D2E-D54D-9DD8-F619383DAD27}" destId="{5117344A-CC0E-0F48-8515-BE18E88B02BE}" srcOrd="0" destOrd="0" presId="urn:microsoft.com/office/officeart/2005/8/layout/hierarchy2"/>
    <dgm:cxn modelId="{01923B55-D33E-D547-9948-3977B42367B2}" type="presParOf" srcId="{59DDB98C-3D2E-D54D-9DD8-F619383DAD27}" destId="{1A077C38-32E7-FD4D-99E8-4AF794077DBD}" srcOrd="1" destOrd="0" presId="urn:microsoft.com/office/officeart/2005/8/layout/hierarchy2"/>
    <dgm:cxn modelId="{DC64985C-2AB9-B64D-87AC-EB2D42BF2537}" type="presParOf" srcId="{1A077C38-32E7-FD4D-99E8-4AF794077DBD}" destId="{B11C208D-B70E-2E4B-ADFC-04B78B9FBBFD}" srcOrd="0" destOrd="0" presId="urn:microsoft.com/office/officeart/2005/8/layout/hierarchy2"/>
    <dgm:cxn modelId="{66491DAE-0E2B-B545-9BFC-DB00F9F59241}" type="presParOf" srcId="{B11C208D-B70E-2E4B-ADFC-04B78B9FBBFD}" destId="{03804BC5-FF5D-444F-8D18-01531CC5F5EE}" srcOrd="0" destOrd="0" presId="urn:microsoft.com/office/officeart/2005/8/layout/hierarchy2"/>
    <dgm:cxn modelId="{9232E788-76DC-E541-9C57-87582B7094E5}" type="presParOf" srcId="{1A077C38-32E7-FD4D-99E8-4AF794077DBD}" destId="{E64F0C3F-619D-E64E-9715-C4C3E1D06A31}" srcOrd="1" destOrd="0" presId="urn:microsoft.com/office/officeart/2005/8/layout/hierarchy2"/>
    <dgm:cxn modelId="{0A97CE58-F2E6-7940-ADC8-75FD187C8395}" type="presParOf" srcId="{E64F0C3F-619D-E64E-9715-C4C3E1D06A31}" destId="{BC338392-097F-E04F-ADDC-F00DE75D7DD1}" srcOrd="0" destOrd="0" presId="urn:microsoft.com/office/officeart/2005/8/layout/hierarchy2"/>
    <dgm:cxn modelId="{6CB741ED-E325-CA4D-9592-40078D1A7E30}" type="presParOf" srcId="{E64F0C3F-619D-E64E-9715-C4C3E1D06A31}" destId="{8F5A8989-EC7F-D845-B93B-05727D8A64AE}" srcOrd="1" destOrd="0" presId="urn:microsoft.com/office/officeart/2005/8/layout/hierarchy2"/>
    <dgm:cxn modelId="{AE2F665F-20E7-D542-964C-45362E76A7D2}" type="presParOf" srcId="{8F5A8989-EC7F-D845-B93B-05727D8A64AE}" destId="{40BB925A-6CE4-5842-90F0-FA72DCD3E79B}" srcOrd="0" destOrd="0" presId="urn:microsoft.com/office/officeart/2005/8/layout/hierarchy2"/>
    <dgm:cxn modelId="{E37CA85A-6714-D849-8485-290C168CD829}" type="presParOf" srcId="{40BB925A-6CE4-5842-90F0-FA72DCD3E79B}" destId="{A22F5580-EF21-264A-8CAB-9FB43B9609B9}" srcOrd="0" destOrd="0" presId="urn:microsoft.com/office/officeart/2005/8/layout/hierarchy2"/>
    <dgm:cxn modelId="{B37B410C-EF75-034B-AF06-D29ADF1E6F55}" type="presParOf" srcId="{8F5A8989-EC7F-D845-B93B-05727D8A64AE}" destId="{F90D7F43-2BE5-A948-9BD7-8FC4B47AFD32}" srcOrd="1" destOrd="0" presId="urn:microsoft.com/office/officeart/2005/8/layout/hierarchy2"/>
    <dgm:cxn modelId="{3286AC7D-A605-E74B-9010-B83218D4C55A}" type="presParOf" srcId="{F90D7F43-2BE5-A948-9BD7-8FC4B47AFD32}" destId="{20FFA56F-DE0B-9746-A926-35DB69896442}" srcOrd="0" destOrd="0" presId="urn:microsoft.com/office/officeart/2005/8/layout/hierarchy2"/>
    <dgm:cxn modelId="{7CDF454A-D8C7-864A-B6E1-63F1B95DD07A}" type="presParOf" srcId="{F90D7F43-2BE5-A948-9BD7-8FC4B47AFD32}" destId="{8898B66E-C636-6940-8600-77A27394C1E4}" srcOrd="1" destOrd="0" presId="urn:microsoft.com/office/officeart/2005/8/layout/hierarchy2"/>
    <dgm:cxn modelId="{679C591A-CB40-D94B-B44D-364DF90367D1}" type="presParOf" srcId="{8898B66E-C636-6940-8600-77A27394C1E4}" destId="{12A34506-EE1C-BB4C-BD6C-9E265A10EF7F}" srcOrd="0" destOrd="0" presId="urn:microsoft.com/office/officeart/2005/8/layout/hierarchy2"/>
    <dgm:cxn modelId="{0D18CD0F-FFA4-2A44-84D5-C1139C6109DB}" type="presParOf" srcId="{12A34506-EE1C-BB4C-BD6C-9E265A10EF7F}" destId="{5A0E032D-F972-CB4B-B3E6-5B78BC5713B7}" srcOrd="0" destOrd="0" presId="urn:microsoft.com/office/officeart/2005/8/layout/hierarchy2"/>
    <dgm:cxn modelId="{4ECECB29-8CD4-E74A-88AD-D5FCF38933A1}" type="presParOf" srcId="{8898B66E-C636-6940-8600-77A27394C1E4}" destId="{795951FC-3343-5945-95CC-4268EC84B26E}" srcOrd="1" destOrd="0" presId="urn:microsoft.com/office/officeart/2005/8/layout/hierarchy2"/>
    <dgm:cxn modelId="{D7478B9E-429A-144B-98CC-AE2280DF2179}" type="presParOf" srcId="{795951FC-3343-5945-95CC-4268EC84B26E}" destId="{EF6FEA5C-EA46-314A-A5FF-B5D2CF30BD88}" srcOrd="0" destOrd="0" presId="urn:microsoft.com/office/officeart/2005/8/layout/hierarchy2"/>
    <dgm:cxn modelId="{E2B52E54-FDC7-D64B-9CEF-606C5088EBE5}" type="presParOf" srcId="{795951FC-3343-5945-95CC-4268EC84B26E}" destId="{F6A4E704-A30D-154F-BD47-C5F8DDDC8219}" srcOrd="1" destOrd="0" presId="urn:microsoft.com/office/officeart/2005/8/layout/hierarchy2"/>
    <dgm:cxn modelId="{32E6750A-15C7-C649-ABAD-2B890918CADC}" type="presParOf" srcId="{8898B66E-C636-6940-8600-77A27394C1E4}" destId="{9D730CFA-EF43-9F48-8AA4-3583AF35B9B2}" srcOrd="2" destOrd="0" presId="urn:microsoft.com/office/officeart/2005/8/layout/hierarchy2"/>
    <dgm:cxn modelId="{349CD082-BEE6-9B49-A2EA-D55131E7B93D}" type="presParOf" srcId="{9D730CFA-EF43-9F48-8AA4-3583AF35B9B2}" destId="{21ADB3E0-F970-C64B-AE09-990C01FC9AC2}" srcOrd="0" destOrd="0" presId="urn:microsoft.com/office/officeart/2005/8/layout/hierarchy2"/>
    <dgm:cxn modelId="{BFBD16C6-EC09-AA40-ADF2-FE7503F0B1E5}" type="presParOf" srcId="{8898B66E-C636-6940-8600-77A27394C1E4}" destId="{88A8231A-F456-0548-81E2-69818947F4D0}" srcOrd="3" destOrd="0" presId="urn:microsoft.com/office/officeart/2005/8/layout/hierarchy2"/>
    <dgm:cxn modelId="{58D2E550-ECC7-674A-A38B-6D92E6F54C3E}" type="presParOf" srcId="{88A8231A-F456-0548-81E2-69818947F4D0}" destId="{36C11EE1-C35A-1240-856D-60A809992E72}" srcOrd="0" destOrd="0" presId="urn:microsoft.com/office/officeart/2005/8/layout/hierarchy2"/>
    <dgm:cxn modelId="{E4BADB6C-BAB2-7548-9600-7B5C14E0D3CB}" type="presParOf" srcId="{88A8231A-F456-0548-81E2-69818947F4D0}" destId="{A7F8A778-BBCC-7D4F-82FF-E54716A0D78B}" srcOrd="1" destOrd="0" presId="urn:microsoft.com/office/officeart/2005/8/layout/hierarchy2"/>
    <dgm:cxn modelId="{3610EDD7-4086-F145-A9B3-D075591074CD}" type="presParOf" srcId="{8F5A8989-EC7F-D845-B93B-05727D8A64AE}" destId="{2BA20796-A37F-0940-8D82-418956C0FC80}" srcOrd="2" destOrd="0" presId="urn:microsoft.com/office/officeart/2005/8/layout/hierarchy2"/>
    <dgm:cxn modelId="{F949C202-4486-D74E-9420-1ECEB907A29A}" type="presParOf" srcId="{2BA20796-A37F-0940-8D82-418956C0FC80}" destId="{81047E4F-72C6-FC4B-BE8C-54E39AAC03E4}" srcOrd="0" destOrd="0" presId="urn:microsoft.com/office/officeart/2005/8/layout/hierarchy2"/>
    <dgm:cxn modelId="{625BA760-19CE-BA4C-8076-20F676C18E4D}" type="presParOf" srcId="{8F5A8989-EC7F-D845-B93B-05727D8A64AE}" destId="{DCC7BAF3-5842-8547-9D65-2AADE0E5B79F}" srcOrd="3" destOrd="0" presId="urn:microsoft.com/office/officeart/2005/8/layout/hierarchy2"/>
    <dgm:cxn modelId="{3B239839-0065-A94E-807F-60519F584FD5}" type="presParOf" srcId="{DCC7BAF3-5842-8547-9D65-2AADE0E5B79F}" destId="{05A78A04-D88B-984E-9492-E178EFAD39BE}" srcOrd="0" destOrd="0" presId="urn:microsoft.com/office/officeart/2005/8/layout/hierarchy2"/>
    <dgm:cxn modelId="{D5350BD8-BC0E-6C4F-BE2B-679ECF8CBC3B}" type="presParOf" srcId="{DCC7BAF3-5842-8547-9D65-2AADE0E5B79F}" destId="{DE85ED55-3747-4B40-8944-85588FA447AE}" srcOrd="1" destOrd="0" presId="urn:microsoft.com/office/officeart/2005/8/layout/hierarchy2"/>
    <dgm:cxn modelId="{7D35F985-3C23-D049-B878-C4B255607241}" type="presParOf" srcId="{8F5A8989-EC7F-D845-B93B-05727D8A64AE}" destId="{21A22FD9-3B6A-DD47-81E6-CF955DFFD5D5}" srcOrd="4" destOrd="0" presId="urn:microsoft.com/office/officeart/2005/8/layout/hierarchy2"/>
    <dgm:cxn modelId="{93C44980-9BDD-8F4F-9267-1F043249393F}" type="presParOf" srcId="{21A22FD9-3B6A-DD47-81E6-CF955DFFD5D5}" destId="{98AF3B14-31C7-2B43-8002-39CE3AFC51D9}" srcOrd="0" destOrd="0" presId="urn:microsoft.com/office/officeart/2005/8/layout/hierarchy2"/>
    <dgm:cxn modelId="{4E922A6D-BF05-C240-BBC6-66AB7BCE1094}" type="presParOf" srcId="{8F5A8989-EC7F-D845-B93B-05727D8A64AE}" destId="{E6E74BBF-675E-3E4C-B4C3-A92B0DC8C1D7}" srcOrd="5" destOrd="0" presId="urn:microsoft.com/office/officeart/2005/8/layout/hierarchy2"/>
    <dgm:cxn modelId="{90A363DB-EE3C-724C-B75E-A48A9032D33B}" type="presParOf" srcId="{E6E74BBF-675E-3E4C-B4C3-A92B0DC8C1D7}" destId="{A47142A3-DE59-BA4F-B04C-21A489BACDDA}" srcOrd="0" destOrd="0" presId="urn:microsoft.com/office/officeart/2005/8/layout/hierarchy2"/>
    <dgm:cxn modelId="{DBC787CB-0BD2-9F4C-8A3A-64179870090D}" type="presParOf" srcId="{E6E74BBF-675E-3E4C-B4C3-A92B0DC8C1D7}" destId="{1CD77C64-2704-5E43-96E5-4C0DC8FB472B}" srcOrd="1" destOrd="0" presId="urn:microsoft.com/office/officeart/2005/8/layout/hierarchy2"/>
    <dgm:cxn modelId="{F9B5B82F-23E5-834C-B099-242FED1F50FC}" type="presParOf" srcId="{1CD77C64-2704-5E43-96E5-4C0DC8FB472B}" destId="{99CBEC97-453C-464E-9E0D-DECA88C9694E}" srcOrd="0" destOrd="0" presId="urn:microsoft.com/office/officeart/2005/8/layout/hierarchy2"/>
    <dgm:cxn modelId="{D86A2327-7C35-DE4C-872F-F9DAF23F1043}" type="presParOf" srcId="{99CBEC97-453C-464E-9E0D-DECA88C9694E}" destId="{FBD6285F-79AE-D147-B61D-F78CF0EDBE77}" srcOrd="0" destOrd="0" presId="urn:microsoft.com/office/officeart/2005/8/layout/hierarchy2"/>
    <dgm:cxn modelId="{5FB01B27-F0C7-684F-808F-E0222087D4A6}" type="presParOf" srcId="{1CD77C64-2704-5E43-96E5-4C0DC8FB472B}" destId="{2DB037FF-18DB-9C40-8CF7-2FFB689E34A1}" srcOrd="1" destOrd="0" presId="urn:microsoft.com/office/officeart/2005/8/layout/hierarchy2"/>
    <dgm:cxn modelId="{AB9A9389-CE5A-7C4E-9F76-BB025687F646}" type="presParOf" srcId="{2DB037FF-18DB-9C40-8CF7-2FFB689E34A1}" destId="{F9345146-CD10-3049-93CF-3EDFC64D1481}" srcOrd="0" destOrd="0" presId="urn:microsoft.com/office/officeart/2005/8/layout/hierarchy2"/>
    <dgm:cxn modelId="{9372BCB0-4809-6940-876C-ACC7B6009293}" type="presParOf" srcId="{2DB037FF-18DB-9C40-8CF7-2FFB689E34A1}" destId="{EC5CFD88-D764-C94D-851F-AC0291382080}" srcOrd="1" destOrd="0" presId="urn:microsoft.com/office/officeart/2005/8/layout/hierarchy2"/>
    <dgm:cxn modelId="{156E0CFE-7B39-E745-81B9-9BCB9D12D502}" type="presParOf" srcId="{EC5CFD88-D764-C94D-851F-AC0291382080}" destId="{228905E2-469E-B841-967A-1A184BC13D09}" srcOrd="0" destOrd="0" presId="urn:microsoft.com/office/officeart/2005/8/layout/hierarchy2"/>
    <dgm:cxn modelId="{75314D71-9497-D048-AB8C-069AC5A5B847}" type="presParOf" srcId="{228905E2-469E-B841-967A-1A184BC13D09}" destId="{4E4A46F9-71A0-BA47-83A7-B8041F66783A}" srcOrd="0" destOrd="0" presId="urn:microsoft.com/office/officeart/2005/8/layout/hierarchy2"/>
    <dgm:cxn modelId="{657CAB45-C529-5D48-8CB7-B747A16BE98C}" type="presParOf" srcId="{EC5CFD88-D764-C94D-851F-AC0291382080}" destId="{1D33A97D-A615-5443-A802-4AE316F5B535}" srcOrd="1" destOrd="0" presId="urn:microsoft.com/office/officeart/2005/8/layout/hierarchy2"/>
    <dgm:cxn modelId="{D99E361D-2C30-8841-817C-86971B7AA4D4}" type="presParOf" srcId="{1D33A97D-A615-5443-A802-4AE316F5B535}" destId="{441ADD2B-669F-9B4B-8A53-58F9FBECE71B}" srcOrd="0" destOrd="0" presId="urn:microsoft.com/office/officeart/2005/8/layout/hierarchy2"/>
    <dgm:cxn modelId="{1B0D6939-EE7A-4D4A-8CA9-36C00D7B09D3}" type="presParOf" srcId="{1D33A97D-A615-5443-A802-4AE316F5B535}" destId="{4BFB5C7C-DE53-B246-AEB5-1DC2A2619216}" srcOrd="1" destOrd="0" presId="urn:microsoft.com/office/officeart/2005/8/layout/hierarchy2"/>
    <dgm:cxn modelId="{C4889F81-BDDB-D442-9C9A-68B3D40C0594}" type="presParOf" srcId="{EC5CFD88-D764-C94D-851F-AC0291382080}" destId="{DE63421A-B61C-2841-B41E-F873E4C4C991}" srcOrd="2" destOrd="0" presId="urn:microsoft.com/office/officeart/2005/8/layout/hierarchy2"/>
    <dgm:cxn modelId="{F452A996-0124-BE43-9F92-A8B681AE76A3}" type="presParOf" srcId="{DE63421A-B61C-2841-B41E-F873E4C4C991}" destId="{BD8F7486-F61C-1B48-BFDE-A4D3D17AE126}" srcOrd="0" destOrd="0" presId="urn:microsoft.com/office/officeart/2005/8/layout/hierarchy2"/>
    <dgm:cxn modelId="{88594571-6652-A240-9953-9725109FB415}" type="presParOf" srcId="{EC5CFD88-D764-C94D-851F-AC0291382080}" destId="{302EFBC2-2FC9-A849-A08B-D1987DF7310F}" srcOrd="3" destOrd="0" presId="urn:microsoft.com/office/officeart/2005/8/layout/hierarchy2"/>
    <dgm:cxn modelId="{A5FC469D-4FD5-5E4F-B800-6A0D8790F18B}" type="presParOf" srcId="{302EFBC2-2FC9-A849-A08B-D1987DF7310F}" destId="{109C7B34-572E-894E-8CD2-AB84276BB852}" srcOrd="0" destOrd="0" presId="urn:microsoft.com/office/officeart/2005/8/layout/hierarchy2"/>
    <dgm:cxn modelId="{6747B736-3C72-E041-A62C-3B71DCCBB609}" type="presParOf" srcId="{302EFBC2-2FC9-A849-A08B-D1987DF7310F}" destId="{1451390C-641D-8B49-BFB8-E2E6593D7797}" srcOrd="1" destOrd="0" presId="urn:microsoft.com/office/officeart/2005/8/layout/hierarchy2"/>
    <dgm:cxn modelId="{AF77C0E0-7BE3-AC40-BC65-2B34D9FD8E7F}" type="presParOf" srcId="{1CD77C64-2704-5E43-96E5-4C0DC8FB472B}" destId="{411CEBBD-0976-0849-B190-4F0A4A0579F7}" srcOrd="2" destOrd="0" presId="urn:microsoft.com/office/officeart/2005/8/layout/hierarchy2"/>
    <dgm:cxn modelId="{CDF21751-4BFA-C841-BDA8-7DF53BBE13A5}" type="presParOf" srcId="{411CEBBD-0976-0849-B190-4F0A4A0579F7}" destId="{6EDE3252-7E55-3A4D-936E-2201581D9E61}" srcOrd="0" destOrd="0" presId="urn:microsoft.com/office/officeart/2005/8/layout/hierarchy2"/>
    <dgm:cxn modelId="{EA022EC3-CF2C-A145-B105-EEE24A58E623}" type="presParOf" srcId="{1CD77C64-2704-5E43-96E5-4C0DC8FB472B}" destId="{F9917537-470B-6E47-9BCE-8436CA458105}" srcOrd="3" destOrd="0" presId="urn:microsoft.com/office/officeart/2005/8/layout/hierarchy2"/>
    <dgm:cxn modelId="{83779B67-F125-BF4A-B64F-83D1B78F190D}" type="presParOf" srcId="{F9917537-470B-6E47-9BCE-8436CA458105}" destId="{3D328278-4C43-1649-A868-7B076F49978C}" srcOrd="0" destOrd="0" presId="urn:microsoft.com/office/officeart/2005/8/layout/hierarchy2"/>
    <dgm:cxn modelId="{31179436-AC88-BB4B-A56C-AAF8BBBD55F6}" type="presParOf" srcId="{F9917537-470B-6E47-9BCE-8436CA458105}" destId="{A7ED5E01-3BD3-584B-8F0F-8F707D3AEE4A}" srcOrd="1" destOrd="0" presId="urn:microsoft.com/office/officeart/2005/8/layout/hierarchy2"/>
    <dgm:cxn modelId="{D56FC6BD-8F11-2841-9D37-8F238E4E0B7E}" type="presParOf" srcId="{8F5A8989-EC7F-D845-B93B-05727D8A64AE}" destId="{AFCC37F4-F4A6-FB42-893A-59FAC960CDE3}" srcOrd="6" destOrd="0" presId="urn:microsoft.com/office/officeart/2005/8/layout/hierarchy2"/>
    <dgm:cxn modelId="{024047F0-1807-FA48-B51B-002E2E84273B}" type="presParOf" srcId="{AFCC37F4-F4A6-FB42-893A-59FAC960CDE3}" destId="{BE620744-70D3-3340-9C8D-17835BAF85DD}" srcOrd="0" destOrd="0" presId="urn:microsoft.com/office/officeart/2005/8/layout/hierarchy2"/>
    <dgm:cxn modelId="{F35E5B96-85AB-1C4E-877D-9664898C6831}" type="presParOf" srcId="{8F5A8989-EC7F-D845-B93B-05727D8A64AE}" destId="{02B31C80-B762-4E4B-8A76-9A47C19BFDAD}" srcOrd="7" destOrd="0" presId="urn:microsoft.com/office/officeart/2005/8/layout/hierarchy2"/>
    <dgm:cxn modelId="{E8654F91-DCE3-2D4D-AE9E-8944695F9BF4}" type="presParOf" srcId="{02B31C80-B762-4E4B-8A76-9A47C19BFDAD}" destId="{534D861F-3CB4-0044-B359-D537B7B40733}" srcOrd="0" destOrd="0" presId="urn:microsoft.com/office/officeart/2005/8/layout/hierarchy2"/>
    <dgm:cxn modelId="{54A64B48-D5D6-4C40-A94C-65A0B85A2001}" type="presParOf" srcId="{02B31C80-B762-4E4B-8A76-9A47C19BFDAD}" destId="{B721E506-5AE4-6D42-A8B9-A99F16A9B56C}" srcOrd="1" destOrd="0" presId="urn:microsoft.com/office/officeart/2005/8/layout/hierarchy2"/>
    <dgm:cxn modelId="{401915DB-8CDE-9A4F-B228-EE1505C5A3F9}" type="presParOf" srcId="{B721E506-5AE4-6D42-A8B9-A99F16A9B56C}" destId="{D2F61C4F-B0F6-2640-B5DC-16B09BEEC9B8}" srcOrd="0" destOrd="0" presId="urn:microsoft.com/office/officeart/2005/8/layout/hierarchy2"/>
    <dgm:cxn modelId="{F9674F7A-022E-464E-983F-1CF546393C84}" type="presParOf" srcId="{D2F61C4F-B0F6-2640-B5DC-16B09BEEC9B8}" destId="{8CEDE992-BC8A-654A-876D-C277542D1888}" srcOrd="0" destOrd="0" presId="urn:microsoft.com/office/officeart/2005/8/layout/hierarchy2"/>
    <dgm:cxn modelId="{06A27CA4-0C96-D44F-9DF2-039EB2676124}" type="presParOf" srcId="{B721E506-5AE4-6D42-A8B9-A99F16A9B56C}" destId="{0AADC8B7-D3B9-3541-8C3A-74B68B7CDB7E}" srcOrd="1" destOrd="0" presId="urn:microsoft.com/office/officeart/2005/8/layout/hierarchy2"/>
    <dgm:cxn modelId="{2D6E949B-CC81-DC4B-AE4E-994BC3726DC4}" type="presParOf" srcId="{0AADC8B7-D3B9-3541-8C3A-74B68B7CDB7E}" destId="{469321B8-56E5-E44E-BA9B-4E8075AE587B}" srcOrd="0" destOrd="0" presId="urn:microsoft.com/office/officeart/2005/8/layout/hierarchy2"/>
    <dgm:cxn modelId="{C54D9452-31B4-B149-BD20-3223ED27A533}" type="presParOf" srcId="{0AADC8B7-D3B9-3541-8C3A-74B68B7CDB7E}" destId="{8B01C8BD-A0FE-BA42-AF08-DE47730B8EF3}" srcOrd="1" destOrd="0" presId="urn:microsoft.com/office/officeart/2005/8/layout/hierarchy2"/>
    <dgm:cxn modelId="{B5B4C2E5-0971-2D48-B75F-375D4FD46024}" type="presParOf" srcId="{8B01C8BD-A0FE-BA42-AF08-DE47730B8EF3}" destId="{3245BF27-1345-E345-90AD-09A8A9869C10}" srcOrd="0" destOrd="0" presId="urn:microsoft.com/office/officeart/2005/8/layout/hierarchy2"/>
    <dgm:cxn modelId="{141CFCB7-8487-E64D-B7C0-CFDC56BA268A}" type="presParOf" srcId="{3245BF27-1345-E345-90AD-09A8A9869C10}" destId="{CF980341-EE4D-C44B-9E0A-F4C323483BF2}" srcOrd="0" destOrd="0" presId="urn:microsoft.com/office/officeart/2005/8/layout/hierarchy2"/>
    <dgm:cxn modelId="{84C53711-5B7A-0642-BD84-F10F3F7DEC0F}" type="presParOf" srcId="{8B01C8BD-A0FE-BA42-AF08-DE47730B8EF3}" destId="{93C99504-80E1-EC40-92BB-AD8606B8B18D}" srcOrd="1" destOrd="0" presId="urn:microsoft.com/office/officeart/2005/8/layout/hierarchy2"/>
    <dgm:cxn modelId="{F3137254-697B-6A42-965D-17DC71CDE8A0}" type="presParOf" srcId="{93C99504-80E1-EC40-92BB-AD8606B8B18D}" destId="{1ABD467C-29D0-104E-8B9F-2D5E586D2A14}" srcOrd="0" destOrd="0" presId="urn:microsoft.com/office/officeart/2005/8/layout/hierarchy2"/>
    <dgm:cxn modelId="{44B8B87F-BA12-AC4C-BF90-52CE4E1DC257}" type="presParOf" srcId="{93C99504-80E1-EC40-92BB-AD8606B8B18D}" destId="{60AA7CAB-FE76-8440-8A45-27A2D5911D23}" srcOrd="1" destOrd="0" presId="urn:microsoft.com/office/officeart/2005/8/layout/hierarchy2"/>
    <dgm:cxn modelId="{D8FB56BB-2B15-F343-8A66-20E3B95BDBC2}" type="presParOf" srcId="{8B01C8BD-A0FE-BA42-AF08-DE47730B8EF3}" destId="{714BF171-037B-F24D-9346-D1871C60D34F}" srcOrd="2" destOrd="0" presId="urn:microsoft.com/office/officeart/2005/8/layout/hierarchy2"/>
    <dgm:cxn modelId="{7D238A73-EF83-A84A-A417-786C1C73B336}" type="presParOf" srcId="{714BF171-037B-F24D-9346-D1871C60D34F}" destId="{2F450AA7-DFA7-5F46-ADBF-BB314FFF74A5}" srcOrd="0" destOrd="0" presId="urn:microsoft.com/office/officeart/2005/8/layout/hierarchy2"/>
    <dgm:cxn modelId="{F76A558B-49AF-8A40-A6F5-FFEB90E2C649}" type="presParOf" srcId="{8B01C8BD-A0FE-BA42-AF08-DE47730B8EF3}" destId="{5FFD1748-9B73-B842-8614-FF30F7973B54}" srcOrd="3" destOrd="0" presId="urn:microsoft.com/office/officeart/2005/8/layout/hierarchy2"/>
    <dgm:cxn modelId="{E097BED1-5FEB-CB4B-B964-BF3ED474A326}" type="presParOf" srcId="{5FFD1748-9B73-B842-8614-FF30F7973B54}" destId="{68D8526A-3509-924C-B2C5-0BB665BE7737}" srcOrd="0" destOrd="0" presId="urn:microsoft.com/office/officeart/2005/8/layout/hierarchy2"/>
    <dgm:cxn modelId="{BD7130F8-F4C7-6141-8234-AA5131AAEED2}" type="presParOf" srcId="{5FFD1748-9B73-B842-8614-FF30F7973B54}" destId="{501C9DBE-AFC1-224D-A60C-452A16807F9C}" srcOrd="1" destOrd="0" presId="urn:microsoft.com/office/officeart/2005/8/layout/hierarchy2"/>
    <dgm:cxn modelId="{6D793301-BBAF-CE40-970D-EBA990A62FCE}" type="presParOf" srcId="{B721E506-5AE4-6D42-A8B9-A99F16A9B56C}" destId="{1412D8E2-F9A6-9B44-AEC8-384B356FF5DC}" srcOrd="2" destOrd="0" presId="urn:microsoft.com/office/officeart/2005/8/layout/hierarchy2"/>
    <dgm:cxn modelId="{D5BD5778-CA03-FF43-8314-607D6FAD2DD7}" type="presParOf" srcId="{1412D8E2-F9A6-9B44-AEC8-384B356FF5DC}" destId="{78A8AEF1-3494-3E4C-9A7E-25EA7B2595F1}" srcOrd="0" destOrd="0" presId="urn:microsoft.com/office/officeart/2005/8/layout/hierarchy2"/>
    <dgm:cxn modelId="{30537DBA-29E9-B74D-8A59-56C9C167E975}" type="presParOf" srcId="{B721E506-5AE4-6D42-A8B9-A99F16A9B56C}" destId="{9BF437B0-977B-CF40-983E-D5C904EF5793}" srcOrd="3" destOrd="0" presId="urn:microsoft.com/office/officeart/2005/8/layout/hierarchy2"/>
    <dgm:cxn modelId="{818E7186-2006-6744-ABD7-432B5BAC98DF}" type="presParOf" srcId="{9BF437B0-977B-CF40-983E-D5C904EF5793}" destId="{98796713-7564-B548-9872-07AB7C25E4A2}" srcOrd="0" destOrd="0" presId="urn:microsoft.com/office/officeart/2005/8/layout/hierarchy2"/>
    <dgm:cxn modelId="{C33412AE-1F8A-4A44-963F-B9E2BB265AA6}" type="presParOf" srcId="{9BF437B0-977B-CF40-983E-D5C904EF5793}" destId="{D1BB5432-DD9F-FB4B-B306-565A00CA77EC}" srcOrd="1" destOrd="0" presId="urn:microsoft.com/office/officeart/2005/8/layout/hierarchy2"/>
    <dgm:cxn modelId="{61743E57-5F0B-3940-8495-F7F824FE5A11}" type="presParOf" srcId="{1A077C38-32E7-FD4D-99E8-4AF794077DBD}" destId="{7166182A-CD52-6445-9D22-535430035122}" srcOrd="2" destOrd="0" presId="urn:microsoft.com/office/officeart/2005/8/layout/hierarchy2"/>
    <dgm:cxn modelId="{35A19DFE-A231-6C4F-957C-590B1CBAE2C1}" type="presParOf" srcId="{7166182A-CD52-6445-9D22-535430035122}" destId="{C7425EB1-7C09-CF4C-AD63-C988CCF6B46B}" srcOrd="0" destOrd="0" presId="urn:microsoft.com/office/officeart/2005/8/layout/hierarchy2"/>
    <dgm:cxn modelId="{9A822D3E-B9EC-9B45-9D1A-EE7AFDEFA07E}" type="presParOf" srcId="{1A077C38-32E7-FD4D-99E8-4AF794077DBD}" destId="{8D936277-067C-7243-86E0-F2E2373410AD}" srcOrd="3" destOrd="0" presId="urn:microsoft.com/office/officeart/2005/8/layout/hierarchy2"/>
    <dgm:cxn modelId="{D556B9E5-7ED6-BC4C-B76F-61B0B8C4450E}" type="presParOf" srcId="{8D936277-067C-7243-86E0-F2E2373410AD}" destId="{5C7A1C97-32E5-FC4A-BAC9-2BD369B93B28}" srcOrd="0" destOrd="0" presId="urn:microsoft.com/office/officeart/2005/8/layout/hierarchy2"/>
    <dgm:cxn modelId="{C44231F6-1AA2-404C-B456-7329C09A1C7B}" type="presParOf" srcId="{8D936277-067C-7243-86E0-F2E2373410AD}" destId="{C0E29623-E594-A048-8A84-1EF5C96DF725}" srcOrd="1" destOrd="0" presId="urn:microsoft.com/office/officeart/2005/8/layout/hierarchy2"/>
    <dgm:cxn modelId="{C395144F-D674-CC4D-ACA6-F0CF5D8C8F6A}" type="presParOf" srcId="{1A077C38-32E7-FD4D-99E8-4AF794077DBD}" destId="{93CBBB68-2E41-E34E-9D8F-40E1092AB3B9}" srcOrd="4" destOrd="0" presId="urn:microsoft.com/office/officeart/2005/8/layout/hierarchy2"/>
    <dgm:cxn modelId="{FB743B70-17AB-624F-9338-4AB3B2B529E7}" type="presParOf" srcId="{93CBBB68-2E41-E34E-9D8F-40E1092AB3B9}" destId="{D9DC8E83-9223-674D-BB8D-417CF0C2CAE5}" srcOrd="0" destOrd="0" presId="urn:microsoft.com/office/officeart/2005/8/layout/hierarchy2"/>
    <dgm:cxn modelId="{907E5E2A-DB01-5249-9489-600BE92A039D}" type="presParOf" srcId="{1A077C38-32E7-FD4D-99E8-4AF794077DBD}" destId="{3DE830A9-5EDD-FC48-97A1-26433BB93162}" srcOrd="5" destOrd="0" presId="urn:microsoft.com/office/officeart/2005/8/layout/hierarchy2"/>
    <dgm:cxn modelId="{F1DB7939-A53C-4546-80AE-388198A1BC7F}" type="presParOf" srcId="{3DE830A9-5EDD-FC48-97A1-26433BB93162}" destId="{4ABE18F1-E120-C54B-8D1C-C30F81257AF5}" srcOrd="0" destOrd="0" presId="urn:microsoft.com/office/officeart/2005/8/layout/hierarchy2"/>
    <dgm:cxn modelId="{506524B4-053C-B441-909D-2B543FE725C1}" type="presParOf" srcId="{3DE830A9-5EDD-FC48-97A1-26433BB93162}" destId="{DA86A903-4C00-C54F-B5D6-834A476103BE}" srcOrd="1" destOrd="0" presId="urn:microsoft.com/office/officeart/2005/8/layout/hierarchy2"/>
    <dgm:cxn modelId="{E2779473-F83A-8740-BF6E-D709F8A84055}" type="presParOf" srcId="{DA86A903-4C00-C54F-B5D6-834A476103BE}" destId="{018CBDD5-995F-704A-9ACE-4E64828C3D7C}" srcOrd="0" destOrd="0" presId="urn:microsoft.com/office/officeart/2005/8/layout/hierarchy2"/>
    <dgm:cxn modelId="{A10B9DEF-A8F1-FC44-BFF8-32B90C959655}" type="presParOf" srcId="{018CBDD5-995F-704A-9ACE-4E64828C3D7C}" destId="{E87CCA2A-734F-274F-B6C6-3167A37E2FCE}" srcOrd="0" destOrd="0" presId="urn:microsoft.com/office/officeart/2005/8/layout/hierarchy2"/>
    <dgm:cxn modelId="{698EBC8A-ED18-C646-93B9-91A9CB1E8227}" type="presParOf" srcId="{DA86A903-4C00-C54F-B5D6-834A476103BE}" destId="{FE99EDEC-38E9-004D-8BDB-1AA2B2EF9FE1}" srcOrd="1" destOrd="0" presId="urn:microsoft.com/office/officeart/2005/8/layout/hierarchy2"/>
    <dgm:cxn modelId="{7F564A3B-8D49-DC42-BC5C-460539AC8964}" type="presParOf" srcId="{FE99EDEC-38E9-004D-8BDB-1AA2B2EF9FE1}" destId="{9AF9C1A4-5BBE-E740-AED0-E7775D95C5BC}" srcOrd="0" destOrd="0" presId="urn:microsoft.com/office/officeart/2005/8/layout/hierarchy2"/>
    <dgm:cxn modelId="{3712137F-268C-9C4D-96AD-DDCB3FEB05D8}" type="presParOf" srcId="{FE99EDEC-38E9-004D-8BDB-1AA2B2EF9FE1}" destId="{92DCE7E5-2208-084D-9168-5F854F4F2E83}" srcOrd="1" destOrd="0" presId="urn:microsoft.com/office/officeart/2005/8/layout/hierarchy2"/>
    <dgm:cxn modelId="{B74C9E2B-FBBC-0840-9219-54F8A8F82880}" type="presParOf" srcId="{92DCE7E5-2208-084D-9168-5F854F4F2E83}" destId="{1D1B6BD3-1434-1F4B-8B28-1C48F02993C2}" srcOrd="0" destOrd="0" presId="urn:microsoft.com/office/officeart/2005/8/layout/hierarchy2"/>
    <dgm:cxn modelId="{674CAABB-1FF4-1140-B559-0ED3B4F24A36}" type="presParOf" srcId="{1D1B6BD3-1434-1F4B-8B28-1C48F02993C2}" destId="{224DE8AD-6497-314A-9CFB-ECFDF16C62DC}" srcOrd="0" destOrd="0" presId="urn:microsoft.com/office/officeart/2005/8/layout/hierarchy2"/>
    <dgm:cxn modelId="{25834BB8-8536-FF4F-91C6-9DF2F9AEF6BB}" type="presParOf" srcId="{92DCE7E5-2208-084D-9168-5F854F4F2E83}" destId="{D10229B5-8C3C-484C-9B22-11131A5ABC3B}" srcOrd="1" destOrd="0" presId="urn:microsoft.com/office/officeart/2005/8/layout/hierarchy2"/>
    <dgm:cxn modelId="{0A815E28-199C-034D-B286-EBAE7EEBB2C7}" type="presParOf" srcId="{D10229B5-8C3C-484C-9B22-11131A5ABC3B}" destId="{C14237EB-8102-B44E-8DB0-0D8158C8A7E3}" srcOrd="0" destOrd="0" presId="urn:microsoft.com/office/officeart/2005/8/layout/hierarchy2"/>
    <dgm:cxn modelId="{E0BF26E0-1736-8149-AF35-BF3E70F67450}" type="presParOf" srcId="{D10229B5-8C3C-484C-9B22-11131A5ABC3B}" destId="{9CE35E8A-016A-6447-BD8C-40A1E95D0BD4}" srcOrd="1" destOrd="0" presId="urn:microsoft.com/office/officeart/2005/8/layout/hierarchy2"/>
    <dgm:cxn modelId="{CA1AD64F-8D6D-A541-AF17-054DFEE28E8F}" type="presParOf" srcId="{9CE35E8A-016A-6447-BD8C-40A1E95D0BD4}" destId="{8D510A29-552D-254C-ADE8-1409A6D280F5}" srcOrd="0" destOrd="0" presId="urn:microsoft.com/office/officeart/2005/8/layout/hierarchy2"/>
    <dgm:cxn modelId="{EC5AB419-9BFD-0B4A-B3FE-342DC9D3B2F5}" type="presParOf" srcId="{8D510A29-552D-254C-ADE8-1409A6D280F5}" destId="{B50D8FBD-ED1D-6041-BBC9-CF6D58A1C076}" srcOrd="0" destOrd="0" presId="urn:microsoft.com/office/officeart/2005/8/layout/hierarchy2"/>
    <dgm:cxn modelId="{F49220E6-E6A3-E648-9FAA-C49C551B76E7}" type="presParOf" srcId="{9CE35E8A-016A-6447-BD8C-40A1E95D0BD4}" destId="{335F3ACC-2F07-D940-8649-DA0161F13EC1}" srcOrd="1" destOrd="0" presId="urn:microsoft.com/office/officeart/2005/8/layout/hierarchy2"/>
    <dgm:cxn modelId="{7744523D-5BAE-D842-811C-9D7E1834AE1C}" type="presParOf" srcId="{335F3ACC-2F07-D940-8649-DA0161F13EC1}" destId="{98387D9C-FDE7-0543-AD44-62308E467F04}" srcOrd="0" destOrd="0" presId="urn:microsoft.com/office/officeart/2005/8/layout/hierarchy2"/>
    <dgm:cxn modelId="{C16181D1-E7BE-5641-B90C-E9E2F5D76D00}" type="presParOf" srcId="{335F3ACC-2F07-D940-8649-DA0161F13EC1}" destId="{B0C65D92-C2EE-0147-AEBA-139ECA7AA865}" srcOrd="1" destOrd="0" presId="urn:microsoft.com/office/officeart/2005/8/layout/hierarchy2"/>
    <dgm:cxn modelId="{99381C01-8884-B343-B656-8E87BBCCC12C}" type="presParOf" srcId="{9CE35E8A-016A-6447-BD8C-40A1E95D0BD4}" destId="{56B2CE47-7144-1F46-8366-17059916F71A}" srcOrd="2" destOrd="0" presId="urn:microsoft.com/office/officeart/2005/8/layout/hierarchy2"/>
    <dgm:cxn modelId="{22210EB7-9712-3E46-9F27-9C7246B2D096}" type="presParOf" srcId="{56B2CE47-7144-1F46-8366-17059916F71A}" destId="{5F012B8A-B76A-C448-A002-1B07B0D0C6DA}" srcOrd="0" destOrd="0" presId="urn:microsoft.com/office/officeart/2005/8/layout/hierarchy2"/>
    <dgm:cxn modelId="{FCCF0BEA-FF2C-CF4C-AD37-4D8975F27F55}" type="presParOf" srcId="{9CE35E8A-016A-6447-BD8C-40A1E95D0BD4}" destId="{BB8B86EA-DC1F-9942-91C0-6E9AE389232F}" srcOrd="3" destOrd="0" presId="urn:microsoft.com/office/officeart/2005/8/layout/hierarchy2"/>
    <dgm:cxn modelId="{94F0079D-CF46-9E4C-90EF-32DF0832823F}" type="presParOf" srcId="{BB8B86EA-DC1F-9942-91C0-6E9AE389232F}" destId="{6947844F-8312-7B48-A267-8F9E550EDA2C}" srcOrd="0" destOrd="0" presId="urn:microsoft.com/office/officeart/2005/8/layout/hierarchy2"/>
    <dgm:cxn modelId="{9AEBF1DF-B087-C949-9F82-C59DE0C57BC4}" type="presParOf" srcId="{BB8B86EA-DC1F-9942-91C0-6E9AE389232F}" destId="{5DA6193A-BB36-7F4A-A32A-CA93FF4F9E6C}" srcOrd="1" destOrd="0" presId="urn:microsoft.com/office/officeart/2005/8/layout/hierarchy2"/>
    <dgm:cxn modelId="{0F78263B-171C-3D4C-8081-C9EBF8F22E58}" type="presParOf" srcId="{92DCE7E5-2208-084D-9168-5F854F4F2E83}" destId="{E3BF264A-C378-2E46-88D3-CCF8E947E450}" srcOrd="2" destOrd="0" presId="urn:microsoft.com/office/officeart/2005/8/layout/hierarchy2"/>
    <dgm:cxn modelId="{B466098E-229C-5F40-AD04-8E8CEC8A1DA6}" type="presParOf" srcId="{E3BF264A-C378-2E46-88D3-CCF8E947E450}" destId="{2861371A-D9D7-F74F-82DE-ABBA9B42E02A}" srcOrd="0" destOrd="0" presId="urn:microsoft.com/office/officeart/2005/8/layout/hierarchy2"/>
    <dgm:cxn modelId="{2F165BB1-301B-2345-A0BC-1610060BEBC5}" type="presParOf" srcId="{92DCE7E5-2208-084D-9168-5F854F4F2E83}" destId="{4D7D90F3-C90D-FD48-A9F4-51609745E4BB}" srcOrd="3" destOrd="0" presId="urn:microsoft.com/office/officeart/2005/8/layout/hierarchy2"/>
    <dgm:cxn modelId="{53C1FE36-B2C2-294F-993D-C4FE5BB05DC6}" type="presParOf" srcId="{4D7D90F3-C90D-FD48-A9F4-51609745E4BB}" destId="{2E7F076C-7444-7E4D-A3BE-231ECA97A017}" srcOrd="0" destOrd="0" presId="urn:microsoft.com/office/officeart/2005/8/layout/hierarchy2"/>
    <dgm:cxn modelId="{8AAE3535-8F50-1C48-8B17-5C5AE90B147A}" type="presParOf" srcId="{4D7D90F3-C90D-FD48-A9F4-51609745E4BB}" destId="{37B78E70-EAC7-6043-B8B4-8C8138EDB0AB}" srcOrd="1" destOrd="0" presId="urn:microsoft.com/office/officeart/2005/8/layout/hierarchy2"/>
    <dgm:cxn modelId="{C6EF890A-CA0E-2F46-AA27-4DA10E8FAB04}" type="presParOf" srcId="{DA86A903-4C00-C54F-B5D6-834A476103BE}" destId="{AF116F72-CBE0-024D-9E11-63D80141C3E6}" srcOrd="2" destOrd="0" presId="urn:microsoft.com/office/officeart/2005/8/layout/hierarchy2"/>
    <dgm:cxn modelId="{81B53251-2B1B-E74C-B866-AD8589FB21F9}" type="presParOf" srcId="{AF116F72-CBE0-024D-9E11-63D80141C3E6}" destId="{FBDEDB84-E83C-F348-A8F8-5F56668350DE}" srcOrd="0" destOrd="0" presId="urn:microsoft.com/office/officeart/2005/8/layout/hierarchy2"/>
    <dgm:cxn modelId="{60E52EA8-7E57-404D-89DD-02E674B0C3D4}" type="presParOf" srcId="{DA86A903-4C00-C54F-B5D6-834A476103BE}" destId="{B3F6AD67-1ABF-6447-8A44-2E6EBB2BD3E1}" srcOrd="3" destOrd="0" presId="urn:microsoft.com/office/officeart/2005/8/layout/hierarchy2"/>
    <dgm:cxn modelId="{E67B0405-050D-774C-B93F-9B1E719DBAE4}" type="presParOf" srcId="{B3F6AD67-1ABF-6447-8A44-2E6EBB2BD3E1}" destId="{C3BF4F25-6F8B-CB4D-B5BE-5DFCE7605C18}" srcOrd="0" destOrd="0" presId="urn:microsoft.com/office/officeart/2005/8/layout/hierarchy2"/>
    <dgm:cxn modelId="{8A8166F2-6966-2A49-82AD-B1CA719489D9}" type="presParOf" srcId="{B3F6AD67-1ABF-6447-8A44-2E6EBB2BD3E1}" destId="{42E30C8A-710D-9A45-B957-0D6A4CC4D6AC}" srcOrd="1" destOrd="0" presId="urn:microsoft.com/office/officeart/2005/8/layout/hierarchy2"/>
    <dgm:cxn modelId="{5D161465-FE16-CF4E-A015-D73C42006A69}" type="presParOf" srcId="{11BAFBB8-B59E-B54E-905D-7554F8838567}" destId="{9DDD77A7-15C8-5642-A9D6-05C36FA0DE45}" srcOrd="1" destOrd="0" presId="urn:microsoft.com/office/officeart/2005/8/layout/hierarchy2"/>
    <dgm:cxn modelId="{EDB16D1B-A019-0E4B-A673-6CC3FA3016F3}" type="presParOf" srcId="{9DDD77A7-15C8-5642-A9D6-05C36FA0DE45}" destId="{528B1FDD-1BBA-5E48-A73D-E40C050C3375}" srcOrd="0" destOrd="0" presId="urn:microsoft.com/office/officeart/2005/8/layout/hierarchy2"/>
    <dgm:cxn modelId="{36DA990B-64EE-074B-AE62-4AF67A09CD68}" type="presParOf" srcId="{9DDD77A7-15C8-5642-A9D6-05C36FA0DE45}" destId="{507925C4-55B2-6948-842A-51C1E6214FEE}" srcOrd="1" destOrd="0" presId="urn:microsoft.com/office/officeart/2005/8/layout/hierarchy2"/>
    <dgm:cxn modelId="{F293C350-B423-1D45-A8C9-A3B5EB33A2B2}" type="presParOf" srcId="{11BAFBB8-B59E-B54E-905D-7554F8838567}" destId="{D5018B05-C076-034B-A6C0-FD0D5C5EAA5B}" srcOrd="2" destOrd="0" presId="urn:microsoft.com/office/officeart/2005/8/layout/hierarchy2"/>
    <dgm:cxn modelId="{9B9CE917-F077-5048-ACF5-D03FA3384AE7}" type="presParOf" srcId="{D5018B05-C076-034B-A6C0-FD0D5C5EAA5B}" destId="{4FD685AD-D3E9-AE45-9BE7-B442DE19D7BC}" srcOrd="0" destOrd="0" presId="urn:microsoft.com/office/officeart/2005/8/layout/hierarchy2"/>
    <dgm:cxn modelId="{8E74A8AF-E39F-8841-BF9C-522BFE58DDA4}" type="presParOf" srcId="{D5018B05-C076-034B-A6C0-FD0D5C5EAA5B}" destId="{49BCB0A2-2541-114B-A4D2-A43CA5044F05}" srcOrd="1" destOrd="0" presId="urn:microsoft.com/office/officeart/2005/8/layout/hierarchy2"/>
    <dgm:cxn modelId="{6061A9E8-90F7-9540-8A44-A5B43FCDD192}" type="presParOf" srcId="{11BAFBB8-B59E-B54E-905D-7554F8838567}" destId="{27BCF168-5E62-CE46-94A9-95BF3DB230B9}" srcOrd="3" destOrd="0" presId="urn:microsoft.com/office/officeart/2005/8/layout/hierarchy2"/>
    <dgm:cxn modelId="{E8B684BE-7EA6-844C-917C-A0B9768176A0}" type="presParOf" srcId="{27BCF168-5E62-CE46-94A9-95BF3DB230B9}" destId="{52A6D468-F7AE-FA43-AC75-741C19DFDE61}" srcOrd="0" destOrd="0" presId="urn:microsoft.com/office/officeart/2005/8/layout/hierarchy2"/>
    <dgm:cxn modelId="{6A47F7A1-8969-2A48-A973-C53E0B305190}" type="presParOf" srcId="{27BCF168-5E62-CE46-94A9-95BF3DB230B9}" destId="{8F1FA33B-96C8-7442-AF7A-D6BE8377A9E9}" srcOrd="1" destOrd="0" presId="urn:microsoft.com/office/officeart/2005/8/layout/hierarchy2"/>
    <dgm:cxn modelId="{55EA2D23-D875-5845-8763-86458FB5623D}" type="presParOf" srcId="{11BAFBB8-B59E-B54E-905D-7554F8838567}" destId="{4A4208AC-C933-4F4C-AFF7-683513B38403}" srcOrd="4" destOrd="0" presId="urn:microsoft.com/office/officeart/2005/8/layout/hierarchy2"/>
    <dgm:cxn modelId="{14A55A9A-8171-0248-B30E-946BE311AD3A}" type="presParOf" srcId="{4A4208AC-C933-4F4C-AFF7-683513B38403}" destId="{C696BC80-139E-AF4B-90D5-320B0F50CD13}" srcOrd="0" destOrd="0" presId="urn:microsoft.com/office/officeart/2005/8/layout/hierarchy2"/>
    <dgm:cxn modelId="{4DF5CA60-6DE9-EC4C-816D-EC23B6D5CD0E}" type="presParOf" srcId="{4A4208AC-C933-4F4C-AFF7-683513B38403}" destId="{091CED6A-BA43-BF48-8ACC-6081C7901880}" srcOrd="1" destOrd="0" presId="urn:microsoft.com/office/officeart/2005/8/layout/hierarchy2"/>
    <dgm:cxn modelId="{4E7C57CF-F329-BA42-AAA4-634B30AE3962}" type="presParOf" srcId="{11BAFBB8-B59E-B54E-905D-7554F8838567}" destId="{4E32E4DB-886E-5146-A181-0508B28FBC43}" srcOrd="5" destOrd="0" presId="urn:microsoft.com/office/officeart/2005/8/layout/hierarchy2"/>
    <dgm:cxn modelId="{018C8D0E-2FBB-964D-99C7-3AE358620344}" type="presParOf" srcId="{4E32E4DB-886E-5146-A181-0508B28FBC43}" destId="{F001ED9F-73C9-464E-A389-CDD790FB24F6}" srcOrd="0" destOrd="0" presId="urn:microsoft.com/office/officeart/2005/8/layout/hierarchy2"/>
    <dgm:cxn modelId="{9471BC8B-ADE5-2846-AA40-02A02471DB5B}" type="presParOf" srcId="{4E32E4DB-886E-5146-A181-0508B28FBC43}" destId="{0A4E6C44-3676-E94B-9F86-BF757B7A6AC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7344A-CC0E-0F48-8515-BE18E88B02BE}">
      <dsp:nvSpPr>
        <dsp:cNvPr id="0" name=""/>
        <dsp:cNvSpPr/>
      </dsp:nvSpPr>
      <dsp:spPr>
        <a:xfrm>
          <a:off x="1145627" y="2651680"/>
          <a:ext cx="945825" cy="472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Array</a:t>
          </a:r>
          <a:endParaRPr lang="en-US" sz="1300" kern="1200" dirty="0"/>
        </a:p>
      </dsp:txBody>
      <dsp:txXfrm>
        <a:off x="1159478" y="2665531"/>
        <a:ext cx="918123" cy="445210"/>
      </dsp:txXfrm>
    </dsp:sp>
    <dsp:sp modelId="{B11C208D-B70E-2E4B-ADFC-04B78B9FBBFD}">
      <dsp:nvSpPr>
        <dsp:cNvPr id="0" name=""/>
        <dsp:cNvSpPr/>
      </dsp:nvSpPr>
      <dsp:spPr>
        <a:xfrm rot="17090567">
          <a:off x="1542175" y="2165511"/>
          <a:ext cx="147688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476885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43696" y="2137411"/>
        <a:ext cx="73844" cy="73844"/>
      </dsp:txXfrm>
    </dsp:sp>
    <dsp:sp modelId="{BC338392-097F-E04F-ADDC-F00DE75D7DD1}">
      <dsp:nvSpPr>
        <dsp:cNvPr id="0" name=""/>
        <dsp:cNvSpPr/>
      </dsp:nvSpPr>
      <dsp:spPr>
        <a:xfrm>
          <a:off x="2469783" y="1224074"/>
          <a:ext cx="945825" cy="472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Antenna 1</a:t>
          </a:r>
          <a:endParaRPr lang="en-US" sz="1300" kern="1200" dirty="0"/>
        </a:p>
      </dsp:txBody>
      <dsp:txXfrm>
        <a:off x="2483634" y="1237925"/>
        <a:ext cx="918123" cy="445210"/>
      </dsp:txXfrm>
    </dsp:sp>
    <dsp:sp modelId="{40BB925A-6CE4-5842-90F0-FA72DCD3E79B}">
      <dsp:nvSpPr>
        <dsp:cNvPr id="0" name=""/>
        <dsp:cNvSpPr/>
      </dsp:nvSpPr>
      <dsp:spPr>
        <a:xfrm rot="17230830">
          <a:off x="2964367" y="839877"/>
          <a:ext cx="128081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80813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2754" y="816679"/>
        <a:ext cx="64040" cy="64040"/>
      </dsp:txXfrm>
    </dsp:sp>
    <dsp:sp modelId="{20FFA56F-DE0B-9746-A926-35DB69896442}">
      <dsp:nvSpPr>
        <dsp:cNvPr id="0" name=""/>
        <dsp:cNvSpPr/>
      </dsp:nvSpPr>
      <dsp:spPr>
        <a:xfrm>
          <a:off x="3793939" y="412"/>
          <a:ext cx="945825" cy="4729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Timing</a:t>
          </a:r>
          <a:endParaRPr lang="en-US" sz="1300" kern="1200" dirty="0"/>
        </a:p>
      </dsp:txBody>
      <dsp:txXfrm>
        <a:off x="3807790" y="14263"/>
        <a:ext cx="918123" cy="445210"/>
      </dsp:txXfrm>
    </dsp:sp>
    <dsp:sp modelId="{2BA20796-A37F-0940-8D82-418956C0FC80}">
      <dsp:nvSpPr>
        <dsp:cNvPr id="0" name=""/>
        <dsp:cNvSpPr/>
      </dsp:nvSpPr>
      <dsp:spPr>
        <a:xfrm rot="17945813">
          <a:off x="3215776" y="1111802"/>
          <a:ext cx="777996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777996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85324" y="1101174"/>
        <a:ext cx="38899" cy="38899"/>
      </dsp:txXfrm>
    </dsp:sp>
    <dsp:sp modelId="{05A78A04-D88B-984E-9492-E178EFAD39BE}">
      <dsp:nvSpPr>
        <dsp:cNvPr id="0" name=""/>
        <dsp:cNvSpPr/>
      </dsp:nvSpPr>
      <dsp:spPr>
        <a:xfrm>
          <a:off x="3793939" y="544262"/>
          <a:ext cx="945825" cy="4729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PAF</a:t>
          </a:r>
          <a:endParaRPr lang="en-US" sz="1300" kern="1200" dirty="0"/>
        </a:p>
      </dsp:txBody>
      <dsp:txXfrm>
        <a:off x="3807790" y="558113"/>
        <a:ext cx="918123" cy="445210"/>
      </dsp:txXfrm>
    </dsp:sp>
    <dsp:sp modelId="{21A22FD9-3B6A-DD47-81E6-CF955DFFD5D5}">
      <dsp:nvSpPr>
        <dsp:cNvPr id="0" name=""/>
        <dsp:cNvSpPr/>
      </dsp:nvSpPr>
      <dsp:spPr>
        <a:xfrm rot="20413970">
          <a:off x="3403764" y="1383727"/>
          <a:ext cx="402019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02019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94723" y="1382499"/>
        <a:ext cx="20100" cy="20100"/>
      </dsp:txXfrm>
    </dsp:sp>
    <dsp:sp modelId="{A47142A3-DE59-BA4F-B04C-21A489BACDDA}">
      <dsp:nvSpPr>
        <dsp:cNvPr id="0" name=""/>
        <dsp:cNvSpPr/>
      </dsp:nvSpPr>
      <dsp:spPr>
        <a:xfrm>
          <a:off x="3793939" y="1088111"/>
          <a:ext cx="945825" cy="4729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Digital Receiver</a:t>
          </a:r>
          <a:endParaRPr lang="en-US" sz="1300" kern="1200" dirty="0"/>
        </a:p>
      </dsp:txBody>
      <dsp:txXfrm>
        <a:off x="3807790" y="1101962"/>
        <a:ext cx="918123" cy="445210"/>
      </dsp:txXfrm>
    </dsp:sp>
    <dsp:sp modelId="{99CBEC97-453C-464E-9E0D-DECA88C9694E}">
      <dsp:nvSpPr>
        <dsp:cNvPr id="0" name=""/>
        <dsp:cNvSpPr/>
      </dsp:nvSpPr>
      <dsp:spPr>
        <a:xfrm rot="19457599">
          <a:off x="4695972" y="1179783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7282" y="1176958"/>
        <a:ext cx="23295" cy="23295"/>
      </dsp:txXfrm>
    </dsp:sp>
    <dsp:sp modelId="{F9345146-CD10-3049-93CF-3EDFC64D1481}">
      <dsp:nvSpPr>
        <dsp:cNvPr id="0" name=""/>
        <dsp:cNvSpPr/>
      </dsp:nvSpPr>
      <dsp:spPr>
        <a:xfrm>
          <a:off x="5118095" y="816186"/>
          <a:ext cx="945825" cy="4729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 1</a:t>
          </a:r>
          <a:endParaRPr lang="en-US" sz="1300" kern="1200" dirty="0"/>
        </a:p>
      </dsp:txBody>
      <dsp:txXfrm>
        <a:off x="5131946" y="830037"/>
        <a:ext cx="918123" cy="445210"/>
      </dsp:txXfrm>
    </dsp:sp>
    <dsp:sp modelId="{228905E2-469E-B841-967A-1A184BC13D09}">
      <dsp:nvSpPr>
        <dsp:cNvPr id="0" name=""/>
        <dsp:cNvSpPr/>
      </dsp:nvSpPr>
      <dsp:spPr>
        <a:xfrm rot="19457599">
          <a:off x="6020129" y="907858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41438" y="905033"/>
        <a:ext cx="23295" cy="23295"/>
      </dsp:txXfrm>
    </dsp:sp>
    <dsp:sp modelId="{441ADD2B-669F-9B4B-8A53-58F9FBECE71B}">
      <dsp:nvSpPr>
        <dsp:cNvPr id="0" name=""/>
        <dsp:cNvSpPr/>
      </dsp:nvSpPr>
      <dsp:spPr>
        <a:xfrm>
          <a:off x="6442251" y="544262"/>
          <a:ext cx="945825" cy="4729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FPGA 1</a:t>
          </a:r>
          <a:endParaRPr lang="en-US" sz="1300" kern="1200" dirty="0"/>
        </a:p>
      </dsp:txBody>
      <dsp:txXfrm>
        <a:off x="6456102" y="558113"/>
        <a:ext cx="918123" cy="445210"/>
      </dsp:txXfrm>
    </dsp:sp>
    <dsp:sp modelId="{DE63421A-B61C-2841-B41E-F873E4C4C991}">
      <dsp:nvSpPr>
        <dsp:cNvPr id="0" name=""/>
        <dsp:cNvSpPr/>
      </dsp:nvSpPr>
      <dsp:spPr>
        <a:xfrm rot="2142401">
          <a:off x="6020129" y="1179783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41438" y="1176958"/>
        <a:ext cx="23295" cy="23295"/>
      </dsp:txXfrm>
    </dsp:sp>
    <dsp:sp modelId="{109C7B34-572E-894E-8CD2-AB84276BB852}">
      <dsp:nvSpPr>
        <dsp:cNvPr id="0" name=""/>
        <dsp:cNvSpPr/>
      </dsp:nvSpPr>
      <dsp:spPr>
        <a:xfrm>
          <a:off x="6442251" y="1088111"/>
          <a:ext cx="945825" cy="4729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FPGA 2..4</a:t>
          </a:r>
          <a:endParaRPr lang="en-US" sz="1300" kern="1200" dirty="0"/>
        </a:p>
      </dsp:txBody>
      <dsp:txXfrm>
        <a:off x="6456102" y="1101962"/>
        <a:ext cx="918123" cy="445210"/>
      </dsp:txXfrm>
    </dsp:sp>
    <dsp:sp modelId="{C17CAF7F-7100-D64A-B0CD-525D9D5D3CB0}">
      <dsp:nvSpPr>
        <dsp:cNvPr id="0" name=""/>
        <dsp:cNvSpPr/>
      </dsp:nvSpPr>
      <dsp:spPr>
        <a:xfrm rot="2142401">
          <a:off x="4695972" y="1451708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7282" y="1448882"/>
        <a:ext cx="23295" cy="23295"/>
      </dsp:txXfrm>
    </dsp:sp>
    <dsp:sp modelId="{DE79496C-E2D4-BE40-915D-F444A812BBC6}">
      <dsp:nvSpPr>
        <dsp:cNvPr id="0" name=""/>
        <dsp:cNvSpPr/>
      </dsp:nvSpPr>
      <dsp:spPr>
        <a:xfrm>
          <a:off x="5118095" y="1360036"/>
          <a:ext cx="945825" cy="4729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 2..12</a:t>
          </a:r>
          <a:endParaRPr lang="en-US" sz="1300" kern="1200" dirty="0"/>
        </a:p>
      </dsp:txBody>
      <dsp:txXfrm>
        <a:off x="5131946" y="1373887"/>
        <a:ext cx="918123" cy="445210"/>
      </dsp:txXfrm>
    </dsp:sp>
    <dsp:sp modelId="{AFCC37F4-F4A6-FB42-893A-59FAC960CDE3}">
      <dsp:nvSpPr>
        <dsp:cNvPr id="0" name=""/>
        <dsp:cNvSpPr/>
      </dsp:nvSpPr>
      <dsp:spPr>
        <a:xfrm rot="4369170">
          <a:off x="2964367" y="2063539"/>
          <a:ext cx="1280813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280813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72754" y="2040341"/>
        <a:ext cx="64040" cy="64040"/>
      </dsp:txXfrm>
    </dsp:sp>
    <dsp:sp modelId="{534D861F-3CB4-0044-B359-D537B7B40733}">
      <dsp:nvSpPr>
        <dsp:cNvPr id="0" name=""/>
        <dsp:cNvSpPr/>
      </dsp:nvSpPr>
      <dsp:spPr>
        <a:xfrm>
          <a:off x="3793939" y="2447736"/>
          <a:ext cx="945825" cy="4729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Beamformer</a:t>
          </a:r>
          <a:endParaRPr lang="en-US" sz="1300" kern="1200" dirty="0"/>
        </a:p>
      </dsp:txBody>
      <dsp:txXfrm>
        <a:off x="3807790" y="2461587"/>
        <a:ext cx="918123" cy="445210"/>
      </dsp:txXfrm>
    </dsp:sp>
    <dsp:sp modelId="{D2F61C4F-B0F6-2640-B5DC-16B09BEEC9B8}">
      <dsp:nvSpPr>
        <dsp:cNvPr id="0" name=""/>
        <dsp:cNvSpPr/>
      </dsp:nvSpPr>
      <dsp:spPr>
        <a:xfrm rot="19457599">
          <a:off x="4695972" y="2539408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7282" y="2536582"/>
        <a:ext cx="23295" cy="23295"/>
      </dsp:txXfrm>
    </dsp:sp>
    <dsp:sp modelId="{469321B8-56E5-E44E-BA9B-4E8075AE587B}">
      <dsp:nvSpPr>
        <dsp:cNvPr id="0" name=""/>
        <dsp:cNvSpPr/>
      </dsp:nvSpPr>
      <dsp:spPr>
        <a:xfrm>
          <a:off x="5118095" y="2175811"/>
          <a:ext cx="945825" cy="4729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 1</a:t>
          </a:r>
          <a:endParaRPr lang="en-US" sz="1300" kern="1200" dirty="0"/>
        </a:p>
      </dsp:txBody>
      <dsp:txXfrm>
        <a:off x="5131946" y="2189662"/>
        <a:ext cx="918123" cy="445210"/>
      </dsp:txXfrm>
    </dsp:sp>
    <dsp:sp modelId="{3245BF27-1345-E345-90AD-09A8A9869C10}">
      <dsp:nvSpPr>
        <dsp:cNvPr id="0" name=""/>
        <dsp:cNvSpPr/>
      </dsp:nvSpPr>
      <dsp:spPr>
        <a:xfrm rot="19457599">
          <a:off x="6020129" y="2267483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41438" y="2264657"/>
        <a:ext cx="23295" cy="23295"/>
      </dsp:txXfrm>
    </dsp:sp>
    <dsp:sp modelId="{1ABD467C-29D0-104E-8B9F-2D5E586D2A14}">
      <dsp:nvSpPr>
        <dsp:cNvPr id="0" name=""/>
        <dsp:cNvSpPr/>
      </dsp:nvSpPr>
      <dsp:spPr>
        <a:xfrm>
          <a:off x="6442251" y="1903886"/>
          <a:ext cx="945825" cy="4729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FPGA 1</a:t>
          </a:r>
          <a:endParaRPr lang="en-US" sz="1300" kern="1200" dirty="0"/>
        </a:p>
      </dsp:txBody>
      <dsp:txXfrm>
        <a:off x="6456102" y="1917737"/>
        <a:ext cx="918123" cy="445210"/>
      </dsp:txXfrm>
    </dsp:sp>
    <dsp:sp modelId="{714BF171-037B-F24D-9346-D1871C60D34F}">
      <dsp:nvSpPr>
        <dsp:cNvPr id="0" name=""/>
        <dsp:cNvSpPr/>
      </dsp:nvSpPr>
      <dsp:spPr>
        <a:xfrm rot="2142401">
          <a:off x="6020129" y="2539408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41438" y="2536582"/>
        <a:ext cx="23295" cy="23295"/>
      </dsp:txXfrm>
    </dsp:sp>
    <dsp:sp modelId="{68D8526A-3509-924C-B2C5-0BB665BE7737}">
      <dsp:nvSpPr>
        <dsp:cNvPr id="0" name=""/>
        <dsp:cNvSpPr/>
      </dsp:nvSpPr>
      <dsp:spPr>
        <a:xfrm>
          <a:off x="6442251" y="2447736"/>
          <a:ext cx="945825" cy="4729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FPGA 2..6</a:t>
          </a:r>
          <a:endParaRPr lang="en-US" sz="1300" kern="1200" dirty="0"/>
        </a:p>
      </dsp:txBody>
      <dsp:txXfrm>
        <a:off x="6456102" y="2461587"/>
        <a:ext cx="918123" cy="445210"/>
      </dsp:txXfrm>
    </dsp:sp>
    <dsp:sp modelId="{1412D8E2-F9A6-9B44-AEC8-384B356FF5DC}">
      <dsp:nvSpPr>
        <dsp:cNvPr id="0" name=""/>
        <dsp:cNvSpPr/>
      </dsp:nvSpPr>
      <dsp:spPr>
        <a:xfrm rot="2142401">
          <a:off x="4695972" y="2811333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7282" y="2808507"/>
        <a:ext cx="23295" cy="23295"/>
      </dsp:txXfrm>
    </dsp:sp>
    <dsp:sp modelId="{98796713-7564-B548-9872-07AB7C25E4A2}">
      <dsp:nvSpPr>
        <dsp:cNvPr id="0" name=""/>
        <dsp:cNvSpPr/>
      </dsp:nvSpPr>
      <dsp:spPr>
        <a:xfrm>
          <a:off x="5118095" y="2719661"/>
          <a:ext cx="945825" cy="4729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 2..8</a:t>
          </a:r>
          <a:endParaRPr lang="en-US" sz="1300" kern="1200" dirty="0"/>
        </a:p>
      </dsp:txBody>
      <dsp:txXfrm>
        <a:off x="5131946" y="2733512"/>
        <a:ext cx="918123" cy="445210"/>
      </dsp:txXfrm>
    </dsp:sp>
    <dsp:sp modelId="{7166182A-CD52-6445-9D22-535430035122}">
      <dsp:nvSpPr>
        <dsp:cNvPr id="0" name=""/>
        <dsp:cNvSpPr/>
      </dsp:nvSpPr>
      <dsp:spPr>
        <a:xfrm rot="17590528">
          <a:off x="1799952" y="2437436"/>
          <a:ext cx="961331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961331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56585" y="2422225"/>
        <a:ext cx="48066" cy="48066"/>
      </dsp:txXfrm>
    </dsp:sp>
    <dsp:sp modelId="{5C7A1C97-32E5-FC4A-BAC9-2BD369B93B28}">
      <dsp:nvSpPr>
        <dsp:cNvPr id="0" name=""/>
        <dsp:cNvSpPr/>
      </dsp:nvSpPr>
      <dsp:spPr>
        <a:xfrm>
          <a:off x="2469783" y="1767924"/>
          <a:ext cx="945825" cy="472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Antenna 2.</a:t>
          </a:r>
          <a:r>
            <a:rPr lang="en-US" sz="1300" kern="1200" smtClean="0"/>
            <a:t>.36</a:t>
          </a:r>
          <a:endParaRPr lang="en-US" sz="1300" kern="1200" dirty="0"/>
        </a:p>
      </dsp:txBody>
      <dsp:txXfrm>
        <a:off x="2483634" y="1781775"/>
        <a:ext cx="918123" cy="445210"/>
      </dsp:txXfrm>
    </dsp:sp>
    <dsp:sp modelId="{93CBBB68-2E41-E34E-9D8F-40E1092AB3B9}">
      <dsp:nvSpPr>
        <dsp:cNvPr id="0" name=""/>
        <dsp:cNvSpPr/>
      </dsp:nvSpPr>
      <dsp:spPr>
        <a:xfrm rot="4509433">
          <a:off x="1542175" y="3593117"/>
          <a:ext cx="147688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1476885" y="882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243696" y="3565017"/>
        <a:ext cx="73844" cy="73844"/>
      </dsp:txXfrm>
    </dsp:sp>
    <dsp:sp modelId="{4ABE18F1-E120-C54B-8D1C-C30F81257AF5}">
      <dsp:nvSpPr>
        <dsp:cNvPr id="0" name=""/>
        <dsp:cNvSpPr/>
      </dsp:nvSpPr>
      <dsp:spPr>
        <a:xfrm>
          <a:off x="2469783" y="4079285"/>
          <a:ext cx="945825" cy="472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Correlator</a:t>
          </a:r>
          <a:endParaRPr lang="en-US" sz="1300" kern="1200" dirty="0"/>
        </a:p>
      </dsp:txBody>
      <dsp:txXfrm>
        <a:off x="2483634" y="4093136"/>
        <a:ext cx="918123" cy="445210"/>
      </dsp:txXfrm>
    </dsp:sp>
    <dsp:sp modelId="{018CBDD5-995F-704A-9ACE-4E64828C3D7C}">
      <dsp:nvSpPr>
        <dsp:cNvPr id="0" name=""/>
        <dsp:cNvSpPr/>
      </dsp:nvSpPr>
      <dsp:spPr>
        <a:xfrm rot="19457599">
          <a:off x="3371816" y="4170957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93126" y="4168132"/>
        <a:ext cx="23295" cy="23295"/>
      </dsp:txXfrm>
    </dsp:sp>
    <dsp:sp modelId="{9AF9C1A4-5BBE-E740-AED0-E7775D95C5BC}">
      <dsp:nvSpPr>
        <dsp:cNvPr id="0" name=""/>
        <dsp:cNvSpPr/>
      </dsp:nvSpPr>
      <dsp:spPr>
        <a:xfrm>
          <a:off x="3793939" y="3807361"/>
          <a:ext cx="945825" cy="4729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Block 1</a:t>
          </a:r>
          <a:endParaRPr lang="en-US" sz="1300" kern="1200" dirty="0"/>
        </a:p>
      </dsp:txBody>
      <dsp:txXfrm>
        <a:off x="3807790" y="3821212"/>
        <a:ext cx="918123" cy="445210"/>
      </dsp:txXfrm>
    </dsp:sp>
    <dsp:sp modelId="{1D1B6BD3-1434-1F4B-8B28-1C48F02993C2}">
      <dsp:nvSpPr>
        <dsp:cNvPr id="0" name=""/>
        <dsp:cNvSpPr/>
      </dsp:nvSpPr>
      <dsp:spPr>
        <a:xfrm rot="19457599">
          <a:off x="4695972" y="3899032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7282" y="3896207"/>
        <a:ext cx="23295" cy="23295"/>
      </dsp:txXfrm>
    </dsp:sp>
    <dsp:sp modelId="{C14237EB-8102-B44E-8DB0-0D8158C8A7E3}">
      <dsp:nvSpPr>
        <dsp:cNvPr id="0" name=""/>
        <dsp:cNvSpPr/>
      </dsp:nvSpPr>
      <dsp:spPr>
        <a:xfrm>
          <a:off x="5118095" y="3535436"/>
          <a:ext cx="945825" cy="4729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 1</a:t>
          </a:r>
          <a:endParaRPr lang="en-US" sz="1300" kern="1200" dirty="0"/>
        </a:p>
      </dsp:txBody>
      <dsp:txXfrm>
        <a:off x="5131946" y="3549287"/>
        <a:ext cx="918123" cy="445210"/>
      </dsp:txXfrm>
    </dsp:sp>
    <dsp:sp modelId="{8D510A29-552D-254C-ADE8-1409A6D280F5}">
      <dsp:nvSpPr>
        <dsp:cNvPr id="0" name=""/>
        <dsp:cNvSpPr/>
      </dsp:nvSpPr>
      <dsp:spPr>
        <a:xfrm rot="19457599">
          <a:off x="6020129" y="3627108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41438" y="3624282"/>
        <a:ext cx="23295" cy="23295"/>
      </dsp:txXfrm>
    </dsp:sp>
    <dsp:sp modelId="{98387D9C-FDE7-0543-AD44-62308E467F04}">
      <dsp:nvSpPr>
        <dsp:cNvPr id="0" name=""/>
        <dsp:cNvSpPr/>
      </dsp:nvSpPr>
      <dsp:spPr>
        <a:xfrm>
          <a:off x="6442251" y="3263511"/>
          <a:ext cx="945825" cy="4729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FPGA 1</a:t>
          </a:r>
          <a:endParaRPr lang="en-US" sz="1300" kern="1200" dirty="0"/>
        </a:p>
      </dsp:txBody>
      <dsp:txXfrm>
        <a:off x="6456102" y="3277362"/>
        <a:ext cx="918123" cy="445210"/>
      </dsp:txXfrm>
    </dsp:sp>
    <dsp:sp modelId="{56B2CE47-7144-1F46-8366-17059916F71A}">
      <dsp:nvSpPr>
        <dsp:cNvPr id="0" name=""/>
        <dsp:cNvSpPr/>
      </dsp:nvSpPr>
      <dsp:spPr>
        <a:xfrm rot="2142401">
          <a:off x="6020129" y="3899032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241438" y="3896207"/>
        <a:ext cx="23295" cy="23295"/>
      </dsp:txXfrm>
    </dsp:sp>
    <dsp:sp modelId="{6947844F-8312-7B48-A267-8F9E550EDA2C}">
      <dsp:nvSpPr>
        <dsp:cNvPr id="0" name=""/>
        <dsp:cNvSpPr/>
      </dsp:nvSpPr>
      <dsp:spPr>
        <a:xfrm>
          <a:off x="6442251" y="3807361"/>
          <a:ext cx="945825" cy="472912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FPGA 2</a:t>
          </a:r>
          <a:endParaRPr lang="en-US" sz="1300" kern="1200" dirty="0"/>
        </a:p>
      </dsp:txBody>
      <dsp:txXfrm>
        <a:off x="6456102" y="3821212"/>
        <a:ext cx="918123" cy="445210"/>
      </dsp:txXfrm>
    </dsp:sp>
    <dsp:sp modelId="{E3BF264A-C378-2E46-88D3-CCF8E947E450}">
      <dsp:nvSpPr>
        <dsp:cNvPr id="0" name=""/>
        <dsp:cNvSpPr/>
      </dsp:nvSpPr>
      <dsp:spPr>
        <a:xfrm rot="2142401">
          <a:off x="4695972" y="4170957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917282" y="4168132"/>
        <a:ext cx="23295" cy="23295"/>
      </dsp:txXfrm>
    </dsp:sp>
    <dsp:sp modelId="{2E7F076C-7444-7E4D-A3BE-231ECA97A017}">
      <dsp:nvSpPr>
        <dsp:cNvPr id="0" name=""/>
        <dsp:cNvSpPr/>
      </dsp:nvSpPr>
      <dsp:spPr>
        <a:xfrm>
          <a:off x="5118095" y="4079285"/>
          <a:ext cx="945825" cy="472912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Card 2..12</a:t>
          </a:r>
          <a:endParaRPr lang="en-US" sz="1300" kern="1200" dirty="0"/>
        </a:p>
      </dsp:txBody>
      <dsp:txXfrm>
        <a:off x="5131946" y="4093136"/>
        <a:ext cx="918123" cy="445210"/>
      </dsp:txXfrm>
    </dsp:sp>
    <dsp:sp modelId="{AF116F72-CBE0-024D-9E11-63D80141C3E6}">
      <dsp:nvSpPr>
        <dsp:cNvPr id="0" name=""/>
        <dsp:cNvSpPr/>
      </dsp:nvSpPr>
      <dsp:spPr>
        <a:xfrm rot="2142401">
          <a:off x="3371816" y="4442882"/>
          <a:ext cx="465915" cy="17644"/>
        </a:xfrm>
        <a:custGeom>
          <a:avLst/>
          <a:gdLst/>
          <a:ahLst/>
          <a:cxnLst/>
          <a:rect l="0" t="0" r="0" b="0"/>
          <a:pathLst>
            <a:path>
              <a:moveTo>
                <a:pt x="0" y="8822"/>
              </a:moveTo>
              <a:lnTo>
                <a:pt x="465915" y="8822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593126" y="4440056"/>
        <a:ext cx="23295" cy="23295"/>
      </dsp:txXfrm>
    </dsp:sp>
    <dsp:sp modelId="{C3BF4F25-6F8B-CB4D-B5BE-5DFCE7605C18}">
      <dsp:nvSpPr>
        <dsp:cNvPr id="0" name=""/>
        <dsp:cNvSpPr/>
      </dsp:nvSpPr>
      <dsp:spPr>
        <a:xfrm>
          <a:off x="3793939" y="4351210"/>
          <a:ext cx="945825" cy="472912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Block 2..8</a:t>
          </a:r>
          <a:endParaRPr lang="en-US" sz="1300" kern="1200" dirty="0"/>
        </a:p>
      </dsp:txBody>
      <dsp:txXfrm>
        <a:off x="3807790" y="4365061"/>
        <a:ext cx="918123" cy="4452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7344A-CC0E-0F48-8515-BE18E88B02BE}">
      <dsp:nvSpPr>
        <dsp:cNvPr id="0" name=""/>
        <dsp:cNvSpPr/>
      </dsp:nvSpPr>
      <dsp:spPr>
        <a:xfrm>
          <a:off x="2044181" y="2227097"/>
          <a:ext cx="673536" cy="336768"/>
        </a:xfrm>
        <a:prstGeom prst="roundRect">
          <a:avLst>
            <a:gd name="adj" fmla="val 10000"/>
          </a:avLst>
        </a:prstGeom>
        <a:solidFill>
          <a:schemeClr val="accent2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Array</a:t>
          </a:r>
          <a:endParaRPr lang="en-US" sz="800" kern="1200" dirty="0"/>
        </a:p>
      </dsp:txBody>
      <dsp:txXfrm>
        <a:off x="2054045" y="2236961"/>
        <a:ext cx="653808" cy="317040"/>
      </dsp:txXfrm>
    </dsp:sp>
    <dsp:sp modelId="{B11C208D-B70E-2E4B-ADFC-04B78B9FBBFD}">
      <dsp:nvSpPr>
        <dsp:cNvPr id="0" name=""/>
        <dsp:cNvSpPr/>
      </dsp:nvSpPr>
      <dsp:spPr>
        <a:xfrm rot="17051759">
          <a:off x="2303136" y="1856231"/>
          <a:ext cx="1098577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1098577" y="67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24960" y="1835501"/>
        <a:ext cx="54928" cy="54928"/>
      </dsp:txXfrm>
    </dsp:sp>
    <dsp:sp modelId="{BC338392-097F-E04F-ADDC-F00DE75D7DD1}">
      <dsp:nvSpPr>
        <dsp:cNvPr id="0" name=""/>
        <dsp:cNvSpPr/>
      </dsp:nvSpPr>
      <dsp:spPr>
        <a:xfrm>
          <a:off x="2987132" y="1162067"/>
          <a:ext cx="673536" cy="336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Antenna 1</a:t>
          </a:r>
          <a:endParaRPr lang="en-US" sz="800" kern="1200" dirty="0"/>
        </a:p>
      </dsp:txBody>
      <dsp:txXfrm>
        <a:off x="2996996" y="1171931"/>
        <a:ext cx="653808" cy="317040"/>
      </dsp:txXfrm>
    </dsp:sp>
    <dsp:sp modelId="{40BB925A-6CE4-5842-90F0-FA72DCD3E79B}">
      <dsp:nvSpPr>
        <dsp:cNvPr id="0" name=""/>
        <dsp:cNvSpPr/>
      </dsp:nvSpPr>
      <dsp:spPr>
        <a:xfrm rot="17132988">
          <a:off x="3292879" y="839612"/>
          <a:ext cx="1004994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1004994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0251" y="821221"/>
        <a:ext cx="50249" cy="50249"/>
      </dsp:txXfrm>
    </dsp:sp>
    <dsp:sp modelId="{20FFA56F-DE0B-9746-A926-35DB69896442}">
      <dsp:nvSpPr>
        <dsp:cNvPr id="0" name=""/>
        <dsp:cNvSpPr/>
      </dsp:nvSpPr>
      <dsp:spPr>
        <a:xfrm>
          <a:off x="3930084" y="193858"/>
          <a:ext cx="67353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Timing</a:t>
          </a:r>
          <a:endParaRPr lang="en-US" sz="800" kern="1200" dirty="0"/>
        </a:p>
      </dsp:txBody>
      <dsp:txXfrm>
        <a:off x="3939948" y="203722"/>
        <a:ext cx="653808" cy="317040"/>
      </dsp:txXfrm>
    </dsp:sp>
    <dsp:sp modelId="{12A34506-EE1C-BB4C-BD6C-9E265A10EF7F}">
      <dsp:nvSpPr>
        <dsp:cNvPr id="0" name=""/>
        <dsp:cNvSpPr/>
      </dsp:nvSpPr>
      <dsp:spPr>
        <a:xfrm rot="19728400">
          <a:off x="4580853" y="273947"/>
          <a:ext cx="314948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14948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30454" y="272808"/>
        <a:ext cx="15747" cy="15747"/>
      </dsp:txXfrm>
    </dsp:sp>
    <dsp:sp modelId="{EF6FEA5C-EA46-314A-A5FF-B5D2CF30BD88}">
      <dsp:nvSpPr>
        <dsp:cNvPr id="0" name=""/>
        <dsp:cNvSpPr/>
      </dsp:nvSpPr>
      <dsp:spPr>
        <a:xfrm>
          <a:off x="4873035" y="30737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1</a:t>
          </a:r>
          <a:endParaRPr lang="en-US" sz="800" kern="1200" dirty="0"/>
        </a:p>
      </dsp:txBody>
      <dsp:txXfrm>
        <a:off x="4882899" y="40601"/>
        <a:ext cx="653808" cy="317040"/>
      </dsp:txXfrm>
    </dsp:sp>
    <dsp:sp modelId="{9D730CFA-EF43-9F48-8AA4-3583AF35B9B2}">
      <dsp:nvSpPr>
        <dsp:cNvPr id="0" name=""/>
        <dsp:cNvSpPr/>
      </dsp:nvSpPr>
      <dsp:spPr>
        <a:xfrm rot="2385704">
          <a:off x="4563090" y="467589"/>
          <a:ext cx="35047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5047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29566" y="465561"/>
        <a:ext cx="17523" cy="17523"/>
      </dsp:txXfrm>
    </dsp:sp>
    <dsp:sp modelId="{36C11EE1-C35A-1240-856D-60A809992E72}">
      <dsp:nvSpPr>
        <dsp:cNvPr id="0" name=""/>
        <dsp:cNvSpPr/>
      </dsp:nvSpPr>
      <dsp:spPr>
        <a:xfrm>
          <a:off x="4873035" y="418021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2</a:t>
          </a:r>
          <a:endParaRPr lang="en-US" sz="800" kern="1200" dirty="0"/>
        </a:p>
      </dsp:txBody>
      <dsp:txXfrm>
        <a:off x="4882899" y="427885"/>
        <a:ext cx="653808" cy="317040"/>
      </dsp:txXfrm>
    </dsp:sp>
    <dsp:sp modelId="{2BA20796-A37F-0940-8D82-418956C0FC80}">
      <dsp:nvSpPr>
        <dsp:cNvPr id="0" name=""/>
        <dsp:cNvSpPr/>
      </dsp:nvSpPr>
      <dsp:spPr>
        <a:xfrm rot="17692822">
          <a:off x="3475197" y="1033254"/>
          <a:ext cx="640358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640358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9367" y="1023979"/>
        <a:ext cx="32017" cy="32017"/>
      </dsp:txXfrm>
    </dsp:sp>
    <dsp:sp modelId="{05A78A04-D88B-984E-9492-E178EFAD39BE}">
      <dsp:nvSpPr>
        <dsp:cNvPr id="0" name=""/>
        <dsp:cNvSpPr/>
      </dsp:nvSpPr>
      <dsp:spPr>
        <a:xfrm>
          <a:off x="3930084" y="581141"/>
          <a:ext cx="67353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PAF/FEC</a:t>
          </a:r>
          <a:endParaRPr lang="en-US" sz="800" kern="1200" dirty="0"/>
        </a:p>
      </dsp:txBody>
      <dsp:txXfrm>
        <a:off x="3939948" y="591005"/>
        <a:ext cx="653808" cy="317040"/>
      </dsp:txXfrm>
    </dsp:sp>
    <dsp:sp modelId="{21A22FD9-3B6A-DD47-81E6-CF955DFFD5D5}">
      <dsp:nvSpPr>
        <dsp:cNvPr id="0" name=""/>
        <dsp:cNvSpPr/>
      </dsp:nvSpPr>
      <dsp:spPr>
        <a:xfrm>
          <a:off x="3660669" y="1323716"/>
          <a:ext cx="269414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269414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88641" y="1323716"/>
        <a:ext cx="13470" cy="13470"/>
      </dsp:txXfrm>
    </dsp:sp>
    <dsp:sp modelId="{A47142A3-DE59-BA4F-B04C-21A489BACDDA}">
      <dsp:nvSpPr>
        <dsp:cNvPr id="0" name=""/>
        <dsp:cNvSpPr/>
      </dsp:nvSpPr>
      <dsp:spPr>
        <a:xfrm>
          <a:off x="3930084" y="1162067"/>
          <a:ext cx="67353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Digital Receiver</a:t>
          </a:r>
          <a:endParaRPr lang="en-US" sz="800" kern="1200" dirty="0"/>
        </a:p>
      </dsp:txBody>
      <dsp:txXfrm>
        <a:off x="3939948" y="1171931"/>
        <a:ext cx="653808" cy="317040"/>
      </dsp:txXfrm>
    </dsp:sp>
    <dsp:sp modelId="{99CBEC97-453C-464E-9E0D-DECA88C9694E}">
      <dsp:nvSpPr>
        <dsp:cNvPr id="0" name=""/>
        <dsp:cNvSpPr/>
      </dsp:nvSpPr>
      <dsp:spPr>
        <a:xfrm rot="19728400">
          <a:off x="4580853" y="1242156"/>
          <a:ext cx="314948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14948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30454" y="1241017"/>
        <a:ext cx="15747" cy="15747"/>
      </dsp:txXfrm>
    </dsp:sp>
    <dsp:sp modelId="{F9345146-CD10-3049-93CF-3EDFC64D1481}">
      <dsp:nvSpPr>
        <dsp:cNvPr id="0" name=""/>
        <dsp:cNvSpPr/>
      </dsp:nvSpPr>
      <dsp:spPr>
        <a:xfrm>
          <a:off x="4873035" y="998946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1</a:t>
          </a:r>
          <a:endParaRPr lang="en-US" sz="800" kern="1200" dirty="0"/>
        </a:p>
      </dsp:txBody>
      <dsp:txXfrm>
        <a:off x="4882899" y="1008810"/>
        <a:ext cx="653808" cy="317040"/>
      </dsp:txXfrm>
    </dsp:sp>
    <dsp:sp modelId="{228905E2-469E-B841-967A-1A184BC13D09}">
      <dsp:nvSpPr>
        <dsp:cNvPr id="0" name=""/>
        <dsp:cNvSpPr/>
      </dsp:nvSpPr>
      <dsp:spPr>
        <a:xfrm rot="19214296">
          <a:off x="5506041" y="1048514"/>
          <a:ext cx="35047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5047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72517" y="1046487"/>
        <a:ext cx="17523" cy="17523"/>
      </dsp:txXfrm>
    </dsp:sp>
    <dsp:sp modelId="{441ADD2B-669F-9B4B-8A53-58F9FBECE71B}">
      <dsp:nvSpPr>
        <dsp:cNvPr id="0" name=""/>
        <dsp:cNvSpPr/>
      </dsp:nvSpPr>
      <dsp:spPr>
        <a:xfrm>
          <a:off x="5815987" y="774783"/>
          <a:ext cx="67353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FPGA 1</a:t>
          </a:r>
          <a:endParaRPr lang="en-US" sz="800" kern="1200" dirty="0"/>
        </a:p>
      </dsp:txBody>
      <dsp:txXfrm>
        <a:off x="5825851" y="784647"/>
        <a:ext cx="653808" cy="317040"/>
      </dsp:txXfrm>
    </dsp:sp>
    <dsp:sp modelId="{DE63421A-B61C-2841-B41E-F873E4C4C991}">
      <dsp:nvSpPr>
        <dsp:cNvPr id="0" name=""/>
        <dsp:cNvSpPr/>
      </dsp:nvSpPr>
      <dsp:spPr>
        <a:xfrm rot="1871600">
          <a:off x="5523805" y="1242156"/>
          <a:ext cx="314948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14948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73405" y="1241017"/>
        <a:ext cx="15747" cy="15747"/>
      </dsp:txXfrm>
    </dsp:sp>
    <dsp:sp modelId="{109C7B34-572E-894E-8CD2-AB84276BB852}">
      <dsp:nvSpPr>
        <dsp:cNvPr id="0" name=""/>
        <dsp:cNvSpPr/>
      </dsp:nvSpPr>
      <dsp:spPr>
        <a:xfrm>
          <a:off x="5815987" y="1162067"/>
          <a:ext cx="67353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FPGA 2..4</a:t>
          </a:r>
          <a:endParaRPr lang="en-US" sz="800" kern="1200" dirty="0"/>
        </a:p>
      </dsp:txBody>
      <dsp:txXfrm>
        <a:off x="5825851" y="1171931"/>
        <a:ext cx="653808" cy="317040"/>
      </dsp:txXfrm>
    </dsp:sp>
    <dsp:sp modelId="{411CEBBD-0976-0849-B190-4F0A4A0579F7}">
      <dsp:nvSpPr>
        <dsp:cNvPr id="0" name=""/>
        <dsp:cNvSpPr/>
      </dsp:nvSpPr>
      <dsp:spPr>
        <a:xfrm rot="2385704">
          <a:off x="4563090" y="1435798"/>
          <a:ext cx="35047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5047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29566" y="1433771"/>
        <a:ext cx="17523" cy="17523"/>
      </dsp:txXfrm>
    </dsp:sp>
    <dsp:sp modelId="{3D328278-4C43-1649-A868-7B076F49978C}">
      <dsp:nvSpPr>
        <dsp:cNvPr id="0" name=""/>
        <dsp:cNvSpPr/>
      </dsp:nvSpPr>
      <dsp:spPr>
        <a:xfrm>
          <a:off x="4873035" y="1386230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2..12</a:t>
          </a:r>
          <a:endParaRPr lang="en-US" sz="800" kern="1200" dirty="0"/>
        </a:p>
      </dsp:txBody>
      <dsp:txXfrm>
        <a:off x="4882899" y="1396094"/>
        <a:ext cx="653808" cy="317040"/>
      </dsp:txXfrm>
    </dsp:sp>
    <dsp:sp modelId="{AFCC37F4-F4A6-FB42-893A-59FAC960CDE3}">
      <dsp:nvSpPr>
        <dsp:cNvPr id="0" name=""/>
        <dsp:cNvSpPr/>
      </dsp:nvSpPr>
      <dsp:spPr>
        <a:xfrm rot="4467012">
          <a:off x="3292879" y="1807821"/>
          <a:ext cx="1004994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1004994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70251" y="1789431"/>
        <a:ext cx="50249" cy="50249"/>
      </dsp:txXfrm>
    </dsp:sp>
    <dsp:sp modelId="{534D861F-3CB4-0044-B359-D537B7B40733}">
      <dsp:nvSpPr>
        <dsp:cNvPr id="0" name=""/>
        <dsp:cNvSpPr/>
      </dsp:nvSpPr>
      <dsp:spPr>
        <a:xfrm>
          <a:off x="3930084" y="2130276"/>
          <a:ext cx="67353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Beamformer</a:t>
          </a:r>
          <a:endParaRPr lang="en-US" sz="800" kern="1200" dirty="0"/>
        </a:p>
      </dsp:txBody>
      <dsp:txXfrm>
        <a:off x="3939948" y="2140140"/>
        <a:ext cx="653808" cy="317040"/>
      </dsp:txXfrm>
    </dsp:sp>
    <dsp:sp modelId="{D2F61C4F-B0F6-2640-B5DC-16B09BEEC9B8}">
      <dsp:nvSpPr>
        <dsp:cNvPr id="0" name=""/>
        <dsp:cNvSpPr/>
      </dsp:nvSpPr>
      <dsp:spPr>
        <a:xfrm rot="19728400">
          <a:off x="4580853" y="2210365"/>
          <a:ext cx="314948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14948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30454" y="2209226"/>
        <a:ext cx="15747" cy="15747"/>
      </dsp:txXfrm>
    </dsp:sp>
    <dsp:sp modelId="{469321B8-56E5-E44E-BA9B-4E8075AE587B}">
      <dsp:nvSpPr>
        <dsp:cNvPr id="0" name=""/>
        <dsp:cNvSpPr/>
      </dsp:nvSpPr>
      <dsp:spPr>
        <a:xfrm>
          <a:off x="4873035" y="1967155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1</a:t>
          </a:r>
          <a:endParaRPr lang="en-US" sz="800" kern="1200" dirty="0"/>
        </a:p>
      </dsp:txBody>
      <dsp:txXfrm>
        <a:off x="4882899" y="1977019"/>
        <a:ext cx="653808" cy="317040"/>
      </dsp:txXfrm>
    </dsp:sp>
    <dsp:sp modelId="{3245BF27-1345-E345-90AD-09A8A9869C10}">
      <dsp:nvSpPr>
        <dsp:cNvPr id="0" name=""/>
        <dsp:cNvSpPr/>
      </dsp:nvSpPr>
      <dsp:spPr>
        <a:xfrm rot="19214296">
          <a:off x="5506041" y="2016723"/>
          <a:ext cx="35047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5047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72517" y="2014696"/>
        <a:ext cx="17523" cy="17523"/>
      </dsp:txXfrm>
    </dsp:sp>
    <dsp:sp modelId="{1ABD467C-29D0-104E-8B9F-2D5E586D2A14}">
      <dsp:nvSpPr>
        <dsp:cNvPr id="0" name=""/>
        <dsp:cNvSpPr/>
      </dsp:nvSpPr>
      <dsp:spPr>
        <a:xfrm>
          <a:off x="5815987" y="1742992"/>
          <a:ext cx="67353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FPGA 1</a:t>
          </a:r>
          <a:endParaRPr lang="en-US" sz="800" kern="1200" dirty="0"/>
        </a:p>
      </dsp:txBody>
      <dsp:txXfrm>
        <a:off x="5825851" y="1752856"/>
        <a:ext cx="653808" cy="317040"/>
      </dsp:txXfrm>
    </dsp:sp>
    <dsp:sp modelId="{714BF171-037B-F24D-9346-D1871C60D34F}">
      <dsp:nvSpPr>
        <dsp:cNvPr id="0" name=""/>
        <dsp:cNvSpPr/>
      </dsp:nvSpPr>
      <dsp:spPr>
        <a:xfrm rot="1871600">
          <a:off x="5523805" y="2210365"/>
          <a:ext cx="314948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14948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73405" y="2209226"/>
        <a:ext cx="15747" cy="15747"/>
      </dsp:txXfrm>
    </dsp:sp>
    <dsp:sp modelId="{68D8526A-3509-924C-B2C5-0BB665BE7737}">
      <dsp:nvSpPr>
        <dsp:cNvPr id="0" name=""/>
        <dsp:cNvSpPr/>
      </dsp:nvSpPr>
      <dsp:spPr>
        <a:xfrm>
          <a:off x="5815987" y="2130276"/>
          <a:ext cx="67353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FPGA 2..6</a:t>
          </a:r>
          <a:endParaRPr lang="en-US" sz="800" kern="1200" dirty="0"/>
        </a:p>
      </dsp:txBody>
      <dsp:txXfrm>
        <a:off x="5825851" y="2140140"/>
        <a:ext cx="653808" cy="317040"/>
      </dsp:txXfrm>
    </dsp:sp>
    <dsp:sp modelId="{1412D8E2-F9A6-9B44-AEC8-384B356FF5DC}">
      <dsp:nvSpPr>
        <dsp:cNvPr id="0" name=""/>
        <dsp:cNvSpPr/>
      </dsp:nvSpPr>
      <dsp:spPr>
        <a:xfrm rot="2142401">
          <a:off x="4572435" y="2388746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30033" y="2387186"/>
        <a:ext cx="16589" cy="16589"/>
      </dsp:txXfrm>
    </dsp:sp>
    <dsp:sp modelId="{98796713-7564-B548-9872-07AB7C25E4A2}">
      <dsp:nvSpPr>
        <dsp:cNvPr id="0" name=""/>
        <dsp:cNvSpPr/>
      </dsp:nvSpPr>
      <dsp:spPr>
        <a:xfrm>
          <a:off x="4873035" y="2323918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2..8</a:t>
          </a:r>
          <a:endParaRPr lang="en-US" sz="800" kern="1200" dirty="0"/>
        </a:p>
      </dsp:txBody>
      <dsp:txXfrm>
        <a:off x="4882899" y="2333782"/>
        <a:ext cx="653808" cy="317040"/>
      </dsp:txXfrm>
    </dsp:sp>
    <dsp:sp modelId="{7166182A-CD52-6445-9D22-535430035122}">
      <dsp:nvSpPr>
        <dsp:cNvPr id="0" name=""/>
        <dsp:cNvSpPr/>
      </dsp:nvSpPr>
      <dsp:spPr>
        <a:xfrm rot="17500715">
          <a:off x="2487759" y="2049873"/>
          <a:ext cx="729331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729331" y="67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34192" y="2038374"/>
        <a:ext cx="36466" cy="36466"/>
      </dsp:txXfrm>
    </dsp:sp>
    <dsp:sp modelId="{5C7A1C97-32E5-FC4A-BAC9-2BD369B93B28}">
      <dsp:nvSpPr>
        <dsp:cNvPr id="0" name=""/>
        <dsp:cNvSpPr/>
      </dsp:nvSpPr>
      <dsp:spPr>
        <a:xfrm>
          <a:off x="2987132" y="1549350"/>
          <a:ext cx="673536" cy="336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Antenna 2..36</a:t>
          </a:r>
          <a:endParaRPr lang="en-US" sz="800" kern="1200" dirty="0"/>
        </a:p>
      </dsp:txBody>
      <dsp:txXfrm>
        <a:off x="2996996" y="1559214"/>
        <a:ext cx="653808" cy="317040"/>
      </dsp:txXfrm>
    </dsp:sp>
    <dsp:sp modelId="{93CBBB68-2E41-E34E-9D8F-40E1092AB3B9}">
      <dsp:nvSpPr>
        <dsp:cNvPr id="0" name=""/>
        <dsp:cNvSpPr/>
      </dsp:nvSpPr>
      <dsp:spPr>
        <a:xfrm rot="4548241">
          <a:off x="2303136" y="2921261"/>
          <a:ext cx="1098577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1098577" y="673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824960" y="2900531"/>
        <a:ext cx="54928" cy="54928"/>
      </dsp:txXfrm>
    </dsp:sp>
    <dsp:sp modelId="{4ABE18F1-E120-C54B-8D1C-C30F81257AF5}">
      <dsp:nvSpPr>
        <dsp:cNvPr id="0" name=""/>
        <dsp:cNvSpPr/>
      </dsp:nvSpPr>
      <dsp:spPr>
        <a:xfrm>
          <a:off x="2987132" y="3292127"/>
          <a:ext cx="673536" cy="336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Correlator</a:t>
          </a:r>
          <a:endParaRPr lang="en-US" sz="800" kern="1200" dirty="0"/>
        </a:p>
      </dsp:txBody>
      <dsp:txXfrm>
        <a:off x="2996996" y="3301991"/>
        <a:ext cx="653808" cy="317040"/>
      </dsp:txXfrm>
    </dsp:sp>
    <dsp:sp modelId="{018CBDD5-995F-704A-9ACE-4E64828C3D7C}">
      <dsp:nvSpPr>
        <dsp:cNvPr id="0" name=""/>
        <dsp:cNvSpPr/>
      </dsp:nvSpPr>
      <dsp:spPr>
        <a:xfrm rot="19457599">
          <a:off x="3629484" y="3356955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87082" y="3355395"/>
        <a:ext cx="16589" cy="16589"/>
      </dsp:txXfrm>
    </dsp:sp>
    <dsp:sp modelId="{9AF9C1A4-5BBE-E740-AED0-E7775D95C5BC}">
      <dsp:nvSpPr>
        <dsp:cNvPr id="0" name=""/>
        <dsp:cNvSpPr/>
      </dsp:nvSpPr>
      <dsp:spPr>
        <a:xfrm>
          <a:off x="3930084" y="3098485"/>
          <a:ext cx="67353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Block 1</a:t>
          </a:r>
          <a:endParaRPr lang="en-US" sz="800" kern="1200" dirty="0"/>
        </a:p>
      </dsp:txBody>
      <dsp:txXfrm>
        <a:off x="3939948" y="3108349"/>
        <a:ext cx="653808" cy="317040"/>
      </dsp:txXfrm>
    </dsp:sp>
    <dsp:sp modelId="{1D1B6BD3-1434-1F4B-8B28-1C48F02993C2}">
      <dsp:nvSpPr>
        <dsp:cNvPr id="0" name=""/>
        <dsp:cNvSpPr/>
      </dsp:nvSpPr>
      <dsp:spPr>
        <a:xfrm rot="19457599">
          <a:off x="4572435" y="3163313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30033" y="3161753"/>
        <a:ext cx="16589" cy="16589"/>
      </dsp:txXfrm>
    </dsp:sp>
    <dsp:sp modelId="{C14237EB-8102-B44E-8DB0-0D8158C8A7E3}">
      <dsp:nvSpPr>
        <dsp:cNvPr id="0" name=""/>
        <dsp:cNvSpPr/>
      </dsp:nvSpPr>
      <dsp:spPr>
        <a:xfrm>
          <a:off x="4873035" y="2904843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1</a:t>
          </a:r>
          <a:endParaRPr lang="en-US" sz="800" kern="1200" dirty="0"/>
        </a:p>
      </dsp:txBody>
      <dsp:txXfrm>
        <a:off x="4882899" y="2914707"/>
        <a:ext cx="653808" cy="317040"/>
      </dsp:txXfrm>
    </dsp:sp>
    <dsp:sp modelId="{8D510A29-552D-254C-ADE8-1409A6D280F5}">
      <dsp:nvSpPr>
        <dsp:cNvPr id="0" name=""/>
        <dsp:cNvSpPr/>
      </dsp:nvSpPr>
      <dsp:spPr>
        <a:xfrm rot="19457599">
          <a:off x="5515387" y="2969672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72985" y="2968112"/>
        <a:ext cx="16589" cy="16589"/>
      </dsp:txXfrm>
    </dsp:sp>
    <dsp:sp modelId="{98387D9C-FDE7-0543-AD44-62308E467F04}">
      <dsp:nvSpPr>
        <dsp:cNvPr id="0" name=""/>
        <dsp:cNvSpPr/>
      </dsp:nvSpPr>
      <dsp:spPr>
        <a:xfrm>
          <a:off x="5815987" y="2711201"/>
          <a:ext cx="67353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FPGA 1</a:t>
          </a:r>
          <a:endParaRPr lang="en-US" sz="800" kern="1200" dirty="0"/>
        </a:p>
      </dsp:txBody>
      <dsp:txXfrm>
        <a:off x="5825851" y="2721065"/>
        <a:ext cx="653808" cy="317040"/>
      </dsp:txXfrm>
    </dsp:sp>
    <dsp:sp modelId="{56B2CE47-7144-1F46-8366-17059916F71A}">
      <dsp:nvSpPr>
        <dsp:cNvPr id="0" name=""/>
        <dsp:cNvSpPr/>
      </dsp:nvSpPr>
      <dsp:spPr>
        <a:xfrm rot="2142401">
          <a:off x="5515387" y="3163313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672985" y="3161753"/>
        <a:ext cx="16589" cy="16589"/>
      </dsp:txXfrm>
    </dsp:sp>
    <dsp:sp modelId="{6947844F-8312-7B48-A267-8F9E550EDA2C}">
      <dsp:nvSpPr>
        <dsp:cNvPr id="0" name=""/>
        <dsp:cNvSpPr/>
      </dsp:nvSpPr>
      <dsp:spPr>
        <a:xfrm>
          <a:off x="5815987" y="3098485"/>
          <a:ext cx="67353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FPGA 2..6</a:t>
          </a:r>
          <a:endParaRPr lang="en-US" sz="800" kern="1200" dirty="0"/>
        </a:p>
      </dsp:txBody>
      <dsp:txXfrm>
        <a:off x="5825851" y="3108349"/>
        <a:ext cx="653808" cy="317040"/>
      </dsp:txXfrm>
    </dsp:sp>
    <dsp:sp modelId="{E3BF264A-C378-2E46-88D3-CCF8E947E450}">
      <dsp:nvSpPr>
        <dsp:cNvPr id="0" name=""/>
        <dsp:cNvSpPr/>
      </dsp:nvSpPr>
      <dsp:spPr>
        <a:xfrm rot="2142401">
          <a:off x="4572435" y="3356955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4730033" y="3355395"/>
        <a:ext cx="16589" cy="16589"/>
      </dsp:txXfrm>
    </dsp:sp>
    <dsp:sp modelId="{2E7F076C-7444-7E4D-A3BE-231ECA97A017}">
      <dsp:nvSpPr>
        <dsp:cNvPr id="0" name=""/>
        <dsp:cNvSpPr/>
      </dsp:nvSpPr>
      <dsp:spPr>
        <a:xfrm>
          <a:off x="4873035" y="3292127"/>
          <a:ext cx="67353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Card 2..12</a:t>
          </a:r>
          <a:endParaRPr lang="en-US" sz="800" kern="1200" dirty="0"/>
        </a:p>
      </dsp:txBody>
      <dsp:txXfrm>
        <a:off x="4882899" y="3301991"/>
        <a:ext cx="653808" cy="317040"/>
      </dsp:txXfrm>
    </dsp:sp>
    <dsp:sp modelId="{AF116F72-CBE0-024D-9E11-63D80141C3E6}">
      <dsp:nvSpPr>
        <dsp:cNvPr id="0" name=""/>
        <dsp:cNvSpPr/>
      </dsp:nvSpPr>
      <dsp:spPr>
        <a:xfrm rot="2142401">
          <a:off x="3629484" y="3550597"/>
          <a:ext cx="331785" cy="13469"/>
        </a:xfrm>
        <a:custGeom>
          <a:avLst/>
          <a:gdLst/>
          <a:ahLst/>
          <a:cxnLst/>
          <a:rect l="0" t="0" r="0" b="0"/>
          <a:pathLst>
            <a:path>
              <a:moveTo>
                <a:pt x="0" y="6734"/>
              </a:moveTo>
              <a:lnTo>
                <a:pt x="331785" y="6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3787082" y="3549037"/>
        <a:ext cx="16589" cy="16589"/>
      </dsp:txXfrm>
    </dsp:sp>
    <dsp:sp modelId="{C3BF4F25-6F8B-CB4D-B5BE-5DFCE7605C18}">
      <dsp:nvSpPr>
        <dsp:cNvPr id="0" name=""/>
        <dsp:cNvSpPr/>
      </dsp:nvSpPr>
      <dsp:spPr>
        <a:xfrm>
          <a:off x="3930084" y="3485768"/>
          <a:ext cx="67353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Block 2..8</a:t>
          </a:r>
          <a:endParaRPr lang="en-US" sz="800" kern="1200" dirty="0"/>
        </a:p>
      </dsp:txBody>
      <dsp:txXfrm>
        <a:off x="3939948" y="3495632"/>
        <a:ext cx="653808" cy="317040"/>
      </dsp:txXfrm>
    </dsp:sp>
    <dsp:sp modelId="{528B1FDD-1BBA-5E48-A73D-E40C050C3375}">
      <dsp:nvSpPr>
        <dsp:cNvPr id="0" name=""/>
        <dsp:cNvSpPr/>
      </dsp:nvSpPr>
      <dsp:spPr>
        <a:xfrm>
          <a:off x="36758" y="216024"/>
          <a:ext cx="836606" cy="336768"/>
        </a:xfrm>
        <a:prstGeom prst="roundRect">
          <a:avLst>
            <a:gd name="adj" fmla="val 10000"/>
          </a:avLst>
        </a:prstGeom>
        <a:solidFill>
          <a:schemeClr val="accent2">
            <a:lumMod val="90000"/>
            <a:lumOff val="1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Array Composite IOC</a:t>
          </a:r>
          <a:endParaRPr lang="en-US" sz="800" kern="1200" dirty="0"/>
        </a:p>
      </dsp:txBody>
      <dsp:txXfrm>
        <a:off x="46622" y="225888"/>
        <a:ext cx="816878" cy="317040"/>
      </dsp:txXfrm>
    </dsp:sp>
    <dsp:sp modelId="{4FD685AD-D3E9-AE45-9BE7-B442DE19D7BC}">
      <dsp:nvSpPr>
        <dsp:cNvPr id="0" name=""/>
        <dsp:cNvSpPr/>
      </dsp:nvSpPr>
      <dsp:spPr>
        <a:xfrm>
          <a:off x="36758" y="936105"/>
          <a:ext cx="836606" cy="336768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Subsystem IOC</a:t>
          </a:r>
          <a:endParaRPr lang="en-US" sz="800" kern="1200" dirty="0"/>
        </a:p>
      </dsp:txBody>
      <dsp:txXfrm>
        <a:off x="46622" y="945969"/>
        <a:ext cx="816878" cy="317040"/>
      </dsp:txXfrm>
    </dsp:sp>
    <dsp:sp modelId="{52A6D468-F7AE-FA43-AC75-741C19DFDE61}">
      <dsp:nvSpPr>
        <dsp:cNvPr id="0" name=""/>
        <dsp:cNvSpPr/>
      </dsp:nvSpPr>
      <dsp:spPr>
        <a:xfrm>
          <a:off x="36758" y="1656183"/>
          <a:ext cx="836606" cy="336768"/>
        </a:xfrm>
        <a:prstGeom prst="roundRect">
          <a:avLst>
            <a:gd name="adj" fmla="val 10000"/>
          </a:avLst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HAL</a:t>
          </a:r>
          <a:endParaRPr lang="en-US" sz="800" kern="1200" dirty="0"/>
        </a:p>
      </dsp:txBody>
      <dsp:txXfrm>
        <a:off x="46622" y="1666047"/>
        <a:ext cx="816878" cy="317040"/>
      </dsp:txXfrm>
    </dsp:sp>
    <dsp:sp modelId="{C696BC80-139E-AF4B-90D5-320B0F50CD13}">
      <dsp:nvSpPr>
        <dsp:cNvPr id="0" name=""/>
        <dsp:cNvSpPr/>
      </dsp:nvSpPr>
      <dsp:spPr>
        <a:xfrm>
          <a:off x="36758" y="576063"/>
          <a:ext cx="836606" cy="3367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Antenna Composite IOC</a:t>
          </a:r>
          <a:endParaRPr lang="en-US" sz="800" kern="1200" dirty="0"/>
        </a:p>
      </dsp:txBody>
      <dsp:txXfrm>
        <a:off x="46622" y="585927"/>
        <a:ext cx="816878" cy="317040"/>
      </dsp:txXfrm>
    </dsp:sp>
    <dsp:sp modelId="{F001ED9F-73C9-464E-A389-CDD790FB24F6}">
      <dsp:nvSpPr>
        <dsp:cNvPr id="0" name=""/>
        <dsp:cNvSpPr/>
      </dsp:nvSpPr>
      <dsp:spPr>
        <a:xfrm>
          <a:off x="36758" y="1296144"/>
          <a:ext cx="836606" cy="33676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Asyn port drivers</a:t>
          </a:r>
          <a:endParaRPr lang="en-US" sz="800" kern="1200" dirty="0"/>
        </a:p>
      </dsp:txBody>
      <dsp:txXfrm>
        <a:off x="46622" y="1306008"/>
        <a:ext cx="816878" cy="317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18/10/15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18/10/15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 dirty="0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 dirty="0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r>
              <a:rPr lang="en-US" smtClean="0"/>
              <a:t>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 smtClean="0"/>
              <a:t>Click to edit Master title style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 dirty="0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 smtClean="0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 dirty="0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 descr="ppt_examplephoto"/>
          <p:cNvPicPr>
            <a:picLocks noChangeAspect="1" noChangeArrowheads="1"/>
          </p:cNvPicPr>
          <p:nvPr/>
        </p:nvPicPr>
        <p:blipFill rotWithShape="1">
          <a:blip r:embed="rId2"/>
          <a:srcRect r="390"/>
          <a:stretch/>
        </p:blipFill>
        <p:spPr bwMode="auto">
          <a:xfrm>
            <a:off x="-25200" y="-1"/>
            <a:ext cx="9180000" cy="3178142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500" y="3465004"/>
            <a:ext cx="8964996" cy="1080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EPICS Development for the ASKAP Design Enhancements Program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 smtClean="0"/>
              <a:t>Astronomy and Space Science</a:t>
            </a:r>
          </a:p>
        </p:txBody>
      </p:sp>
      <p:sp>
        <p:nvSpPr>
          <p:cNvPr id="22533" name="Footer Placeholder 2"/>
          <p:cNvSpPr txBox="1">
            <a:spLocks/>
          </p:cNvSpPr>
          <p:nvPr/>
        </p:nvSpPr>
        <p:spPr bwMode="auto">
          <a:xfrm>
            <a:off x="360363" y="4700964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 smtClean="0">
                <a:solidFill>
                  <a:schemeClr val="bg1"/>
                </a:solidFill>
                <a:latin typeface="Calibri" pitchFamily="34" charset="0"/>
              </a:rPr>
              <a:t>Craig Haskins</a:t>
            </a:r>
            <a:endParaRPr lang="en-AU" sz="1600" dirty="0" smtClean="0">
              <a:solidFill>
                <a:schemeClr val="bg1"/>
              </a:solidFill>
              <a:latin typeface="Calibri" pitchFamily="34" charset="0"/>
            </a:endParaRPr>
          </a:p>
          <a:p>
            <a:endParaRPr lang="en-AU" sz="1600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18</a:t>
            </a:r>
            <a:r>
              <a:rPr lang="en-AU" sz="1600" baseline="30000" dirty="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 October 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4" name="Footer Placeholder 2"/>
          <p:cNvSpPr txBox="1">
            <a:spLocks/>
          </p:cNvSpPr>
          <p:nvPr/>
        </p:nvSpPr>
        <p:spPr bwMode="auto">
          <a:xfrm>
            <a:off x="361950" y="4962901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 smtClean="0">
                <a:solidFill>
                  <a:schemeClr val="bg1"/>
                </a:solidFill>
                <a:latin typeface="Calibri" pitchFamily="34" charset="0"/>
              </a:rPr>
              <a:t>EPICS User Meeting – Melbourne 2015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0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BigASub Record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Forked from </a:t>
            </a:r>
            <a:r>
              <a:rPr lang="en-US" dirty="0" smtClean="0"/>
              <a:t>aSub record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More inputs </a:t>
            </a:r>
            <a:r>
              <a:rPr lang="en-US" dirty="0">
                <a:latin typeface="Courier New"/>
                <a:cs typeface="Courier New"/>
              </a:rPr>
              <a:t>INP001..INP128</a:t>
            </a:r>
          </a:p>
          <a:p>
            <a:pPr>
              <a:buFont typeface="Arial"/>
              <a:buChar char="•"/>
            </a:pPr>
            <a:r>
              <a:rPr lang="en-US" dirty="0" smtClean="0"/>
              <a:t>More outputs </a:t>
            </a:r>
            <a:r>
              <a:rPr lang="en-US" dirty="0">
                <a:latin typeface="Courier New"/>
                <a:ea typeface="PC명조"/>
                <a:cs typeface="Courier New"/>
              </a:rPr>
              <a:t>OUT001..OUT128</a:t>
            </a:r>
          </a:p>
          <a:p>
            <a:pPr>
              <a:buFont typeface="Arial"/>
              <a:buChar char="•"/>
            </a:pPr>
            <a:r>
              <a:rPr lang="en-US" dirty="0"/>
              <a:t>Numbered </a:t>
            </a:r>
            <a:r>
              <a:rPr lang="en-US" dirty="0" smtClean="0"/>
              <a:t>I/O for </a:t>
            </a:r>
            <a:r>
              <a:rPr lang="en-US" dirty="0"/>
              <a:t>easier partial </a:t>
            </a:r>
            <a:r>
              <a:rPr lang="en-US" dirty="0" smtClean="0"/>
              <a:t>records</a:t>
            </a:r>
          </a:p>
          <a:p>
            <a:pPr>
              <a:buFont typeface="Arial"/>
              <a:buChar char="•"/>
            </a:pPr>
            <a:r>
              <a:rPr lang="en-US" dirty="0" smtClean="0"/>
              <a:t>Mask Input Link </a:t>
            </a:r>
            <a:r>
              <a:rPr lang="en-US" dirty="0" smtClean="0">
                <a:latin typeface="Courier New"/>
                <a:cs typeface="Courier New"/>
              </a:rPr>
              <a:t>MSKL</a:t>
            </a:r>
            <a:r>
              <a:rPr lang="en-US" dirty="0" smtClean="0"/>
              <a:t> for masking out I/O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23928" y="3537012"/>
            <a:ext cx="1152128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bigASub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076056" y="3681028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76056" y="3897052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76056" y="4689140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99992" y="4761148"/>
            <a:ext cx="0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211960" y="501317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MSKL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5472100" y="3501008"/>
            <a:ext cx="779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OUT001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72100" y="3717032"/>
            <a:ext cx="779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OUT002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508104" y="4545124"/>
            <a:ext cx="779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OUT128</a:t>
            </a:r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527884" y="3681028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27884" y="3897052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27884" y="4689140"/>
            <a:ext cx="3960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43808" y="3501008"/>
            <a:ext cx="71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INP001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843808" y="3717032"/>
            <a:ext cx="71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INP002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43808" y="4545124"/>
            <a:ext cx="71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INP128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0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Records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Summary records combine an aggregation function with alarm propagation. (.</a:t>
            </a:r>
            <a:r>
              <a:rPr lang="en-US" dirty="0" smtClean="0"/>
              <a:t>e.g. </a:t>
            </a:r>
            <a:r>
              <a:rPr lang="en-US" dirty="0"/>
              <a:t>a summary temp will show max temp plus maximum alarm </a:t>
            </a:r>
            <a:r>
              <a:rPr lang="en-US" dirty="0" smtClean="0"/>
              <a:t>condition)</a:t>
            </a:r>
          </a:p>
          <a:p>
            <a:pPr>
              <a:buFont typeface="Arial"/>
              <a:buChar char="•"/>
            </a:pPr>
            <a:r>
              <a:rPr lang="en-US" dirty="0" smtClean="0"/>
              <a:t>Inputs can be excluded from aggregation &amp; propagation by either being in </a:t>
            </a:r>
            <a:r>
              <a:rPr lang="en-US" dirty="0" smtClean="0">
                <a:latin typeface="Courier New"/>
                <a:cs typeface="Courier New"/>
              </a:rPr>
              <a:t>DISABLE_ALARM </a:t>
            </a:r>
            <a:r>
              <a:rPr lang="en-US" dirty="0" smtClean="0"/>
              <a:t>state or by being masked out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Supports variable number of inputs via partial records.</a:t>
            </a:r>
          </a:p>
          <a:p>
            <a:pPr>
              <a:buFont typeface="Arial"/>
              <a:buChar char="•"/>
            </a:pPr>
            <a:r>
              <a:rPr lang="en-US" dirty="0" smtClean="0"/>
              <a:t>Automatically generated from an XML definition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>
                <a:latin typeface="Courier New"/>
                <a:cs typeface="Courier New"/>
              </a:rPr>
              <a:t>  </a:t>
            </a:r>
            <a:r>
              <a:rPr lang="en-US" sz="1400" dirty="0">
                <a:latin typeface="Courier New"/>
                <a:cs typeface="Courier New"/>
              </a:rPr>
              <a:t> &lt;iocSummary name="temps" type="max" egu="</a:t>
            </a:r>
            <a:r>
              <a:rPr lang="en-US" sz="1400" dirty="0" smtClean="0">
                <a:latin typeface="Courier New"/>
                <a:cs typeface="Courier New"/>
              </a:rPr>
              <a:t>C” comment</a:t>
            </a:r>
            <a:r>
              <a:rPr lang="en-US" sz="1400" dirty="0">
                <a:latin typeface="Courier New"/>
                <a:cs typeface="Courier New"/>
              </a:rPr>
              <a:t>="</a:t>
            </a:r>
            <a:r>
              <a:rPr lang="en-US" sz="1400" dirty="0" smtClean="0">
                <a:latin typeface="Courier New"/>
                <a:cs typeface="Courier New"/>
              </a:rPr>
              <a:t>max temp"</a:t>
            </a:r>
            <a:r>
              <a:rPr lang="en-US" sz="1400" dirty="0">
                <a:latin typeface="Courier New"/>
                <a:cs typeface="Courier New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   </a:t>
            </a:r>
            <a:r>
              <a:rPr lang="en-US" sz="1400" dirty="0" smtClean="0">
                <a:latin typeface="Courier New"/>
                <a:cs typeface="Courier New"/>
              </a:rPr>
              <a:t>&lt;</a:t>
            </a:r>
            <a:r>
              <a:rPr lang="en-US" sz="1400" dirty="0">
                <a:latin typeface="Courier New"/>
                <a:cs typeface="Courier New"/>
              </a:rPr>
              <a:t>iocSearch name="CtrlMonitorData" egu="C"/&gt;</a:t>
            </a:r>
          </a:p>
          <a:p>
            <a:pPr marL="0" indent="0">
              <a:buNone/>
            </a:pPr>
            <a:r>
              <a:rPr lang="en-US" sz="1400" dirty="0">
                <a:latin typeface="Courier New"/>
                <a:cs typeface="Courier New"/>
              </a:rPr>
              <a:t>    </a:t>
            </a:r>
            <a:r>
              <a:rPr lang="en-US" sz="1400" dirty="0" smtClean="0">
                <a:latin typeface="Courier New"/>
                <a:cs typeface="Courier New"/>
              </a:rPr>
              <a:t>   &lt;</a:t>
            </a:r>
            <a:r>
              <a:rPr lang="en-US" sz="1400" dirty="0">
                <a:latin typeface="Courier New"/>
                <a:cs typeface="Courier New"/>
              </a:rPr>
              <a:t>iocSearch name="RedbackMonitorData" egu="C"/&gt;</a:t>
            </a:r>
          </a:p>
          <a:p>
            <a:pPr marL="0" indent="0">
              <a:buNone/>
            </a:pPr>
            <a:r>
              <a:rPr lang="sv-SE" sz="1400" dirty="0">
                <a:latin typeface="Courier New"/>
                <a:cs typeface="Courier New"/>
              </a:rPr>
              <a:t>   </a:t>
            </a:r>
            <a:r>
              <a:rPr lang="sv-SE" sz="1400" dirty="0" smtClean="0">
                <a:latin typeface="Courier New"/>
                <a:cs typeface="Courier New"/>
              </a:rPr>
              <a:t>&lt;</a:t>
            </a:r>
            <a:r>
              <a:rPr lang="sv-SE" sz="1400" dirty="0">
                <a:latin typeface="Courier New"/>
                <a:cs typeface="Courier New"/>
              </a:rPr>
              <a:t>/iocSummary&gt;</a:t>
            </a:r>
            <a:endParaRPr lang="en-US" sz="1400" dirty="0" smtClean="0">
              <a:latin typeface="Courier New"/>
              <a:cs typeface="Courier Ne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723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IOCs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/>
              <a:t>ASKAP hardware consists of many instances of identical </a:t>
            </a:r>
            <a:r>
              <a:rPr lang="en-US" dirty="0" smtClean="0"/>
              <a:t>hardware</a:t>
            </a:r>
          </a:p>
          <a:p>
            <a:pPr>
              <a:buFont typeface="Arial"/>
              <a:buChar char="•"/>
            </a:pPr>
            <a:r>
              <a:rPr lang="en-US" dirty="0" smtClean="0"/>
              <a:t>All instances need to be controlled in parallel</a:t>
            </a:r>
          </a:p>
          <a:p>
            <a:pPr>
              <a:buFont typeface="Arial"/>
              <a:buChar char="•"/>
            </a:pPr>
            <a:r>
              <a:rPr lang="en-US" dirty="0" smtClean="0"/>
              <a:t>Control commands are fanned out using bigASub</a:t>
            </a:r>
          </a:p>
          <a:p>
            <a:pPr>
              <a:buFont typeface="Arial"/>
              <a:buChar char="•"/>
            </a:pPr>
            <a:r>
              <a:rPr lang="en-US" dirty="0" smtClean="0"/>
              <a:t>Monitoring points are aggregated using bigASub</a:t>
            </a:r>
          </a:p>
          <a:p>
            <a:pPr>
              <a:buFont typeface="Arial"/>
              <a:buChar char="•"/>
            </a:pPr>
            <a:r>
              <a:rPr lang="en-US" dirty="0" smtClean="0"/>
              <a:t>Handles heterogeneous </a:t>
            </a:r>
            <a:r>
              <a:rPr lang="en-US" dirty="0"/>
              <a:t>subsystems</a:t>
            </a:r>
          </a:p>
          <a:p>
            <a:r>
              <a:rPr lang="en-US" dirty="0" smtClean="0"/>
              <a:t>Handles command sequencing</a:t>
            </a:r>
          </a:p>
          <a:p>
            <a:r>
              <a:rPr lang="en-US" dirty="0" smtClean="0"/>
              <a:t>IOC load time configuration of components (antennas or subsystems)</a:t>
            </a:r>
          </a:p>
          <a:p>
            <a:r>
              <a:rPr lang="en-US" dirty="0" smtClean="0"/>
              <a:t>IOC runtime selection of antennas/subsystem via bigASub mask input link</a:t>
            </a:r>
            <a:endParaRPr lang="en-US" dirty="0"/>
          </a:p>
          <a:p>
            <a:pPr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22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IOCs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934764"/>
              </p:ext>
            </p:extLst>
          </p:nvPr>
        </p:nvGraphicFramePr>
        <p:xfrm>
          <a:off x="359532" y="2096852"/>
          <a:ext cx="8425692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404282"/>
                <a:gridCol w="4249103"/>
                <a:gridCol w="684076"/>
                <a:gridCol w="720080"/>
                <a:gridCol w="612068"/>
                <a:gridCol w="7560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DRX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BMF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ctrl1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to all subsystems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ctrl2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 to 2</a:t>
                      </a:r>
                      <a:r>
                        <a:rPr lang="en-US" baseline="0" dirty="0" smtClean="0"/>
                        <a:t> subsystems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ctrl3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Sequenced </a:t>
                      </a:r>
                      <a:r>
                        <a:rPr lang="en-US" dirty="0" smtClean="0"/>
                        <a:t>control to</a:t>
                      </a:r>
                      <a:r>
                        <a:rPr lang="en-US" baseline="0" dirty="0" smtClean="0"/>
                        <a:t> 3 subsystems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59532" y="1160748"/>
            <a:ext cx="8388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en-US" dirty="0"/>
              <a:t>Single set </a:t>
            </a:r>
            <a:r>
              <a:rPr lang="en-US"/>
              <a:t>of </a:t>
            </a:r>
            <a:r>
              <a:rPr lang="en-US" smtClean="0"/>
              <a:t>PV definitions </a:t>
            </a:r>
            <a:r>
              <a:rPr lang="en-US" dirty="0"/>
              <a:t>(csv file) for generating Composite IOC database at both antenna and array level</a:t>
            </a:r>
            <a:r>
              <a:rPr lang="en-US" dirty="0" smtClean="0"/>
              <a:t>. 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3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ASKAP Control &amp; Monitoring Hierarchy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381219"/>
              </p:ext>
            </p:extLst>
          </p:nvPr>
        </p:nvGraphicFramePr>
        <p:xfrm>
          <a:off x="358775" y="1340768"/>
          <a:ext cx="8533705" cy="450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31640" y="15567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191683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x36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5636" y="227687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x152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636" y="2636912"/>
            <a:ext cx="684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x888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636" y="2996952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x4032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9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Composite IOC – Control Hierarchy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 descr="Screen Shot 2015-10-08 at 11.01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b="73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469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ASKAP Monitoring Point Hierarchy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4" descr="Screen Shot 2015-10-08 at 11.01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6" b="27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74086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358774" y="3717032"/>
            <a:ext cx="7129550" cy="1539200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dirty="0">
                <a:latin typeface="Calibri" charset="0"/>
              </a:rPr>
              <a:t>CSIRO Astronomy and Space Science</a:t>
            </a:r>
          </a:p>
          <a:p>
            <a:pPr lvl="1"/>
            <a:r>
              <a:rPr lang="en-US" dirty="0">
                <a:latin typeface="Calibri" charset="0"/>
              </a:rPr>
              <a:t>Craig Haskins</a:t>
            </a:r>
          </a:p>
          <a:p>
            <a:pPr lvl="1"/>
            <a:r>
              <a:rPr lang="en-US" dirty="0">
                <a:latin typeface="Calibri" charset="0"/>
              </a:rPr>
              <a:t>Software Engineer</a:t>
            </a:r>
          </a:p>
          <a:p>
            <a:pPr lvl="2">
              <a:spcAft>
                <a:spcPct val="0"/>
              </a:spcAft>
              <a:tabLst/>
            </a:pPr>
            <a:r>
              <a:rPr lang="en-US" b="1">
                <a:latin typeface="Calibri" charset="0"/>
              </a:rPr>
              <a:t>t</a:t>
            </a:r>
            <a:r>
              <a:rPr lang="en-US">
                <a:latin typeface="Calibri" charset="0"/>
              </a:rPr>
              <a:t>	+61 8 6436 8620</a:t>
            </a:r>
            <a:endParaRPr lang="en-US" dirty="0">
              <a:latin typeface="Calibri" charset="0"/>
            </a:endParaRPr>
          </a:p>
          <a:p>
            <a:pPr lvl="2">
              <a:spcAft>
                <a:spcPct val="0"/>
              </a:spcAft>
              <a:tabLst/>
            </a:pPr>
            <a:r>
              <a:rPr lang="en-US" b="1" dirty="0">
                <a:latin typeface="Calibri" charset="0"/>
              </a:rPr>
              <a:t>e</a:t>
            </a:r>
            <a:r>
              <a:rPr lang="en-US" dirty="0">
                <a:latin typeface="Calibri" charset="0"/>
              </a:rPr>
              <a:t>	Craig.Haskins@csiro.au</a:t>
            </a:r>
          </a:p>
          <a:p>
            <a:pPr lvl="2">
              <a:spcAft>
                <a:spcPct val="0"/>
              </a:spcAft>
              <a:tabLst/>
            </a:pPr>
            <a:r>
              <a:rPr lang="en-US" smtClean="0">
                <a:latin typeface="Calibri" charset="0"/>
              </a:rPr>
              <a:t>w</a:t>
            </a:r>
            <a:r>
              <a:rPr lang="en-US" dirty="0">
                <a:latin typeface="Calibri" charset="0"/>
              </a:rPr>
              <a:t>	http://www.atnf.csiro.au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rtl="0" eaLnBrk="1" latinLnBrk="0" hangingPunct="1"/>
            <a:r>
              <a:rPr lang="en-AU" dirty="0" smtClean="0"/>
              <a:t>Astronomy And Space Science</a:t>
            </a:r>
            <a:endParaRPr lang="en-AU" dirty="0">
              <a:effectLst/>
            </a:endParaRPr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 smtClean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ASKAP Design Enhancements (ADE) Program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088740"/>
            <a:ext cx="8229600" cy="4533900"/>
          </a:xfrm>
        </p:spPr>
        <p:txBody>
          <a:bodyPr>
            <a:normAutofit/>
          </a:bodyPr>
          <a:lstStyle/>
          <a:p>
            <a:pPr marL="457200" indent="-457200">
              <a:buFont typeface="Arial"/>
              <a:buChar char="•"/>
            </a:pPr>
            <a:r>
              <a:rPr lang="en-US" dirty="0" smtClean="0"/>
              <a:t>Refresh of electronics hardware</a:t>
            </a:r>
          </a:p>
          <a:p>
            <a:pPr marL="457200" indent="-457200">
              <a:buFont typeface="Arial"/>
              <a:buChar char="•"/>
            </a:pPr>
            <a:r>
              <a:rPr lang="en-US" smtClean="0"/>
              <a:t>Mk II Phased </a:t>
            </a:r>
            <a:r>
              <a:rPr lang="en-US" dirty="0"/>
              <a:t>Array Feeds (</a:t>
            </a:r>
            <a:r>
              <a:rPr lang="en-US"/>
              <a:t>PAF</a:t>
            </a:r>
            <a:r>
              <a:rPr lang="en-US" smtClean="0"/>
              <a:t>)</a:t>
            </a:r>
            <a:endParaRPr lang="en-US" dirty="0"/>
          </a:p>
          <a:p>
            <a:pPr marL="457200" indent="-457200">
              <a:buFont typeface="Arial"/>
              <a:buChar char="•"/>
            </a:pPr>
            <a:r>
              <a:rPr lang="en-US" dirty="0"/>
              <a:t>RF over </a:t>
            </a:r>
            <a:r>
              <a:rPr lang="en-US" dirty="0" smtClean="0"/>
              <a:t>optical </a:t>
            </a:r>
            <a:r>
              <a:rPr lang="en-US" dirty="0"/>
              <a:t>f</a:t>
            </a:r>
            <a:r>
              <a:rPr lang="en-US" dirty="0" smtClean="0"/>
              <a:t>iber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Digital hardware moved out of pedestals to </a:t>
            </a:r>
            <a:r>
              <a:rPr lang="en-US" smtClean="0"/>
              <a:t>central site</a:t>
            </a:r>
          </a:p>
          <a:p>
            <a:pPr marL="457200" indent="-457200">
              <a:buFont typeface="Arial"/>
              <a:buChar char="•"/>
            </a:pPr>
            <a:r>
              <a:rPr lang="en-US" smtClean="0"/>
              <a:t>Opportunity to revise our EPICS implementation</a:t>
            </a:r>
            <a:endParaRPr lang="en-US" dirty="0" smtClean="0"/>
          </a:p>
        </p:txBody>
      </p:sp>
      <p:pic>
        <p:nvPicPr>
          <p:cNvPr id="3" name="Picture 2" descr="news_ade_05092014c_fu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3104964"/>
            <a:ext cx="3399909" cy="2484276"/>
          </a:xfrm>
          <a:prstGeom prst="rect">
            <a:avLst/>
          </a:prstGeom>
        </p:spPr>
      </p:pic>
      <p:pic>
        <p:nvPicPr>
          <p:cNvPr id="5" name="Picture 4" descr="Screen Shot 2015-10-18 at 5.01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3104964"/>
            <a:ext cx="1443437" cy="2564904"/>
          </a:xfrm>
          <a:prstGeom prst="rect">
            <a:avLst/>
          </a:prstGeom>
        </p:spPr>
      </p:pic>
      <p:pic>
        <p:nvPicPr>
          <p:cNvPr id="6" name="Picture 5" descr="Screen Shot 2015-10-18 at 5.01.4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6" y="3104964"/>
            <a:ext cx="1428578" cy="252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5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ASKAP Control &amp; Monitoring Hierarchy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841137"/>
              </p:ext>
            </p:extLst>
          </p:nvPr>
        </p:nvGraphicFramePr>
        <p:xfrm>
          <a:off x="358775" y="1016732"/>
          <a:ext cx="8533705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16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 configuration is dynamic</a:t>
            </a:r>
          </a:p>
          <a:p>
            <a:pPr lvl="2"/>
            <a:r>
              <a:rPr lang="en-US" dirty="0" smtClean="0"/>
              <a:t>number of antennas</a:t>
            </a:r>
          </a:p>
          <a:p>
            <a:pPr lvl="2"/>
            <a:r>
              <a:rPr lang="en-US" dirty="0" smtClean="0"/>
              <a:t>number of cards</a:t>
            </a:r>
          </a:p>
          <a:p>
            <a:pPr lvl="2"/>
            <a:r>
              <a:rPr lang="en-US" dirty="0" smtClean="0"/>
              <a:t>features present on cards</a:t>
            </a:r>
          </a:p>
          <a:p>
            <a:r>
              <a:rPr lang="en-US" dirty="0" smtClean="0"/>
              <a:t>Large number of similar devices to configure and control in parallel</a:t>
            </a:r>
          </a:p>
          <a:p>
            <a:r>
              <a:rPr lang="en-US" dirty="0" smtClean="0"/>
              <a:t>Large number of hierarchical monitoring points</a:t>
            </a:r>
          </a:p>
          <a:p>
            <a:r>
              <a:rPr lang="en-US" dirty="0" smtClean="0"/>
              <a:t>Must keep </a:t>
            </a:r>
            <a:r>
              <a:rPr lang="en-US" smtClean="0"/>
              <a:t>EPICS 3.14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7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Monitoring </a:t>
            </a:r>
            <a:r>
              <a:rPr lang="en-US" smtClean="0"/>
              <a:t>points in </a:t>
            </a:r>
            <a:r>
              <a:rPr lang="en-US" dirty="0" smtClean="0"/>
              <a:t>C structures provided by a Hardware Abstraction Layer (HAL) library annotated with xml tags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Build time tools to parse xml and generate IOC configuration files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Runtime enhancements to handle disabled, not present or </a:t>
            </a:r>
            <a:r>
              <a:rPr lang="en-US" dirty="0" smtClean="0"/>
              <a:t>unselected hardware (bigASub, summary &amp; fanout records)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Logical control &amp; monitoring </a:t>
            </a:r>
            <a:r>
              <a:rPr lang="en-US" dirty="0"/>
              <a:t>g</a:t>
            </a:r>
            <a:r>
              <a:rPr lang="en-US" dirty="0" smtClean="0"/>
              <a:t>roupings via composite IOCs</a:t>
            </a:r>
          </a:p>
        </p:txBody>
      </p:sp>
    </p:spTree>
    <p:extLst>
      <p:ext uri="{BB962C8B-B14F-4D97-AF65-F5344CB8AC3E}">
        <p14:creationId xmlns:p14="http://schemas.microsoft.com/office/powerpoint/2010/main" val="201862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DB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Multidocument 3"/>
          <p:cNvSpPr/>
          <p:nvPr/>
        </p:nvSpPr>
        <p:spPr>
          <a:xfrm>
            <a:off x="431540" y="1664804"/>
            <a:ext cx="1440160" cy="3636404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data structures with embedded XML tags</a:t>
            </a:r>
            <a:endParaRPr lang="en-US" dirty="0"/>
          </a:p>
        </p:txBody>
      </p:sp>
      <p:sp>
        <p:nvSpPr>
          <p:cNvPr id="5" name="Process 4"/>
          <p:cNvSpPr/>
          <p:nvPr/>
        </p:nvSpPr>
        <p:spPr>
          <a:xfrm>
            <a:off x="2159732" y="3104964"/>
            <a:ext cx="1080120" cy="79208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  <a:r>
              <a:rPr lang="en-US" dirty="0" smtClean="0"/>
              <a:t>ml parser</a:t>
            </a:r>
            <a:endParaRPr lang="en-US" dirty="0"/>
          </a:p>
        </p:txBody>
      </p:sp>
      <p:sp>
        <p:nvSpPr>
          <p:cNvPr id="6" name="Document 5"/>
          <p:cNvSpPr/>
          <p:nvPr/>
        </p:nvSpPr>
        <p:spPr>
          <a:xfrm>
            <a:off x="4067944" y="1160748"/>
            <a:ext cx="1620180" cy="828092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Hierarchical EPICS DB</a:t>
            </a:r>
            <a:endParaRPr lang="en-US" dirty="0"/>
          </a:p>
        </p:txBody>
      </p:sp>
      <p:sp>
        <p:nvSpPr>
          <p:cNvPr id="7" name="Document 6"/>
          <p:cNvSpPr/>
          <p:nvPr/>
        </p:nvSpPr>
        <p:spPr>
          <a:xfrm>
            <a:off x="4572000" y="2096852"/>
            <a:ext cx="1620180" cy="9001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syn  parameter list</a:t>
            </a:r>
            <a:endParaRPr lang="en-US" dirty="0"/>
          </a:p>
        </p:txBody>
      </p:sp>
      <p:sp>
        <p:nvSpPr>
          <p:cNvPr id="8" name="Document 7"/>
          <p:cNvSpPr/>
          <p:nvPr/>
        </p:nvSpPr>
        <p:spPr>
          <a:xfrm>
            <a:off x="5364088" y="3068960"/>
            <a:ext cx="2232248" cy="86409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 </a:t>
            </a:r>
            <a:r>
              <a:rPr lang="en-US" dirty="0" smtClean="0"/>
              <a:t>structured data to EPICS </a:t>
            </a:r>
            <a:r>
              <a:rPr lang="en-US" smtClean="0"/>
              <a:t>update functions</a:t>
            </a:r>
            <a:endParaRPr lang="en-US" dirty="0"/>
          </a:p>
        </p:txBody>
      </p:sp>
      <p:sp>
        <p:nvSpPr>
          <p:cNvPr id="9" name="Document 8"/>
          <p:cNvSpPr/>
          <p:nvPr/>
        </p:nvSpPr>
        <p:spPr>
          <a:xfrm>
            <a:off x="5688124" y="4113076"/>
            <a:ext cx="1692188" cy="864096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moniCA (archiver) PV configuration</a:t>
            </a:r>
            <a:endParaRPr lang="en-US" dirty="0"/>
          </a:p>
        </p:txBody>
      </p:sp>
      <p:sp>
        <p:nvSpPr>
          <p:cNvPr id="10" name="Document 9"/>
          <p:cNvSpPr/>
          <p:nvPr/>
        </p:nvSpPr>
        <p:spPr>
          <a:xfrm>
            <a:off x="6984268" y="5121188"/>
            <a:ext cx="1692188" cy="900100"/>
          </a:xfrm>
          <a:prstGeom prst="flowChart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CSS BOY PV table configuration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4" idx="3"/>
            <a:endCxn id="5" idx="1"/>
          </p:cNvCxnSpPr>
          <p:nvPr/>
        </p:nvCxnSpPr>
        <p:spPr>
          <a:xfrm>
            <a:off x="1871700" y="3483006"/>
            <a:ext cx="288032" cy="180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5" idx="3"/>
            <a:endCxn id="6" idx="1"/>
          </p:cNvCxnSpPr>
          <p:nvPr/>
        </p:nvCxnSpPr>
        <p:spPr>
          <a:xfrm flipV="1">
            <a:off x="3239852" y="1574794"/>
            <a:ext cx="828092" cy="192621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3"/>
            <a:endCxn id="7" idx="1"/>
          </p:cNvCxnSpPr>
          <p:nvPr/>
        </p:nvCxnSpPr>
        <p:spPr>
          <a:xfrm flipV="1">
            <a:off x="3239852" y="2546902"/>
            <a:ext cx="1332148" cy="954106"/>
          </a:xfrm>
          <a:prstGeom prst="bentConnector3">
            <a:avLst>
              <a:gd name="adj1" fmla="val 30627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5" idx="3"/>
            <a:endCxn id="10" idx="1"/>
          </p:cNvCxnSpPr>
          <p:nvPr/>
        </p:nvCxnSpPr>
        <p:spPr>
          <a:xfrm>
            <a:off x="3239852" y="3501008"/>
            <a:ext cx="3744416" cy="2070230"/>
          </a:xfrm>
          <a:prstGeom prst="bentConnector3">
            <a:avLst>
              <a:gd name="adj1" fmla="val 3276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5" idx="3"/>
            <a:endCxn id="9" idx="1"/>
          </p:cNvCxnSpPr>
          <p:nvPr/>
        </p:nvCxnSpPr>
        <p:spPr>
          <a:xfrm>
            <a:off x="3239852" y="3501008"/>
            <a:ext cx="2448272" cy="104411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" idx="3"/>
            <a:endCxn id="8" idx="1"/>
          </p:cNvCxnSpPr>
          <p:nvPr/>
        </p:nvCxnSpPr>
        <p:spPr>
          <a:xfrm>
            <a:off x="3239852" y="3501008"/>
            <a:ext cx="212423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5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DB Generation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268760"/>
            <a:ext cx="8461375" cy="457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/// @brief 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cooling fan info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** @xmlonly &lt;iocStructure name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=”FanInfo"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&gt; @endxmlonly */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4BD25"/>
                </a:solidFill>
                <a:latin typeface="Menlo"/>
                <a:ea typeface="Menlo"/>
                <a:cs typeface="Menlo"/>
              </a:rPr>
              <a:t>typedef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dirty="0">
                <a:solidFill>
                  <a:srgbClr val="34BD25"/>
                </a:solidFill>
                <a:latin typeface="Menlo"/>
                <a:ea typeface="Menlo"/>
                <a:cs typeface="Menlo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FanInfo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{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AdbeStatus status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  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//&lt; 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hardware status, e.g. ADBE_NOT_PRESENT (maps to asynDisabled)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 smtClean="0">
                <a:solidFill>
                  <a:srgbClr val="34BD25"/>
                </a:solidFill>
                <a:latin typeface="Menlo"/>
                <a:ea typeface="Menlo"/>
                <a:cs typeface="Menlo"/>
              </a:rPr>
              <a:t>float 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voltage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 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//&lt; fan voltage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              </a:t>
            </a:r>
            <a:r>
              <a:rPr lang="en-US" sz="1000">
                <a:solidFill>
                  <a:srgbClr val="000000"/>
                </a:solidFill>
                <a:latin typeface="Menlo"/>
                <a:ea typeface="Menlo"/>
                <a:cs typeface="Menlo"/>
              </a:rPr>
              <a:t> 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** @xmlonly &lt;iocPoint name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=”volts"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type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=”float"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egu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=”V” comment=”fan volts"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/&gt; @endxmlonly */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>
                <a:solidFill>
                  <a:srgbClr val="34BD25"/>
                </a:solidFill>
                <a:latin typeface="Menlo"/>
                <a:ea typeface="Menlo"/>
                <a:cs typeface="Menlo"/>
              </a:rPr>
              <a:t>float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speed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  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//&lt; 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fan speed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             </a:t>
            </a:r>
            <a:r>
              <a:rPr lang="en-US" sz="100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** @xmlonly &lt;iocPoint name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=”speed"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type="float" egu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=”rpm” comment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=”speed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"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/&gt; @endxmlonly */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} 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FanInfo;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/** @xmlonly &lt;/iocStructure&gt; @endxmlonly */</a:t>
            </a:r>
            <a:endParaRPr lang="en-US" sz="1000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90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DB Generation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/// @brief a top level structure representing all the monitoring points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///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/** @xmlonly &lt;iocStructure name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=”ChassisInfo"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type="top"&gt; @endxmlonly */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34BD25"/>
                </a:solidFill>
                <a:latin typeface="Menlo"/>
                <a:ea typeface="Menlo"/>
                <a:cs typeface="Menlo"/>
              </a:rPr>
              <a:t>typedef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dirty="0">
                <a:solidFill>
                  <a:srgbClr val="34BD25"/>
                </a:solidFill>
                <a:latin typeface="Menlo"/>
                <a:ea typeface="Menlo"/>
                <a:cs typeface="Menlo"/>
              </a:rPr>
              <a:t>struct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ChassisInfo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{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AdbeStatus  status;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</a:t>
            </a:r>
            <a:r>
              <a:rPr lang="en-US" sz="1000" dirty="0" smtClean="0">
                <a:solidFill>
                  <a:srgbClr val="34BD25"/>
                </a:solidFill>
                <a:latin typeface="Menlo"/>
                <a:ea typeface="Menlo"/>
                <a:cs typeface="Menlo"/>
              </a:rPr>
              <a:t>float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   temp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 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//&lt; 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temperature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                </a:t>
            </a:r>
            <a:r>
              <a:rPr lang="en-US" sz="1000">
                <a:solidFill>
                  <a:srgbClr val="000000"/>
                </a:solidFill>
                <a:latin typeface="Menlo"/>
                <a:ea typeface="Menlo"/>
                <a:cs typeface="Menlo"/>
              </a:rPr>
              <a:t>  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** @xmlonly &lt;iocPoint name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=”temp"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type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=”float"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egu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=”C" 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comment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=”temp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"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&gt; @</a:t>
            </a: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endxmlonly *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endParaRPr lang="en-US" sz="1000" dirty="0" smtClean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FanInfo     fan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  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//&lt; chassis fan</a:t>
            </a:r>
            <a:endParaRPr lang="en-US" sz="1000" dirty="0" smtClean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                     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 </a:t>
            </a:r>
            <a:r>
              <a:rPr lang="en-US" sz="100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** @xmlonly &lt;iocStructure name=”fan" type=”FanInfo" comment=”chassis fan”/&gt;</a:t>
            </a:r>
            <a:endParaRPr lang="en-US" sz="1000" dirty="0" smtClean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} ChassisInfo;</a:t>
            </a: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/** @xmlonly &lt;/iocStructure&gt; @endxmlonly *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</a:t>
            </a:r>
          </a:p>
          <a:p>
            <a:pPr marL="0" indent="0">
              <a:buNone/>
            </a:pPr>
            <a:endParaRPr lang="en-US" sz="1000" dirty="0">
              <a:solidFill>
                <a:srgbClr val="532FE1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/// @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brief get current chassis info</a:t>
            </a:r>
          </a:p>
          <a:p>
            <a:pPr marL="0" indent="0">
              <a:buNone/>
            </a:pPr>
            <a:r>
              <a:rPr lang="en-US" sz="1000" dirty="0" smtClean="0">
                <a:latin typeface="Menlo"/>
                <a:ea typeface="Menlo"/>
                <a:cs typeface="Menlo"/>
              </a:rPr>
              <a:t>ChassisInfo* getChassisInfo();</a:t>
            </a:r>
          </a:p>
          <a:p>
            <a:pPr marL="0" indent="0">
              <a:buNone/>
            </a:pPr>
            <a:endParaRPr lang="en-US" sz="1000" dirty="0">
              <a:solidFill>
                <a:srgbClr val="532FE1"/>
              </a:solidFill>
              <a:latin typeface="Menlo"/>
              <a:ea typeface="Menlo"/>
              <a:cs typeface="Menlo"/>
            </a:endParaRPr>
          </a:p>
        </p:txBody>
      </p:sp>
    </p:spTree>
    <p:extLst>
      <p:ext uri="{BB962C8B-B14F-4D97-AF65-F5344CB8AC3E}">
        <p14:creationId xmlns:p14="http://schemas.microsoft.com/office/powerpoint/2010/main" val="590656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DB Generation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>
                <a:solidFill>
                  <a:srgbClr val="000000"/>
                </a:solidFill>
                <a:ea typeface="Menlo"/>
                <a:cs typeface="Menlo"/>
              </a:rPr>
              <a:t>Parsing the XML will generates EPICS records</a:t>
            </a:r>
          </a:p>
          <a:p>
            <a:endParaRPr lang="en-US" sz="1600" dirty="0">
              <a:solidFill>
                <a:srgbClr val="000000"/>
              </a:solidFill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$(p)ChassisInfo:temp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$(p)ChassisInfo:fan:voltage</a:t>
            </a:r>
          </a:p>
          <a:p>
            <a:pPr marL="0" indent="0">
              <a:buNone/>
            </a:pPr>
            <a:r>
              <a:rPr lang="en-US" sz="1600" dirty="0" smtClean="0">
                <a:latin typeface="Courier New"/>
                <a:cs typeface="Courier New"/>
              </a:rPr>
              <a:t>$</a:t>
            </a:r>
            <a:r>
              <a:rPr lang="en-US" sz="1600" dirty="0">
                <a:latin typeface="Courier New"/>
                <a:cs typeface="Courier New"/>
              </a:rPr>
              <a:t>(p</a:t>
            </a:r>
            <a:r>
              <a:rPr lang="en-US" sz="1600" dirty="0" smtClean="0">
                <a:latin typeface="Courier New"/>
                <a:cs typeface="Courier New"/>
              </a:rPr>
              <a:t>)ChassisInfo:fan:speed</a:t>
            </a:r>
            <a:endParaRPr lang="en-US" sz="1600" dirty="0" smtClean="0">
              <a:solidFill>
                <a:srgbClr val="000000"/>
              </a:solidFill>
              <a:latin typeface="Courier New"/>
              <a:ea typeface="Menlo"/>
              <a:cs typeface="Courier New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a typeface="Menlo"/>
              <a:cs typeface="Menlo"/>
            </a:endParaRPr>
          </a:p>
          <a:p>
            <a:r>
              <a:rPr lang="en-US" sz="1600" dirty="0" smtClean="0">
                <a:solidFill>
                  <a:srgbClr val="000000"/>
                </a:solidFill>
                <a:ea typeface="Menlo"/>
                <a:cs typeface="Menlo"/>
              </a:rPr>
              <a:t>And to update the records at runtime we call a HAL library method &amp; a generated update function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TestInfo* 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info</a:t>
            </a:r>
            <a:r>
              <a:rPr lang="en-US" sz="100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</a:t>
            </a:r>
            <a:endParaRPr lang="en-US" sz="1000" dirty="0" smtClean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 get structured data from hardware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i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nfo = drv-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&gt;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getChassisInfo();</a:t>
            </a:r>
          </a:p>
          <a:p>
            <a:pPr marL="0" indent="0">
              <a:buNone/>
            </a:pPr>
            <a:r>
              <a:rPr lang="en-US" sz="1000" dirty="0">
                <a:solidFill>
                  <a:srgbClr val="532FE1"/>
                </a:solidFill>
                <a:latin typeface="Menlo"/>
                <a:ea typeface="Menlo"/>
                <a:cs typeface="Menlo"/>
              </a:rPr>
              <a:t>// </a:t>
            </a:r>
            <a:r>
              <a:rPr lang="en-US" sz="1000" dirty="0" smtClean="0">
                <a:solidFill>
                  <a:srgbClr val="532FE1"/>
                </a:solidFill>
                <a:latin typeface="Menlo"/>
                <a:ea typeface="Menlo"/>
                <a:cs typeface="Menlo"/>
              </a:rPr>
              <a:t>a single call to update structured EPICS PVs via asyn parameters</a:t>
            </a:r>
            <a:endParaRPr lang="en-US" sz="1000" dirty="0">
              <a:solidFill>
                <a:srgbClr val="532FE1"/>
              </a:solidFill>
              <a:latin typeface="Menlo"/>
              <a:ea typeface="Menlo"/>
              <a:cs typeface="Menlo"/>
            </a:endParaRPr>
          </a:p>
          <a:p>
            <a:pPr marL="0" indent="0">
              <a:buNone/>
            </a:pPr>
            <a:r>
              <a:rPr lang="en-US" sz="1000" b="1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Update_ChassisInfo</a:t>
            </a:r>
            <a:r>
              <a:rPr lang="en-US" sz="1000" b="1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(ASYN_INDEX(ChassisInfo_BEGIN</a:t>
            </a:r>
            <a:r>
              <a:rPr lang="en-US" sz="1000" b="1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), </a:t>
            </a:r>
            <a:r>
              <a:rPr lang="en-US" sz="1000" b="1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info);</a:t>
            </a:r>
          </a:p>
          <a:p>
            <a:pPr marL="0" indent="0">
              <a:buNone/>
            </a:pP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callParamCallbacks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(</a:t>
            </a:r>
            <a:r>
              <a:rPr lang="en-US" sz="1000" dirty="0">
                <a:solidFill>
                  <a:srgbClr val="C33720"/>
                </a:solidFill>
                <a:latin typeface="Menlo"/>
                <a:ea typeface="Menlo"/>
                <a:cs typeface="Menlo"/>
              </a:rPr>
              <a:t>0</a:t>
            </a:r>
            <a:r>
              <a:rPr lang="en-US" sz="1000" dirty="0">
                <a:solidFill>
                  <a:srgbClr val="000000"/>
                </a:solidFill>
                <a:latin typeface="Menlo"/>
                <a:ea typeface="Menlo"/>
                <a:cs typeface="Menlo"/>
              </a:rPr>
              <a:t>)</a:t>
            </a:r>
            <a:r>
              <a:rPr lang="en-US" sz="1000" dirty="0" smtClean="0">
                <a:solidFill>
                  <a:srgbClr val="000000"/>
                </a:solidFill>
                <a:latin typeface="Menlo"/>
                <a:ea typeface="Menlo"/>
                <a:cs typeface="Menlo"/>
              </a:rPr>
              <a:t>;</a:t>
            </a:r>
          </a:p>
          <a:p>
            <a:pPr marL="0" indent="0">
              <a:buNone/>
            </a:pPr>
            <a:endParaRPr lang="en-US" sz="1000" dirty="0">
              <a:solidFill>
                <a:srgbClr val="000000"/>
              </a:solidFill>
              <a:latin typeface="Menlo"/>
              <a:ea typeface="Menlo"/>
              <a:cs typeface="Menlo"/>
            </a:endParaRPr>
          </a:p>
          <a:p>
            <a:r>
              <a:rPr lang="en-US" sz="1600" dirty="0" smtClean="0">
                <a:solidFill>
                  <a:srgbClr val="000000"/>
                </a:solidFill>
                <a:ea typeface="Menlo"/>
                <a:cs typeface="Menlo"/>
              </a:rPr>
              <a:t>Can use structure status to set PV alarm status, e.g. asynDisabled 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Menlo"/>
                <a:cs typeface="Menlo"/>
              </a:rPr>
              <a:t>Other types supported such as arrays, enums</a:t>
            </a:r>
          </a:p>
          <a:p>
            <a:r>
              <a:rPr lang="en-US" sz="1600" dirty="0" smtClean="0">
                <a:solidFill>
                  <a:srgbClr val="000000"/>
                </a:solidFill>
                <a:ea typeface="Menlo"/>
                <a:cs typeface="Menlo"/>
              </a:rPr>
              <a:t>PV attributes such as alarm states can be specified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99768986"/>
      </p:ext>
    </p:extLst>
  </p:cSld>
  <p:clrMapOvr>
    <a:masterClrMapping/>
  </p:clrMapOvr>
</p:sld>
</file>

<file path=ppt/theme/theme1.xml><?xml version="1.0" encoding="utf-8"?>
<a:theme xmlns:a="http://schemas.openxmlformats.org/drawingml/2006/main" name="CSIRO_PowerPoint_120322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CSIRO_PowerPoint_120322.potx</Template>
  <TotalTime>4596</TotalTime>
  <Words>1099</Words>
  <Application>Microsoft Macintosh PowerPoint</Application>
  <PresentationFormat>On-screen Show (4:3)</PresentationFormat>
  <Paragraphs>209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CSIRO_PowerPoint_120322</vt:lpstr>
      <vt:lpstr>EPICS Development for the ASKAP Design Enhancements Program</vt:lpstr>
      <vt:lpstr>ASKAP Design Enhancements (ADE) Program</vt:lpstr>
      <vt:lpstr>ASKAP Control &amp; Monitoring Hierarchy</vt:lpstr>
      <vt:lpstr>Problem</vt:lpstr>
      <vt:lpstr>Solution</vt:lpstr>
      <vt:lpstr>EPICS DB Generation</vt:lpstr>
      <vt:lpstr>EPICS DB Generation Example</vt:lpstr>
      <vt:lpstr>EPICS DB Generation Example</vt:lpstr>
      <vt:lpstr>EPICS DB Generation Example</vt:lpstr>
      <vt:lpstr>BigASub Record  </vt:lpstr>
      <vt:lpstr>Summary Records </vt:lpstr>
      <vt:lpstr>Composite IOCs</vt:lpstr>
      <vt:lpstr>Composite IOCs</vt:lpstr>
      <vt:lpstr>ASKAP Control &amp; Monitoring Hierarchy</vt:lpstr>
      <vt:lpstr>Composite IOC – Control Hierarchy </vt:lpstr>
      <vt:lpstr>ASKAP Monitoring Point Hierarchy </vt:lpstr>
      <vt:lpstr>Thank you</vt:lpstr>
    </vt:vector>
  </TitlesOfParts>
  <Company>CSIRO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Humphreys</dc:creator>
  <cp:lastModifiedBy>Craig Haskins</cp:lastModifiedBy>
  <cp:revision>390</cp:revision>
  <dcterms:created xsi:type="dcterms:W3CDTF">2012-06-26T08:20:09Z</dcterms:created>
  <dcterms:modified xsi:type="dcterms:W3CDTF">2015-10-17T23:28:59Z</dcterms:modified>
</cp:coreProperties>
</file>