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23"/>
  </p:notesMasterIdLst>
  <p:sldIdLst>
    <p:sldId id="257" r:id="rId4"/>
    <p:sldId id="376" r:id="rId5"/>
    <p:sldId id="916" r:id="rId6"/>
    <p:sldId id="544" r:id="rId7"/>
    <p:sldId id="905" r:id="rId8"/>
    <p:sldId id="906" r:id="rId9"/>
    <p:sldId id="368" r:id="rId10"/>
    <p:sldId id="911" r:id="rId11"/>
    <p:sldId id="910" r:id="rId12"/>
    <p:sldId id="915" r:id="rId13"/>
    <p:sldId id="912" r:id="rId14"/>
    <p:sldId id="496" r:id="rId15"/>
    <p:sldId id="909" r:id="rId16"/>
    <p:sldId id="561" r:id="rId17"/>
    <p:sldId id="917" r:id="rId18"/>
    <p:sldId id="913" r:id="rId19"/>
    <p:sldId id="907" r:id="rId20"/>
    <p:sldId id="259" r:id="rId21"/>
    <p:sldId id="908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9AFC98C-DC39-B74F-9038-13964662D122}" v="1005" dt="2021-06-22T08:12:35.99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947" autoAdjust="0"/>
    <p:restoredTop sz="94626" autoAdjust="0"/>
  </p:normalViewPr>
  <p:slideViewPr>
    <p:cSldViewPr snapToGrid="0">
      <p:cViewPr>
        <p:scale>
          <a:sx n="95" d="100"/>
          <a:sy n="95" d="100"/>
        </p:scale>
        <p:origin x="416" y="73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notesMaster" Target="notesMasters/notesMaster1.xml"/><Relationship Id="rId28" Type="http://schemas.microsoft.com/office/2016/11/relationships/changesInfo" Target="changesInfos/changesInfo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uzie Sheehy" userId="ad1f98bf-0398-439b-84ef-746805798b92" providerId="ADAL" clId="{489DF4A2-F34C-B849-B787-8FE71D89FCB4}"/>
    <pc:docChg chg="undo custSel addSld delSld modSld sldOrd">
      <pc:chgData name="Suzie Sheehy" userId="ad1f98bf-0398-439b-84ef-746805798b92" providerId="ADAL" clId="{489DF4A2-F34C-B849-B787-8FE71D89FCB4}" dt="2020-10-07T15:48:13.281" v="2125" actId="403"/>
      <pc:docMkLst>
        <pc:docMk/>
      </pc:docMkLst>
      <pc:sldChg chg="modSp mod">
        <pc:chgData name="Suzie Sheehy" userId="ad1f98bf-0398-439b-84ef-746805798b92" providerId="ADAL" clId="{489DF4A2-F34C-B849-B787-8FE71D89FCB4}" dt="2020-10-07T07:04:35.068" v="62" actId="14100"/>
        <pc:sldMkLst>
          <pc:docMk/>
          <pc:sldMk cId="2851894839" sldId="257"/>
        </pc:sldMkLst>
        <pc:spChg chg="mod">
          <ac:chgData name="Suzie Sheehy" userId="ad1f98bf-0398-439b-84ef-746805798b92" providerId="ADAL" clId="{489DF4A2-F34C-B849-B787-8FE71D89FCB4}" dt="2020-10-07T07:04:35.068" v="62" actId="14100"/>
          <ac:spMkLst>
            <pc:docMk/>
            <pc:sldMk cId="2851894839" sldId="257"/>
            <ac:spMk id="3" creationId="{62FC2E14-24A9-4C48-BA13-A2E74B0AAD2F}"/>
          </ac:spMkLst>
        </pc:spChg>
      </pc:sldChg>
      <pc:sldChg chg="del">
        <pc:chgData name="Suzie Sheehy" userId="ad1f98bf-0398-439b-84ef-746805798b92" providerId="ADAL" clId="{489DF4A2-F34C-B849-B787-8FE71D89FCB4}" dt="2020-10-07T07:15:04.619" v="376" actId="2696"/>
        <pc:sldMkLst>
          <pc:docMk/>
          <pc:sldMk cId="1024887639" sldId="281"/>
        </pc:sldMkLst>
      </pc:sldChg>
      <pc:sldChg chg="modSp add del mod ord">
        <pc:chgData name="Suzie Sheehy" userId="ad1f98bf-0398-439b-84ef-746805798b92" providerId="ADAL" clId="{489DF4A2-F34C-B849-B787-8FE71D89FCB4}" dt="2020-10-07T07:41:57.751" v="1827" actId="2696"/>
        <pc:sldMkLst>
          <pc:docMk/>
          <pc:sldMk cId="1867736734" sldId="281"/>
        </pc:sldMkLst>
        <pc:spChg chg="mod">
          <ac:chgData name="Suzie Sheehy" userId="ad1f98bf-0398-439b-84ef-746805798b92" providerId="ADAL" clId="{489DF4A2-F34C-B849-B787-8FE71D89FCB4}" dt="2020-10-07T07:25:20.488" v="802" actId="20577"/>
          <ac:spMkLst>
            <pc:docMk/>
            <pc:sldMk cId="1867736734" sldId="281"/>
            <ac:spMk id="2" creationId="{00000000-0000-0000-0000-000000000000}"/>
          </ac:spMkLst>
        </pc:spChg>
      </pc:sldChg>
      <pc:sldChg chg="add del">
        <pc:chgData name="Suzie Sheehy" userId="ad1f98bf-0398-439b-84ef-746805798b92" providerId="ADAL" clId="{489DF4A2-F34C-B849-B787-8FE71D89FCB4}" dt="2020-10-07T07:15:16.251" v="378" actId="2696"/>
        <pc:sldMkLst>
          <pc:docMk/>
          <pc:sldMk cId="2808417480" sldId="281"/>
        </pc:sldMkLst>
      </pc:sldChg>
      <pc:sldChg chg="add">
        <pc:chgData name="Suzie Sheehy" userId="ad1f98bf-0398-439b-84ef-746805798b92" providerId="ADAL" clId="{489DF4A2-F34C-B849-B787-8FE71D89FCB4}" dt="2020-10-07T07:42:07.471" v="1829"/>
        <pc:sldMkLst>
          <pc:docMk/>
          <pc:sldMk cId="3932320910" sldId="281"/>
        </pc:sldMkLst>
      </pc:sldChg>
      <pc:sldChg chg="modSp add mod">
        <pc:chgData name="Suzie Sheehy" userId="ad1f98bf-0398-439b-84ef-746805798b92" providerId="ADAL" clId="{489DF4A2-F34C-B849-B787-8FE71D89FCB4}" dt="2020-10-07T07:55:03.570" v="2007" actId="20577"/>
        <pc:sldMkLst>
          <pc:docMk/>
          <pc:sldMk cId="2497962522" sldId="368"/>
        </pc:sldMkLst>
        <pc:spChg chg="mod">
          <ac:chgData name="Suzie Sheehy" userId="ad1f98bf-0398-439b-84ef-746805798b92" providerId="ADAL" clId="{489DF4A2-F34C-B849-B787-8FE71D89FCB4}" dt="2020-10-07T07:55:03.570" v="2007" actId="20577"/>
          <ac:spMkLst>
            <pc:docMk/>
            <pc:sldMk cId="2497962522" sldId="368"/>
            <ac:spMk id="8" creationId="{A3422FAD-9B06-174A-B8D7-BFDE6426E8E5}"/>
          </ac:spMkLst>
        </pc:spChg>
      </pc:sldChg>
      <pc:sldChg chg="delSp modSp del mod">
        <pc:chgData name="Suzie Sheehy" userId="ad1f98bf-0398-439b-84ef-746805798b92" providerId="ADAL" clId="{489DF4A2-F34C-B849-B787-8FE71D89FCB4}" dt="2020-10-07T07:41:57.766" v="1828" actId="2696"/>
        <pc:sldMkLst>
          <pc:docMk/>
          <pc:sldMk cId="3502866196" sldId="368"/>
        </pc:sldMkLst>
        <pc:spChg chg="mod">
          <ac:chgData name="Suzie Sheehy" userId="ad1f98bf-0398-439b-84ef-746805798b92" providerId="ADAL" clId="{489DF4A2-F34C-B849-B787-8FE71D89FCB4}" dt="2020-10-07T07:05:08.325" v="83" actId="20577"/>
          <ac:spMkLst>
            <pc:docMk/>
            <pc:sldMk cId="3502866196" sldId="368"/>
            <ac:spMk id="8" creationId="{A3422FAD-9B06-174A-B8D7-BFDE6426E8E5}"/>
          </ac:spMkLst>
        </pc:spChg>
        <pc:spChg chg="mod">
          <ac:chgData name="Suzie Sheehy" userId="ad1f98bf-0398-439b-84ef-746805798b92" providerId="ADAL" clId="{489DF4A2-F34C-B849-B787-8FE71D89FCB4}" dt="2020-10-07T07:05:28.234" v="88" actId="113"/>
          <ac:spMkLst>
            <pc:docMk/>
            <pc:sldMk cId="3502866196" sldId="368"/>
            <ac:spMk id="19" creationId="{08F5F4B2-8E26-5142-8663-6616059FD8B8}"/>
          </ac:spMkLst>
        </pc:spChg>
        <pc:spChg chg="del">
          <ac:chgData name="Suzie Sheehy" userId="ad1f98bf-0398-439b-84ef-746805798b92" providerId="ADAL" clId="{489DF4A2-F34C-B849-B787-8FE71D89FCB4}" dt="2020-10-07T07:05:15.157" v="86" actId="478"/>
          <ac:spMkLst>
            <pc:docMk/>
            <pc:sldMk cId="3502866196" sldId="368"/>
            <ac:spMk id="21" creationId="{EFC1B4CE-ABA8-E846-9CCC-BC39F85A9E35}"/>
          </ac:spMkLst>
        </pc:spChg>
        <pc:picChg chg="mod">
          <ac:chgData name="Suzie Sheehy" userId="ad1f98bf-0398-439b-84ef-746805798b92" providerId="ADAL" clId="{489DF4A2-F34C-B849-B787-8FE71D89FCB4}" dt="2020-10-07T07:05:10.350" v="84" actId="1076"/>
          <ac:picMkLst>
            <pc:docMk/>
            <pc:sldMk cId="3502866196" sldId="368"/>
            <ac:picMk id="7" creationId="{528B7B65-1344-9840-AC8F-09DA2480AE5C}"/>
          </ac:picMkLst>
        </pc:picChg>
        <pc:picChg chg="del">
          <ac:chgData name="Suzie Sheehy" userId="ad1f98bf-0398-439b-84ef-746805798b92" providerId="ADAL" clId="{489DF4A2-F34C-B849-B787-8FE71D89FCB4}" dt="2020-10-07T07:05:13.338" v="85" actId="478"/>
          <ac:picMkLst>
            <pc:docMk/>
            <pc:sldMk cId="3502866196" sldId="368"/>
            <ac:picMk id="20" creationId="{EDADF478-F035-B947-BE47-A469D4A50AD4}"/>
          </ac:picMkLst>
        </pc:picChg>
      </pc:sldChg>
      <pc:sldChg chg="modSp del mod">
        <pc:chgData name="Suzie Sheehy" userId="ad1f98bf-0398-439b-84ef-746805798b92" providerId="ADAL" clId="{489DF4A2-F34C-B849-B787-8FE71D89FCB4}" dt="2020-10-07T07:40:00.931" v="1742" actId="2696"/>
        <pc:sldMkLst>
          <pc:docMk/>
          <pc:sldMk cId="1949566505" sldId="369"/>
        </pc:sldMkLst>
        <pc:spChg chg="mod">
          <ac:chgData name="Suzie Sheehy" userId="ad1f98bf-0398-439b-84ef-746805798b92" providerId="ADAL" clId="{489DF4A2-F34C-B849-B787-8FE71D89FCB4}" dt="2020-10-07T07:30:47.113" v="1105" actId="20577"/>
          <ac:spMkLst>
            <pc:docMk/>
            <pc:sldMk cId="1949566505" sldId="369"/>
            <ac:spMk id="10" creationId="{37CE2892-B8B0-244F-84EE-355AAB8FA9C0}"/>
          </ac:spMkLst>
        </pc:spChg>
      </pc:sldChg>
      <pc:sldChg chg="add ord">
        <pc:chgData name="Suzie Sheehy" userId="ad1f98bf-0398-439b-84ef-746805798b92" providerId="ADAL" clId="{489DF4A2-F34C-B849-B787-8FE71D89FCB4}" dt="2020-10-07T07:42:18.428" v="1831" actId="20578"/>
        <pc:sldMkLst>
          <pc:docMk/>
          <pc:sldMk cId="2437209522" sldId="370"/>
        </pc:sldMkLst>
      </pc:sldChg>
      <pc:sldChg chg="addSp delSp modSp del mod">
        <pc:chgData name="Suzie Sheehy" userId="ad1f98bf-0398-439b-84ef-746805798b92" providerId="ADAL" clId="{489DF4A2-F34C-B849-B787-8FE71D89FCB4}" dt="2020-10-07T07:41:57.671" v="1826" actId="2696"/>
        <pc:sldMkLst>
          <pc:docMk/>
          <pc:sldMk cId="4197597825" sldId="370"/>
        </pc:sldMkLst>
        <pc:spChg chg="mod">
          <ac:chgData name="Suzie Sheehy" userId="ad1f98bf-0398-439b-84ef-746805798b92" providerId="ADAL" clId="{489DF4A2-F34C-B849-B787-8FE71D89FCB4}" dt="2020-10-07T07:41:25.157" v="1819" actId="20577"/>
          <ac:spMkLst>
            <pc:docMk/>
            <pc:sldMk cId="4197597825" sldId="370"/>
            <ac:spMk id="4" creationId="{3A292B80-5555-6B47-95BF-6475FC81EBB6}"/>
          </ac:spMkLst>
        </pc:spChg>
        <pc:spChg chg="del">
          <ac:chgData name="Suzie Sheehy" userId="ad1f98bf-0398-439b-84ef-746805798b92" providerId="ADAL" clId="{489DF4A2-F34C-B849-B787-8FE71D89FCB4}" dt="2020-10-07T07:26:31.009" v="865" actId="21"/>
          <ac:spMkLst>
            <pc:docMk/>
            <pc:sldMk cId="4197597825" sldId="370"/>
            <ac:spMk id="6" creationId="{151DD1AB-CAC5-3343-AC37-35598CCCB685}"/>
          </ac:spMkLst>
        </pc:spChg>
        <pc:spChg chg="add mod">
          <ac:chgData name="Suzie Sheehy" userId="ad1f98bf-0398-439b-84ef-746805798b92" providerId="ADAL" clId="{489DF4A2-F34C-B849-B787-8FE71D89FCB4}" dt="2020-10-07T07:41:12.328" v="1807" actId="1076"/>
          <ac:spMkLst>
            <pc:docMk/>
            <pc:sldMk cId="4197597825" sldId="370"/>
            <ac:spMk id="11" creationId="{07DC6688-8D68-1E48-B2BD-B71261EEEB26}"/>
          </ac:spMkLst>
        </pc:spChg>
        <pc:picChg chg="del">
          <ac:chgData name="Suzie Sheehy" userId="ad1f98bf-0398-439b-84ef-746805798b92" providerId="ADAL" clId="{489DF4A2-F34C-B849-B787-8FE71D89FCB4}" dt="2020-10-07T07:26:31.009" v="865" actId="21"/>
          <ac:picMkLst>
            <pc:docMk/>
            <pc:sldMk cId="4197597825" sldId="370"/>
            <ac:picMk id="5" creationId="{E6039F1C-82CB-C14A-880D-D861187AAF78}"/>
          </ac:picMkLst>
        </pc:picChg>
        <pc:picChg chg="add mod">
          <ac:chgData name="Suzie Sheehy" userId="ad1f98bf-0398-439b-84ef-746805798b92" providerId="ADAL" clId="{489DF4A2-F34C-B849-B787-8FE71D89FCB4}" dt="2020-10-07T07:40:41.524" v="1749" actId="1076"/>
          <ac:picMkLst>
            <pc:docMk/>
            <pc:sldMk cId="4197597825" sldId="370"/>
            <ac:picMk id="10" creationId="{1BCF7FF6-C379-4743-8956-196DCE3A8C56}"/>
          </ac:picMkLst>
        </pc:picChg>
      </pc:sldChg>
      <pc:sldChg chg="delSp modSp del mod ord">
        <pc:chgData name="Suzie Sheehy" userId="ad1f98bf-0398-439b-84ef-746805798b92" providerId="ADAL" clId="{489DF4A2-F34C-B849-B787-8FE71D89FCB4}" dt="2020-10-07T07:40:31.460" v="1744" actId="2696"/>
        <pc:sldMkLst>
          <pc:docMk/>
          <pc:sldMk cId="3412914446" sldId="371"/>
        </pc:sldMkLst>
        <pc:spChg chg="mod">
          <ac:chgData name="Suzie Sheehy" userId="ad1f98bf-0398-439b-84ef-746805798b92" providerId="ADAL" clId="{489DF4A2-F34C-B849-B787-8FE71D89FCB4}" dt="2020-10-07T07:10:54.638" v="205" actId="14100"/>
          <ac:spMkLst>
            <pc:docMk/>
            <pc:sldMk cId="3412914446" sldId="371"/>
            <ac:spMk id="2" creationId="{4B0DB23F-9E01-3F4C-BABE-076721EBBF65}"/>
          </ac:spMkLst>
        </pc:spChg>
        <pc:spChg chg="mod">
          <ac:chgData name="Suzie Sheehy" userId="ad1f98bf-0398-439b-84ef-746805798b92" providerId="ADAL" clId="{489DF4A2-F34C-B849-B787-8FE71D89FCB4}" dt="2020-10-07T07:25:57.919" v="812" actId="20577"/>
          <ac:spMkLst>
            <pc:docMk/>
            <pc:sldMk cId="3412914446" sldId="371"/>
            <ac:spMk id="9" creationId="{27333870-73E9-9349-9426-53B797E40D01}"/>
          </ac:spMkLst>
        </pc:spChg>
        <pc:picChg chg="del">
          <ac:chgData name="Suzie Sheehy" userId="ad1f98bf-0398-439b-84ef-746805798b92" providerId="ADAL" clId="{489DF4A2-F34C-B849-B787-8FE71D89FCB4}" dt="2020-10-07T07:40:23.699" v="1743" actId="21"/>
          <ac:picMkLst>
            <pc:docMk/>
            <pc:sldMk cId="3412914446" sldId="371"/>
            <ac:picMk id="8" creationId="{D031DA8D-EB5E-D14A-9AEB-9CD375FC928C}"/>
          </ac:picMkLst>
        </pc:picChg>
      </pc:sldChg>
      <pc:sldChg chg="del">
        <pc:chgData name="Suzie Sheehy" userId="ad1f98bf-0398-439b-84ef-746805798b92" providerId="ADAL" clId="{489DF4A2-F34C-B849-B787-8FE71D89FCB4}" dt="2020-10-07T07:15:27.318" v="381" actId="2696"/>
        <pc:sldMkLst>
          <pc:docMk/>
          <pc:sldMk cId="1941587976" sldId="372"/>
        </pc:sldMkLst>
      </pc:sldChg>
      <pc:sldChg chg="addSp delSp modSp add mod">
        <pc:chgData name="Suzie Sheehy" userId="ad1f98bf-0398-439b-84ef-746805798b92" providerId="ADAL" clId="{489DF4A2-F34C-B849-B787-8FE71D89FCB4}" dt="2020-10-07T15:41:44.231" v="2093" actId="1076"/>
        <pc:sldMkLst>
          <pc:docMk/>
          <pc:sldMk cId="893212103" sldId="373"/>
        </pc:sldMkLst>
        <pc:spChg chg="add del mod">
          <ac:chgData name="Suzie Sheehy" userId="ad1f98bf-0398-439b-84ef-746805798b92" providerId="ADAL" clId="{489DF4A2-F34C-B849-B787-8FE71D89FCB4}" dt="2020-10-07T14:21:58.094" v="2012" actId="478"/>
          <ac:spMkLst>
            <pc:docMk/>
            <pc:sldMk cId="893212103" sldId="373"/>
            <ac:spMk id="4" creationId="{A9C0807A-F292-1447-92EC-78AE9FEAA43F}"/>
          </ac:spMkLst>
        </pc:spChg>
        <pc:spChg chg="mod">
          <ac:chgData name="Suzie Sheehy" userId="ad1f98bf-0398-439b-84ef-746805798b92" providerId="ADAL" clId="{489DF4A2-F34C-B849-B787-8FE71D89FCB4}" dt="2020-10-07T14:24:20.341" v="2080" actId="404"/>
          <ac:spMkLst>
            <pc:docMk/>
            <pc:sldMk cId="893212103" sldId="373"/>
            <ac:spMk id="7" creationId="{D15EBB74-2705-0648-AB04-99836B97E1E8}"/>
          </ac:spMkLst>
        </pc:spChg>
        <pc:spChg chg="mod">
          <ac:chgData name="Suzie Sheehy" userId="ad1f98bf-0398-439b-84ef-746805798b92" providerId="ADAL" clId="{489DF4A2-F34C-B849-B787-8FE71D89FCB4}" dt="2020-10-07T14:24:25.036" v="2082" actId="404"/>
          <ac:spMkLst>
            <pc:docMk/>
            <pc:sldMk cId="893212103" sldId="373"/>
            <ac:spMk id="45" creationId="{24F97DD3-72F6-2D49-9513-6B885EC77636}"/>
          </ac:spMkLst>
        </pc:spChg>
        <pc:spChg chg="mod">
          <ac:chgData name="Suzie Sheehy" userId="ad1f98bf-0398-439b-84ef-746805798b92" providerId="ADAL" clId="{489DF4A2-F34C-B849-B787-8FE71D89FCB4}" dt="2020-10-07T14:24:27.656" v="2084" actId="404"/>
          <ac:spMkLst>
            <pc:docMk/>
            <pc:sldMk cId="893212103" sldId="373"/>
            <ac:spMk id="46" creationId="{0374B8DD-1AFF-6F41-8A0F-072C372C7355}"/>
          </ac:spMkLst>
        </pc:spChg>
        <pc:spChg chg="mod">
          <ac:chgData name="Suzie Sheehy" userId="ad1f98bf-0398-439b-84ef-746805798b92" providerId="ADAL" clId="{489DF4A2-F34C-B849-B787-8FE71D89FCB4}" dt="2020-10-07T14:24:15.067" v="2079" actId="1076"/>
          <ac:spMkLst>
            <pc:docMk/>
            <pc:sldMk cId="893212103" sldId="373"/>
            <ac:spMk id="55" creationId="{2D71F2F6-2C4B-B844-9176-7A8D32599A34}"/>
          </ac:spMkLst>
        </pc:spChg>
        <pc:spChg chg="del">
          <ac:chgData name="Suzie Sheehy" userId="ad1f98bf-0398-439b-84ef-746805798b92" providerId="ADAL" clId="{489DF4A2-F34C-B849-B787-8FE71D89FCB4}" dt="2020-10-07T14:21:54.813" v="2009" actId="478"/>
          <ac:spMkLst>
            <pc:docMk/>
            <pc:sldMk cId="893212103" sldId="373"/>
            <ac:spMk id="58" creationId="{55B5691F-B5AA-254A-8775-26451F79E710}"/>
          </ac:spMkLst>
        </pc:spChg>
        <pc:spChg chg="add mod">
          <ac:chgData name="Suzie Sheehy" userId="ad1f98bf-0398-439b-84ef-746805798b92" providerId="ADAL" clId="{489DF4A2-F34C-B849-B787-8FE71D89FCB4}" dt="2020-10-07T15:41:41.394" v="2092" actId="20577"/>
          <ac:spMkLst>
            <pc:docMk/>
            <pc:sldMk cId="893212103" sldId="373"/>
            <ac:spMk id="63" creationId="{E0F7CA09-315C-7E46-8C4F-0B224308D0B5}"/>
          </ac:spMkLst>
        </pc:spChg>
        <pc:grpChg chg="mod">
          <ac:chgData name="Suzie Sheehy" userId="ad1f98bf-0398-439b-84ef-746805798b92" providerId="ADAL" clId="{489DF4A2-F34C-B849-B787-8FE71D89FCB4}" dt="2020-10-07T14:23:42.329" v="2032" actId="1076"/>
          <ac:grpSpMkLst>
            <pc:docMk/>
            <pc:sldMk cId="893212103" sldId="373"/>
            <ac:grpSpMk id="54" creationId="{A75D8A5E-DBA7-3D41-91C0-AB80194FA329}"/>
          </ac:grpSpMkLst>
        </pc:grpChg>
        <pc:picChg chg="del">
          <ac:chgData name="Suzie Sheehy" userId="ad1f98bf-0398-439b-84ef-746805798b92" providerId="ADAL" clId="{489DF4A2-F34C-B849-B787-8FE71D89FCB4}" dt="2020-10-07T14:21:51.918" v="2008" actId="478"/>
          <ac:picMkLst>
            <pc:docMk/>
            <pc:sldMk cId="893212103" sldId="373"/>
            <ac:picMk id="57" creationId="{AF7A6B3F-F18C-F545-8696-6FDE914402B3}"/>
          </ac:picMkLst>
        </pc:picChg>
        <pc:picChg chg="add mod">
          <ac:chgData name="Suzie Sheehy" userId="ad1f98bf-0398-439b-84ef-746805798b92" providerId="ADAL" clId="{489DF4A2-F34C-B849-B787-8FE71D89FCB4}" dt="2020-10-07T15:41:44.231" v="2093" actId="1076"/>
          <ac:picMkLst>
            <pc:docMk/>
            <pc:sldMk cId="893212103" sldId="373"/>
            <ac:picMk id="60" creationId="{BC99F7BE-1536-7E44-AE38-A8DD582705B7}"/>
          </ac:picMkLst>
        </pc:picChg>
        <pc:picChg chg="add mod modCrop">
          <ac:chgData name="Suzie Sheehy" userId="ad1f98bf-0398-439b-84ef-746805798b92" providerId="ADAL" clId="{489DF4A2-F34C-B849-B787-8FE71D89FCB4}" dt="2020-10-07T15:41:36.818" v="2085" actId="1076"/>
          <ac:picMkLst>
            <pc:docMk/>
            <pc:sldMk cId="893212103" sldId="373"/>
            <ac:picMk id="62" creationId="{D975F7CE-9D70-AE42-BB19-A5917582E5A7}"/>
          </ac:picMkLst>
        </pc:picChg>
      </pc:sldChg>
      <pc:sldChg chg="addSp modSp del mod ord">
        <pc:chgData name="Suzie Sheehy" userId="ad1f98bf-0398-439b-84ef-746805798b92" providerId="ADAL" clId="{489DF4A2-F34C-B849-B787-8FE71D89FCB4}" dt="2020-10-07T07:41:57.589" v="1825" actId="2696"/>
        <pc:sldMkLst>
          <pc:docMk/>
          <pc:sldMk cId="3714920407" sldId="373"/>
        </pc:sldMkLst>
        <pc:spChg chg="mod">
          <ac:chgData name="Suzie Sheehy" userId="ad1f98bf-0398-439b-84ef-746805798b92" providerId="ADAL" clId="{489DF4A2-F34C-B849-B787-8FE71D89FCB4}" dt="2020-10-07T07:27:01.819" v="945" actId="14100"/>
          <ac:spMkLst>
            <pc:docMk/>
            <pc:sldMk cId="3714920407" sldId="373"/>
            <ac:spMk id="2" creationId="{D8F46DF9-217E-F844-ACE4-B502EE3455BE}"/>
          </ac:spMkLst>
        </pc:spChg>
        <pc:spChg chg="add mod">
          <ac:chgData name="Suzie Sheehy" userId="ad1f98bf-0398-439b-84ef-746805798b92" providerId="ADAL" clId="{489DF4A2-F34C-B849-B787-8FE71D89FCB4}" dt="2020-10-07T07:30:31.963" v="1092" actId="14100"/>
          <ac:spMkLst>
            <pc:docMk/>
            <pc:sldMk cId="3714920407" sldId="373"/>
            <ac:spMk id="56" creationId="{FF7F909D-12D0-FB4B-9008-F6B65A1BF510}"/>
          </ac:spMkLst>
        </pc:spChg>
        <pc:spChg chg="add mod">
          <ac:chgData name="Suzie Sheehy" userId="ad1f98bf-0398-439b-84ef-746805798b92" providerId="ADAL" clId="{489DF4A2-F34C-B849-B787-8FE71D89FCB4}" dt="2020-10-07T07:41:43.038" v="1824" actId="1076"/>
          <ac:spMkLst>
            <pc:docMk/>
            <pc:sldMk cId="3714920407" sldId="373"/>
            <ac:spMk id="58" creationId="{55B5691F-B5AA-254A-8775-26451F79E710}"/>
          </ac:spMkLst>
        </pc:spChg>
        <pc:picChg chg="add mod">
          <ac:chgData name="Suzie Sheehy" userId="ad1f98bf-0398-439b-84ef-746805798b92" providerId="ADAL" clId="{489DF4A2-F34C-B849-B787-8FE71D89FCB4}" dt="2020-10-07T07:41:41.014" v="1823" actId="14100"/>
          <ac:picMkLst>
            <pc:docMk/>
            <pc:sldMk cId="3714920407" sldId="373"/>
            <ac:picMk id="57" creationId="{AF7A6B3F-F18C-F545-8696-6FDE914402B3}"/>
          </ac:picMkLst>
        </pc:picChg>
      </pc:sldChg>
      <pc:sldChg chg="add del">
        <pc:chgData name="Suzie Sheehy" userId="ad1f98bf-0398-439b-84ef-746805798b92" providerId="ADAL" clId="{489DF4A2-F34C-B849-B787-8FE71D89FCB4}" dt="2020-10-07T07:14:19.586" v="339" actId="2696"/>
        <pc:sldMkLst>
          <pc:docMk/>
          <pc:sldMk cId="3746585160" sldId="374"/>
        </pc:sldMkLst>
      </pc:sldChg>
      <pc:sldChg chg="addSp delSp modSp add mod ord modAnim">
        <pc:chgData name="Suzie Sheehy" userId="ad1f98bf-0398-439b-84ef-746805798b92" providerId="ADAL" clId="{489DF4A2-F34C-B849-B787-8FE71D89FCB4}" dt="2020-10-07T07:37:23.080" v="1535" actId="20577"/>
        <pc:sldMkLst>
          <pc:docMk/>
          <pc:sldMk cId="827916503" sldId="496"/>
        </pc:sldMkLst>
        <pc:spChg chg="add mod">
          <ac:chgData name="Suzie Sheehy" userId="ad1f98bf-0398-439b-84ef-746805798b92" providerId="ADAL" clId="{489DF4A2-F34C-B849-B787-8FE71D89FCB4}" dt="2020-10-07T07:37:23.080" v="1535" actId="20577"/>
          <ac:spMkLst>
            <pc:docMk/>
            <pc:sldMk cId="827916503" sldId="496"/>
            <ac:spMk id="5" creationId="{4DA33B13-6340-0D4F-A4EF-68D157F5505E}"/>
          </ac:spMkLst>
        </pc:spChg>
        <pc:spChg chg="add mod">
          <ac:chgData name="Suzie Sheehy" userId="ad1f98bf-0398-439b-84ef-746805798b92" providerId="ADAL" clId="{489DF4A2-F34C-B849-B787-8FE71D89FCB4}" dt="2020-10-07T07:35:40.701" v="1408" actId="14100"/>
          <ac:spMkLst>
            <pc:docMk/>
            <pc:sldMk cId="827916503" sldId="496"/>
            <ac:spMk id="16" creationId="{C87431C0-2FB6-2144-B1E6-76B0DBE8D2DA}"/>
          </ac:spMkLst>
        </pc:spChg>
        <pc:spChg chg="add del mod">
          <ac:chgData name="Suzie Sheehy" userId="ad1f98bf-0398-439b-84ef-746805798b92" providerId="ADAL" clId="{489DF4A2-F34C-B849-B787-8FE71D89FCB4}" dt="2020-10-07T07:36:02.800" v="1420" actId="478"/>
          <ac:spMkLst>
            <pc:docMk/>
            <pc:sldMk cId="827916503" sldId="496"/>
            <ac:spMk id="17" creationId="{38514823-5247-4249-AE0A-20C6345E94AC}"/>
          </ac:spMkLst>
        </pc:spChg>
        <pc:spChg chg="add del mod">
          <ac:chgData name="Suzie Sheehy" userId="ad1f98bf-0398-439b-84ef-746805798b92" providerId="ADAL" clId="{489DF4A2-F34C-B849-B787-8FE71D89FCB4}" dt="2020-10-07T07:36:50.132" v="1500" actId="478"/>
          <ac:spMkLst>
            <pc:docMk/>
            <pc:sldMk cId="827916503" sldId="496"/>
            <ac:spMk id="18" creationId="{7A291981-87D9-A94F-84A4-7D41E2E14302}"/>
          </ac:spMkLst>
        </pc:spChg>
        <pc:spChg chg="del mod">
          <ac:chgData name="Suzie Sheehy" userId="ad1f98bf-0398-439b-84ef-746805798b92" providerId="ADAL" clId="{489DF4A2-F34C-B849-B787-8FE71D89FCB4}" dt="2020-10-07T07:34:22.607" v="1298" actId="478"/>
          <ac:spMkLst>
            <pc:docMk/>
            <pc:sldMk cId="827916503" sldId="496"/>
            <ac:spMk id="21" creationId="{00000000-0000-0000-0000-000000000000}"/>
          </ac:spMkLst>
        </pc:spChg>
        <pc:spChg chg="del mod">
          <ac:chgData name="Suzie Sheehy" userId="ad1f98bf-0398-439b-84ef-746805798b92" providerId="ADAL" clId="{489DF4A2-F34C-B849-B787-8FE71D89FCB4}" dt="2020-10-07T07:07:01.626" v="92" actId="478"/>
          <ac:spMkLst>
            <pc:docMk/>
            <pc:sldMk cId="827916503" sldId="496"/>
            <ac:spMk id="127" creationId="{00000000-0000-0000-0000-000000000000}"/>
          </ac:spMkLst>
        </pc:spChg>
        <pc:picChg chg="add del">
          <ac:chgData name="Suzie Sheehy" userId="ad1f98bf-0398-439b-84ef-746805798b92" providerId="ADAL" clId="{489DF4A2-F34C-B849-B787-8FE71D89FCB4}" dt="2020-10-07T07:34:02.775" v="1292"/>
          <ac:picMkLst>
            <pc:docMk/>
            <pc:sldMk cId="827916503" sldId="496"/>
            <ac:picMk id="4" creationId="{309AA6D6-DB33-B046-96DB-592638D9A67D}"/>
          </ac:picMkLst>
        </pc:picChg>
        <pc:picChg chg="add mod">
          <ac:chgData name="Suzie Sheehy" userId="ad1f98bf-0398-439b-84ef-746805798b92" providerId="ADAL" clId="{489DF4A2-F34C-B849-B787-8FE71D89FCB4}" dt="2020-10-07T07:31:56.757" v="1185" actId="1076"/>
          <ac:picMkLst>
            <pc:docMk/>
            <pc:sldMk cId="827916503" sldId="496"/>
            <ac:picMk id="6" creationId="{855B6885-85FD-6442-8CA7-87893519D582}"/>
          </ac:picMkLst>
        </pc:picChg>
        <pc:picChg chg="add mod">
          <ac:chgData name="Suzie Sheehy" userId="ad1f98bf-0398-439b-84ef-746805798b92" providerId="ADAL" clId="{489DF4A2-F34C-B849-B787-8FE71D89FCB4}" dt="2020-10-07T07:31:56.757" v="1185" actId="1076"/>
          <ac:picMkLst>
            <pc:docMk/>
            <pc:sldMk cId="827916503" sldId="496"/>
            <ac:picMk id="7" creationId="{09F78247-7D12-9341-B9CD-460BC1218B62}"/>
          </ac:picMkLst>
        </pc:picChg>
        <pc:picChg chg="add mod">
          <ac:chgData name="Suzie Sheehy" userId="ad1f98bf-0398-439b-84ef-746805798b92" providerId="ADAL" clId="{489DF4A2-F34C-B849-B787-8FE71D89FCB4}" dt="2020-10-07T07:31:56.757" v="1185" actId="1076"/>
          <ac:picMkLst>
            <pc:docMk/>
            <pc:sldMk cId="827916503" sldId="496"/>
            <ac:picMk id="8" creationId="{9A3DD7C3-F5A3-3A44-A5DD-30E3F1841133}"/>
          </ac:picMkLst>
        </pc:picChg>
        <pc:picChg chg="add mod">
          <ac:chgData name="Suzie Sheehy" userId="ad1f98bf-0398-439b-84ef-746805798b92" providerId="ADAL" clId="{489DF4A2-F34C-B849-B787-8FE71D89FCB4}" dt="2020-10-07T07:31:56.757" v="1185" actId="1076"/>
          <ac:picMkLst>
            <pc:docMk/>
            <pc:sldMk cId="827916503" sldId="496"/>
            <ac:picMk id="9" creationId="{8D2086D7-8C19-2F48-A8C4-84ABDCDDC135}"/>
          </ac:picMkLst>
        </pc:picChg>
        <pc:picChg chg="add mod">
          <ac:chgData name="Suzie Sheehy" userId="ad1f98bf-0398-439b-84ef-746805798b92" providerId="ADAL" clId="{489DF4A2-F34C-B849-B787-8FE71D89FCB4}" dt="2020-10-07T07:31:56.757" v="1185" actId="1076"/>
          <ac:picMkLst>
            <pc:docMk/>
            <pc:sldMk cId="827916503" sldId="496"/>
            <ac:picMk id="10" creationId="{453E5D4E-1A50-8C4E-94DA-5424CA52ACD6}"/>
          </ac:picMkLst>
        </pc:picChg>
        <pc:picChg chg="add mod">
          <ac:chgData name="Suzie Sheehy" userId="ad1f98bf-0398-439b-84ef-746805798b92" providerId="ADAL" clId="{489DF4A2-F34C-B849-B787-8FE71D89FCB4}" dt="2020-10-07T07:34:29.977" v="1300" actId="1076"/>
          <ac:picMkLst>
            <pc:docMk/>
            <pc:sldMk cId="827916503" sldId="496"/>
            <ac:picMk id="11" creationId="{731A5747-DF89-E742-B800-71FBA42EF52A}"/>
          </ac:picMkLst>
        </pc:picChg>
        <pc:picChg chg="add del mod">
          <ac:chgData name="Suzie Sheehy" userId="ad1f98bf-0398-439b-84ef-746805798b92" providerId="ADAL" clId="{489DF4A2-F34C-B849-B787-8FE71D89FCB4}" dt="2020-10-07T07:31:57.992" v="1186" actId="478"/>
          <ac:picMkLst>
            <pc:docMk/>
            <pc:sldMk cId="827916503" sldId="496"/>
            <ac:picMk id="12" creationId="{F570EA7F-86C6-184C-B8A1-93D93DA57879}"/>
          </ac:picMkLst>
        </pc:picChg>
        <pc:picChg chg="add mod">
          <ac:chgData name="Suzie Sheehy" userId="ad1f98bf-0398-439b-84ef-746805798b92" providerId="ADAL" clId="{489DF4A2-F34C-B849-B787-8FE71D89FCB4}" dt="2020-10-07T07:34:29.977" v="1300" actId="1076"/>
          <ac:picMkLst>
            <pc:docMk/>
            <pc:sldMk cId="827916503" sldId="496"/>
            <ac:picMk id="13" creationId="{D37F4EA0-7E8A-704A-8CD1-8C3018ED14B3}"/>
          </ac:picMkLst>
        </pc:picChg>
        <pc:picChg chg="add mod">
          <ac:chgData name="Suzie Sheehy" userId="ad1f98bf-0398-439b-84ef-746805798b92" providerId="ADAL" clId="{489DF4A2-F34C-B849-B787-8FE71D89FCB4}" dt="2020-10-07T07:34:29.977" v="1300" actId="1076"/>
          <ac:picMkLst>
            <pc:docMk/>
            <pc:sldMk cId="827916503" sldId="496"/>
            <ac:picMk id="14" creationId="{B7FC054F-7023-614D-AF87-3761D9DAACAB}"/>
          </ac:picMkLst>
        </pc:picChg>
        <pc:picChg chg="add mod">
          <ac:chgData name="Suzie Sheehy" userId="ad1f98bf-0398-439b-84ef-746805798b92" providerId="ADAL" clId="{489DF4A2-F34C-B849-B787-8FE71D89FCB4}" dt="2020-10-07T07:35:39.047" v="1407" actId="1076"/>
          <ac:picMkLst>
            <pc:docMk/>
            <pc:sldMk cId="827916503" sldId="496"/>
            <ac:picMk id="15" creationId="{0EDF3A7B-0D01-B84E-9FBE-52E59A562C93}"/>
          </ac:picMkLst>
        </pc:picChg>
      </pc:sldChg>
      <pc:sldChg chg="add del">
        <pc:chgData name="Suzie Sheehy" userId="ad1f98bf-0398-439b-84ef-746805798b92" providerId="ADAL" clId="{489DF4A2-F34C-B849-B787-8FE71D89FCB4}" dt="2020-10-07T07:14:55.392" v="374" actId="2696"/>
        <pc:sldMkLst>
          <pc:docMk/>
          <pc:sldMk cId="2812418211" sldId="497"/>
        </pc:sldMkLst>
      </pc:sldChg>
      <pc:sldChg chg="addSp delSp modSp add del mod ord">
        <pc:chgData name="Suzie Sheehy" userId="ad1f98bf-0398-439b-84ef-746805798b92" providerId="ADAL" clId="{489DF4A2-F34C-B849-B787-8FE71D89FCB4}" dt="2020-10-07T07:39:14.672" v="1741" actId="2696"/>
        <pc:sldMkLst>
          <pc:docMk/>
          <pc:sldMk cId="2444139005" sldId="498"/>
        </pc:sldMkLst>
        <pc:spChg chg="del">
          <ac:chgData name="Suzie Sheehy" userId="ad1f98bf-0398-439b-84ef-746805798b92" providerId="ADAL" clId="{489DF4A2-F34C-B849-B787-8FE71D89FCB4}" dt="2020-10-07T07:24:29.331" v="760" actId="478"/>
          <ac:spMkLst>
            <pc:docMk/>
            <pc:sldMk cId="2444139005" sldId="498"/>
            <ac:spMk id="5" creationId="{7957FA85-07EB-3D4E-9146-4F5F51823591}"/>
          </ac:spMkLst>
        </pc:spChg>
        <pc:picChg chg="add del mod">
          <ac:chgData name="Suzie Sheehy" userId="ad1f98bf-0398-439b-84ef-746805798b92" providerId="ADAL" clId="{489DF4A2-F34C-B849-B787-8FE71D89FCB4}" dt="2020-10-07T07:37:03.660" v="1502" actId="21"/>
          <ac:picMkLst>
            <pc:docMk/>
            <pc:sldMk cId="2444139005" sldId="498"/>
            <ac:picMk id="3" creationId="{7E8A2C6D-D547-BA42-99A5-27C66B6583FA}"/>
          </ac:picMkLst>
        </pc:picChg>
      </pc:sldChg>
      <pc:sldChg chg="delSp modSp add mod ord">
        <pc:chgData name="Suzie Sheehy" userId="ad1f98bf-0398-439b-84ef-746805798b92" providerId="ADAL" clId="{489DF4A2-F34C-B849-B787-8FE71D89FCB4}" dt="2020-10-07T07:52:48.611" v="1836" actId="478"/>
        <pc:sldMkLst>
          <pc:docMk/>
          <pc:sldMk cId="956593622" sldId="544"/>
        </pc:sldMkLst>
        <pc:spChg chg="del">
          <ac:chgData name="Suzie Sheehy" userId="ad1f98bf-0398-439b-84ef-746805798b92" providerId="ADAL" clId="{489DF4A2-F34C-B849-B787-8FE71D89FCB4}" dt="2020-10-07T07:52:48.611" v="1836" actId="478"/>
          <ac:spMkLst>
            <pc:docMk/>
            <pc:sldMk cId="956593622" sldId="544"/>
            <ac:spMk id="2" creationId="{6598A07E-F7A5-064E-AC43-F99AE36868D9}"/>
          </ac:spMkLst>
        </pc:spChg>
        <pc:picChg chg="mod modCrop">
          <ac:chgData name="Suzie Sheehy" userId="ad1f98bf-0398-439b-84ef-746805798b92" providerId="ADAL" clId="{489DF4A2-F34C-B849-B787-8FE71D89FCB4}" dt="2020-10-07T07:52:43.059" v="1835" actId="732"/>
          <ac:picMkLst>
            <pc:docMk/>
            <pc:sldMk cId="956593622" sldId="544"/>
            <ac:picMk id="9" creationId="{A42AFB47-8A06-3A42-B5A9-12C3F8BE8F1E}"/>
          </ac:picMkLst>
        </pc:picChg>
      </pc:sldChg>
      <pc:sldChg chg="addSp delSp modSp add mod ord modAnim">
        <pc:chgData name="Suzie Sheehy" userId="ad1f98bf-0398-439b-84ef-746805798b92" providerId="ADAL" clId="{489DF4A2-F34C-B849-B787-8FE71D89FCB4}" dt="2020-10-07T07:21:29.330" v="539" actId="21"/>
        <pc:sldMkLst>
          <pc:docMk/>
          <pc:sldMk cId="1070883859" sldId="903"/>
        </pc:sldMkLst>
        <pc:spChg chg="add mod">
          <ac:chgData name="Suzie Sheehy" userId="ad1f98bf-0398-439b-84ef-746805798b92" providerId="ADAL" clId="{489DF4A2-F34C-B849-B787-8FE71D89FCB4}" dt="2020-10-07T07:20:05.268" v="479" actId="164"/>
          <ac:spMkLst>
            <pc:docMk/>
            <pc:sldMk cId="1070883859" sldId="903"/>
            <ac:spMk id="2" creationId="{52507631-5FB2-D64D-B625-8ACCDD8BBA51}"/>
          </ac:spMkLst>
        </pc:spChg>
        <pc:spChg chg="add del mod">
          <ac:chgData name="Suzie Sheehy" userId="ad1f98bf-0398-439b-84ef-746805798b92" providerId="ADAL" clId="{489DF4A2-F34C-B849-B787-8FE71D89FCB4}" dt="2020-10-07T07:21:29.330" v="539" actId="21"/>
          <ac:spMkLst>
            <pc:docMk/>
            <pc:sldMk cId="1070883859" sldId="903"/>
            <ac:spMk id="5" creationId="{CDF0622E-8387-B540-9034-362457F3EFD7}"/>
          </ac:spMkLst>
        </pc:spChg>
        <pc:spChg chg="mod">
          <ac:chgData name="Suzie Sheehy" userId="ad1f98bf-0398-439b-84ef-746805798b92" providerId="ADAL" clId="{489DF4A2-F34C-B849-B787-8FE71D89FCB4}" dt="2020-10-07T07:20:22.809" v="483" actId="1076"/>
          <ac:spMkLst>
            <pc:docMk/>
            <pc:sldMk cId="1070883859" sldId="903"/>
            <ac:spMk id="7" creationId="{352C22EF-7A2B-1142-BF46-44CF9E825AEC}"/>
          </ac:spMkLst>
        </pc:spChg>
        <pc:spChg chg="mod">
          <ac:chgData name="Suzie Sheehy" userId="ad1f98bf-0398-439b-84ef-746805798b92" providerId="ADAL" clId="{489DF4A2-F34C-B849-B787-8FE71D89FCB4}" dt="2020-10-07T07:20:20.258" v="482" actId="1076"/>
          <ac:spMkLst>
            <pc:docMk/>
            <pc:sldMk cId="1070883859" sldId="903"/>
            <ac:spMk id="8" creationId="{CFF5CDFD-FBE4-3742-A216-364EAC9E6A96}"/>
          </ac:spMkLst>
        </pc:spChg>
        <pc:spChg chg="mod">
          <ac:chgData name="Suzie Sheehy" userId="ad1f98bf-0398-439b-84ef-746805798b92" providerId="ADAL" clId="{489DF4A2-F34C-B849-B787-8FE71D89FCB4}" dt="2020-10-07T07:20:27.682" v="485" actId="1076"/>
          <ac:spMkLst>
            <pc:docMk/>
            <pc:sldMk cId="1070883859" sldId="903"/>
            <ac:spMk id="9" creationId="{920D257D-5AD0-8542-8616-0FDE1C2FF8CB}"/>
          </ac:spMkLst>
        </pc:spChg>
        <pc:spChg chg="mod">
          <ac:chgData name="Suzie Sheehy" userId="ad1f98bf-0398-439b-84ef-746805798b92" providerId="ADAL" clId="{489DF4A2-F34C-B849-B787-8FE71D89FCB4}" dt="2020-10-07T07:14:38.345" v="372" actId="20577"/>
          <ac:spMkLst>
            <pc:docMk/>
            <pc:sldMk cId="1070883859" sldId="903"/>
            <ac:spMk id="10" creationId="{48152559-3FDD-6546-B1AE-0AEE74B5898F}"/>
          </ac:spMkLst>
        </pc:spChg>
        <pc:spChg chg="add mod">
          <ac:chgData name="Suzie Sheehy" userId="ad1f98bf-0398-439b-84ef-746805798b92" providerId="ADAL" clId="{489DF4A2-F34C-B849-B787-8FE71D89FCB4}" dt="2020-10-07T07:20:58.541" v="525" actId="1076"/>
          <ac:spMkLst>
            <pc:docMk/>
            <pc:sldMk cId="1070883859" sldId="903"/>
            <ac:spMk id="14" creationId="{012C285D-75CD-674D-BF48-E637A8C828E1}"/>
          </ac:spMkLst>
        </pc:spChg>
        <pc:grpChg chg="add mod">
          <ac:chgData name="Suzie Sheehy" userId="ad1f98bf-0398-439b-84ef-746805798b92" providerId="ADAL" clId="{489DF4A2-F34C-B849-B787-8FE71D89FCB4}" dt="2020-10-07T07:20:05.268" v="479" actId="164"/>
          <ac:grpSpMkLst>
            <pc:docMk/>
            <pc:sldMk cId="1070883859" sldId="903"/>
            <ac:grpSpMk id="4" creationId="{9F19A110-D7B3-1E4B-B4F0-73B3A01C91B1}"/>
          </ac:grpSpMkLst>
        </pc:grpChg>
        <pc:picChg chg="add mod">
          <ac:chgData name="Suzie Sheehy" userId="ad1f98bf-0398-439b-84ef-746805798b92" providerId="ADAL" clId="{489DF4A2-F34C-B849-B787-8FE71D89FCB4}" dt="2020-10-07T07:20:05.268" v="479" actId="164"/>
          <ac:picMkLst>
            <pc:docMk/>
            <pc:sldMk cId="1070883859" sldId="903"/>
            <ac:picMk id="1026" creationId="{56FD05C5-67A6-044C-AE0A-F571F8224EBB}"/>
          </ac:picMkLst>
        </pc:picChg>
      </pc:sldChg>
      <pc:sldChg chg="addSp delSp modSp add mod delAnim modAnim">
        <pc:chgData name="Suzie Sheehy" userId="ad1f98bf-0398-439b-84ef-746805798b92" providerId="ADAL" clId="{489DF4A2-F34C-B849-B787-8FE71D89FCB4}" dt="2020-10-07T15:48:13.281" v="2125" actId="403"/>
        <pc:sldMkLst>
          <pc:docMk/>
          <pc:sldMk cId="3233617491" sldId="904"/>
        </pc:sldMkLst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2" creationId="{3201AC01-AD51-7345-98DB-22496EE1F9B0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3" creationId="{EF347351-9E1A-1549-9A0C-79C276515951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5" creationId="{2EE52C11-A1A7-F24B-824A-51761DC3A892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6" creationId="{682A56D1-D03E-B942-B8F9-5D8CF0812E81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7" creationId="{1F3FE63F-09E8-A643-93E4-6967360EBFFA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8" creationId="{EC1099E9-39E4-CF4F-924B-AED22E91AC49}"/>
          </ac:spMkLst>
        </pc:spChg>
        <pc:spChg chg="mod">
          <ac:chgData name="Suzie Sheehy" userId="ad1f98bf-0398-439b-84ef-746805798b92" providerId="ADAL" clId="{489DF4A2-F34C-B849-B787-8FE71D89FCB4}" dt="2020-10-07T07:12:13.830" v="212" actId="20577"/>
          <ac:spMkLst>
            <pc:docMk/>
            <pc:sldMk cId="3233617491" sldId="904"/>
            <ac:spMk id="9" creationId="{7E246C59-E39D-FD46-92FB-6ED9E6CB5E4B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11" creationId="{26317CE6-6151-1842-BCCB-640C7FA6CACD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12" creationId="{FE947922-C3A7-B042-A76B-2A46EE9CAB53}"/>
          </ac:spMkLst>
        </pc:spChg>
        <pc:spChg chg="mod">
          <ac:chgData name="Suzie Sheehy" userId="ad1f98bf-0398-439b-84ef-746805798b92" providerId="ADAL" clId="{489DF4A2-F34C-B849-B787-8FE71D89FCB4}" dt="2020-10-07T15:48:13.281" v="2125" actId="403"/>
          <ac:spMkLst>
            <pc:docMk/>
            <pc:sldMk cId="3233617491" sldId="904"/>
            <ac:spMk id="14" creationId="{8EAB0E57-9498-C943-95D3-45BBA6E2C205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17" creationId="{FE2D3187-057F-DC45-AF50-36FABA3BE189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18" creationId="{237F23DC-A90D-7945-8A6E-835CA285317E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19" creationId="{DAB0BFE2-1B4D-9049-BB3B-4670CBB302E0}"/>
          </ac:spMkLst>
        </pc:spChg>
        <pc:spChg chg="del mod">
          <ac:chgData name="Suzie Sheehy" userId="ad1f98bf-0398-439b-84ef-746805798b92" providerId="ADAL" clId="{489DF4A2-F34C-B849-B787-8FE71D89FCB4}" dt="2020-10-07T07:13:45.321" v="334" actId="478"/>
          <ac:spMkLst>
            <pc:docMk/>
            <pc:sldMk cId="3233617491" sldId="904"/>
            <ac:spMk id="20" creationId="{AC0E7E51-533C-664D-A782-2CA8C82B2E7F}"/>
          </ac:spMkLst>
        </pc:spChg>
        <pc:spChg chg="del mod">
          <ac:chgData name="Suzie Sheehy" userId="ad1f98bf-0398-439b-84ef-746805798b92" providerId="ADAL" clId="{489DF4A2-F34C-B849-B787-8FE71D89FCB4}" dt="2020-10-07T07:13:46.202" v="335" actId="478"/>
          <ac:spMkLst>
            <pc:docMk/>
            <pc:sldMk cId="3233617491" sldId="904"/>
            <ac:spMk id="21" creationId="{F467F3CB-AC87-0C4A-9A87-4F57A32B8B5A}"/>
          </ac:spMkLst>
        </pc:spChg>
        <pc:spChg chg="mod">
          <ac:chgData name="Suzie Sheehy" userId="ad1f98bf-0398-439b-84ef-746805798b92" providerId="ADAL" clId="{489DF4A2-F34C-B849-B787-8FE71D89FCB4}" dt="2020-10-07T07:12:21.902" v="221" actId="1076"/>
          <ac:spMkLst>
            <pc:docMk/>
            <pc:sldMk cId="3233617491" sldId="904"/>
            <ac:spMk id="23" creationId="{A4DEFFB3-67FD-1147-AC7E-0FB07364CE14}"/>
          </ac:spMkLst>
        </pc:spChg>
        <pc:spChg chg="mod">
          <ac:chgData name="Suzie Sheehy" userId="ad1f98bf-0398-439b-84ef-746805798b92" providerId="ADAL" clId="{489DF4A2-F34C-B849-B787-8FE71D89FCB4}" dt="2020-10-07T15:48:01.513" v="2116" actId="404"/>
          <ac:spMkLst>
            <pc:docMk/>
            <pc:sldMk cId="3233617491" sldId="904"/>
            <ac:spMk id="24" creationId="{E3119165-E722-C943-9A09-1EB4B9840F9F}"/>
          </ac:spMkLst>
        </pc:spChg>
        <pc:spChg chg="del mod">
          <ac:chgData name="Suzie Sheehy" userId="ad1f98bf-0398-439b-84ef-746805798b92" providerId="ADAL" clId="{489DF4A2-F34C-B849-B787-8FE71D89FCB4}" dt="2020-10-07T07:12:25.412" v="222" actId="478"/>
          <ac:spMkLst>
            <pc:docMk/>
            <pc:sldMk cId="3233617491" sldId="904"/>
            <ac:spMk id="25" creationId="{CE2A2EFF-C609-FC42-B93C-04EF4AFDDB4F}"/>
          </ac:spMkLst>
        </pc:spChg>
        <pc:spChg chg="mod">
          <ac:chgData name="Suzie Sheehy" userId="ad1f98bf-0398-439b-84ef-746805798b92" providerId="ADAL" clId="{489DF4A2-F34C-B849-B787-8FE71D89FCB4}" dt="2020-10-07T15:47:50.403" v="2094" actId="1076"/>
          <ac:spMkLst>
            <pc:docMk/>
            <pc:sldMk cId="3233617491" sldId="904"/>
            <ac:spMk id="26" creationId="{29E96C08-DDB1-9047-9371-190B43DD4CAF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27" creationId="{2503AE0E-4E5A-8844-B26F-54C72A36DB75}"/>
          </ac:spMkLst>
        </pc:spChg>
        <pc:spChg chg="add mod">
          <ac:chgData name="Suzie Sheehy" userId="ad1f98bf-0398-439b-84ef-746805798b92" providerId="ADAL" clId="{489DF4A2-F34C-B849-B787-8FE71D89FCB4}" dt="2020-10-07T15:47:50.403" v="2094" actId="1076"/>
          <ac:spMkLst>
            <pc:docMk/>
            <pc:sldMk cId="3233617491" sldId="904"/>
            <ac:spMk id="28" creationId="{4192B15C-9EFB-8943-9523-9B089B508F2D}"/>
          </ac:spMkLst>
        </pc:spChg>
        <pc:spChg chg="add mod">
          <ac:chgData name="Suzie Sheehy" userId="ad1f98bf-0398-439b-84ef-746805798b92" providerId="ADAL" clId="{489DF4A2-F34C-B849-B787-8FE71D89FCB4}" dt="2020-10-07T07:13:40.573" v="332" actId="1076"/>
          <ac:spMkLst>
            <pc:docMk/>
            <pc:sldMk cId="3233617491" sldId="904"/>
            <ac:spMk id="29" creationId="{643D5F84-BF61-9A47-A07F-7D17DCE0B3C5}"/>
          </ac:spMkLst>
        </pc:spChg>
        <pc:spChg chg="mod">
          <ac:chgData name="Suzie Sheehy" userId="ad1f98bf-0398-439b-84ef-746805798b92" providerId="ADAL" clId="{489DF4A2-F34C-B849-B787-8FE71D89FCB4}" dt="2020-10-07T07:12:57.576" v="277" actId="403"/>
          <ac:spMkLst>
            <pc:docMk/>
            <pc:sldMk cId="3233617491" sldId="904"/>
            <ac:spMk id="30" creationId="{16681CA8-DE76-BD4E-8074-4EB3DEFACE8F}"/>
          </ac:spMkLst>
        </pc:spChg>
        <pc:spChg chg="del mod">
          <ac:chgData name="Suzie Sheehy" userId="ad1f98bf-0398-439b-84ef-746805798b92" providerId="ADAL" clId="{489DF4A2-F34C-B849-B787-8FE71D89FCB4}" dt="2020-10-07T07:13:47.358" v="336" actId="478"/>
          <ac:spMkLst>
            <pc:docMk/>
            <pc:sldMk cId="3233617491" sldId="904"/>
            <ac:spMk id="31" creationId="{89F25A7D-87FA-2248-9F23-323223E9B4FC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32" creationId="{9A4F5580-58E2-7648-AC5B-50B7A0BF7A91}"/>
          </ac:spMkLst>
        </pc:spChg>
        <pc:spChg chg="mod">
          <ac:chgData name="Suzie Sheehy" userId="ad1f98bf-0398-439b-84ef-746805798b92" providerId="ADAL" clId="{489DF4A2-F34C-B849-B787-8FE71D89FCB4}" dt="2020-10-07T07:12:07.096" v="211" actId="404"/>
          <ac:spMkLst>
            <pc:docMk/>
            <pc:sldMk cId="3233617491" sldId="904"/>
            <ac:spMk id="33" creationId="{C62BA25E-8D21-B142-9495-77D56444F663}"/>
          </ac:spMkLst>
        </pc:spChg>
        <pc:spChg chg="add mod">
          <ac:chgData name="Suzie Sheehy" userId="ad1f98bf-0398-439b-84ef-746805798b92" providerId="ADAL" clId="{489DF4A2-F34C-B849-B787-8FE71D89FCB4}" dt="2020-10-07T07:13:50.361" v="337" actId="1076"/>
          <ac:spMkLst>
            <pc:docMk/>
            <pc:sldMk cId="3233617491" sldId="904"/>
            <ac:spMk id="34" creationId="{573C928B-F7CD-2E4A-A93A-A86FF9085927}"/>
          </ac:spMkLst>
        </pc:spChg>
      </pc:sldChg>
      <pc:sldChg chg="addSp delSp modSp add mod ord">
        <pc:chgData name="Suzie Sheehy" userId="ad1f98bf-0398-439b-84ef-746805798b92" providerId="ADAL" clId="{489DF4A2-F34C-B849-B787-8FE71D89FCB4}" dt="2020-10-07T07:19:07.349" v="429" actId="20578"/>
        <pc:sldMkLst>
          <pc:docMk/>
          <pc:sldMk cId="2941260508" sldId="905"/>
        </pc:sldMkLst>
        <pc:spChg chg="mod">
          <ac:chgData name="Suzie Sheehy" userId="ad1f98bf-0398-439b-84ef-746805798b92" providerId="ADAL" clId="{489DF4A2-F34C-B849-B787-8FE71D89FCB4}" dt="2020-10-07T07:19:00.836" v="427" actId="5793"/>
          <ac:spMkLst>
            <pc:docMk/>
            <pc:sldMk cId="2941260508" sldId="905"/>
            <ac:spMk id="2" creationId="{FADA035D-FBD0-C948-8EBB-CC8D75AB6485}"/>
          </ac:spMkLst>
        </pc:spChg>
        <pc:spChg chg="del">
          <ac:chgData name="Suzie Sheehy" userId="ad1f98bf-0398-439b-84ef-746805798b92" providerId="ADAL" clId="{489DF4A2-F34C-B849-B787-8FE71D89FCB4}" dt="2020-10-07T07:18:53.372" v="388" actId="478"/>
          <ac:spMkLst>
            <pc:docMk/>
            <pc:sldMk cId="2941260508" sldId="905"/>
            <ac:spMk id="3" creationId="{432C0577-C1E2-F84B-A1EA-F7DF4B535D2D}"/>
          </ac:spMkLst>
        </pc:spChg>
        <pc:picChg chg="add mod">
          <ac:chgData name="Suzie Sheehy" userId="ad1f98bf-0398-439b-84ef-746805798b92" providerId="ADAL" clId="{489DF4A2-F34C-B849-B787-8FE71D89FCB4}" dt="2020-10-07T07:18:57.870" v="402" actId="27614"/>
          <ac:picMkLst>
            <pc:docMk/>
            <pc:sldMk cId="2941260508" sldId="905"/>
            <ac:picMk id="6" creationId="{C6D783CA-AF2F-C047-B14B-383A0379C0A2}"/>
          </ac:picMkLst>
        </pc:picChg>
      </pc:sldChg>
      <pc:sldChg chg="addSp delSp modSp add mod">
        <pc:chgData name="Suzie Sheehy" userId="ad1f98bf-0398-439b-84ef-746805798b92" providerId="ADAL" clId="{489DF4A2-F34C-B849-B787-8FE71D89FCB4}" dt="2020-10-07T07:23:12.406" v="673" actId="1076"/>
        <pc:sldMkLst>
          <pc:docMk/>
          <pc:sldMk cId="3341531905" sldId="906"/>
        </pc:sldMkLst>
        <pc:spChg chg="mod">
          <ac:chgData name="Suzie Sheehy" userId="ad1f98bf-0398-439b-84ef-746805798b92" providerId="ADAL" clId="{489DF4A2-F34C-B849-B787-8FE71D89FCB4}" dt="2020-10-07T07:23:06.161" v="671" actId="20577"/>
          <ac:spMkLst>
            <pc:docMk/>
            <pc:sldMk cId="3341531905" sldId="906"/>
            <ac:spMk id="2" creationId="{1F3E15B1-0B35-6B4A-8D05-FD5C07A754E2}"/>
          </ac:spMkLst>
        </pc:spChg>
        <pc:spChg chg="del">
          <ac:chgData name="Suzie Sheehy" userId="ad1f98bf-0398-439b-84ef-746805798b92" providerId="ADAL" clId="{489DF4A2-F34C-B849-B787-8FE71D89FCB4}" dt="2020-10-07T07:23:11.057" v="672" actId="478"/>
          <ac:spMkLst>
            <pc:docMk/>
            <pc:sldMk cId="3341531905" sldId="906"/>
            <ac:spMk id="4" creationId="{5BCAEE7F-0C1C-554C-AC58-CE2187670D0E}"/>
          </ac:spMkLst>
        </pc:spChg>
        <pc:picChg chg="add mod">
          <ac:chgData name="Suzie Sheehy" userId="ad1f98bf-0398-439b-84ef-746805798b92" providerId="ADAL" clId="{489DF4A2-F34C-B849-B787-8FE71D89FCB4}" dt="2020-10-07T07:23:12.406" v="673" actId="1076"/>
          <ac:picMkLst>
            <pc:docMk/>
            <pc:sldMk cId="3341531905" sldId="906"/>
            <ac:picMk id="5" creationId="{968ABC3F-79A8-DE44-86E2-611BA2ED8668}"/>
          </ac:picMkLst>
        </pc:picChg>
        <pc:picChg chg="add del mod">
          <ac:chgData name="Suzie Sheehy" userId="ad1f98bf-0398-439b-84ef-746805798b92" providerId="ADAL" clId="{489DF4A2-F34C-B849-B787-8FE71D89FCB4}" dt="2020-10-07T07:22:30.591" v="544"/>
          <ac:picMkLst>
            <pc:docMk/>
            <pc:sldMk cId="3341531905" sldId="906"/>
            <ac:picMk id="6" creationId="{1C9D3EE2-0D5D-B845-BB25-DCF6B2EAA109}"/>
          </ac:picMkLst>
        </pc:picChg>
      </pc:sldChg>
      <pc:sldChg chg="addSp delSp modSp add mod">
        <pc:chgData name="Suzie Sheehy" userId="ad1f98bf-0398-439b-84ef-746805798b92" providerId="ADAL" clId="{489DF4A2-F34C-B849-B787-8FE71D89FCB4}" dt="2020-10-07T07:39:11.520" v="1740" actId="1076"/>
        <pc:sldMkLst>
          <pc:docMk/>
          <pc:sldMk cId="3592219510" sldId="907"/>
        </pc:sldMkLst>
        <pc:spChg chg="add mod">
          <ac:chgData name="Suzie Sheehy" userId="ad1f98bf-0398-439b-84ef-746805798b92" providerId="ADAL" clId="{489DF4A2-F34C-B849-B787-8FE71D89FCB4}" dt="2020-10-07T07:39:11.520" v="1740" actId="1076"/>
          <ac:spMkLst>
            <pc:docMk/>
            <pc:sldMk cId="3592219510" sldId="907"/>
            <ac:spMk id="2" creationId="{56A01F70-77B3-0248-9AD7-8E7A8105F53C}"/>
          </ac:spMkLst>
        </pc:spChg>
        <pc:spChg chg="mod">
          <ac:chgData name="Suzie Sheehy" userId="ad1f98bf-0398-439b-84ef-746805798b92" providerId="ADAL" clId="{489DF4A2-F34C-B849-B787-8FE71D89FCB4}" dt="2020-10-07T07:38:56.096" v="1694" actId="20577"/>
          <ac:spMkLst>
            <pc:docMk/>
            <pc:sldMk cId="3592219510" sldId="907"/>
            <ac:spMk id="5" creationId="{4DA33B13-6340-0D4F-A4EF-68D157F5505E}"/>
          </ac:spMkLst>
        </pc:spChg>
        <pc:picChg chg="del">
          <ac:chgData name="Suzie Sheehy" userId="ad1f98bf-0398-439b-84ef-746805798b92" providerId="ADAL" clId="{489DF4A2-F34C-B849-B787-8FE71D89FCB4}" dt="2020-10-07T07:35:17.429" v="1401" actId="478"/>
          <ac:picMkLst>
            <pc:docMk/>
            <pc:sldMk cId="3592219510" sldId="907"/>
            <ac:picMk id="6" creationId="{855B6885-85FD-6442-8CA7-87893519D582}"/>
          </ac:picMkLst>
        </pc:picChg>
        <pc:picChg chg="del">
          <ac:chgData name="Suzie Sheehy" userId="ad1f98bf-0398-439b-84ef-746805798b92" providerId="ADAL" clId="{489DF4A2-F34C-B849-B787-8FE71D89FCB4}" dt="2020-10-07T07:35:17.429" v="1401" actId="478"/>
          <ac:picMkLst>
            <pc:docMk/>
            <pc:sldMk cId="3592219510" sldId="907"/>
            <ac:picMk id="7" creationId="{09F78247-7D12-9341-B9CD-460BC1218B62}"/>
          </ac:picMkLst>
        </pc:picChg>
        <pc:picChg chg="del">
          <ac:chgData name="Suzie Sheehy" userId="ad1f98bf-0398-439b-84ef-746805798b92" providerId="ADAL" clId="{489DF4A2-F34C-B849-B787-8FE71D89FCB4}" dt="2020-10-07T07:35:17.429" v="1401" actId="478"/>
          <ac:picMkLst>
            <pc:docMk/>
            <pc:sldMk cId="3592219510" sldId="907"/>
            <ac:picMk id="8" creationId="{9A3DD7C3-F5A3-3A44-A5DD-30E3F1841133}"/>
          </ac:picMkLst>
        </pc:picChg>
        <pc:picChg chg="del">
          <ac:chgData name="Suzie Sheehy" userId="ad1f98bf-0398-439b-84ef-746805798b92" providerId="ADAL" clId="{489DF4A2-F34C-B849-B787-8FE71D89FCB4}" dt="2020-10-07T07:35:17.429" v="1401" actId="478"/>
          <ac:picMkLst>
            <pc:docMk/>
            <pc:sldMk cId="3592219510" sldId="907"/>
            <ac:picMk id="9" creationId="{8D2086D7-8C19-2F48-A8C4-84ABDCDDC135}"/>
          </ac:picMkLst>
        </pc:picChg>
        <pc:picChg chg="del">
          <ac:chgData name="Suzie Sheehy" userId="ad1f98bf-0398-439b-84ef-746805798b92" providerId="ADAL" clId="{489DF4A2-F34C-B849-B787-8FE71D89FCB4}" dt="2020-10-07T07:35:17.429" v="1401" actId="478"/>
          <ac:picMkLst>
            <pc:docMk/>
            <pc:sldMk cId="3592219510" sldId="907"/>
            <ac:picMk id="10" creationId="{453E5D4E-1A50-8C4E-94DA-5424CA52ACD6}"/>
          </ac:picMkLst>
        </pc:picChg>
        <pc:picChg chg="del">
          <ac:chgData name="Suzie Sheehy" userId="ad1f98bf-0398-439b-84ef-746805798b92" providerId="ADAL" clId="{489DF4A2-F34C-B849-B787-8FE71D89FCB4}" dt="2020-10-07T07:35:14.752" v="1400" actId="478"/>
          <ac:picMkLst>
            <pc:docMk/>
            <pc:sldMk cId="3592219510" sldId="907"/>
            <ac:picMk id="11" creationId="{731A5747-DF89-E742-B800-71FBA42EF52A}"/>
          </ac:picMkLst>
        </pc:picChg>
        <pc:picChg chg="del mod">
          <ac:chgData name="Suzie Sheehy" userId="ad1f98bf-0398-439b-84ef-746805798b92" providerId="ADAL" clId="{489DF4A2-F34C-B849-B787-8FE71D89FCB4}" dt="2020-10-07T07:35:14.752" v="1400" actId="478"/>
          <ac:picMkLst>
            <pc:docMk/>
            <pc:sldMk cId="3592219510" sldId="907"/>
            <ac:picMk id="13" creationId="{D37F4EA0-7E8A-704A-8CD1-8C3018ED14B3}"/>
          </ac:picMkLst>
        </pc:picChg>
        <pc:picChg chg="del mod">
          <ac:chgData name="Suzie Sheehy" userId="ad1f98bf-0398-439b-84ef-746805798b92" providerId="ADAL" clId="{489DF4A2-F34C-B849-B787-8FE71D89FCB4}" dt="2020-10-07T07:35:14.752" v="1400" actId="478"/>
          <ac:picMkLst>
            <pc:docMk/>
            <pc:sldMk cId="3592219510" sldId="907"/>
            <ac:picMk id="14" creationId="{B7FC054F-7023-614D-AF87-3761D9DAACAB}"/>
          </ac:picMkLst>
        </pc:picChg>
        <pc:picChg chg="del">
          <ac:chgData name="Suzie Sheehy" userId="ad1f98bf-0398-439b-84ef-746805798b92" providerId="ADAL" clId="{489DF4A2-F34C-B849-B787-8FE71D89FCB4}" dt="2020-10-07T07:36:53.954" v="1501" actId="478"/>
          <ac:picMkLst>
            <pc:docMk/>
            <pc:sldMk cId="3592219510" sldId="907"/>
            <ac:picMk id="15" creationId="{0EDF3A7B-0D01-B84E-9FBE-52E59A562C93}"/>
          </ac:picMkLst>
        </pc:picChg>
        <pc:picChg chg="add mod">
          <ac:chgData name="Suzie Sheehy" userId="ad1f98bf-0398-439b-84ef-746805798b92" providerId="ADAL" clId="{489DF4A2-F34C-B849-B787-8FE71D89FCB4}" dt="2020-10-07T07:38:58.618" v="1695" actId="1076"/>
          <ac:picMkLst>
            <pc:docMk/>
            <pc:sldMk cId="3592219510" sldId="907"/>
            <ac:picMk id="16" creationId="{4C821EDF-71F8-284E-BD15-ABBB7DC9A027}"/>
          </ac:picMkLst>
        </pc:picChg>
      </pc:sldChg>
      <pc:sldChg chg="modSp add mod">
        <pc:chgData name="Suzie Sheehy" userId="ad1f98bf-0398-439b-84ef-746805798b92" providerId="ADAL" clId="{489DF4A2-F34C-B849-B787-8FE71D89FCB4}" dt="2020-10-07T07:44:54.469" v="1834" actId="14100"/>
        <pc:sldMkLst>
          <pc:docMk/>
          <pc:sldMk cId="1889789342" sldId="908"/>
        </pc:sldMkLst>
        <pc:picChg chg="mod">
          <ac:chgData name="Suzie Sheehy" userId="ad1f98bf-0398-439b-84ef-746805798b92" providerId="ADAL" clId="{489DF4A2-F34C-B849-B787-8FE71D89FCB4}" dt="2020-10-07T07:44:54.469" v="1834" actId="14100"/>
          <ac:picMkLst>
            <pc:docMk/>
            <pc:sldMk cId="1889789342" sldId="908"/>
            <ac:picMk id="8" creationId="{C248F2A3-9AD2-A44B-B06C-B047938B19A9}"/>
          </ac:picMkLst>
        </pc:picChg>
      </pc:sldChg>
    </pc:docChg>
  </pc:docChgLst>
  <pc:docChgLst>
    <pc:chgData name="Suzie Sheehy" userId="ad1f98bf-0398-439b-84ef-746805798b92" providerId="ADAL" clId="{0E94195D-2D6E-B04D-BBF0-6CA985DF1733}"/>
    <pc:docChg chg="custSel addSld delSld modSld sldOrd">
      <pc:chgData name="Suzie Sheehy" userId="ad1f98bf-0398-439b-84ef-746805798b92" providerId="ADAL" clId="{0E94195D-2D6E-B04D-BBF0-6CA985DF1733}" dt="2020-06-24T13:35:27.485" v="2146"/>
      <pc:docMkLst>
        <pc:docMk/>
      </pc:docMkLst>
      <pc:sldChg chg="modSp ord">
        <pc:chgData name="Suzie Sheehy" userId="ad1f98bf-0398-439b-84ef-746805798b92" providerId="ADAL" clId="{0E94195D-2D6E-B04D-BBF0-6CA985DF1733}" dt="2020-06-24T13:35:27.485" v="2146"/>
        <pc:sldMkLst>
          <pc:docMk/>
          <pc:sldMk cId="2851894839" sldId="257"/>
        </pc:sldMkLst>
        <pc:spChg chg="mod">
          <ac:chgData name="Suzie Sheehy" userId="ad1f98bf-0398-439b-84ef-746805798b92" providerId="ADAL" clId="{0E94195D-2D6E-B04D-BBF0-6CA985DF1733}" dt="2020-06-24T10:37:22.403" v="1486" actId="20577"/>
          <ac:spMkLst>
            <pc:docMk/>
            <pc:sldMk cId="2851894839" sldId="257"/>
            <ac:spMk id="3" creationId="{62FC2E14-24A9-4C48-BA13-A2E74B0AAD2F}"/>
          </ac:spMkLst>
        </pc:spChg>
      </pc:sldChg>
      <pc:sldChg chg="addSp modSp add ord modAnim">
        <pc:chgData name="Suzie Sheehy" userId="ad1f98bf-0398-439b-84ef-746805798b92" providerId="ADAL" clId="{0E94195D-2D6E-B04D-BBF0-6CA985DF1733}" dt="2020-06-24T13:35:27.485" v="2146"/>
        <pc:sldMkLst>
          <pc:docMk/>
          <pc:sldMk cId="1024887639" sldId="281"/>
        </pc:sldMkLst>
        <pc:spChg chg="mod">
          <ac:chgData name="Suzie Sheehy" userId="ad1f98bf-0398-439b-84ef-746805798b92" providerId="ADAL" clId="{0E94195D-2D6E-B04D-BBF0-6CA985DF1733}" dt="2020-06-24T10:41:23.075" v="1648" actId="404"/>
          <ac:spMkLst>
            <pc:docMk/>
            <pc:sldMk cId="1024887639" sldId="281"/>
            <ac:spMk id="2" creationId="{00000000-0000-0000-0000-000000000000}"/>
          </ac:spMkLst>
        </pc:spChg>
        <pc:spChg chg="add mod">
          <ac:chgData name="Suzie Sheehy" userId="ad1f98bf-0398-439b-84ef-746805798b92" providerId="ADAL" clId="{0E94195D-2D6E-B04D-BBF0-6CA985DF1733}" dt="2020-06-24T10:38:53.999" v="1532" actId="1076"/>
          <ac:spMkLst>
            <pc:docMk/>
            <pc:sldMk cId="1024887639" sldId="281"/>
            <ac:spMk id="7" creationId="{110F2167-D5AE-EF45-84FD-FDDDC023D1D5}"/>
          </ac:spMkLst>
        </pc:spChg>
        <pc:spChg chg="add mod">
          <ac:chgData name="Suzie Sheehy" userId="ad1f98bf-0398-439b-84ef-746805798b92" providerId="ADAL" clId="{0E94195D-2D6E-B04D-BBF0-6CA985DF1733}" dt="2020-06-24T10:41:41.733" v="1688" actId="20577"/>
          <ac:spMkLst>
            <pc:docMk/>
            <pc:sldMk cId="1024887639" sldId="281"/>
            <ac:spMk id="8" creationId="{0C2D53AC-A775-8843-90A9-96243ECC4834}"/>
          </ac:spMkLst>
        </pc:spChg>
        <pc:graphicFrameChg chg="modGraphic">
          <ac:chgData name="Suzie Sheehy" userId="ad1f98bf-0398-439b-84ef-746805798b92" providerId="ADAL" clId="{0E94195D-2D6E-B04D-BBF0-6CA985DF1733}" dt="2020-06-24T10:38:42.041" v="1492" actId="404"/>
          <ac:graphicFrameMkLst>
            <pc:docMk/>
            <pc:sldMk cId="1024887639" sldId="281"/>
            <ac:graphicFrameMk id="4" creationId="{00000000-0000-0000-0000-000000000000}"/>
          </ac:graphicFrameMkLst>
        </pc:graphicFrameChg>
      </pc:sldChg>
      <pc:sldChg chg="modSp ord">
        <pc:chgData name="Suzie Sheehy" userId="ad1f98bf-0398-439b-84ef-746805798b92" providerId="ADAL" clId="{0E94195D-2D6E-B04D-BBF0-6CA985DF1733}" dt="2020-06-24T13:35:27.485" v="2146"/>
        <pc:sldMkLst>
          <pc:docMk/>
          <pc:sldMk cId="3502866196" sldId="368"/>
        </pc:sldMkLst>
        <pc:spChg chg="mod">
          <ac:chgData name="Suzie Sheehy" userId="ad1f98bf-0398-439b-84ef-746805798b92" providerId="ADAL" clId="{0E94195D-2D6E-B04D-BBF0-6CA985DF1733}" dt="2020-06-24T10:36:10.457" v="1415" actId="20577"/>
          <ac:spMkLst>
            <pc:docMk/>
            <pc:sldMk cId="3502866196" sldId="368"/>
            <ac:spMk id="2" creationId="{4CC5B982-0F5F-0B44-9B25-4864487DDE4A}"/>
          </ac:spMkLst>
        </pc:spChg>
        <pc:spChg chg="mod">
          <ac:chgData name="Suzie Sheehy" userId="ad1f98bf-0398-439b-84ef-746805798b92" providerId="ADAL" clId="{0E94195D-2D6E-B04D-BBF0-6CA985DF1733}" dt="2020-06-24T10:43:02.270" v="1704" actId="14100"/>
          <ac:spMkLst>
            <pc:docMk/>
            <pc:sldMk cId="3502866196" sldId="368"/>
            <ac:spMk id="8" creationId="{A3422FAD-9B06-174A-B8D7-BFDE6426E8E5}"/>
          </ac:spMkLst>
        </pc:spChg>
        <pc:spChg chg="mod">
          <ac:chgData name="Suzie Sheehy" userId="ad1f98bf-0398-439b-84ef-746805798b92" providerId="ADAL" clId="{0E94195D-2D6E-B04D-BBF0-6CA985DF1733}" dt="2020-06-24T10:36:50.259" v="1421" actId="207"/>
          <ac:spMkLst>
            <pc:docMk/>
            <pc:sldMk cId="3502866196" sldId="368"/>
            <ac:spMk id="18" creationId="{D7123EB9-4FDD-2C43-A877-2434F0C70B82}"/>
          </ac:spMkLst>
        </pc:spChg>
        <pc:spChg chg="mod">
          <ac:chgData name="Suzie Sheehy" userId="ad1f98bf-0398-439b-84ef-746805798b92" providerId="ADAL" clId="{0E94195D-2D6E-B04D-BBF0-6CA985DF1733}" dt="2020-06-24T10:42:14.159" v="1694" actId="14100"/>
          <ac:spMkLst>
            <pc:docMk/>
            <pc:sldMk cId="3502866196" sldId="368"/>
            <ac:spMk id="19" creationId="{08F5F4B2-8E26-5142-8663-6616059FD8B8}"/>
          </ac:spMkLst>
        </pc:spChg>
        <pc:spChg chg="mod">
          <ac:chgData name="Suzie Sheehy" userId="ad1f98bf-0398-439b-84ef-746805798b92" providerId="ADAL" clId="{0E94195D-2D6E-B04D-BBF0-6CA985DF1733}" dt="2020-06-24T10:43:10.995" v="1707" actId="1076"/>
          <ac:spMkLst>
            <pc:docMk/>
            <pc:sldMk cId="3502866196" sldId="368"/>
            <ac:spMk id="21" creationId="{EFC1B4CE-ABA8-E846-9CCC-BC39F85A9E35}"/>
          </ac:spMkLst>
        </pc:spChg>
        <pc:picChg chg="mod modCrop">
          <ac:chgData name="Suzie Sheehy" userId="ad1f98bf-0398-439b-84ef-746805798b92" providerId="ADAL" clId="{0E94195D-2D6E-B04D-BBF0-6CA985DF1733}" dt="2020-06-24T10:42:56.966" v="1703" actId="1076"/>
          <ac:picMkLst>
            <pc:docMk/>
            <pc:sldMk cId="3502866196" sldId="368"/>
            <ac:picMk id="7" creationId="{528B7B65-1344-9840-AC8F-09DA2480AE5C}"/>
          </ac:picMkLst>
        </pc:picChg>
        <pc:picChg chg="mod">
          <ac:chgData name="Suzie Sheehy" userId="ad1f98bf-0398-439b-84ef-746805798b92" providerId="ADAL" clId="{0E94195D-2D6E-B04D-BBF0-6CA985DF1733}" dt="2020-06-24T10:43:08.869" v="1706" actId="14100"/>
          <ac:picMkLst>
            <pc:docMk/>
            <pc:sldMk cId="3502866196" sldId="368"/>
            <ac:picMk id="20" creationId="{EDADF478-F035-B947-BE47-A469D4A50AD4}"/>
          </ac:picMkLst>
        </pc:picChg>
      </pc:sldChg>
      <pc:sldChg chg="modSp ord">
        <pc:chgData name="Suzie Sheehy" userId="ad1f98bf-0398-439b-84ef-746805798b92" providerId="ADAL" clId="{0E94195D-2D6E-B04D-BBF0-6CA985DF1733}" dt="2020-06-24T13:35:27.485" v="2146"/>
        <pc:sldMkLst>
          <pc:docMk/>
          <pc:sldMk cId="1949566505" sldId="369"/>
        </pc:sldMkLst>
        <pc:spChg chg="mod">
          <ac:chgData name="Suzie Sheehy" userId="ad1f98bf-0398-439b-84ef-746805798b92" providerId="ADAL" clId="{0E94195D-2D6E-B04D-BBF0-6CA985DF1733}" dt="2020-06-24T10:43:52.643" v="1713" actId="14100"/>
          <ac:spMkLst>
            <pc:docMk/>
            <pc:sldMk cId="1949566505" sldId="369"/>
            <ac:spMk id="2" creationId="{97258F5E-A01C-D349-996C-F755C9A92BCB}"/>
          </ac:spMkLst>
        </pc:spChg>
      </pc:sldChg>
      <pc:sldChg chg="modSp ord">
        <pc:chgData name="Suzie Sheehy" userId="ad1f98bf-0398-439b-84ef-746805798b92" providerId="ADAL" clId="{0E94195D-2D6E-B04D-BBF0-6CA985DF1733}" dt="2020-06-24T13:35:27.485" v="2146"/>
        <pc:sldMkLst>
          <pc:docMk/>
          <pc:sldMk cId="4197597825" sldId="370"/>
        </pc:sldMkLst>
        <pc:spChg chg="mod">
          <ac:chgData name="Suzie Sheehy" userId="ad1f98bf-0398-439b-84ef-746805798b92" providerId="ADAL" clId="{0E94195D-2D6E-B04D-BBF0-6CA985DF1733}" dt="2020-06-24T10:59:54.734" v="2145" actId="20577"/>
          <ac:spMkLst>
            <pc:docMk/>
            <pc:sldMk cId="4197597825" sldId="370"/>
            <ac:spMk id="4" creationId="{3A292B80-5555-6B47-95BF-6475FC81EBB6}"/>
          </ac:spMkLst>
        </pc:spChg>
      </pc:sldChg>
      <pc:sldChg chg="addSp delSp modSp add ord">
        <pc:chgData name="Suzie Sheehy" userId="ad1f98bf-0398-439b-84ef-746805798b92" providerId="ADAL" clId="{0E94195D-2D6E-B04D-BBF0-6CA985DF1733}" dt="2020-06-24T13:35:27.485" v="2146"/>
        <pc:sldMkLst>
          <pc:docMk/>
          <pc:sldMk cId="3412914446" sldId="371"/>
        </pc:sldMkLst>
        <pc:spChg chg="mod">
          <ac:chgData name="Suzie Sheehy" userId="ad1f98bf-0398-439b-84ef-746805798b92" providerId="ADAL" clId="{0E94195D-2D6E-B04D-BBF0-6CA985DF1733}" dt="2020-06-24T10:44:14.178" v="1724" actId="20577"/>
          <ac:spMkLst>
            <pc:docMk/>
            <pc:sldMk cId="3412914446" sldId="371"/>
            <ac:spMk id="2" creationId="{4B0DB23F-9E01-3F4C-BABE-076721EBBF65}"/>
          </ac:spMkLst>
        </pc:spChg>
        <pc:spChg chg="del">
          <ac:chgData name="Suzie Sheehy" userId="ad1f98bf-0398-439b-84ef-746805798b92" providerId="ADAL" clId="{0E94195D-2D6E-B04D-BBF0-6CA985DF1733}" dt="2020-06-24T10:14:18.913" v="144" actId="478"/>
          <ac:spMkLst>
            <pc:docMk/>
            <pc:sldMk cId="3412914446" sldId="371"/>
            <ac:spMk id="4" creationId="{1D198318-75AE-3E42-95C4-A4F92522C665}"/>
          </ac:spMkLst>
        </pc:spChg>
        <pc:spChg chg="add mod">
          <ac:chgData name="Suzie Sheehy" userId="ad1f98bf-0398-439b-84ef-746805798b92" providerId="ADAL" clId="{0E94195D-2D6E-B04D-BBF0-6CA985DF1733}" dt="2020-06-24T10:30:06.433" v="509" actId="20577"/>
          <ac:spMkLst>
            <pc:docMk/>
            <pc:sldMk cId="3412914446" sldId="371"/>
            <ac:spMk id="9" creationId="{27333870-73E9-9349-9426-53B797E40D01}"/>
          </ac:spMkLst>
        </pc:spChg>
        <pc:picChg chg="add mod">
          <ac:chgData name="Suzie Sheehy" userId="ad1f98bf-0398-439b-84ef-746805798b92" providerId="ADAL" clId="{0E94195D-2D6E-B04D-BBF0-6CA985DF1733}" dt="2020-06-24T10:29:49.592" v="463" actId="14100"/>
          <ac:picMkLst>
            <pc:docMk/>
            <pc:sldMk cId="3412914446" sldId="371"/>
            <ac:picMk id="6" creationId="{8C012394-C938-C740-9E52-D977FA839B99}"/>
          </ac:picMkLst>
        </pc:picChg>
        <pc:picChg chg="add mod">
          <ac:chgData name="Suzie Sheehy" userId="ad1f98bf-0398-439b-84ef-746805798b92" providerId="ADAL" clId="{0E94195D-2D6E-B04D-BBF0-6CA985DF1733}" dt="2020-06-24T10:28:27.176" v="187" actId="1076"/>
          <ac:picMkLst>
            <pc:docMk/>
            <pc:sldMk cId="3412914446" sldId="371"/>
            <ac:picMk id="8" creationId="{D031DA8D-EB5E-D14A-9AEB-9CD375FC928C}"/>
          </ac:picMkLst>
        </pc:picChg>
      </pc:sldChg>
      <pc:sldChg chg="addSp delSp modSp add">
        <pc:chgData name="Suzie Sheehy" userId="ad1f98bf-0398-439b-84ef-746805798b92" providerId="ADAL" clId="{0E94195D-2D6E-B04D-BBF0-6CA985DF1733}" dt="2020-06-24T10:51:21.541" v="1945" actId="404"/>
        <pc:sldMkLst>
          <pc:docMk/>
          <pc:sldMk cId="1941587976" sldId="372"/>
        </pc:sldMkLst>
        <pc:spChg chg="mod">
          <ac:chgData name="Suzie Sheehy" userId="ad1f98bf-0398-439b-84ef-746805798b92" providerId="ADAL" clId="{0E94195D-2D6E-B04D-BBF0-6CA985DF1733}" dt="2020-06-24T10:51:21.541" v="1945" actId="404"/>
          <ac:spMkLst>
            <pc:docMk/>
            <pc:sldMk cId="1941587976" sldId="372"/>
            <ac:spMk id="2" creationId="{2C20FE84-6266-7346-958B-47868EB0A65C}"/>
          </ac:spMkLst>
        </pc:spChg>
        <pc:spChg chg="del">
          <ac:chgData name="Suzie Sheehy" userId="ad1f98bf-0398-439b-84ef-746805798b92" providerId="ADAL" clId="{0E94195D-2D6E-B04D-BBF0-6CA985DF1733}" dt="2020-06-24T10:30:23.368" v="542" actId="478"/>
          <ac:spMkLst>
            <pc:docMk/>
            <pc:sldMk cId="1941587976" sldId="372"/>
            <ac:spMk id="4" creationId="{75AF12B5-C24D-7A4C-B953-4F0E19A9136E}"/>
          </ac:spMkLst>
        </pc:spChg>
        <pc:spChg chg="add mod">
          <ac:chgData name="Suzie Sheehy" userId="ad1f98bf-0398-439b-84ef-746805798b92" providerId="ADAL" clId="{0E94195D-2D6E-B04D-BBF0-6CA985DF1733}" dt="2020-06-24T10:33:20.433" v="840" actId="1076"/>
          <ac:spMkLst>
            <pc:docMk/>
            <pc:sldMk cId="1941587976" sldId="372"/>
            <ac:spMk id="7" creationId="{0147A715-E02B-3541-A22D-15AA22C0CFB5}"/>
          </ac:spMkLst>
        </pc:spChg>
        <pc:spChg chg="add mod">
          <ac:chgData name="Suzie Sheehy" userId="ad1f98bf-0398-439b-84ef-746805798b92" providerId="ADAL" clId="{0E94195D-2D6E-B04D-BBF0-6CA985DF1733}" dt="2020-06-24T10:35:54.831" v="1382" actId="20577"/>
          <ac:spMkLst>
            <pc:docMk/>
            <pc:sldMk cId="1941587976" sldId="372"/>
            <ac:spMk id="8" creationId="{C892EFC6-828F-974E-9A61-32A66EEA73AC}"/>
          </ac:spMkLst>
        </pc:spChg>
        <pc:picChg chg="add mod">
          <ac:chgData name="Suzie Sheehy" userId="ad1f98bf-0398-439b-84ef-746805798b92" providerId="ADAL" clId="{0E94195D-2D6E-B04D-BBF0-6CA985DF1733}" dt="2020-06-24T10:30:58.958" v="545" actId="1076"/>
          <ac:picMkLst>
            <pc:docMk/>
            <pc:sldMk cId="1941587976" sldId="372"/>
            <ac:picMk id="6" creationId="{04DDF2DE-B569-A34E-ACA0-5C81DB41B318}"/>
          </ac:picMkLst>
        </pc:picChg>
      </pc:sldChg>
      <pc:sldChg chg="add del">
        <pc:chgData name="Suzie Sheehy" userId="ad1f98bf-0398-439b-84ef-746805798b92" providerId="ADAL" clId="{0E94195D-2D6E-B04D-BBF0-6CA985DF1733}" dt="2020-06-24T10:39:37.537" v="1533" actId="2696"/>
        <pc:sldMkLst>
          <pc:docMk/>
          <pc:sldMk cId="1487690041" sldId="373"/>
        </pc:sldMkLst>
      </pc:sldChg>
      <pc:sldChg chg="addSp delSp modSp add">
        <pc:chgData name="Suzie Sheehy" userId="ad1f98bf-0398-439b-84ef-746805798b92" providerId="ADAL" clId="{0E94195D-2D6E-B04D-BBF0-6CA985DF1733}" dt="2020-06-24T10:53:14.657" v="2103" actId="14100"/>
        <pc:sldMkLst>
          <pc:docMk/>
          <pc:sldMk cId="3714920407" sldId="373"/>
        </pc:sldMkLst>
        <pc:spChg chg="mod">
          <ac:chgData name="Suzie Sheehy" userId="ad1f98bf-0398-439b-84ef-746805798b92" providerId="ADAL" clId="{0E94195D-2D6E-B04D-BBF0-6CA985DF1733}" dt="2020-06-24T10:52:41.036" v="2008" actId="20577"/>
          <ac:spMkLst>
            <pc:docMk/>
            <pc:sldMk cId="3714920407" sldId="373"/>
            <ac:spMk id="2" creationId="{D8F46DF9-217E-F844-ACE4-B502EE3455BE}"/>
          </ac:spMkLst>
        </pc:spChg>
        <pc:spChg chg="del">
          <ac:chgData name="Suzie Sheehy" userId="ad1f98bf-0398-439b-84ef-746805798b92" providerId="ADAL" clId="{0E94195D-2D6E-B04D-BBF0-6CA985DF1733}" dt="2020-06-24T10:48:43.389" v="1726" actId="478"/>
          <ac:spMkLst>
            <pc:docMk/>
            <pc:sldMk cId="3714920407" sldId="373"/>
            <ac:spMk id="4" creationId="{BD65E113-CB2B-D144-B899-9ED27E4A27EE}"/>
          </ac:spMkLst>
        </pc:spChg>
        <pc:spChg chg="add mod">
          <ac:chgData name="Suzie Sheehy" userId="ad1f98bf-0398-439b-84ef-746805798b92" providerId="ADAL" clId="{0E94195D-2D6E-B04D-BBF0-6CA985DF1733}" dt="2020-06-24T10:48:54.387" v="1728" actId="164"/>
          <ac:spMkLst>
            <pc:docMk/>
            <pc:sldMk cId="3714920407" sldId="373"/>
            <ac:spMk id="5" creationId="{C5CB31C2-32F1-E242-A331-111993138D8A}"/>
          </ac:spMkLst>
        </pc:spChg>
        <pc:spChg chg="add mod">
          <ac:chgData name="Suzie Sheehy" userId="ad1f98bf-0398-439b-84ef-746805798b92" providerId="ADAL" clId="{0E94195D-2D6E-B04D-BBF0-6CA985DF1733}" dt="2020-06-24T10:48:54.387" v="1728" actId="164"/>
          <ac:spMkLst>
            <pc:docMk/>
            <pc:sldMk cId="3714920407" sldId="373"/>
            <ac:spMk id="6" creationId="{F4DACB05-1FDA-194A-8033-230238E1B0C2}"/>
          </ac:spMkLst>
        </pc:spChg>
        <pc:spChg chg="add mod">
          <ac:chgData name="Suzie Sheehy" userId="ad1f98bf-0398-439b-84ef-746805798b92" providerId="ADAL" clId="{0E94195D-2D6E-B04D-BBF0-6CA985DF1733}" dt="2020-06-24T10:48:54.387" v="1728" actId="164"/>
          <ac:spMkLst>
            <pc:docMk/>
            <pc:sldMk cId="3714920407" sldId="373"/>
            <ac:spMk id="7" creationId="{D15EBB74-2705-0648-AB04-99836B97E1E8}"/>
          </ac:spMkLst>
        </pc:spChg>
        <pc:spChg chg="add mod">
          <ac:chgData name="Suzie Sheehy" userId="ad1f98bf-0398-439b-84ef-746805798b92" providerId="ADAL" clId="{0E94195D-2D6E-B04D-BBF0-6CA985DF1733}" dt="2020-06-24T10:48:54.387" v="1728" actId="164"/>
          <ac:spMkLst>
            <pc:docMk/>
            <pc:sldMk cId="3714920407" sldId="373"/>
            <ac:spMk id="8" creationId="{1DDA29CB-B54B-BC43-9D56-DE437C0E150E}"/>
          </ac:spMkLst>
        </pc:spChg>
        <pc:spChg chg="add mod">
          <ac:chgData name="Suzie Sheehy" userId="ad1f98bf-0398-439b-84ef-746805798b92" providerId="ADAL" clId="{0E94195D-2D6E-B04D-BBF0-6CA985DF1733}" dt="2020-06-24T10:48:54.387" v="1728" actId="164"/>
          <ac:spMkLst>
            <pc:docMk/>
            <pc:sldMk cId="3714920407" sldId="373"/>
            <ac:spMk id="9" creationId="{3EFE4044-1E76-814A-A553-DA037D8DDD3B}"/>
          </ac:spMkLst>
        </pc:spChg>
        <pc:spChg chg="add mod">
          <ac:chgData name="Suzie Sheehy" userId="ad1f98bf-0398-439b-84ef-746805798b92" providerId="ADAL" clId="{0E94195D-2D6E-B04D-BBF0-6CA985DF1733}" dt="2020-06-24T10:48:54.387" v="1728" actId="164"/>
          <ac:spMkLst>
            <pc:docMk/>
            <pc:sldMk cId="3714920407" sldId="373"/>
            <ac:spMk id="10" creationId="{C06DAEA4-F7DA-AF4A-88DB-599BF5AB267A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18" creationId="{E36C0E55-EA7D-5E44-A429-175E9D078AD6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19" creationId="{CBE4B885-20F3-2645-8929-976BC5CF2258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0" creationId="{8D251160-BE7E-FE47-8857-8C6CB5D86A67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1" creationId="{AEA70EC0-E80A-EA41-9DB3-E861EB76BF81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2" creationId="{AF9E099D-EB89-F14B-AC5E-38ACE79BDA0D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3" creationId="{D5846582-A074-0F47-A0C7-EF58935B47F8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4" creationId="{B0C98879-6DB8-FF42-9DC8-7004F05760D4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5" creationId="{27A8EE98-6BD2-4B48-9539-337FA0C19377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6" creationId="{A1C41CBC-CB89-484F-A537-919E40D725F3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7" creationId="{79785AF0-8A79-B44B-A692-8C211B15B849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8" creationId="{23300687-44E4-C448-A0F6-7D3C70E36A93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29" creationId="{49D8EAFE-BC43-284F-980F-2A9EEC87735B}"/>
          </ac:spMkLst>
        </pc:spChg>
        <pc:spChg chg="add mod">
          <ac:chgData name="Suzie Sheehy" userId="ad1f98bf-0398-439b-84ef-746805798b92" providerId="ADAL" clId="{0E94195D-2D6E-B04D-BBF0-6CA985DF1733}" dt="2020-06-24T10:48:54.387" v="1728" actId="164"/>
          <ac:spMkLst>
            <pc:docMk/>
            <pc:sldMk cId="3714920407" sldId="373"/>
            <ac:spMk id="30" creationId="{00F9FE72-F969-7B48-A9AF-0196937FE7E6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36" creationId="{4D3C2E13-8C01-F744-A3F4-601FDFA719EA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37" creationId="{4A8ECC7D-B311-814F-BB46-6B1FACBE8FA3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38" creationId="{7CB42F10-E2E2-B743-B813-599BF4F9CE56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39" creationId="{4BBF46B5-1FBD-0B42-8986-7EA1E3480C3F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40" creationId="{256B2F99-D9E3-6749-BD9B-4E6646AD10F0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41" creationId="{8AB34266-7371-5C4C-8A3C-606DCDDEBF75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42" creationId="{57ADC188-A29D-6645-803C-2E310B1A74EC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43" creationId="{C422D164-BC1D-A94C-B8D4-C8DE96668DF0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44" creationId="{7AB916DD-CA9A-C24F-A92E-BE048D8A9C5F}"/>
          </ac:spMkLst>
        </pc:spChg>
        <pc:spChg chg="add mod">
          <ac:chgData name="Suzie Sheehy" userId="ad1f98bf-0398-439b-84ef-746805798b92" providerId="ADAL" clId="{0E94195D-2D6E-B04D-BBF0-6CA985DF1733}" dt="2020-06-24T10:49:48.495" v="1799" actId="1076"/>
          <ac:spMkLst>
            <pc:docMk/>
            <pc:sldMk cId="3714920407" sldId="373"/>
            <ac:spMk id="45" creationId="{24F97DD3-72F6-2D49-9513-6B885EC77636}"/>
          </ac:spMkLst>
        </pc:spChg>
        <pc:spChg chg="add mod">
          <ac:chgData name="Suzie Sheehy" userId="ad1f98bf-0398-439b-84ef-746805798b92" providerId="ADAL" clId="{0E94195D-2D6E-B04D-BBF0-6CA985DF1733}" dt="2020-06-24T10:50:37.219" v="1942" actId="1076"/>
          <ac:spMkLst>
            <pc:docMk/>
            <pc:sldMk cId="3714920407" sldId="373"/>
            <ac:spMk id="46" creationId="{0374B8DD-1AFF-6F41-8A0F-072C372C7355}"/>
          </ac:spMkLst>
        </pc:spChg>
        <pc:spChg chg="mod">
          <ac:chgData name="Suzie Sheehy" userId="ad1f98bf-0398-439b-84ef-746805798b92" providerId="ADAL" clId="{0E94195D-2D6E-B04D-BBF0-6CA985DF1733}" dt="2020-06-24T10:50:47.925" v="1944" actId="14100"/>
          <ac:spMkLst>
            <pc:docMk/>
            <pc:sldMk cId="3714920407" sldId="373"/>
            <ac:spMk id="48" creationId="{2A1DD004-C1CB-F34C-94F1-BAC023ECB4C3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49" creationId="{3A9063DA-FF7D-ED4A-9DCE-F32DC83CE9D0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50" creationId="{C3E4FA8B-6BFA-154C-9506-2CC4FF4DBD80}"/>
          </ac:spMkLst>
        </pc:spChg>
        <pc:spChg chg="mod">
          <ac:chgData name="Suzie Sheehy" userId="ad1f98bf-0398-439b-84ef-746805798b92" providerId="ADAL" clId="{0E94195D-2D6E-B04D-BBF0-6CA985DF1733}" dt="2020-06-24T10:48:43.861" v="1727"/>
          <ac:spMkLst>
            <pc:docMk/>
            <pc:sldMk cId="3714920407" sldId="373"/>
            <ac:spMk id="51" creationId="{E7E76B28-9F0C-1647-80DC-0C88E0F010A0}"/>
          </ac:spMkLst>
        </pc:spChg>
        <pc:spChg chg="add mod">
          <ac:chgData name="Suzie Sheehy" userId="ad1f98bf-0398-439b-84ef-746805798b92" providerId="ADAL" clId="{0E94195D-2D6E-B04D-BBF0-6CA985DF1733}" dt="2020-06-24T10:48:54.387" v="1728" actId="164"/>
          <ac:spMkLst>
            <pc:docMk/>
            <pc:sldMk cId="3714920407" sldId="373"/>
            <ac:spMk id="52" creationId="{84581CDD-03C8-754A-94D6-6AD2AD51EEEB}"/>
          </ac:spMkLst>
        </pc:spChg>
        <pc:spChg chg="add mod">
          <ac:chgData name="Suzie Sheehy" userId="ad1f98bf-0398-439b-84ef-746805798b92" providerId="ADAL" clId="{0E94195D-2D6E-B04D-BBF0-6CA985DF1733}" dt="2020-06-24T10:48:54.387" v="1728" actId="164"/>
          <ac:spMkLst>
            <pc:docMk/>
            <pc:sldMk cId="3714920407" sldId="373"/>
            <ac:spMk id="53" creationId="{A2EC1D65-3D94-8D4A-B6B6-FEADFF3A8949}"/>
          </ac:spMkLst>
        </pc:spChg>
        <pc:spChg chg="add mod">
          <ac:chgData name="Suzie Sheehy" userId="ad1f98bf-0398-439b-84ef-746805798b92" providerId="ADAL" clId="{0E94195D-2D6E-B04D-BBF0-6CA985DF1733}" dt="2020-06-24T10:53:14.657" v="2103" actId="14100"/>
          <ac:spMkLst>
            <pc:docMk/>
            <pc:sldMk cId="3714920407" sldId="373"/>
            <ac:spMk id="55" creationId="{2D71F2F6-2C4B-B844-9176-7A8D32599A34}"/>
          </ac:spMkLst>
        </pc:spChg>
        <pc:grpChg chg="add mod">
          <ac:chgData name="Suzie Sheehy" userId="ad1f98bf-0398-439b-84ef-746805798b92" providerId="ADAL" clId="{0E94195D-2D6E-B04D-BBF0-6CA985DF1733}" dt="2020-06-24T10:48:54.387" v="1728" actId="164"/>
          <ac:grpSpMkLst>
            <pc:docMk/>
            <pc:sldMk cId="3714920407" sldId="373"/>
            <ac:grpSpMk id="11" creationId="{A3831774-A404-F846-B216-65C9D5D5BAFC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12" creationId="{E61C19E3-19E0-0C43-88E7-DBBAC22E7CE3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13" creationId="{0BBCEB0F-5AFF-4C4D-B4FD-61CBAD056B39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14" creationId="{4CA86050-B054-D046-9674-59AA09B4EB02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15" creationId="{1794C1B6-C4CF-094B-B44A-16BC10A8D431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16" creationId="{2CD83C98-9689-D64E-87E0-EBB6C2AC4933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17" creationId="{91DCB14E-8C30-3D4B-9F6A-3D59B09DECAE}"/>
          </ac:grpSpMkLst>
        </pc:grpChg>
        <pc:grpChg chg="add mod">
          <ac:chgData name="Suzie Sheehy" userId="ad1f98bf-0398-439b-84ef-746805798b92" providerId="ADAL" clId="{0E94195D-2D6E-B04D-BBF0-6CA985DF1733}" dt="2020-06-24T10:48:54.387" v="1728" actId="164"/>
          <ac:grpSpMkLst>
            <pc:docMk/>
            <pc:sldMk cId="3714920407" sldId="373"/>
            <ac:grpSpMk id="31" creationId="{5764A946-6493-A749-845E-7102C4D61DA4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32" creationId="{921B81F3-62BD-964D-918E-7012F4865B20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33" creationId="{2C86170C-A31F-2845-9A82-D5D462C445C4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34" creationId="{89AA2F32-8EA6-AA4A-9AD2-252BF4A8E38B}"/>
          </ac:grpSpMkLst>
        </pc:grpChg>
        <pc:grpChg chg="mod">
          <ac:chgData name="Suzie Sheehy" userId="ad1f98bf-0398-439b-84ef-746805798b92" providerId="ADAL" clId="{0E94195D-2D6E-B04D-BBF0-6CA985DF1733}" dt="2020-06-24T10:48:43.861" v="1727"/>
          <ac:grpSpMkLst>
            <pc:docMk/>
            <pc:sldMk cId="3714920407" sldId="373"/>
            <ac:grpSpMk id="35" creationId="{E40A4652-AFF8-6845-8F25-D1F2E5F46690}"/>
          </ac:grpSpMkLst>
        </pc:grpChg>
        <pc:grpChg chg="add mod">
          <ac:chgData name="Suzie Sheehy" userId="ad1f98bf-0398-439b-84ef-746805798b92" providerId="ADAL" clId="{0E94195D-2D6E-B04D-BBF0-6CA985DF1733}" dt="2020-06-24T10:48:54.387" v="1728" actId="164"/>
          <ac:grpSpMkLst>
            <pc:docMk/>
            <pc:sldMk cId="3714920407" sldId="373"/>
            <ac:grpSpMk id="47" creationId="{7CE944F0-E5BB-3E41-B347-F83B3F400EF0}"/>
          </ac:grpSpMkLst>
        </pc:grpChg>
        <pc:grpChg chg="add mod">
          <ac:chgData name="Suzie Sheehy" userId="ad1f98bf-0398-439b-84ef-746805798b92" providerId="ADAL" clId="{0E94195D-2D6E-B04D-BBF0-6CA985DF1733}" dt="2020-06-24T10:49:46.103" v="1798" actId="1076"/>
          <ac:grpSpMkLst>
            <pc:docMk/>
            <pc:sldMk cId="3714920407" sldId="373"/>
            <ac:grpSpMk id="54" creationId="{A75D8A5E-DBA7-3D41-91C0-AB80194FA329}"/>
          </ac:grpSpMkLst>
        </pc:grpChg>
      </pc:sldChg>
    </pc:docChg>
  </pc:docChgLst>
  <pc:docChgLst>
    <pc:chgData name="Suzie Sheehy" userId="ad1f98bf-0398-439b-84ef-746805798b92" providerId="ADAL" clId="{69AFC98C-DC39-B74F-9038-13964662D122}"/>
    <pc:docChg chg="undo custSel addSld delSld modSld sldOrd">
      <pc:chgData name="Suzie Sheehy" userId="ad1f98bf-0398-439b-84ef-746805798b92" providerId="ADAL" clId="{69AFC98C-DC39-B74F-9038-13964662D122}" dt="2021-06-22T08:12:38.385" v="5482" actId="2696"/>
      <pc:docMkLst>
        <pc:docMk/>
      </pc:docMkLst>
      <pc:sldChg chg="addSp delSp modSp mod">
        <pc:chgData name="Suzie Sheehy" userId="ad1f98bf-0398-439b-84ef-746805798b92" providerId="ADAL" clId="{69AFC98C-DC39-B74F-9038-13964662D122}" dt="2021-06-22T08:00:00.071" v="4724" actId="1076"/>
        <pc:sldMkLst>
          <pc:docMk/>
          <pc:sldMk cId="2851894839" sldId="257"/>
        </pc:sldMkLst>
        <pc:spChg chg="mod">
          <ac:chgData name="Suzie Sheehy" userId="ad1f98bf-0398-439b-84ef-746805798b92" providerId="ADAL" clId="{69AFC98C-DC39-B74F-9038-13964662D122}" dt="2021-06-22T08:00:00.071" v="4724" actId="1076"/>
          <ac:spMkLst>
            <pc:docMk/>
            <pc:sldMk cId="2851894839" sldId="257"/>
            <ac:spMk id="3" creationId="{62FC2E14-24A9-4C48-BA13-A2E74B0AAD2F}"/>
          </ac:spMkLst>
        </pc:spChg>
        <pc:spChg chg="add del mod">
          <ac:chgData name="Suzie Sheehy" userId="ad1f98bf-0398-439b-84ef-746805798b92" providerId="ADAL" clId="{69AFC98C-DC39-B74F-9038-13964662D122}" dt="2021-06-22T06:30:25.871" v="1672" actId="931"/>
          <ac:spMkLst>
            <pc:docMk/>
            <pc:sldMk cId="2851894839" sldId="257"/>
            <ac:spMk id="7" creationId="{9B648553-A6DB-4642-A593-FCFA05C58CB1}"/>
          </ac:spMkLst>
        </pc:spChg>
        <pc:spChg chg="add mod">
          <ac:chgData name="Suzie Sheehy" userId="ad1f98bf-0398-439b-84ef-746805798b92" providerId="ADAL" clId="{69AFC98C-DC39-B74F-9038-13964662D122}" dt="2021-06-22T07:59:49.430" v="4721" actId="1076"/>
          <ac:spMkLst>
            <pc:docMk/>
            <pc:sldMk cId="2851894839" sldId="257"/>
            <ac:spMk id="11" creationId="{4D5F559E-1B67-1846-ABF6-991FF0E741A4}"/>
          </ac:spMkLst>
        </pc:spChg>
        <pc:picChg chg="add del mod">
          <ac:chgData name="Suzie Sheehy" userId="ad1f98bf-0398-439b-84ef-746805798b92" providerId="ADAL" clId="{69AFC98C-DC39-B74F-9038-13964662D122}" dt="2021-06-22T06:00:05.753" v="444"/>
          <ac:picMkLst>
            <pc:docMk/>
            <pc:sldMk cId="2851894839" sldId="257"/>
            <ac:picMk id="6" creationId="{E8CCC623-E336-E240-B167-8BD148EA8699}"/>
          </ac:picMkLst>
        </pc:picChg>
        <pc:picChg chg="del mod">
          <ac:chgData name="Suzie Sheehy" userId="ad1f98bf-0398-439b-84ef-746805798b92" providerId="ADAL" clId="{69AFC98C-DC39-B74F-9038-13964662D122}" dt="2021-06-22T06:29:04.258" v="1662" actId="21"/>
          <ac:picMkLst>
            <pc:docMk/>
            <pc:sldMk cId="2851894839" sldId="257"/>
            <ac:picMk id="9" creationId="{FE6862DE-29D9-4685-93A7-4EBCF50A33FD}"/>
          </ac:picMkLst>
        </pc:picChg>
        <pc:picChg chg="add mod">
          <ac:chgData name="Suzie Sheehy" userId="ad1f98bf-0398-439b-84ef-746805798b92" providerId="ADAL" clId="{69AFC98C-DC39-B74F-9038-13964662D122}" dt="2021-06-22T06:30:31.317" v="1673" actId="27614"/>
          <ac:picMkLst>
            <pc:docMk/>
            <pc:sldMk cId="2851894839" sldId="257"/>
            <ac:picMk id="10" creationId="{E5355ED1-F893-EF4C-927B-C5464E8E665B}"/>
          </ac:picMkLst>
        </pc:picChg>
      </pc:sldChg>
      <pc:sldChg chg="addSp delSp modSp add del mod modAnim">
        <pc:chgData name="Suzie Sheehy" userId="ad1f98bf-0398-439b-84ef-746805798b92" providerId="ADAL" clId="{69AFC98C-DC39-B74F-9038-13964662D122}" dt="2021-06-22T08:08:19.290" v="4953" actId="2696"/>
        <pc:sldMkLst>
          <pc:docMk/>
          <pc:sldMk cId="784735106" sldId="259"/>
        </pc:sldMkLst>
        <pc:spChg chg="mod">
          <ac:chgData name="Suzie Sheehy" userId="ad1f98bf-0398-439b-84ef-746805798b92" providerId="ADAL" clId="{69AFC98C-DC39-B74F-9038-13964662D122}" dt="2021-06-22T08:03:18.874" v="4916" actId="1076"/>
          <ac:spMkLst>
            <pc:docMk/>
            <pc:sldMk cId="784735106" sldId="259"/>
            <ac:spMk id="2" creationId="{00000000-0000-0000-0000-000000000000}"/>
          </ac:spMkLst>
        </pc:spChg>
        <pc:spChg chg="add mod">
          <ac:chgData name="Suzie Sheehy" userId="ad1f98bf-0398-439b-84ef-746805798b92" providerId="ADAL" clId="{69AFC98C-DC39-B74F-9038-13964662D122}" dt="2021-06-22T08:04:05.738" v="4932" actId="688"/>
          <ac:spMkLst>
            <pc:docMk/>
            <pc:sldMk cId="784735106" sldId="259"/>
            <ac:spMk id="5" creationId="{85E034D4-0708-4341-BD4E-986CC2B8F393}"/>
          </ac:spMkLst>
        </pc:spChg>
        <pc:spChg chg="del">
          <ac:chgData name="Suzie Sheehy" userId="ad1f98bf-0398-439b-84ef-746805798b92" providerId="ADAL" clId="{69AFC98C-DC39-B74F-9038-13964662D122}" dt="2021-06-22T08:04:44.114" v="4933" actId="478"/>
          <ac:spMkLst>
            <pc:docMk/>
            <pc:sldMk cId="784735106" sldId="259"/>
            <ac:spMk id="33" creationId="{00000000-0000-0000-0000-000000000000}"/>
          </ac:spMkLst>
        </pc:spChg>
      </pc:sldChg>
      <pc:sldChg chg="addSp delSp modSp add del mod delAnim modAnim">
        <pc:chgData name="Suzie Sheehy" userId="ad1f98bf-0398-439b-84ef-746805798b92" providerId="ADAL" clId="{69AFC98C-DC39-B74F-9038-13964662D122}" dt="2021-06-22T08:02:28.396" v="4851" actId="2696"/>
        <pc:sldMkLst>
          <pc:docMk/>
          <pc:sldMk cId="2795102690" sldId="259"/>
        </pc:sldMkLst>
        <pc:spChg chg="mod">
          <ac:chgData name="Suzie Sheehy" userId="ad1f98bf-0398-439b-84ef-746805798b92" providerId="ADAL" clId="{69AFC98C-DC39-B74F-9038-13964662D122}" dt="2021-06-22T07:32:10.482" v="4082" actId="1076"/>
          <ac:spMkLst>
            <pc:docMk/>
            <pc:sldMk cId="2795102690" sldId="259"/>
            <ac:spMk id="2" creationId="{00000000-0000-0000-0000-000000000000}"/>
          </ac:spMkLst>
        </pc:spChg>
        <pc:spChg chg="add mod">
          <ac:chgData name="Suzie Sheehy" userId="ad1f98bf-0398-439b-84ef-746805798b92" providerId="ADAL" clId="{69AFC98C-DC39-B74F-9038-13964662D122}" dt="2021-06-22T07:28:04.672" v="3971" actId="1076"/>
          <ac:spMkLst>
            <pc:docMk/>
            <pc:sldMk cId="2795102690" sldId="259"/>
            <ac:spMk id="3" creationId="{905527A2-042D-C246-A2D4-40A8ECE7F821}"/>
          </ac:spMkLst>
        </pc:spChg>
        <pc:spChg chg="add mod">
          <ac:chgData name="Suzie Sheehy" userId="ad1f98bf-0398-439b-84ef-746805798b92" providerId="ADAL" clId="{69AFC98C-DC39-B74F-9038-13964662D122}" dt="2021-06-22T07:35:00.116" v="4165" actId="1076"/>
          <ac:spMkLst>
            <pc:docMk/>
            <pc:sldMk cId="2795102690" sldId="259"/>
            <ac:spMk id="4" creationId="{8FAA3118-8F07-1B40-BEA3-BB7358DB8FCF}"/>
          </ac:spMkLst>
        </pc:spChg>
        <pc:spChg chg="del mod">
          <ac:chgData name="Suzie Sheehy" userId="ad1f98bf-0398-439b-84ef-746805798b92" providerId="ADAL" clId="{69AFC98C-DC39-B74F-9038-13964662D122}" dt="2021-06-22T07:28:59.052" v="3978" actId="478"/>
          <ac:spMkLst>
            <pc:docMk/>
            <pc:sldMk cId="2795102690" sldId="259"/>
            <ac:spMk id="7" creationId="{00000000-0000-0000-0000-000000000000}"/>
          </ac:spMkLst>
        </pc:spChg>
        <pc:spChg chg="mod">
          <ac:chgData name="Suzie Sheehy" userId="ad1f98bf-0398-439b-84ef-746805798b92" providerId="ADAL" clId="{69AFC98C-DC39-B74F-9038-13964662D122}" dt="2021-06-22T07:28:32.909" v="3975" actId="1076"/>
          <ac:spMkLst>
            <pc:docMk/>
            <pc:sldMk cId="2795102690" sldId="259"/>
            <ac:spMk id="8" creationId="{00000000-0000-0000-0000-000000000000}"/>
          </ac:spMkLst>
        </pc:spChg>
        <pc:spChg chg="mod">
          <ac:chgData name="Suzie Sheehy" userId="ad1f98bf-0398-439b-84ef-746805798b92" providerId="ADAL" clId="{69AFC98C-DC39-B74F-9038-13964662D122}" dt="2021-06-22T07:34:45.356" v="4163" actId="1076"/>
          <ac:spMkLst>
            <pc:docMk/>
            <pc:sldMk cId="2795102690" sldId="259"/>
            <ac:spMk id="9" creationId="{00000000-0000-0000-0000-000000000000}"/>
          </ac:spMkLst>
        </pc:spChg>
        <pc:spChg chg="mod">
          <ac:chgData name="Suzie Sheehy" userId="ad1f98bf-0398-439b-84ef-746805798b92" providerId="ADAL" clId="{69AFC98C-DC39-B74F-9038-13964662D122}" dt="2021-06-22T07:34:35.752" v="4162" actId="1076"/>
          <ac:spMkLst>
            <pc:docMk/>
            <pc:sldMk cId="2795102690" sldId="259"/>
            <ac:spMk id="10" creationId="{00000000-0000-0000-0000-000000000000}"/>
          </ac:spMkLst>
        </pc:spChg>
        <pc:spChg chg="add mod">
          <ac:chgData name="Suzie Sheehy" userId="ad1f98bf-0398-439b-84ef-746805798b92" providerId="ADAL" clId="{69AFC98C-DC39-B74F-9038-13964662D122}" dt="2021-06-22T07:36:58.281" v="4335" actId="14100"/>
          <ac:spMkLst>
            <pc:docMk/>
            <pc:sldMk cId="2795102690" sldId="259"/>
            <ac:spMk id="11" creationId="{C269B637-16E8-4448-96A6-F420F59D088A}"/>
          </ac:spMkLst>
        </pc:spChg>
        <pc:spChg chg="add del mod">
          <ac:chgData name="Suzie Sheehy" userId="ad1f98bf-0398-439b-84ef-746805798b92" providerId="ADAL" clId="{69AFC98C-DC39-B74F-9038-13964662D122}" dt="2021-06-22T07:35:46.587" v="4254" actId="478"/>
          <ac:spMkLst>
            <pc:docMk/>
            <pc:sldMk cId="2795102690" sldId="259"/>
            <ac:spMk id="12" creationId="{A896A643-7EA6-2B47-9CC9-06459A83C115}"/>
          </ac:spMkLst>
        </pc:spChg>
        <pc:spChg chg="del">
          <ac:chgData name="Suzie Sheehy" userId="ad1f98bf-0398-439b-84ef-746805798b92" providerId="ADAL" clId="{69AFC98C-DC39-B74F-9038-13964662D122}" dt="2021-06-22T07:08:47.513" v="2962" actId="478"/>
          <ac:spMkLst>
            <pc:docMk/>
            <pc:sldMk cId="2795102690" sldId="259"/>
            <ac:spMk id="13" creationId="{00000000-0000-0000-0000-000000000000}"/>
          </ac:spMkLst>
        </pc:spChg>
        <pc:spChg chg="del">
          <ac:chgData name="Suzie Sheehy" userId="ad1f98bf-0398-439b-84ef-746805798b92" providerId="ADAL" clId="{69AFC98C-DC39-B74F-9038-13964662D122}" dt="2021-06-22T07:08:43.620" v="2961" actId="478"/>
          <ac:spMkLst>
            <pc:docMk/>
            <pc:sldMk cId="2795102690" sldId="259"/>
            <ac:spMk id="14" creationId="{00000000-0000-0000-0000-000000000000}"/>
          </ac:spMkLst>
        </pc:spChg>
        <pc:spChg chg="del">
          <ac:chgData name="Suzie Sheehy" userId="ad1f98bf-0398-439b-84ef-746805798b92" providerId="ADAL" clId="{69AFC98C-DC39-B74F-9038-13964662D122}" dt="2021-06-22T07:08:42.406" v="2960" actId="478"/>
          <ac:spMkLst>
            <pc:docMk/>
            <pc:sldMk cId="2795102690" sldId="259"/>
            <ac:spMk id="16" creationId="{00000000-0000-0000-0000-000000000000}"/>
          </ac:spMkLst>
        </pc:spChg>
        <pc:spChg chg="del">
          <ac:chgData name="Suzie Sheehy" userId="ad1f98bf-0398-439b-84ef-746805798b92" providerId="ADAL" clId="{69AFC98C-DC39-B74F-9038-13964662D122}" dt="2021-06-22T07:08:41.392" v="2959" actId="478"/>
          <ac:spMkLst>
            <pc:docMk/>
            <pc:sldMk cId="2795102690" sldId="259"/>
            <ac:spMk id="17" creationId="{00000000-0000-0000-0000-000000000000}"/>
          </ac:spMkLst>
        </pc:spChg>
        <pc:spChg chg="del">
          <ac:chgData name="Suzie Sheehy" userId="ad1f98bf-0398-439b-84ef-746805798b92" providerId="ADAL" clId="{69AFC98C-DC39-B74F-9038-13964662D122}" dt="2021-06-22T07:08:30.986" v="2954" actId="478"/>
          <ac:spMkLst>
            <pc:docMk/>
            <pc:sldMk cId="2795102690" sldId="259"/>
            <ac:spMk id="18" creationId="{00000000-0000-0000-0000-000000000000}"/>
          </ac:spMkLst>
        </pc:spChg>
        <pc:spChg chg="mod">
          <ac:chgData name="Suzie Sheehy" userId="ad1f98bf-0398-439b-84ef-746805798b92" providerId="ADAL" clId="{69AFC98C-DC39-B74F-9038-13964662D122}" dt="2021-06-22T07:28:04.672" v="3971" actId="1076"/>
          <ac:spMkLst>
            <pc:docMk/>
            <pc:sldMk cId="2795102690" sldId="259"/>
            <ac:spMk id="23" creationId="{00000000-0000-0000-0000-000000000000}"/>
          </ac:spMkLst>
        </pc:spChg>
        <pc:spChg chg="del">
          <ac:chgData name="Suzie Sheehy" userId="ad1f98bf-0398-439b-84ef-746805798b92" providerId="ADAL" clId="{69AFC98C-DC39-B74F-9038-13964662D122}" dt="2021-06-22T07:08:29.189" v="2953" actId="478"/>
          <ac:spMkLst>
            <pc:docMk/>
            <pc:sldMk cId="2795102690" sldId="259"/>
            <ac:spMk id="24" creationId="{00000000-0000-0000-0000-000000000000}"/>
          </ac:spMkLst>
        </pc:spChg>
        <pc:spChg chg="add mod">
          <ac:chgData name="Suzie Sheehy" userId="ad1f98bf-0398-439b-84ef-746805798b92" providerId="ADAL" clId="{69AFC98C-DC39-B74F-9038-13964662D122}" dt="2021-06-22T07:31:57.187" v="4078" actId="1076"/>
          <ac:spMkLst>
            <pc:docMk/>
            <pc:sldMk cId="2795102690" sldId="259"/>
            <ac:spMk id="26" creationId="{97FA197D-510D-5A4D-A20B-94DFDA367C0C}"/>
          </ac:spMkLst>
        </pc:spChg>
        <pc:spChg chg="add mod">
          <ac:chgData name="Suzie Sheehy" userId="ad1f98bf-0398-439b-84ef-746805798b92" providerId="ADAL" clId="{69AFC98C-DC39-B74F-9038-13964662D122}" dt="2021-06-22T07:29:03.877" v="3980" actId="1076"/>
          <ac:spMkLst>
            <pc:docMk/>
            <pc:sldMk cId="2795102690" sldId="259"/>
            <ac:spMk id="27" creationId="{3AE17151-EF5E-AF46-B8C2-E66F8E8C1D54}"/>
          </ac:spMkLst>
        </pc:spChg>
        <pc:spChg chg="mod">
          <ac:chgData name="Suzie Sheehy" userId="ad1f98bf-0398-439b-84ef-746805798b92" providerId="ADAL" clId="{69AFC98C-DC39-B74F-9038-13964662D122}" dt="2021-06-22T07:31:10.198" v="4071" actId="1076"/>
          <ac:spMkLst>
            <pc:docMk/>
            <pc:sldMk cId="2795102690" sldId="259"/>
            <ac:spMk id="28" creationId="{00000000-0000-0000-0000-000000000000}"/>
          </ac:spMkLst>
        </pc:spChg>
        <pc:spChg chg="del">
          <ac:chgData name="Suzie Sheehy" userId="ad1f98bf-0398-439b-84ef-746805798b92" providerId="ADAL" clId="{69AFC98C-DC39-B74F-9038-13964662D122}" dt="2021-06-22T07:08:03.325" v="2945" actId="478"/>
          <ac:spMkLst>
            <pc:docMk/>
            <pc:sldMk cId="2795102690" sldId="259"/>
            <ac:spMk id="29" creationId="{0DBACAD1-694E-8E4B-B0FC-5E5F90C49A6C}"/>
          </ac:spMkLst>
        </pc:spChg>
        <pc:spChg chg="del mod">
          <ac:chgData name="Suzie Sheehy" userId="ad1f98bf-0398-439b-84ef-746805798b92" providerId="ADAL" clId="{69AFC98C-DC39-B74F-9038-13964662D122}" dt="2021-06-22T07:32:54.672" v="4089" actId="478"/>
          <ac:spMkLst>
            <pc:docMk/>
            <pc:sldMk cId="2795102690" sldId="259"/>
            <ac:spMk id="30" creationId="{17BD045D-69B0-EE45-8790-4BEB21442F90}"/>
          </ac:spMkLst>
        </pc:spChg>
        <pc:spChg chg="del">
          <ac:chgData name="Suzie Sheehy" userId="ad1f98bf-0398-439b-84ef-746805798b92" providerId="ADAL" clId="{69AFC98C-DC39-B74F-9038-13964662D122}" dt="2021-06-22T07:08:29.189" v="2953" actId="478"/>
          <ac:spMkLst>
            <pc:docMk/>
            <pc:sldMk cId="2795102690" sldId="259"/>
            <ac:spMk id="31" creationId="{8152E567-717A-5A4A-8071-43C52F6A9AE1}"/>
          </ac:spMkLst>
        </pc:spChg>
        <pc:spChg chg="del">
          <ac:chgData name="Suzie Sheehy" userId="ad1f98bf-0398-439b-84ef-746805798b92" providerId="ADAL" clId="{69AFC98C-DC39-B74F-9038-13964662D122}" dt="2021-06-22T07:08:31.875" v="2955" actId="478"/>
          <ac:spMkLst>
            <pc:docMk/>
            <pc:sldMk cId="2795102690" sldId="259"/>
            <ac:spMk id="32" creationId="{2E853BA3-940A-2C45-9318-8F9A9AB09DD8}"/>
          </ac:spMkLst>
        </pc:spChg>
        <pc:spChg chg="add del mod">
          <ac:chgData name="Suzie Sheehy" userId="ad1f98bf-0398-439b-84ef-746805798b92" providerId="ADAL" clId="{69AFC98C-DC39-B74F-9038-13964662D122}" dt="2021-06-22T07:32:22.622" v="4085" actId="478"/>
          <ac:spMkLst>
            <pc:docMk/>
            <pc:sldMk cId="2795102690" sldId="259"/>
            <ac:spMk id="34" creationId="{7BE1651F-B460-4C42-B5FB-5F951B194302}"/>
          </ac:spMkLst>
        </pc:spChg>
        <pc:spChg chg="add mod">
          <ac:chgData name="Suzie Sheehy" userId="ad1f98bf-0398-439b-84ef-746805798b92" providerId="ADAL" clId="{69AFC98C-DC39-B74F-9038-13964662D122}" dt="2021-06-22T07:28:04.672" v="3971" actId="1076"/>
          <ac:spMkLst>
            <pc:docMk/>
            <pc:sldMk cId="2795102690" sldId="259"/>
            <ac:spMk id="35" creationId="{76A2082A-8DF0-D349-AEAF-6A73D3D521A7}"/>
          </ac:spMkLst>
        </pc:spChg>
        <pc:spChg chg="add mod">
          <ac:chgData name="Suzie Sheehy" userId="ad1f98bf-0398-439b-84ef-746805798b92" providerId="ADAL" clId="{69AFC98C-DC39-B74F-9038-13964662D122}" dt="2021-06-22T07:36:49.466" v="4334" actId="207"/>
          <ac:spMkLst>
            <pc:docMk/>
            <pc:sldMk cId="2795102690" sldId="259"/>
            <ac:spMk id="36" creationId="{F395E80C-DCC8-7140-9379-D0C91BB7C2BF}"/>
          </ac:spMkLst>
        </pc:spChg>
        <pc:spChg chg="add del mod">
          <ac:chgData name="Suzie Sheehy" userId="ad1f98bf-0398-439b-84ef-746805798b92" providerId="ADAL" clId="{69AFC98C-DC39-B74F-9038-13964662D122}" dt="2021-06-22T07:29:29.020" v="4008" actId="478"/>
          <ac:spMkLst>
            <pc:docMk/>
            <pc:sldMk cId="2795102690" sldId="259"/>
            <ac:spMk id="37" creationId="{4236435B-AA0C-264A-83BD-7B0136C26006}"/>
          </ac:spMkLst>
        </pc:spChg>
        <pc:spChg chg="add mod">
          <ac:chgData name="Suzie Sheehy" userId="ad1f98bf-0398-439b-84ef-746805798b92" providerId="ADAL" clId="{69AFC98C-DC39-B74F-9038-13964662D122}" dt="2021-06-22T07:33:24.325" v="4097" actId="20577"/>
          <ac:spMkLst>
            <pc:docMk/>
            <pc:sldMk cId="2795102690" sldId="259"/>
            <ac:spMk id="38" creationId="{709D5AD3-F695-0042-B60F-24EA644CF26D}"/>
          </ac:spMkLst>
        </pc:spChg>
        <pc:graphicFrameChg chg="add del mod">
          <ac:chgData name="Suzie Sheehy" userId="ad1f98bf-0398-439b-84ef-746805798b92" providerId="ADAL" clId="{69AFC98C-DC39-B74F-9038-13964662D122}" dt="2021-06-22T07:20:41.729" v="3722" actId="12084"/>
          <ac:graphicFrameMkLst>
            <pc:docMk/>
            <pc:sldMk cId="2795102690" sldId="259"/>
            <ac:graphicFrameMk id="5" creationId="{65B57688-66DD-D649-A835-994E1BFE5029}"/>
          </ac:graphicFrameMkLst>
        </pc:graphicFrameChg>
        <pc:graphicFrameChg chg="mod modGraphic">
          <ac:chgData name="Suzie Sheehy" userId="ad1f98bf-0398-439b-84ef-746805798b92" providerId="ADAL" clId="{69AFC98C-DC39-B74F-9038-13964662D122}" dt="2021-06-22T07:36:22.102" v="4326" actId="20577"/>
          <ac:graphicFrameMkLst>
            <pc:docMk/>
            <pc:sldMk cId="2795102690" sldId="259"/>
            <ac:graphicFrameMk id="6" creationId="{00000000-0000-0000-0000-000000000000}"/>
          </ac:graphicFrameMkLst>
        </pc:graphicFrameChg>
        <pc:graphicFrameChg chg="add mod modGraphic">
          <ac:chgData name="Suzie Sheehy" userId="ad1f98bf-0398-439b-84ef-746805798b92" providerId="ADAL" clId="{69AFC98C-DC39-B74F-9038-13964662D122}" dt="2021-06-22T07:30:44.936" v="4068" actId="14100"/>
          <ac:graphicFrameMkLst>
            <pc:docMk/>
            <pc:sldMk cId="2795102690" sldId="259"/>
            <ac:graphicFrameMk id="25" creationId="{A66EB1F9-A990-9847-90D6-63FC97017896}"/>
          </ac:graphicFrameMkLst>
        </pc:graphicFrameChg>
        <pc:cxnChg chg="mod">
          <ac:chgData name="Suzie Sheehy" userId="ad1f98bf-0398-439b-84ef-746805798b92" providerId="ADAL" clId="{69AFC98C-DC39-B74F-9038-13964662D122}" dt="2021-06-22T07:28:04.672" v="3971" actId="1076"/>
          <ac:cxnSpMkLst>
            <pc:docMk/>
            <pc:sldMk cId="2795102690" sldId="259"/>
            <ac:cxnSpMk id="21" creationId="{00000000-0000-0000-0000-000000000000}"/>
          </ac:cxnSpMkLst>
        </pc:cxnChg>
        <pc:cxnChg chg="mod">
          <ac:chgData name="Suzie Sheehy" userId="ad1f98bf-0398-439b-84ef-746805798b92" providerId="ADAL" clId="{69AFC98C-DC39-B74F-9038-13964662D122}" dt="2021-06-22T07:28:04.672" v="3971" actId="1076"/>
          <ac:cxnSpMkLst>
            <pc:docMk/>
            <pc:sldMk cId="2795102690" sldId="259"/>
            <ac:cxnSpMk id="22" creationId="{00000000-0000-0000-0000-000000000000}"/>
          </ac:cxnSpMkLst>
        </pc:cxnChg>
      </pc:sldChg>
      <pc:sldChg chg="add">
        <pc:chgData name="Suzie Sheehy" userId="ad1f98bf-0398-439b-84ef-746805798b92" providerId="ADAL" clId="{69AFC98C-DC39-B74F-9038-13964662D122}" dt="2021-06-22T08:08:21.071" v="4954"/>
        <pc:sldMkLst>
          <pc:docMk/>
          <pc:sldMk cId="3769910604" sldId="259"/>
        </pc:sldMkLst>
      </pc:sldChg>
      <pc:sldChg chg="del">
        <pc:chgData name="Suzie Sheehy" userId="ad1f98bf-0398-439b-84ef-746805798b92" providerId="ADAL" clId="{69AFC98C-DC39-B74F-9038-13964662D122}" dt="2021-06-22T05:54:52.007" v="153" actId="2696"/>
        <pc:sldMkLst>
          <pc:docMk/>
          <pc:sldMk cId="3932320910" sldId="281"/>
        </pc:sldMkLst>
      </pc:sldChg>
      <pc:sldChg chg="del">
        <pc:chgData name="Suzie Sheehy" userId="ad1f98bf-0398-439b-84ef-746805798b92" providerId="ADAL" clId="{69AFC98C-DC39-B74F-9038-13964662D122}" dt="2021-06-22T05:57:30.210" v="271" actId="2696"/>
        <pc:sldMkLst>
          <pc:docMk/>
          <pc:sldMk cId="2497962522" sldId="368"/>
        </pc:sldMkLst>
      </pc:sldChg>
      <pc:sldChg chg="addSp delSp modSp add mod modClrScheme modAnim chgLayout">
        <pc:chgData name="Suzie Sheehy" userId="ad1f98bf-0398-439b-84ef-746805798b92" providerId="ADAL" clId="{69AFC98C-DC39-B74F-9038-13964662D122}" dt="2021-06-22T08:01:34.849" v="4848" actId="1076"/>
        <pc:sldMkLst>
          <pc:docMk/>
          <pc:sldMk cId="3201339201" sldId="368"/>
        </pc:sldMkLst>
        <pc:spChg chg="mod">
          <ac:chgData name="Suzie Sheehy" userId="ad1f98bf-0398-439b-84ef-746805798b92" providerId="ADAL" clId="{69AFC98C-DC39-B74F-9038-13964662D122}" dt="2021-06-22T06:39:45.974" v="1949" actId="26606"/>
          <ac:spMkLst>
            <pc:docMk/>
            <pc:sldMk cId="3201339201" sldId="368"/>
            <ac:spMk id="2" creationId="{4CC5B982-0F5F-0B44-9B25-4864487DDE4A}"/>
          </ac:spMkLst>
        </pc:spChg>
        <pc:spChg chg="mod">
          <ac:chgData name="Suzie Sheehy" userId="ad1f98bf-0398-439b-84ef-746805798b92" providerId="ADAL" clId="{69AFC98C-DC39-B74F-9038-13964662D122}" dt="2021-06-22T06:39:45.974" v="1949" actId="26606"/>
          <ac:spMkLst>
            <pc:docMk/>
            <pc:sldMk cId="3201339201" sldId="368"/>
            <ac:spMk id="3" creationId="{B4528F2D-4A8A-B540-A199-553039E8B369}"/>
          </ac:spMkLst>
        </pc:spChg>
        <pc:spChg chg="ord">
          <ac:chgData name="Suzie Sheehy" userId="ad1f98bf-0398-439b-84ef-746805798b92" providerId="ADAL" clId="{69AFC98C-DC39-B74F-9038-13964662D122}" dt="2021-06-22T06:39:45.974" v="1949" actId="26606"/>
          <ac:spMkLst>
            <pc:docMk/>
            <pc:sldMk cId="3201339201" sldId="368"/>
            <ac:spMk id="5" creationId="{D85E6856-5C03-3A4F-B3DF-A5E6484E0461}"/>
          </ac:spMkLst>
        </pc:spChg>
        <pc:spChg chg="del mod">
          <ac:chgData name="Suzie Sheehy" userId="ad1f98bf-0398-439b-84ef-746805798b92" providerId="ADAL" clId="{69AFC98C-DC39-B74F-9038-13964662D122}" dt="2021-06-22T05:59:05.744" v="312" actId="478"/>
          <ac:spMkLst>
            <pc:docMk/>
            <pc:sldMk cId="3201339201" sldId="368"/>
            <ac:spMk id="8" creationId="{A3422FAD-9B06-174A-B8D7-BFDE6426E8E5}"/>
          </ac:spMkLst>
        </pc:spChg>
        <pc:spChg chg="add mod">
          <ac:chgData name="Suzie Sheehy" userId="ad1f98bf-0398-439b-84ef-746805798b92" providerId="ADAL" clId="{69AFC98C-DC39-B74F-9038-13964662D122}" dt="2021-06-22T08:01:34.849" v="4848" actId="1076"/>
          <ac:spMkLst>
            <pc:docMk/>
            <pc:sldMk cId="3201339201" sldId="368"/>
            <ac:spMk id="9" creationId="{496DEED9-488E-9C42-B109-0A70C25B0DB7}"/>
          </ac:spMkLst>
        </pc:spChg>
        <pc:spChg chg="add mod">
          <ac:chgData name="Suzie Sheehy" userId="ad1f98bf-0398-439b-84ef-746805798b92" providerId="ADAL" clId="{69AFC98C-DC39-B74F-9038-13964662D122}" dt="2021-06-22T08:00:35.306" v="4729" actId="1076"/>
          <ac:spMkLst>
            <pc:docMk/>
            <pc:sldMk cId="3201339201" sldId="368"/>
            <ac:spMk id="13" creationId="{C03BE8F1-E46D-8C4E-AA34-12698AB0B4D7}"/>
          </ac:spMkLst>
        </pc:spChg>
        <pc:spChg chg="del mod">
          <ac:chgData name="Suzie Sheehy" userId="ad1f98bf-0398-439b-84ef-746805798b92" providerId="ADAL" clId="{69AFC98C-DC39-B74F-9038-13964662D122}" dt="2021-06-22T06:39:29.194" v="1943" actId="21"/>
          <ac:spMkLst>
            <pc:docMk/>
            <pc:sldMk cId="3201339201" sldId="368"/>
            <ac:spMk id="18" creationId="{D7123EB9-4FDD-2C43-A877-2434F0C70B82}"/>
          </ac:spMkLst>
        </pc:spChg>
        <pc:spChg chg="mod">
          <ac:chgData name="Suzie Sheehy" userId="ad1f98bf-0398-439b-84ef-746805798b92" providerId="ADAL" clId="{69AFC98C-DC39-B74F-9038-13964662D122}" dt="2021-06-22T06:39:45.974" v="1949" actId="26606"/>
          <ac:spMkLst>
            <pc:docMk/>
            <pc:sldMk cId="3201339201" sldId="368"/>
            <ac:spMk id="19" creationId="{08F5F4B2-8E26-5142-8663-6616059FD8B8}"/>
          </ac:spMkLst>
        </pc:spChg>
        <pc:picChg chg="add del mod">
          <ac:chgData name="Suzie Sheehy" userId="ad1f98bf-0398-439b-84ef-746805798b92" providerId="ADAL" clId="{69AFC98C-DC39-B74F-9038-13964662D122}" dt="2021-06-22T06:00:02.399" v="442" actId="21"/>
          <ac:picMkLst>
            <pc:docMk/>
            <pc:sldMk cId="3201339201" sldId="368"/>
            <ac:picMk id="6" creationId="{87DA28D2-A00A-A54E-BFE1-067B183BC2B5}"/>
          </ac:picMkLst>
        </pc:picChg>
        <pc:picChg chg="del mod">
          <ac:chgData name="Suzie Sheehy" userId="ad1f98bf-0398-439b-84ef-746805798b92" providerId="ADAL" clId="{69AFC98C-DC39-B74F-9038-13964662D122}" dt="2021-06-22T05:58:14.547" v="300" actId="478"/>
          <ac:picMkLst>
            <pc:docMk/>
            <pc:sldMk cId="3201339201" sldId="368"/>
            <ac:picMk id="7" creationId="{528B7B65-1344-9840-AC8F-09DA2480AE5C}"/>
          </ac:picMkLst>
        </pc:picChg>
        <pc:picChg chg="add del mod">
          <ac:chgData name="Suzie Sheehy" userId="ad1f98bf-0398-439b-84ef-746805798b92" providerId="ADAL" clId="{69AFC98C-DC39-B74F-9038-13964662D122}" dt="2021-06-22T06:29:07.860" v="1664"/>
          <ac:picMkLst>
            <pc:docMk/>
            <pc:sldMk cId="3201339201" sldId="368"/>
            <ac:picMk id="11" creationId="{7557A35A-353C-2147-A0DC-E26F65CD65CA}"/>
          </ac:picMkLst>
        </pc:picChg>
        <pc:picChg chg="add mod ord">
          <ac:chgData name="Suzie Sheehy" userId="ad1f98bf-0398-439b-84ef-746805798b92" providerId="ADAL" clId="{69AFC98C-DC39-B74F-9038-13964662D122}" dt="2021-06-22T06:47:10.783" v="2128" actId="1076"/>
          <ac:picMkLst>
            <pc:docMk/>
            <pc:sldMk cId="3201339201" sldId="368"/>
            <ac:picMk id="12" creationId="{5BCF6668-7E1E-DD45-87D4-E0122E7B4DE3}"/>
          </ac:picMkLst>
        </pc:picChg>
      </pc:sldChg>
      <pc:sldChg chg="del">
        <pc:chgData name="Suzie Sheehy" userId="ad1f98bf-0398-439b-84ef-746805798b92" providerId="ADAL" clId="{69AFC98C-DC39-B74F-9038-13964662D122}" dt="2021-06-22T05:54:53.699" v="154" actId="2696"/>
        <pc:sldMkLst>
          <pc:docMk/>
          <pc:sldMk cId="2437209522" sldId="370"/>
        </pc:sldMkLst>
      </pc:sldChg>
      <pc:sldChg chg="del">
        <pc:chgData name="Suzie Sheehy" userId="ad1f98bf-0398-439b-84ef-746805798b92" providerId="ADAL" clId="{69AFC98C-DC39-B74F-9038-13964662D122}" dt="2021-06-22T05:54:57.152" v="155" actId="2696"/>
        <pc:sldMkLst>
          <pc:docMk/>
          <pc:sldMk cId="893212103" sldId="373"/>
        </pc:sldMkLst>
      </pc:sldChg>
      <pc:sldChg chg="add">
        <pc:chgData name="Suzie Sheehy" userId="ad1f98bf-0398-439b-84ef-746805798b92" providerId="ADAL" clId="{69AFC98C-DC39-B74F-9038-13964662D122}" dt="2021-06-22T06:16:44.670" v="1486"/>
        <pc:sldMkLst>
          <pc:docMk/>
          <pc:sldMk cId="805251112" sldId="376"/>
        </pc:sldMkLst>
      </pc:sldChg>
      <pc:sldChg chg="addSp modSp mod ord">
        <pc:chgData name="Suzie Sheehy" userId="ad1f98bf-0398-439b-84ef-746805798b92" providerId="ADAL" clId="{69AFC98C-DC39-B74F-9038-13964662D122}" dt="2021-06-22T08:02:45.261" v="4855" actId="114"/>
        <pc:sldMkLst>
          <pc:docMk/>
          <pc:sldMk cId="827916503" sldId="496"/>
        </pc:sldMkLst>
        <pc:spChg chg="add mod">
          <ac:chgData name="Suzie Sheehy" userId="ad1f98bf-0398-439b-84ef-746805798b92" providerId="ADAL" clId="{69AFC98C-DC39-B74F-9038-13964662D122}" dt="2021-06-22T08:02:40.455" v="4854" actId="1076"/>
          <ac:spMkLst>
            <pc:docMk/>
            <pc:sldMk cId="827916503" sldId="496"/>
            <ac:spMk id="2" creationId="{514292A3-1611-8A42-8D3F-1B411E16C696}"/>
          </ac:spMkLst>
        </pc:spChg>
        <pc:spChg chg="mod">
          <ac:chgData name="Suzie Sheehy" userId="ad1f98bf-0398-439b-84ef-746805798b92" providerId="ADAL" clId="{69AFC98C-DC39-B74F-9038-13964662D122}" dt="2021-06-22T08:02:45.261" v="4855" actId="114"/>
          <ac:spMkLst>
            <pc:docMk/>
            <pc:sldMk cId="827916503" sldId="496"/>
            <ac:spMk id="5" creationId="{4DA33B13-6340-0D4F-A4EF-68D157F5505E}"/>
          </ac:spMkLst>
        </pc:spChg>
        <pc:spChg chg="mod">
          <ac:chgData name="Suzie Sheehy" userId="ad1f98bf-0398-439b-84ef-746805798b92" providerId="ADAL" clId="{69AFC98C-DC39-B74F-9038-13964662D122}" dt="2021-06-22T05:56:59.587" v="222" actId="1076"/>
          <ac:spMkLst>
            <pc:docMk/>
            <pc:sldMk cId="827916503" sldId="496"/>
            <ac:spMk id="16" creationId="{C87431C0-2FB6-2144-B1E6-76B0DBE8D2DA}"/>
          </ac:spMkLst>
        </pc:spChg>
      </pc:sldChg>
      <pc:sldChg chg="addSp delSp modSp mod ord">
        <pc:chgData name="Suzie Sheehy" userId="ad1f98bf-0398-439b-84ef-746805798b92" providerId="ADAL" clId="{69AFC98C-DC39-B74F-9038-13964662D122}" dt="2021-06-22T07:59:26.495" v="4702" actId="20578"/>
        <pc:sldMkLst>
          <pc:docMk/>
          <pc:sldMk cId="956593622" sldId="544"/>
        </pc:sldMkLst>
        <pc:spChg chg="add mod">
          <ac:chgData name="Suzie Sheehy" userId="ad1f98bf-0398-439b-84ef-746805798b92" providerId="ADAL" clId="{69AFC98C-DC39-B74F-9038-13964662D122}" dt="2021-06-22T06:28:44.717" v="1661" actId="20577"/>
          <ac:spMkLst>
            <pc:docMk/>
            <pc:sldMk cId="956593622" sldId="544"/>
            <ac:spMk id="2" creationId="{22A7BA42-59C2-774E-89C9-E2C8C9F868A5}"/>
          </ac:spMkLst>
        </pc:spChg>
        <pc:spChg chg="add mod">
          <ac:chgData name="Suzie Sheehy" userId="ad1f98bf-0398-439b-84ef-746805798b92" providerId="ADAL" clId="{69AFC98C-DC39-B74F-9038-13964662D122}" dt="2021-06-22T05:54:01.804" v="148" actId="20577"/>
          <ac:spMkLst>
            <pc:docMk/>
            <pc:sldMk cId="956593622" sldId="544"/>
            <ac:spMk id="3" creationId="{FE86D2F8-3F05-B44E-A8D1-9B20C4FAB6B3}"/>
          </ac:spMkLst>
        </pc:spChg>
        <pc:picChg chg="add del mod">
          <ac:chgData name="Suzie Sheehy" userId="ad1f98bf-0398-439b-84ef-746805798b92" providerId="ADAL" clId="{69AFC98C-DC39-B74F-9038-13964662D122}" dt="2021-06-22T06:59:28.997" v="2424" actId="478"/>
          <ac:picMkLst>
            <pc:docMk/>
            <pc:sldMk cId="956593622" sldId="544"/>
            <ac:picMk id="4" creationId="{6294DDEB-2B7F-9A4F-B440-A846173B7341}"/>
          </ac:picMkLst>
        </pc:picChg>
        <pc:picChg chg="add del mod">
          <ac:chgData name="Suzie Sheehy" userId="ad1f98bf-0398-439b-84ef-746805798b92" providerId="ADAL" clId="{69AFC98C-DC39-B74F-9038-13964662D122}" dt="2021-06-22T06:28:24.006" v="1597" actId="478"/>
          <ac:picMkLst>
            <pc:docMk/>
            <pc:sldMk cId="956593622" sldId="544"/>
            <ac:picMk id="6" creationId="{35159A0E-56E4-D641-9E35-597A77907325}"/>
          </ac:picMkLst>
        </pc:picChg>
        <pc:picChg chg="add del mod">
          <ac:chgData name="Suzie Sheehy" userId="ad1f98bf-0398-439b-84ef-746805798b92" providerId="ADAL" clId="{69AFC98C-DC39-B74F-9038-13964662D122}" dt="2021-06-22T06:28:14.478" v="1592" actId="478"/>
          <ac:picMkLst>
            <pc:docMk/>
            <pc:sldMk cId="956593622" sldId="544"/>
            <ac:picMk id="8" creationId="{1F32F6E0-54A5-D94C-9D2A-1B9269A366A0}"/>
          </ac:picMkLst>
        </pc:picChg>
        <pc:picChg chg="del mod modCrop">
          <ac:chgData name="Suzie Sheehy" userId="ad1f98bf-0398-439b-84ef-746805798b92" providerId="ADAL" clId="{69AFC98C-DC39-B74F-9038-13964662D122}" dt="2021-06-22T06:03:26.247" v="580" actId="478"/>
          <ac:picMkLst>
            <pc:docMk/>
            <pc:sldMk cId="956593622" sldId="544"/>
            <ac:picMk id="9" creationId="{A42AFB47-8A06-3A42-B5A9-12C3F8BE8F1E}"/>
          </ac:picMkLst>
        </pc:picChg>
        <pc:picChg chg="add del mod">
          <ac:chgData name="Suzie Sheehy" userId="ad1f98bf-0398-439b-84ef-746805798b92" providerId="ADAL" clId="{69AFC98C-DC39-B74F-9038-13964662D122}" dt="2021-06-22T06:49:06.356" v="2146" actId="21"/>
          <ac:picMkLst>
            <pc:docMk/>
            <pc:sldMk cId="956593622" sldId="544"/>
            <ac:picMk id="11" creationId="{D59C7E3B-7F4D-824D-A624-85E369B0A85C}"/>
          </ac:picMkLst>
        </pc:picChg>
        <pc:picChg chg="add del mod modCrop">
          <ac:chgData name="Suzie Sheehy" userId="ad1f98bf-0398-439b-84ef-746805798b92" providerId="ADAL" clId="{69AFC98C-DC39-B74F-9038-13964662D122}" dt="2021-06-22T06:59:28.386" v="2423"/>
          <ac:picMkLst>
            <pc:docMk/>
            <pc:sldMk cId="956593622" sldId="544"/>
            <ac:picMk id="12" creationId="{3DD190F3-AA42-B947-84F8-4C333A841B20}"/>
          </ac:picMkLst>
        </pc:picChg>
      </pc:sldChg>
      <pc:sldChg chg="addSp delSp modSp add mod setBg">
        <pc:chgData name="Suzie Sheehy" userId="ad1f98bf-0398-439b-84ef-746805798b92" providerId="ADAL" clId="{69AFC98C-DC39-B74F-9038-13964662D122}" dt="2021-06-22T06:42:20.379" v="2053" actId="207"/>
        <pc:sldMkLst>
          <pc:docMk/>
          <pc:sldMk cId="164213501" sldId="561"/>
        </pc:sldMkLst>
        <pc:spChg chg="del mod">
          <ac:chgData name="Suzie Sheehy" userId="ad1f98bf-0398-439b-84ef-746805798b92" providerId="ADAL" clId="{69AFC98C-DC39-B74F-9038-13964662D122}" dt="2021-06-22T06:34:15.081" v="1728" actId="478"/>
          <ac:spMkLst>
            <pc:docMk/>
            <pc:sldMk cId="164213501" sldId="561"/>
            <ac:spMk id="4" creationId="{8F258BD1-2F53-D042-9AC6-84E6EE2C4191}"/>
          </ac:spMkLst>
        </pc:spChg>
        <pc:spChg chg="add mod">
          <ac:chgData name="Suzie Sheehy" userId="ad1f98bf-0398-439b-84ef-746805798b92" providerId="ADAL" clId="{69AFC98C-DC39-B74F-9038-13964662D122}" dt="2021-06-22T06:41:40.652" v="1957" actId="20577"/>
          <ac:spMkLst>
            <pc:docMk/>
            <pc:sldMk cId="164213501" sldId="561"/>
            <ac:spMk id="8" creationId="{047BD277-D5EF-664F-8C6A-30581C3E7CB5}"/>
          </ac:spMkLst>
        </pc:spChg>
        <pc:spChg chg="mod">
          <ac:chgData name="Suzie Sheehy" userId="ad1f98bf-0398-439b-84ef-746805798b92" providerId="ADAL" clId="{69AFC98C-DC39-B74F-9038-13964662D122}" dt="2021-06-22T06:35:52.061" v="1779" actId="1076"/>
          <ac:spMkLst>
            <pc:docMk/>
            <pc:sldMk cId="164213501" sldId="561"/>
            <ac:spMk id="9" creationId="{44821B32-3047-1042-9577-3CA4AEC1BDAC}"/>
          </ac:spMkLst>
        </pc:spChg>
        <pc:spChg chg="mod">
          <ac:chgData name="Suzie Sheehy" userId="ad1f98bf-0398-439b-84ef-746805798b92" providerId="ADAL" clId="{69AFC98C-DC39-B74F-9038-13964662D122}" dt="2021-06-22T06:37:46.422" v="1938" actId="1076"/>
          <ac:spMkLst>
            <pc:docMk/>
            <pc:sldMk cId="164213501" sldId="561"/>
            <ac:spMk id="10" creationId="{BCCEFDF6-C16C-C64B-8941-918E0F534347}"/>
          </ac:spMkLst>
        </pc:spChg>
        <pc:spChg chg="add mod">
          <ac:chgData name="Suzie Sheehy" userId="ad1f98bf-0398-439b-84ef-746805798b92" providerId="ADAL" clId="{69AFC98C-DC39-B74F-9038-13964662D122}" dt="2021-06-22T06:42:20.379" v="2053" actId="207"/>
          <ac:spMkLst>
            <pc:docMk/>
            <pc:sldMk cId="164213501" sldId="561"/>
            <ac:spMk id="12" creationId="{BA5D0F29-A897-5647-B938-B231B6305BC6}"/>
          </ac:spMkLst>
        </pc:spChg>
        <pc:grpChg chg="mod">
          <ac:chgData name="Suzie Sheehy" userId="ad1f98bf-0398-439b-84ef-746805798b92" providerId="ADAL" clId="{69AFC98C-DC39-B74F-9038-13964662D122}" dt="2021-06-22T06:35:44.669" v="1777" actId="1076"/>
          <ac:grpSpMkLst>
            <pc:docMk/>
            <pc:sldMk cId="164213501" sldId="561"/>
            <ac:grpSpMk id="11" creationId="{84D3F883-F4D1-094A-A095-C1848C55D25F}"/>
          </ac:grpSpMkLst>
        </pc:grpChg>
        <pc:picChg chg="mod">
          <ac:chgData name="Suzie Sheehy" userId="ad1f98bf-0398-439b-84ef-746805798b92" providerId="ADAL" clId="{69AFC98C-DC39-B74F-9038-13964662D122}" dt="2021-06-22T06:35:56.537" v="1781" actId="1076"/>
          <ac:picMkLst>
            <pc:docMk/>
            <pc:sldMk cId="164213501" sldId="561"/>
            <ac:picMk id="6" creationId="{64D9B330-90AE-D74C-9880-19768373DBF7}"/>
          </ac:picMkLst>
        </pc:picChg>
      </pc:sldChg>
      <pc:sldChg chg="delSp del modAnim">
        <pc:chgData name="Suzie Sheehy" userId="ad1f98bf-0398-439b-84ef-746805798b92" providerId="ADAL" clId="{69AFC98C-DC39-B74F-9038-13964662D122}" dt="2021-06-22T05:54:44.761" v="152" actId="2696"/>
        <pc:sldMkLst>
          <pc:docMk/>
          <pc:sldMk cId="1070883859" sldId="903"/>
        </pc:sldMkLst>
        <pc:grpChg chg="del">
          <ac:chgData name="Suzie Sheehy" userId="ad1f98bf-0398-439b-84ef-746805798b92" providerId="ADAL" clId="{69AFC98C-DC39-B74F-9038-13964662D122}" dt="2021-06-22T05:54:31.878" v="149" actId="21"/>
          <ac:grpSpMkLst>
            <pc:docMk/>
            <pc:sldMk cId="1070883859" sldId="903"/>
            <ac:grpSpMk id="4" creationId="{9F19A110-D7B3-1E4B-B4F0-73B3A01C91B1}"/>
          </ac:grpSpMkLst>
        </pc:grpChg>
      </pc:sldChg>
      <pc:sldChg chg="del">
        <pc:chgData name="Suzie Sheehy" userId="ad1f98bf-0398-439b-84ef-746805798b92" providerId="ADAL" clId="{69AFC98C-DC39-B74F-9038-13964662D122}" dt="2021-06-22T05:53:47.787" v="111" actId="2696"/>
        <pc:sldMkLst>
          <pc:docMk/>
          <pc:sldMk cId="3233617491" sldId="904"/>
        </pc:sldMkLst>
      </pc:sldChg>
      <pc:sldChg chg="addSp delSp modSp mod ord">
        <pc:chgData name="Suzie Sheehy" userId="ad1f98bf-0398-439b-84ef-746805798b92" providerId="ADAL" clId="{69AFC98C-DC39-B74F-9038-13964662D122}" dt="2021-06-22T08:00:22.843" v="4725" actId="20578"/>
        <pc:sldMkLst>
          <pc:docMk/>
          <pc:sldMk cId="2941260508" sldId="905"/>
        </pc:sldMkLst>
        <pc:spChg chg="mod">
          <ac:chgData name="Suzie Sheehy" userId="ad1f98bf-0398-439b-84ef-746805798b92" providerId="ADAL" clId="{69AFC98C-DC39-B74F-9038-13964662D122}" dt="2021-06-22T06:56:11.399" v="2389" actId="20577"/>
          <ac:spMkLst>
            <pc:docMk/>
            <pc:sldMk cId="2941260508" sldId="905"/>
            <ac:spMk id="2" creationId="{FADA035D-FBD0-C948-8EBB-CC8D75AB6485}"/>
          </ac:spMkLst>
        </pc:spChg>
        <pc:spChg chg="add del mod">
          <ac:chgData name="Suzie Sheehy" userId="ad1f98bf-0398-439b-84ef-746805798b92" providerId="ADAL" clId="{69AFC98C-DC39-B74F-9038-13964662D122}" dt="2021-06-22T05:53:02.579" v="69"/>
          <ac:spMkLst>
            <pc:docMk/>
            <pc:sldMk cId="2941260508" sldId="905"/>
            <ac:spMk id="3" creationId="{1F7D2FA7-0AF2-4349-A2AB-3BCD71F4137F}"/>
          </ac:spMkLst>
        </pc:spChg>
        <pc:picChg chg="mod modCrop">
          <ac:chgData name="Suzie Sheehy" userId="ad1f98bf-0398-439b-84ef-746805798b92" providerId="ADAL" clId="{69AFC98C-DC39-B74F-9038-13964662D122}" dt="2021-06-22T06:56:04.441" v="2385" actId="14100"/>
          <ac:picMkLst>
            <pc:docMk/>
            <pc:sldMk cId="2941260508" sldId="905"/>
            <ac:picMk id="6" creationId="{C6D783CA-AF2F-C047-B14B-383A0379C0A2}"/>
          </ac:picMkLst>
        </pc:picChg>
        <pc:picChg chg="add del mod">
          <ac:chgData name="Suzie Sheehy" userId="ad1f98bf-0398-439b-84ef-746805798b92" providerId="ADAL" clId="{69AFC98C-DC39-B74F-9038-13964662D122}" dt="2021-06-22T06:49:34.397" v="2156" actId="21"/>
          <ac:picMkLst>
            <pc:docMk/>
            <pc:sldMk cId="2941260508" sldId="905"/>
            <ac:picMk id="7" creationId="{C1BB5DB4-243C-A642-A9C3-D17B05000B0A}"/>
          </ac:picMkLst>
        </pc:picChg>
        <pc:picChg chg="add del mod">
          <ac:chgData name="Suzie Sheehy" userId="ad1f98bf-0398-439b-84ef-746805798b92" providerId="ADAL" clId="{69AFC98C-DC39-B74F-9038-13964662D122}" dt="2021-06-22T06:49:34.397" v="2156" actId="21"/>
          <ac:picMkLst>
            <pc:docMk/>
            <pc:sldMk cId="2941260508" sldId="905"/>
            <ac:picMk id="8" creationId="{6B0241EE-25FA-BB4E-A9D7-560A8EE490E6}"/>
          </ac:picMkLst>
        </pc:picChg>
        <pc:picChg chg="add mod modCrop">
          <ac:chgData name="Suzie Sheehy" userId="ad1f98bf-0398-439b-84ef-746805798b92" providerId="ADAL" clId="{69AFC98C-DC39-B74F-9038-13964662D122}" dt="2021-06-22T06:55:48.511" v="2380" actId="1076"/>
          <ac:picMkLst>
            <pc:docMk/>
            <pc:sldMk cId="2941260508" sldId="905"/>
            <ac:picMk id="10" creationId="{6D96F547-141D-2A40-9E58-D5F772A8B7FB}"/>
          </ac:picMkLst>
        </pc:picChg>
        <pc:picChg chg="add del">
          <ac:chgData name="Suzie Sheehy" userId="ad1f98bf-0398-439b-84ef-746805798b92" providerId="ADAL" clId="{69AFC98C-DC39-B74F-9038-13964662D122}" dt="2021-06-22T05:53:16.850" v="71"/>
          <ac:picMkLst>
            <pc:docMk/>
            <pc:sldMk cId="2941260508" sldId="905"/>
            <ac:picMk id="1026" creationId="{75ABDA27-0C8A-4143-868D-8AE45EB6BA60}"/>
          </ac:picMkLst>
        </pc:picChg>
      </pc:sldChg>
      <pc:sldChg chg="modSp mod ord">
        <pc:chgData name="Suzie Sheehy" userId="ad1f98bf-0398-439b-84ef-746805798b92" providerId="ADAL" clId="{69AFC98C-DC39-B74F-9038-13964662D122}" dt="2021-06-22T08:00:24.249" v="4726" actId="20578"/>
        <pc:sldMkLst>
          <pc:docMk/>
          <pc:sldMk cId="3341531905" sldId="906"/>
        </pc:sldMkLst>
        <pc:spChg chg="mod">
          <ac:chgData name="Suzie Sheehy" userId="ad1f98bf-0398-439b-84ef-746805798b92" providerId="ADAL" clId="{69AFC98C-DC39-B74F-9038-13964662D122}" dt="2021-06-22T05:55:20.089" v="168" actId="114"/>
          <ac:spMkLst>
            <pc:docMk/>
            <pc:sldMk cId="3341531905" sldId="906"/>
            <ac:spMk id="2" creationId="{1F3E15B1-0B35-6B4A-8D05-FD5C07A754E2}"/>
          </ac:spMkLst>
        </pc:spChg>
      </pc:sldChg>
      <pc:sldChg chg="addSp delSp modSp mod ord">
        <pc:chgData name="Suzie Sheehy" userId="ad1f98bf-0398-439b-84ef-746805798b92" providerId="ADAL" clId="{69AFC98C-DC39-B74F-9038-13964662D122}" dt="2021-06-22T08:12:35.993" v="5481" actId="14100"/>
        <pc:sldMkLst>
          <pc:docMk/>
          <pc:sldMk cId="3592219510" sldId="907"/>
        </pc:sldMkLst>
        <pc:spChg chg="del">
          <ac:chgData name="Suzie Sheehy" userId="ad1f98bf-0398-439b-84ef-746805798b92" providerId="ADAL" clId="{69AFC98C-DC39-B74F-9038-13964662D122}" dt="2021-06-22T06:44:15.628" v="2064" actId="478"/>
          <ac:spMkLst>
            <pc:docMk/>
            <pc:sldMk cId="3592219510" sldId="907"/>
            <ac:spMk id="2" creationId="{56A01F70-77B3-0248-9AD7-8E7A8105F53C}"/>
          </ac:spMkLst>
        </pc:spChg>
        <pc:spChg chg="mod">
          <ac:chgData name="Suzie Sheehy" userId="ad1f98bf-0398-439b-84ef-746805798b92" providerId="ADAL" clId="{69AFC98C-DC39-B74F-9038-13964662D122}" dt="2021-06-22T06:44:43.538" v="2096" actId="1076"/>
          <ac:spMkLst>
            <pc:docMk/>
            <pc:sldMk cId="3592219510" sldId="907"/>
            <ac:spMk id="5" creationId="{4DA33B13-6340-0D4F-A4EF-68D157F5505E}"/>
          </ac:spMkLst>
        </pc:spChg>
        <pc:picChg chg="add mod modCrop">
          <ac:chgData name="Suzie Sheehy" userId="ad1f98bf-0398-439b-84ef-746805798b92" providerId="ADAL" clId="{69AFC98C-DC39-B74F-9038-13964662D122}" dt="2021-06-22T08:12:31.263" v="5478" actId="14100"/>
          <ac:picMkLst>
            <pc:docMk/>
            <pc:sldMk cId="3592219510" sldId="907"/>
            <ac:picMk id="6" creationId="{E4B5E323-BECB-074D-B666-ECFE83ED7268}"/>
          </ac:picMkLst>
        </pc:picChg>
        <pc:picChg chg="add mod">
          <ac:chgData name="Suzie Sheehy" userId="ad1f98bf-0398-439b-84ef-746805798b92" providerId="ADAL" clId="{69AFC98C-DC39-B74F-9038-13964662D122}" dt="2021-06-22T08:12:35.993" v="5481" actId="14100"/>
          <ac:picMkLst>
            <pc:docMk/>
            <pc:sldMk cId="3592219510" sldId="907"/>
            <ac:picMk id="7" creationId="{C26D546B-0D9A-FB41-AD36-4DA4347E3724}"/>
          </ac:picMkLst>
        </pc:picChg>
        <pc:picChg chg="del">
          <ac:chgData name="Suzie Sheehy" userId="ad1f98bf-0398-439b-84ef-746805798b92" providerId="ADAL" clId="{69AFC98C-DC39-B74F-9038-13964662D122}" dt="2021-06-22T06:43:58.867" v="2058" actId="478"/>
          <ac:picMkLst>
            <pc:docMk/>
            <pc:sldMk cId="3592219510" sldId="907"/>
            <ac:picMk id="16" creationId="{4C821EDF-71F8-284E-BD15-ABBB7DC9A027}"/>
          </ac:picMkLst>
        </pc:picChg>
      </pc:sldChg>
      <pc:sldChg chg="addSp delSp modSp mod modClrScheme chgLayout">
        <pc:chgData name="Suzie Sheehy" userId="ad1f98bf-0398-439b-84ef-746805798b92" providerId="ADAL" clId="{69AFC98C-DC39-B74F-9038-13964662D122}" dt="2021-06-22T06:16:04.041" v="1485" actId="1076"/>
        <pc:sldMkLst>
          <pc:docMk/>
          <pc:sldMk cId="1889789342" sldId="908"/>
        </pc:sldMkLst>
        <pc:spChg chg="mod">
          <ac:chgData name="Suzie Sheehy" userId="ad1f98bf-0398-439b-84ef-746805798b92" providerId="ADAL" clId="{69AFC98C-DC39-B74F-9038-13964662D122}" dt="2021-06-22T06:05:00.900" v="611" actId="404"/>
          <ac:spMkLst>
            <pc:docMk/>
            <pc:sldMk cId="1889789342" sldId="908"/>
            <ac:spMk id="2" creationId="{DA800FA1-A941-4B74-B4B1-456B34634C63}"/>
          </ac:spMkLst>
        </pc:spChg>
        <pc:spChg chg="add del mod">
          <ac:chgData name="Suzie Sheehy" userId="ad1f98bf-0398-439b-84ef-746805798b92" providerId="ADAL" clId="{69AFC98C-DC39-B74F-9038-13964662D122}" dt="2021-06-22T06:04:38.359" v="592" actId="26606"/>
          <ac:spMkLst>
            <pc:docMk/>
            <pc:sldMk cId="1889789342" sldId="908"/>
            <ac:spMk id="4" creationId="{3544BEA5-663F-5644-A81D-5CE22CF07180}"/>
          </ac:spMkLst>
        </pc:spChg>
        <pc:spChg chg="add mod">
          <ac:chgData name="Suzie Sheehy" userId="ad1f98bf-0398-439b-84ef-746805798b92" providerId="ADAL" clId="{69AFC98C-DC39-B74F-9038-13964662D122}" dt="2021-06-22T06:16:04.041" v="1485" actId="1076"/>
          <ac:spMkLst>
            <pc:docMk/>
            <pc:sldMk cId="1889789342" sldId="908"/>
            <ac:spMk id="6" creationId="{42509A4B-DD8A-8542-8225-F166696B6825}"/>
          </ac:spMkLst>
        </pc:spChg>
        <pc:spChg chg="mod">
          <ac:chgData name="Suzie Sheehy" userId="ad1f98bf-0398-439b-84ef-746805798b92" providerId="ADAL" clId="{69AFC98C-DC39-B74F-9038-13964662D122}" dt="2021-06-22T06:04:38.359" v="592" actId="26606"/>
          <ac:spMkLst>
            <pc:docMk/>
            <pc:sldMk cId="1889789342" sldId="908"/>
            <ac:spMk id="7" creationId="{E9789322-BFEC-4985-BD44-E2B3A03FBBC3}"/>
          </ac:spMkLst>
        </pc:spChg>
        <pc:spChg chg="add mod">
          <ac:chgData name="Suzie Sheehy" userId="ad1f98bf-0398-439b-84ef-746805798b92" providerId="ADAL" clId="{69AFC98C-DC39-B74F-9038-13964662D122}" dt="2021-06-22T06:04:38.359" v="592" actId="26606"/>
          <ac:spMkLst>
            <pc:docMk/>
            <pc:sldMk cId="1889789342" sldId="908"/>
            <ac:spMk id="12" creationId="{F1CB5663-7E34-429E-B132-7527D5B37EAC}"/>
          </ac:spMkLst>
        </pc:spChg>
        <pc:spChg chg="add mod">
          <ac:chgData name="Suzie Sheehy" userId="ad1f98bf-0398-439b-84ef-746805798b92" providerId="ADAL" clId="{69AFC98C-DC39-B74F-9038-13964662D122}" dt="2021-06-22T06:04:38.359" v="592" actId="26606"/>
          <ac:spMkLst>
            <pc:docMk/>
            <pc:sldMk cId="1889789342" sldId="908"/>
            <ac:spMk id="14" creationId="{DE579016-FBB9-492A-BF4A-282453DC0949}"/>
          </ac:spMkLst>
        </pc:spChg>
        <pc:picChg chg="add mod ord">
          <ac:chgData name="Suzie Sheehy" userId="ad1f98bf-0398-439b-84ef-746805798b92" providerId="ADAL" clId="{69AFC98C-DC39-B74F-9038-13964662D122}" dt="2021-06-22T06:04:38.359" v="592" actId="26606"/>
          <ac:picMkLst>
            <pc:docMk/>
            <pc:sldMk cId="1889789342" sldId="908"/>
            <ac:picMk id="5" creationId="{559B593B-C2A7-6E4A-B702-9785134C86A3}"/>
          </ac:picMkLst>
        </pc:picChg>
        <pc:picChg chg="del">
          <ac:chgData name="Suzie Sheehy" userId="ad1f98bf-0398-439b-84ef-746805798b92" providerId="ADAL" clId="{69AFC98C-DC39-B74F-9038-13964662D122}" dt="2021-06-22T06:04:26.477" v="589" actId="478"/>
          <ac:picMkLst>
            <pc:docMk/>
            <pc:sldMk cId="1889789342" sldId="908"/>
            <ac:picMk id="8" creationId="{C248F2A3-9AD2-A44B-B06C-B047938B19A9}"/>
          </ac:picMkLst>
        </pc:picChg>
      </pc:sldChg>
      <pc:sldChg chg="addSp modSp new mod ord modAnim">
        <pc:chgData name="Suzie Sheehy" userId="ad1f98bf-0398-439b-84ef-746805798b92" providerId="ADAL" clId="{69AFC98C-DC39-B74F-9038-13964662D122}" dt="2021-06-22T06:18:19.893" v="1487" actId="20578"/>
        <pc:sldMkLst>
          <pc:docMk/>
          <pc:sldMk cId="1061391809" sldId="909"/>
        </pc:sldMkLst>
        <pc:spChg chg="mod">
          <ac:chgData name="Suzie Sheehy" userId="ad1f98bf-0398-439b-84ef-746805798b92" providerId="ADAL" clId="{69AFC98C-DC39-B74F-9038-13964662D122}" dt="2021-06-22T05:53:40.093" v="110" actId="20577"/>
          <ac:spMkLst>
            <pc:docMk/>
            <pc:sldMk cId="1061391809" sldId="909"/>
            <ac:spMk id="2" creationId="{966F5D5A-2027-8544-906E-EF6EE918ABE0}"/>
          </ac:spMkLst>
        </pc:spChg>
        <pc:spChg chg="mod">
          <ac:chgData name="Suzie Sheehy" userId="ad1f98bf-0398-439b-84ef-746805798b92" providerId="ADAL" clId="{69AFC98C-DC39-B74F-9038-13964662D122}" dt="2021-06-22T05:54:37.268" v="151" actId="1076"/>
          <ac:spMkLst>
            <pc:docMk/>
            <pc:sldMk cId="1061391809" sldId="909"/>
            <ac:spMk id="8" creationId="{C9CAD0F4-19D7-BA48-AEFC-27C3A8B73E44}"/>
          </ac:spMkLst>
        </pc:spChg>
        <pc:grpChg chg="add mod">
          <ac:chgData name="Suzie Sheehy" userId="ad1f98bf-0398-439b-84ef-746805798b92" providerId="ADAL" clId="{69AFC98C-DC39-B74F-9038-13964662D122}" dt="2021-06-22T05:54:37.268" v="151" actId="1076"/>
          <ac:grpSpMkLst>
            <pc:docMk/>
            <pc:sldMk cId="1061391809" sldId="909"/>
            <ac:grpSpMk id="6" creationId="{434DC313-8CE7-6F4D-90FC-AA403498E564}"/>
          </ac:grpSpMkLst>
        </pc:grpChg>
        <pc:picChg chg="mod">
          <ac:chgData name="Suzie Sheehy" userId="ad1f98bf-0398-439b-84ef-746805798b92" providerId="ADAL" clId="{69AFC98C-DC39-B74F-9038-13964662D122}" dt="2021-06-22T05:54:37.268" v="151" actId="1076"/>
          <ac:picMkLst>
            <pc:docMk/>
            <pc:sldMk cId="1061391809" sldId="909"/>
            <ac:picMk id="7" creationId="{A545DA02-89E9-A542-B544-CA8979A54796}"/>
          </ac:picMkLst>
        </pc:picChg>
        <pc:picChg chg="add mod">
          <ac:chgData name="Suzie Sheehy" userId="ad1f98bf-0398-439b-84ef-746805798b92" providerId="ADAL" clId="{69AFC98C-DC39-B74F-9038-13964662D122}" dt="2021-06-22T05:53:29.523" v="74" actId="732"/>
          <ac:picMkLst>
            <pc:docMk/>
            <pc:sldMk cId="1061391809" sldId="909"/>
            <ac:picMk id="2050" creationId="{8D420BA4-C228-604E-A872-1DD02B7A011E}"/>
          </ac:picMkLst>
        </pc:picChg>
      </pc:sldChg>
      <pc:sldChg chg="addSp delSp modSp new mod modClrScheme modAnim chgLayout">
        <pc:chgData name="Suzie Sheehy" userId="ad1f98bf-0398-439b-84ef-746805798b92" providerId="ADAL" clId="{69AFC98C-DC39-B74F-9038-13964662D122}" dt="2021-06-22T06:54:43.187" v="2366"/>
        <pc:sldMkLst>
          <pc:docMk/>
          <pc:sldMk cId="2102017518" sldId="910"/>
        </pc:sldMkLst>
        <pc:spChg chg="mod">
          <ac:chgData name="Suzie Sheehy" userId="ad1f98bf-0398-439b-84ef-746805798b92" providerId="ADAL" clId="{69AFC98C-DC39-B74F-9038-13964662D122}" dt="2021-06-22T05:56:35.024" v="218" actId="26606"/>
          <ac:spMkLst>
            <pc:docMk/>
            <pc:sldMk cId="2102017518" sldId="910"/>
            <ac:spMk id="2" creationId="{11D6A610-0346-8D4C-B228-0F6AFC138F51}"/>
          </ac:spMkLst>
        </pc:spChg>
        <pc:spChg chg="del">
          <ac:chgData name="Suzie Sheehy" userId="ad1f98bf-0398-439b-84ef-746805798b92" providerId="ADAL" clId="{69AFC98C-DC39-B74F-9038-13964662D122}" dt="2021-06-22T05:56:01.184" v="206" actId="478"/>
          <ac:spMkLst>
            <pc:docMk/>
            <pc:sldMk cId="2102017518" sldId="910"/>
            <ac:spMk id="3" creationId="{23223CA0-0387-B941-9E17-69E5529C4EB1}"/>
          </ac:spMkLst>
        </pc:spChg>
        <pc:spChg chg="mod">
          <ac:chgData name="Suzie Sheehy" userId="ad1f98bf-0398-439b-84ef-746805798b92" providerId="ADAL" clId="{69AFC98C-DC39-B74F-9038-13964662D122}" dt="2021-06-22T05:56:35.024" v="218" actId="26606"/>
          <ac:spMkLst>
            <pc:docMk/>
            <pc:sldMk cId="2102017518" sldId="910"/>
            <ac:spMk id="4" creationId="{FD3B27F6-9D00-1842-8876-FD9B1DB55DE2}"/>
          </ac:spMkLst>
        </pc:spChg>
        <pc:picChg chg="add mod ord">
          <ac:chgData name="Suzie Sheehy" userId="ad1f98bf-0398-439b-84ef-746805798b92" providerId="ADAL" clId="{69AFC98C-DC39-B74F-9038-13964662D122}" dt="2021-06-22T05:56:35.024" v="218" actId="26606"/>
          <ac:picMkLst>
            <pc:docMk/>
            <pc:sldMk cId="2102017518" sldId="910"/>
            <ac:picMk id="6" creationId="{0DF6A1E1-6A21-2943-8DBE-D33D3355FAC3}"/>
          </ac:picMkLst>
        </pc:picChg>
        <pc:picChg chg="add mod ord">
          <ac:chgData name="Suzie Sheehy" userId="ad1f98bf-0398-439b-84ef-746805798b92" providerId="ADAL" clId="{69AFC98C-DC39-B74F-9038-13964662D122}" dt="2021-06-22T05:56:35.024" v="218" actId="26606"/>
          <ac:picMkLst>
            <pc:docMk/>
            <pc:sldMk cId="2102017518" sldId="910"/>
            <ac:picMk id="8" creationId="{DB2CF8A9-5370-7B4E-96E1-5C130C1A640D}"/>
          </ac:picMkLst>
        </pc:picChg>
        <pc:picChg chg="add mod ord">
          <ac:chgData name="Suzie Sheehy" userId="ad1f98bf-0398-439b-84ef-746805798b92" providerId="ADAL" clId="{69AFC98C-DC39-B74F-9038-13964662D122}" dt="2021-06-22T05:56:35.024" v="218" actId="26606"/>
          <ac:picMkLst>
            <pc:docMk/>
            <pc:sldMk cId="2102017518" sldId="910"/>
            <ac:picMk id="10" creationId="{B166C10C-8AB4-2749-B4AC-56FE5F68FE55}"/>
          </ac:picMkLst>
        </pc:picChg>
        <pc:picChg chg="add del mod">
          <ac:chgData name="Suzie Sheehy" userId="ad1f98bf-0398-439b-84ef-746805798b92" providerId="ADAL" clId="{69AFC98C-DC39-B74F-9038-13964662D122}" dt="2021-06-22T06:29:20.776" v="1666"/>
          <ac:picMkLst>
            <pc:docMk/>
            <pc:sldMk cId="2102017518" sldId="910"/>
            <ac:picMk id="11" creationId="{C8A726E4-6E51-CB4D-B73F-FF224FECD160}"/>
          </ac:picMkLst>
        </pc:picChg>
        <pc:picChg chg="add del mod">
          <ac:chgData name="Suzie Sheehy" userId="ad1f98bf-0398-439b-84ef-746805798b92" providerId="ADAL" clId="{69AFC98C-DC39-B74F-9038-13964662D122}" dt="2021-06-22T06:54:35.012" v="2363" actId="21"/>
          <ac:picMkLst>
            <pc:docMk/>
            <pc:sldMk cId="2102017518" sldId="910"/>
            <ac:picMk id="12" creationId="{DC68A6A4-5AF3-0845-AB59-C5211091A4C4}"/>
          </ac:picMkLst>
        </pc:picChg>
        <pc:picChg chg="add mod">
          <ac:chgData name="Suzie Sheehy" userId="ad1f98bf-0398-439b-84ef-746805798b92" providerId="ADAL" clId="{69AFC98C-DC39-B74F-9038-13964662D122}" dt="2021-06-22T06:54:38.406" v="2365" actId="1076"/>
          <ac:picMkLst>
            <pc:docMk/>
            <pc:sldMk cId="2102017518" sldId="910"/>
            <ac:picMk id="13" creationId="{6CE7E465-6B94-9841-B889-D2203E557DE7}"/>
          </ac:picMkLst>
        </pc:picChg>
      </pc:sldChg>
      <pc:sldChg chg="modSp add mod">
        <pc:chgData name="Suzie Sheehy" userId="ad1f98bf-0398-439b-84ef-746805798b92" providerId="ADAL" clId="{69AFC98C-DC39-B74F-9038-13964662D122}" dt="2021-06-22T08:02:07.014" v="4850" actId="13926"/>
        <pc:sldMkLst>
          <pc:docMk/>
          <pc:sldMk cId="802516183" sldId="911"/>
        </pc:sldMkLst>
        <pc:spChg chg="mod">
          <ac:chgData name="Suzie Sheehy" userId="ad1f98bf-0398-439b-84ef-746805798b92" providerId="ADAL" clId="{69AFC98C-DC39-B74F-9038-13964662D122}" dt="2021-06-22T08:02:02.663" v="4849" actId="13926"/>
          <ac:spMkLst>
            <pc:docMk/>
            <pc:sldMk cId="802516183" sldId="911"/>
            <ac:spMk id="5" creationId="{F3C885E8-7A90-4341-9E6C-900506CB8768}"/>
          </ac:spMkLst>
        </pc:spChg>
        <pc:spChg chg="mod">
          <ac:chgData name="Suzie Sheehy" userId="ad1f98bf-0398-439b-84ef-746805798b92" providerId="ADAL" clId="{69AFC98C-DC39-B74F-9038-13964662D122}" dt="2021-06-22T08:02:07.014" v="4850" actId="13926"/>
          <ac:spMkLst>
            <pc:docMk/>
            <pc:sldMk cId="802516183" sldId="911"/>
            <ac:spMk id="11" creationId="{E87B3E3E-7842-D54B-9D32-8DDEC0DDA9A8}"/>
          </ac:spMkLst>
        </pc:spChg>
      </pc:sldChg>
      <pc:sldChg chg="addSp delSp modSp new del mod delAnim modAnim">
        <pc:chgData name="Suzie Sheehy" userId="ad1f98bf-0398-439b-84ef-746805798b92" providerId="ADAL" clId="{69AFC98C-DC39-B74F-9038-13964662D122}" dt="2021-06-22T08:00:39.348" v="4730" actId="2696"/>
        <pc:sldMkLst>
          <pc:docMk/>
          <pc:sldMk cId="2816484209" sldId="911"/>
        </pc:sldMkLst>
        <pc:spChg chg="mod">
          <ac:chgData name="Suzie Sheehy" userId="ad1f98bf-0398-439b-84ef-746805798b92" providerId="ADAL" clId="{69AFC98C-DC39-B74F-9038-13964662D122}" dt="2021-06-22T06:47:48.412" v="2138" actId="20577"/>
          <ac:spMkLst>
            <pc:docMk/>
            <pc:sldMk cId="2816484209" sldId="911"/>
            <ac:spMk id="2" creationId="{691AE801-0D2B-A241-BBCE-EAE0509CE8CC}"/>
          </ac:spMkLst>
        </pc:spChg>
        <pc:spChg chg="del">
          <ac:chgData name="Suzie Sheehy" userId="ad1f98bf-0398-439b-84ef-746805798b92" providerId="ADAL" clId="{69AFC98C-DC39-B74F-9038-13964662D122}" dt="2021-06-22T05:59:14.315" v="314" actId="478"/>
          <ac:spMkLst>
            <pc:docMk/>
            <pc:sldMk cId="2816484209" sldId="911"/>
            <ac:spMk id="4" creationId="{A6FF1784-FCCA-D54C-B92D-A4EE98CA87E6}"/>
          </ac:spMkLst>
        </pc:spChg>
        <pc:spChg chg="add mod">
          <ac:chgData name="Suzie Sheehy" userId="ad1f98bf-0398-439b-84ef-746805798b92" providerId="ADAL" clId="{69AFC98C-DC39-B74F-9038-13964662D122}" dt="2021-06-22T06:47:39.594" v="2131" actId="255"/>
          <ac:spMkLst>
            <pc:docMk/>
            <pc:sldMk cId="2816484209" sldId="911"/>
            <ac:spMk id="5" creationId="{F3C885E8-7A90-4341-9E6C-900506CB8768}"/>
          </ac:spMkLst>
        </pc:spChg>
        <pc:spChg chg="add del mod">
          <ac:chgData name="Suzie Sheehy" userId="ad1f98bf-0398-439b-84ef-746805798b92" providerId="ADAL" clId="{69AFC98C-DC39-B74F-9038-13964662D122}" dt="2021-06-22T05:59:42.698" v="400" actId="478"/>
          <ac:spMkLst>
            <pc:docMk/>
            <pc:sldMk cId="2816484209" sldId="911"/>
            <ac:spMk id="6" creationId="{E87421A5-55EA-E64F-9BD5-114F2711F2C3}"/>
          </ac:spMkLst>
        </pc:spChg>
        <pc:spChg chg="add mod">
          <ac:chgData name="Suzie Sheehy" userId="ad1f98bf-0398-439b-84ef-746805798b92" providerId="ADAL" clId="{69AFC98C-DC39-B74F-9038-13964662D122}" dt="2021-06-22T06:47:39.594" v="2131" actId="255"/>
          <ac:spMkLst>
            <pc:docMk/>
            <pc:sldMk cId="2816484209" sldId="911"/>
            <ac:spMk id="7" creationId="{87683A24-F628-994B-9489-F8160B9A6C1D}"/>
          </ac:spMkLst>
        </pc:spChg>
        <pc:spChg chg="add mod">
          <ac:chgData name="Suzie Sheehy" userId="ad1f98bf-0398-439b-84ef-746805798b92" providerId="ADAL" clId="{69AFC98C-DC39-B74F-9038-13964662D122}" dt="2021-06-22T06:47:39.594" v="2131" actId="255"/>
          <ac:spMkLst>
            <pc:docMk/>
            <pc:sldMk cId="2816484209" sldId="911"/>
            <ac:spMk id="10" creationId="{4B2C7615-054D-C347-8D7A-931413B20F7B}"/>
          </ac:spMkLst>
        </pc:spChg>
        <pc:spChg chg="add mod">
          <ac:chgData name="Suzie Sheehy" userId="ad1f98bf-0398-439b-84ef-746805798b92" providerId="ADAL" clId="{69AFC98C-DC39-B74F-9038-13964662D122}" dt="2021-06-22T06:57:41.544" v="2408" actId="20577"/>
          <ac:spMkLst>
            <pc:docMk/>
            <pc:sldMk cId="2816484209" sldId="911"/>
            <ac:spMk id="11" creationId="{E87B3E3E-7842-D54B-9D32-8DDEC0DDA9A8}"/>
          </ac:spMkLst>
        </pc:spChg>
        <pc:spChg chg="add del mod">
          <ac:chgData name="Suzie Sheehy" userId="ad1f98bf-0398-439b-84ef-746805798b92" providerId="ADAL" clId="{69AFC98C-DC39-B74F-9038-13964662D122}" dt="2021-06-22T06:11:14.988" v="1318" actId="478"/>
          <ac:spMkLst>
            <pc:docMk/>
            <pc:sldMk cId="2816484209" sldId="911"/>
            <ac:spMk id="12" creationId="{7896E2C0-C538-6D45-A0A6-223B846CEAC6}"/>
          </ac:spMkLst>
        </pc:spChg>
        <pc:spChg chg="add del mod">
          <ac:chgData name="Suzie Sheehy" userId="ad1f98bf-0398-439b-84ef-746805798b92" providerId="ADAL" clId="{69AFC98C-DC39-B74F-9038-13964662D122}" dt="2021-06-22T08:00:31.291" v="4727" actId="21"/>
          <ac:spMkLst>
            <pc:docMk/>
            <pc:sldMk cId="2816484209" sldId="911"/>
            <ac:spMk id="13" creationId="{873D5B45-B034-0440-9CE5-3FEE2CADFE47}"/>
          </ac:spMkLst>
        </pc:spChg>
        <pc:picChg chg="add del mod">
          <ac:chgData name="Suzie Sheehy" userId="ad1f98bf-0398-439b-84ef-746805798b92" providerId="ADAL" clId="{69AFC98C-DC39-B74F-9038-13964662D122}" dt="2021-06-22T06:39:38.101" v="1944" actId="21"/>
          <ac:picMkLst>
            <pc:docMk/>
            <pc:sldMk cId="2816484209" sldId="911"/>
            <ac:picMk id="9" creationId="{08BDDB20-3883-824E-8B17-32A8F548F9E1}"/>
          </ac:picMkLst>
        </pc:picChg>
      </pc:sldChg>
      <pc:sldChg chg="modSp add del mod">
        <pc:chgData name="Suzie Sheehy" userId="ad1f98bf-0398-439b-84ef-746805798b92" providerId="ADAL" clId="{69AFC98C-DC39-B74F-9038-13964662D122}" dt="2021-06-22T08:01:00.560" v="4789" actId="2696"/>
        <pc:sldMkLst>
          <pc:docMk/>
          <pc:sldMk cId="4197862553" sldId="911"/>
        </pc:sldMkLst>
        <pc:spChg chg="mod">
          <ac:chgData name="Suzie Sheehy" userId="ad1f98bf-0398-439b-84ef-746805798b92" providerId="ADAL" clId="{69AFC98C-DC39-B74F-9038-13964662D122}" dt="2021-06-22T08:00:58.360" v="4788" actId="20577"/>
          <ac:spMkLst>
            <pc:docMk/>
            <pc:sldMk cId="4197862553" sldId="911"/>
            <ac:spMk id="2" creationId="{691AE801-0D2B-A241-BBCE-EAE0509CE8CC}"/>
          </ac:spMkLst>
        </pc:spChg>
      </pc:sldChg>
      <pc:sldChg chg="addSp delSp modSp new mod">
        <pc:chgData name="Suzie Sheehy" userId="ad1f98bf-0398-439b-84ef-746805798b92" providerId="ADAL" clId="{69AFC98C-DC39-B74F-9038-13964662D122}" dt="2021-06-22T06:54:25.728" v="2362" actId="18331"/>
        <pc:sldMkLst>
          <pc:docMk/>
          <pc:sldMk cId="2034735253" sldId="912"/>
        </pc:sldMkLst>
        <pc:spChg chg="mod">
          <ac:chgData name="Suzie Sheehy" userId="ad1f98bf-0398-439b-84ef-746805798b92" providerId="ADAL" clId="{69AFC98C-DC39-B74F-9038-13964662D122}" dt="2021-06-22T06:54:13.357" v="2360" actId="20577"/>
          <ac:spMkLst>
            <pc:docMk/>
            <pc:sldMk cId="2034735253" sldId="912"/>
            <ac:spMk id="2" creationId="{045A8157-4C46-8644-8E13-D450AADA0C98}"/>
          </ac:spMkLst>
        </pc:spChg>
        <pc:spChg chg="del">
          <ac:chgData name="Suzie Sheehy" userId="ad1f98bf-0398-439b-84ef-746805798b92" providerId="ADAL" clId="{69AFC98C-DC39-B74F-9038-13964662D122}" dt="2021-06-22T06:18:30.813" v="1490" actId="478"/>
          <ac:spMkLst>
            <pc:docMk/>
            <pc:sldMk cId="2034735253" sldId="912"/>
            <ac:spMk id="4" creationId="{9DFA6CFA-EBA4-4946-91C8-2BEF4056287C}"/>
          </ac:spMkLst>
        </pc:spChg>
        <pc:picChg chg="add mod">
          <ac:chgData name="Suzie Sheehy" userId="ad1f98bf-0398-439b-84ef-746805798b92" providerId="ADAL" clId="{69AFC98C-DC39-B74F-9038-13964662D122}" dt="2021-06-22T06:54:25.728" v="2362" actId="18331"/>
          <ac:picMkLst>
            <pc:docMk/>
            <pc:sldMk cId="2034735253" sldId="912"/>
            <ac:picMk id="6" creationId="{01C76E6D-EAA5-414C-BA25-BBDEB3E44234}"/>
          </ac:picMkLst>
        </pc:picChg>
        <pc:picChg chg="add del mod">
          <ac:chgData name="Suzie Sheehy" userId="ad1f98bf-0398-439b-84ef-746805798b92" providerId="ADAL" clId="{69AFC98C-DC39-B74F-9038-13964662D122}" dt="2021-06-22T06:29:25.308" v="1668"/>
          <ac:picMkLst>
            <pc:docMk/>
            <pc:sldMk cId="2034735253" sldId="912"/>
            <ac:picMk id="7" creationId="{2957498D-0906-624B-A52A-1F7F3160A9A9}"/>
          </ac:picMkLst>
        </pc:picChg>
      </pc:sldChg>
      <pc:sldChg chg="addSp delSp modSp new mod">
        <pc:chgData name="Suzie Sheehy" userId="ad1f98bf-0398-439b-84ef-746805798b92" providerId="ADAL" clId="{69AFC98C-DC39-B74F-9038-13964662D122}" dt="2021-06-22T08:11:38.794" v="5475" actId="478"/>
        <pc:sldMkLst>
          <pc:docMk/>
          <pc:sldMk cId="4107581053" sldId="913"/>
        </pc:sldMkLst>
        <pc:spChg chg="mod">
          <ac:chgData name="Suzie Sheehy" userId="ad1f98bf-0398-439b-84ef-746805798b92" providerId="ADAL" clId="{69AFC98C-DC39-B74F-9038-13964662D122}" dt="2021-06-22T06:21:16.777" v="1576" actId="20577"/>
          <ac:spMkLst>
            <pc:docMk/>
            <pc:sldMk cId="4107581053" sldId="913"/>
            <ac:spMk id="2" creationId="{70E9C327-0905-1A47-AF0D-E130DC7BBF27}"/>
          </ac:spMkLst>
        </pc:spChg>
        <pc:spChg chg="del">
          <ac:chgData name="Suzie Sheehy" userId="ad1f98bf-0398-439b-84ef-746805798b92" providerId="ADAL" clId="{69AFC98C-DC39-B74F-9038-13964662D122}" dt="2021-06-22T06:21:18.419" v="1577" actId="478"/>
          <ac:spMkLst>
            <pc:docMk/>
            <pc:sldMk cId="4107581053" sldId="913"/>
            <ac:spMk id="3" creationId="{B787D4D8-9531-3B43-BE23-0AA1F211DA30}"/>
          </ac:spMkLst>
        </pc:spChg>
        <pc:spChg chg="del mod">
          <ac:chgData name="Suzie Sheehy" userId="ad1f98bf-0398-439b-84ef-746805798b92" providerId="ADAL" clId="{69AFC98C-DC39-B74F-9038-13964662D122}" dt="2021-06-22T06:41:05.727" v="1954" actId="478"/>
          <ac:spMkLst>
            <pc:docMk/>
            <pc:sldMk cId="4107581053" sldId="913"/>
            <ac:spMk id="4" creationId="{A028EEA8-53C8-B545-8655-A0547A5BEDE3}"/>
          </ac:spMkLst>
        </pc:spChg>
        <pc:spChg chg="add mod">
          <ac:chgData name="Suzie Sheehy" userId="ad1f98bf-0398-439b-84ef-746805798b92" providerId="ADAL" clId="{69AFC98C-DC39-B74F-9038-13964662D122}" dt="2021-06-22T08:09:44.483" v="5153" actId="1076"/>
          <ac:spMkLst>
            <pc:docMk/>
            <pc:sldMk cId="4107581053" sldId="913"/>
            <ac:spMk id="5" creationId="{9F8AFFFE-1C2E-3F41-B178-0951B644E31F}"/>
          </ac:spMkLst>
        </pc:spChg>
        <pc:spChg chg="add mod">
          <ac:chgData name="Suzie Sheehy" userId="ad1f98bf-0398-439b-84ef-746805798b92" providerId="ADAL" clId="{69AFC98C-DC39-B74F-9038-13964662D122}" dt="2021-06-22T08:11:11.891" v="5437" actId="1076"/>
          <ac:spMkLst>
            <pc:docMk/>
            <pc:sldMk cId="4107581053" sldId="913"/>
            <ac:spMk id="8" creationId="{FFA61320-7AEF-B94D-8737-399766CC1C2D}"/>
          </ac:spMkLst>
        </pc:spChg>
        <pc:spChg chg="add del mod">
          <ac:chgData name="Suzie Sheehy" userId="ad1f98bf-0398-439b-84ef-746805798b92" providerId="ADAL" clId="{69AFC98C-DC39-B74F-9038-13964662D122}" dt="2021-06-22T08:10:09.226" v="5220" actId="478"/>
          <ac:spMkLst>
            <pc:docMk/>
            <pc:sldMk cId="4107581053" sldId="913"/>
            <ac:spMk id="9" creationId="{5CC59D00-7734-B842-BF70-03C2C23A401F}"/>
          </ac:spMkLst>
        </pc:spChg>
        <pc:spChg chg="add mod">
          <ac:chgData name="Suzie Sheehy" userId="ad1f98bf-0398-439b-84ef-746805798b92" providerId="ADAL" clId="{69AFC98C-DC39-B74F-9038-13964662D122}" dt="2021-06-22T08:11:15.998" v="5438" actId="1076"/>
          <ac:spMkLst>
            <pc:docMk/>
            <pc:sldMk cId="4107581053" sldId="913"/>
            <ac:spMk id="10" creationId="{18D392AE-66E5-4E4C-9F11-AE43CB253AD3}"/>
          </ac:spMkLst>
        </pc:spChg>
        <pc:spChg chg="add del mod">
          <ac:chgData name="Suzie Sheehy" userId="ad1f98bf-0398-439b-84ef-746805798b92" providerId="ADAL" clId="{69AFC98C-DC39-B74F-9038-13964662D122}" dt="2021-06-22T08:11:38.794" v="5475" actId="478"/>
          <ac:spMkLst>
            <pc:docMk/>
            <pc:sldMk cId="4107581053" sldId="913"/>
            <ac:spMk id="11" creationId="{D4B89E34-7C2C-3740-84F5-B0C8DFE3997D}"/>
          </ac:spMkLst>
        </pc:spChg>
        <pc:picChg chg="add mod">
          <ac:chgData name="Suzie Sheehy" userId="ad1f98bf-0398-439b-84ef-746805798b92" providerId="ADAL" clId="{69AFC98C-DC39-B74F-9038-13964662D122}" dt="2021-06-22T08:09:44.483" v="5153" actId="1076"/>
          <ac:picMkLst>
            <pc:docMk/>
            <pc:sldMk cId="4107581053" sldId="913"/>
            <ac:picMk id="6" creationId="{D8F5A44E-0D8E-614C-B25E-5ECC61507041}"/>
          </ac:picMkLst>
        </pc:picChg>
        <pc:picChg chg="add mod">
          <ac:chgData name="Suzie Sheehy" userId="ad1f98bf-0398-439b-84ef-746805798b92" providerId="ADAL" clId="{69AFC98C-DC39-B74F-9038-13964662D122}" dt="2021-06-22T08:09:44.483" v="5153" actId="1076"/>
          <ac:picMkLst>
            <pc:docMk/>
            <pc:sldMk cId="4107581053" sldId="913"/>
            <ac:picMk id="7" creationId="{15609247-AE28-6A4D-8D63-6DB844CE4287}"/>
          </ac:picMkLst>
        </pc:picChg>
      </pc:sldChg>
      <pc:sldChg chg="addSp delSp modSp add del mod">
        <pc:chgData name="Suzie Sheehy" userId="ad1f98bf-0398-439b-84ef-746805798b92" providerId="ADAL" clId="{69AFC98C-DC39-B74F-9038-13964662D122}" dt="2021-06-22T08:12:38.385" v="5482" actId="2696"/>
        <pc:sldMkLst>
          <pc:docMk/>
          <pc:sldMk cId="3571208937" sldId="914"/>
        </pc:sldMkLst>
        <pc:picChg chg="del">
          <ac:chgData name="Suzie Sheehy" userId="ad1f98bf-0398-439b-84ef-746805798b92" providerId="ADAL" clId="{69AFC98C-DC39-B74F-9038-13964662D122}" dt="2021-06-22T08:05:43.546" v="4949" actId="478"/>
          <ac:picMkLst>
            <pc:docMk/>
            <pc:sldMk cId="3571208937" sldId="914"/>
            <ac:picMk id="6" creationId="{E4B5E323-BECB-074D-B666-ECFE83ED7268}"/>
          </ac:picMkLst>
        </pc:picChg>
        <pc:picChg chg="add del mod">
          <ac:chgData name="Suzie Sheehy" userId="ad1f98bf-0398-439b-84ef-746805798b92" providerId="ADAL" clId="{69AFC98C-DC39-B74F-9038-13964662D122}" dt="2021-06-22T08:12:28.619" v="5476" actId="21"/>
          <ac:picMkLst>
            <pc:docMk/>
            <pc:sldMk cId="3571208937" sldId="914"/>
            <ac:picMk id="6146" creationId="{77473142-6734-2F47-9625-87933F1E5319}"/>
          </ac:picMkLst>
        </pc:picChg>
      </pc:sldChg>
      <pc:sldChg chg="add del">
        <pc:chgData name="Suzie Sheehy" userId="ad1f98bf-0398-439b-84ef-746805798b92" providerId="ADAL" clId="{69AFC98C-DC39-B74F-9038-13964662D122}" dt="2021-06-22T06:47:52.946" v="2140"/>
        <pc:sldMkLst>
          <pc:docMk/>
          <pc:sldMk cId="2248581840" sldId="915"/>
        </pc:sldMkLst>
      </pc:sldChg>
      <pc:sldChg chg="addSp delSp modSp new mod">
        <pc:chgData name="Suzie Sheehy" userId="ad1f98bf-0398-439b-84ef-746805798b92" providerId="ADAL" clId="{69AFC98C-DC39-B74F-9038-13964662D122}" dt="2021-06-22T06:54:06.507" v="2352" actId="1076"/>
        <pc:sldMkLst>
          <pc:docMk/>
          <pc:sldMk cId="3428057838" sldId="915"/>
        </pc:sldMkLst>
        <pc:spChg chg="mod">
          <ac:chgData name="Suzie Sheehy" userId="ad1f98bf-0398-439b-84ef-746805798b92" providerId="ADAL" clId="{69AFC98C-DC39-B74F-9038-13964662D122}" dt="2021-06-22T06:54:02.816" v="2351" actId="20577"/>
          <ac:spMkLst>
            <pc:docMk/>
            <pc:sldMk cId="3428057838" sldId="915"/>
            <ac:spMk id="2" creationId="{A2CE053D-1F77-AF40-AC30-63CFA2479244}"/>
          </ac:spMkLst>
        </pc:spChg>
        <pc:spChg chg="del">
          <ac:chgData name="Suzie Sheehy" userId="ad1f98bf-0398-439b-84ef-746805798b92" providerId="ADAL" clId="{69AFC98C-DC39-B74F-9038-13964662D122}" dt="2021-06-22T06:49:50.716" v="2192" actId="478"/>
          <ac:spMkLst>
            <pc:docMk/>
            <pc:sldMk cId="3428057838" sldId="915"/>
            <ac:spMk id="4" creationId="{14BB64ED-8CDD-1147-835C-AF52B4077B53}"/>
          </ac:spMkLst>
        </pc:spChg>
        <pc:spChg chg="add mod">
          <ac:chgData name="Suzie Sheehy" userId="ad1f98bf-0398-439b-84ef-746805798b92" providerId="ADAL" clId="{69AFC98C-DC39-B74F-9038-13964662D122}" dt="2021-06-22T06:53:26.278" v="2279" actId="1076"/>
          <ac:spMkLst>
            <pc:docMk/>
            <pc:sldMk cId="3428057838" sldId="915"/>
            <ac:spMk id="12" creationId="{C06FD0D9-D8D2-6C45-AFDF-9710ADB1B59A}"/>
          </ac:spMkLst>
        </pc:spChg>
        <pc:spChg chg="add mod">
          <ac:chgData name="Suzie Sheehy" userId="ad1f98bf-0398-439b-84ef-746805798b92" providerId="ADAL" clId="{69AFC98C-DC39-B74F-9038-13964662D122}" dt="2021-06-22T06:53:19.449" v="2277" actId="1076"/>
          <ac:spMkLst>
            <pc:docMk/>
            <pc:sldMk cId="3428057838" sldId="915"/>
            <ac:spMk id="13" creationId="{11F1F12D-F64A-A248-91F3-0B895C9E5C7E}"/>
          </ac:spMkLst>
        </pc:spChg>
        <pc:spChg chg="add mod">
          <ac:chgData name="Suzie Sheehy" userId="ad1f98bf-0398-439b-84ef-746805798b92" providerId="ADAL" clId="{69AFC98C-DC39-B74F-9038-13964662D122}" dt="2021-06-22T06:53:49.857" v="2316" actId="20577"/>
          <ac:spMkLst>
            <pc:docMk/>
            <pc:sldMk cId="3428057838" sldId="915"/>
            <ac:spMk id="14" creationId="{CBA09F9A-741E-A043-995D-AB0F036F6655}"/>
          </ac:spMkLst>
        </pc:spChg>
        <pc:picChg chg="add mod">
          <ac:chgData name="Suzie Sheehy" userId="ad1f98bf-0398-439b-84ef-746805798b92" providerId="ADAL" clId="{69AFC98C-DC39-B74F-9038-13964662D122}" dt="2021-06-22T06:54:06.507" v="2352" actId="1076"/>
          <ac:picMkLst>
            <pc:docMk/>
            <pc:sldMk cId="3428057838" sldId="915"/>
            <ac:picMk id="5" creationId="{91896FAC-6B76-F440-8CC6-BAFAF672B97E}"/>
          </ac:picMkLst>
        </pc:picChg>
        <pc:picChg chg="add del mod">
          <ac:chgData name="Suzie Sheehy" userId="ad1f98bf-0398-439b-84ef-746805798b92" providerId="ADAL" clId="{69AFC98C-DC39-B74F-9038-13964662D122}" dt="2021-06-22T06:52:37.185" v="2210" actId="478"/>
          <ac:picMkLst>
            <pc:docMk/>
            <pc:sldMk cId="3428057838" sldId="915"/>
            <ac:picMk id="6" creationId="{ABBC3494-E1B7-8844-BC1A-F8E6A8FD054E}"/>
          </ac:picMkLst>
        </pc:picChg>
        <pc:picChg chg="add mod">
          <ac:chgData name="Suzie Sheehy" userId="ad1f98bf-0398-439b-84ef-746805798b92" providerId="ADAL" clId="{69AFC98C-DC39-B74F-9038-13964662D122}" dt="2021-06-22T06:53:33.826" v="2282" actId="1076"/>
          <ac:picMkLst>
            <pc:docMk/>
            <pc:sldMk cId="3428057838" sldId="915"/>
            <ac:picMk id="8" creationId="{67ED551B-F2D1-A245-9E56-12EB239A8BA9}"/>
          </ac:picMkLst>
        </pc:picChg>
        <pc:picChg chg="add mod">
          <ac:chgData name="Suzie Sheehy" userId="ad1f98bf-0398-439b-84ef-746805798b92" providerId="ADAL" clId="{69AFC98C-DC39-B74F-9038-13964662D122}" dt="2021-06-22T06:53:23.420" v="2278" actId="1076"/>
          <ac:picMkLst>
            <pc:docMk/>
            <pc:sldMk cId="3428057838" sldId="915"/>
            <ac:picMk id="9" creationId="{3BEF7933-0ADB-7F41-B662-08E6C479B8EB}"/>
          </ac:picMkLst>
        </pc:picChg>
        <pc:picChg chg="add mod">
          <ac:chgData name="Suzie Sheehy" userId="ad1f98bf-0398-439b-84ef-746805798b92" providerId="ADAL" clId="{69AFC98C-DC39-B74F-9038-13964662D122}" dt="2021-06-22T06:52:55.917" v="2220" actId="14100"/>
          <ac:picMkLst>
            <pc:docMk/>
            <pc:sldMk cId="3428057838" sldId="915"/>
            <ac:picMk id="11" creationId="{FDE873CE-58AD-4641-8B0F-E33C15A3245D}"/>
          </ac:picMkLst>
        </pc:picChg>
      </pc:sldChg>
      <pc:sldChg chg="addSp delSp modSp new mod modAnim">
        <pc:chgData name="Suzie Sheehy" userId="ad1f98bf-0398-439b-84ef-746805798b92" providerId="ADAL" clId="{69AFC98C-DC39-B74F-9038-13964662D122}" dt="2021-06-22T07:58:59.388" v="4701" actId="20577"/>
        <pc:sldMkLst>
          <pc:docMk/>
          <pc:sldMk cId="855911107" sldId="916"/>
        </pc:sldMkLst>
        <pc:spChg chg="mod">
          <ac:chgData name="Suzie Sheehy" userId="ad1f98bf-0398-439b-84ef-746805798b92" providerId="ADAL" clId="{69AFC98C-DC39-B74F-9038-13964662D122}" dt="2021-06-22T06:59:56.781" v="2453" actId="20577"/>
          <ac:spMkLst>
            <pc:docMk/>
            <pc:sldMk cId="855911107" sldId="916"/>
            <ac:spMk id="2" creationId="{20E42FA0-D363-1944-B797-066F670300AC}"/>
          </ac:spMkLst>
        </pc:spChg>
        <pc:spChg chg="del mod">
          <ac:chgData name="Suzie Sheehy" userId="ad1f98bf-0398-439b-84ef-746805798b92" providerId="ADAL" clId="{69AFC98C-DC39-B74F-9038-13964662D122}" dt="2021-06-22T07:00:00.374" v="2455" actId="478"/>
          <ac:spMkLst>
            <pc:docMk/>
            <pc:sldMk cId="855911107" sldId="916"/>
            <ac:spMk id="4" creationId="{4278B3A4-E905-3241-BCFA-B4833DA4177F}"/>
          </ac:spMkLst>
        </pc:spChg>
        <pc:spChg chg="add del mod">
          <ac:chgData name="Suzie Sheehy" userId="ad1f98bf-0398-439b-84ef-746805798b92" providerId="ADAL" clId="{69AFC98C-DC39-B74F-9038-13964662D122}" dt="2021-06-22T07:37:14.287" v="4336" actId="478"/>
          <ac:spMkLst>
            <pc:docMk/>
            <pc:sldMk cId="855911107" sldId="916"/>
            <ac:spMk id="6" creationId="{530FA046-4184-FA4F-A257-95A8D0A24E88}"/>
          </ac:spMkLst>
        </pc:spChg>
        <pc:spChg chg="add mod">
          <ac:chgData name="Suzie Sheehy" userId="ad1f98bf-0398-439b-84ef-746805798b92" providerId="ADAL" clId="{69AFC98C-DC39-B74F-9038-13964662D122}" dt="2021-06-22T07:41:18.596" v="4561" actId="1076"/>
          <ac:spMkLst>
            <pc:docMk/>
            <pc:sldMk cId="855911107" sldId="916"/>
            <ac:spMk id="10" creationId="{1E9DECB5-EFF5-D244-96A3-6E1701F928E8}"/>
          </ac:spMkLst>
        </pc:spChg>
        <pc:spChg chg="add mod">
          <ac:chgData name="Suzie Sheehy" userId="ad1f98bf-0398-439b-84ef-746805798b92" providerId="ADAL" clId="{69AFC98C-DC39-B74F-9038-13964662D122}" dt="2021-06-22T07:58:59.388" v="4701" actId="20577"/>
          <ac:spMkLst>
            <pc:docMk/>
            <pc:sldMk cId="855911107" sldId="916"/>
            <ac:spMk id="11" creationId="{F6153DC9-1DA2-FF49-8668-002C397574AC}"/>
          </ac:spMkLst>
        </pc:spChg>
        <pc:spChg chg="add mod">
          <ac:chgData name="Suzie Sheehy" userId="ad1f98bf-0398-439b-84ef-746805798b92" providerId="ADAL" clId="{69AFC98C-DC39-B74F-9038-13964662D122}" dt="2021-06-22T07:44:47.365" v="4579" actId="1076"/>
          <ac:spMkLst>
            <pc:docMk/>
            <pc:sldMk cId="855911107" sldId="916"/>
            <ac:spMk id="12" creationId="{55F23F9E-F2C2-FD41-B60E-69AF3295D2C5}"/>
          </ac:spMkLst>
        </pc:spChg>
        <pc:spChg chg="add del mod">
          <ac:chgData name="Suzie Sheehy" userId="ad1f98bf-0398-439b-84ef-746805798b92" providerId="ADAL" clId="{69AFC98C-DC39-B74F-9038-13964662D122}" dt="2021-06-22T07:53:26.881" v="4610"/>
          <ac:spMkLst>
            <pc:docMk/>
            <pc:sldMk cId="855911107" sldId="916"/>
            <ac:spMk id="14" creationId="{500256DB-2041-1944-B7AE-FA41CF4BAC5E}"/>
          </ac:spMkLst>
        </pc:spChg>
        <pc:spChg chg="add mod">
          <ac:chgData name="Suzie Sheehy" userId="ad1f98bf-0398-439b-84ef-746805798b92" providerId="ADAL" clId="{69AFC98C-DC39-B74F-9038-13964662D122}" dt="2021-06-22T07:58:04.023" v="4637" actId="403"/>
          <ac:spMkLst>
            <pc:docMk/>
            <pc:sldMk cId="855911107" sldId="916"/>
            <ac:spMk id="17" creationId="{3ADB01E0-49CC-BF42-BC63-5CB4034CA57A}"/>
          </ac:spMkLst>
        </pc:spChg>
        <pc:spChg chg="add mod">
          <ac:chgData name="Suzie Sheehy" userId="ad1f98bf-0398-439b-84ef-746805798b92" providerId="ADAL" clId="{69AFC98C-DC39-B74F-9038-13964662D122}" dt="2021-06-22T07:58:33.292" v="4697" actId="1076"/>
          <ac:spMkLst>
            <pc:docMk/>
            <pc:sldMk cId="855911107" sldId="916"/>
            <ac:spMk id="21" creationId="{F4034B21-5C0B-3543-A635-CC27B2527396}"/>
          </ac:spMkLst>
        </pc:spChg>
        <pc:grpChg chg="add del">
          <ac:chgData name="Suzie Sheehy" userId="ad1f98bf-0398-439b-84ef-746805798b92" providerId="ADAL" clId="{69AFC98C-DC39-B74F-9038-13964662D122}" dt="2021-06-22T07:49:28.652" v="4588" actId="478"/>
          <ac:grpSpMkLst>
            <pc:docMk/>
            <pc:sldMk cId="855911107" sldId="916"/>
            <ac:grpSpMk id="13" creationId="{4C226DFF-6A74-9B4B-A913-EDF559FA40D3}"/>
          </ac:grpSpMkLst>
        </pc:grpChg>
        <pc:picChg chg="add del mod">
          <ac:chgData name="Suzie Sheehy" userId="ad1f98bf-0398-439b-84ef-746805798b92" providerId="ADAL" clId="{69AFC98C-DC39-B74F-9038-13964662D122}" dt="2021-06-22T07:39:22.418" v="4340" actId="21"/>
          <ac:picMkLst>
            <pc:docMk/>
            <pc:sldMk cId="855911107" sldId="916"/>
            <ac:picMk id="8" creationId="{FAE13930-F5B3-EA47-8652-5F3AC64051DB}"/>
          </ac:picMkLst>
        </pc:picChg>
        <pc:picChg chg="add mod modCrop">
          <ac:chgData name="Suzie Sheehy" userId="ad1f98bf-0398-439b-84ef-746805798b92" providerId="ADAL" clId="{69AFC98C-DC39-B74F-9038-13964662D122}" dt="2021-06-22T07:39:35.394" v="4345" actId="732"/>
          <ac:picMkLst>
            <pc:docMk/>
            <pc:sldMk cId="855911107" sldId="916"/>
            <ac:picMk id="9" creationId="{34498FAC-0D94-6C4A-9037-2B7EB7440400}"/>
          </ac:picMkLst>
        </pc:picChg>
        <pc:picChg chg="add mod">
          <ac:chgData name="Suzie Sheehy" userId="ad1f98bf-0398-439b-84ef-746805798b92" providerId="ADAL" clId="{69AFC98C-DC39-B74F-9038-13964662D122}" dt="2021-06-22T07:58:34.980" v="4698" actId="1076"/>
          <ac:picMkLst>
            <pc:docMk/>
            <pc:sldMk cId="855911107" sldId="916"/>
            <ac:picMk id="20" creationId="{91668533-CDFC-A448-BF75-58F81ACAC9E2}"/>
          </ac:picMkLst>
        </pc:picChg>
        <pc:picChg chg="add mod">
          <ac:chgData name="Suzie Sheehy" userId="ad1f98bf-0398-439b-84ef-746805798b92" providerId="ADAL" clId="{69AFC98C-DC39-B74F-9038-13964662D122}" dt="2021-06-22T07:44:45.115" v="4578" actId="1076"/>
          <ac:picMkLst>
            <pc:docMk/>
            <pc:sldMk cId="855911107" sldId="916"/>
            <ac:picMk id="5122" creationId="{0CBC1BCC-487D-3E49-8633-3567C2117173}"/>
          </ac:picMkLst>
        </pc:picChg>
        <pc:picChg chg="add del mod">
          <ac:chgData name="Suzie Sheehy" userId="ad1f98bf-0398-439b-84ef-746805798b92" providerId="ADAL" clId="{69AFC98C-DC39-B74F-9038-13964662D122}" dt="2021-06-22T07:46:52.216" v="4587" actId="478"/>
          <ac:picMkLst>
            <pc:docMk/>
            <pc:sldMk cId="855911107" sldId="916"/>
            <ac:picMk id="5124" creationId="{D3E00EF6-81B4-D347-9F35-6A80B29A7F69}"/>
          </ac:picMkLst>
        </pc:picChg>
        <pc:picChg chg="add del mod">
          <ac:chgData name="Suzie Sheehy" userId="ad1f98bf-0398-439b-84ef-746805798b92" providerId="ADAL" clId="{69AFC98C-DC39-B74F-9038-13964662D122}" dt="2021-06-22T07:50:14.585" v="4594" actId="478"/>
          <ac:picMkLst>
            <pc:docMk/>
            <pc:sldMk cId="855911107" sldId="916"/>
            <ac:picMk id="5126" creationId="{1A3C5469-A3BF-2546-AC51-BE02B6C70CA2}"/>
          </ac:picMkLst>
        </pc:picChg>
        <pc:picChg chg="add mod">
          <ac:chgData name="Suzie Sheehy" userId="ad1f98bf-0398-439b-84ef-746805798b92" providerId="ADAL" clId="{69AFC98C-DC39-B74F-9038-13964662D122}" dt="2021-06-22T07:55:13.074" v="4625" actId="14100"/>
          <ac:picMkLst>
            <pc:docMk/>
            <pc:sldMk cId="855911107" sldId="916"/>
            <ac:picMk id="5128" creationId="{DB629168-F6CB-614C-9ADE-A2350FE77BDF}"/>
          </ac:picMkLst>
        </pc:picChg>
        <pc:cxnChg chg="add mod">
          <ac:chgData name="Suzie Sheehy" userId="ad1f98bf-0398-439b-84ef-746805798b92" providerId="ADAL" clId="{69AFC98C-DC39-B74F-9038-13964662D122}" dt="2021-06-22T07:55:18.812" v="4628" actId="14100"/>
          <ac:cxnSpMkLst>
            <pc:docMk/>
            <pc:sldMk cId="855911107" sldId="916"/>
            <ac:cxnSpMk id="16" creationId="{6065EAF2-F21C-C34F-9501-9294B8D9C7DD}"/>
          </ac:cxnSpMkLst>
        </pc:cxnChg>
      </pc:sldChg>
      <pc:sldChg chg="addSp delSp modSp new del mod">
        <pc:chgData name="Suzie Sheehy" userId="ad1f98bf-0398-439b-84ef-746805798b92" providerId="ADAL" clId="{69AFC98C-DC39-B74F-9038-13964662D122}" dt="2021-06-22T07:03:12.747" v="2820" actId="2696"/>
        <pc:sldMkLst>
          <pc:docMk/>
          <pc:sldMk cId="1257861852" sldId="917"/>
        </pc:sldMkLst>
        <pc:spChg chg="mod">
          <ac:chgData name="Suzie Sheehy" userId="ad1f98bf-0398-439b-84ef-746805798b92" providerId="ADAL" clId="{69AFC98C-DC39-B74F-9038-13964662D122}" dt="2021-06-22T07:00:26.299" v="2485" actId="20577"/>
          <ac:spMkLst>
            <pc:docMk/>
            <pc:sldMk cId="1257861852" sldId="917"/>
            <ac:spMk id="2" creationId="{886626AB-3B3C-814F-932E-1D05CAD5FA99}"/>
          </ac:spMkLst>
        </pc:spChg>
        <pc:spChg chg="del">
          <ac:chgData name="Suzie Sheehy" userId="ad1f98bf-0398-439b-84ef-746805798b92" providerId="ADAL" clId="{69AFC98C-DC39-B74F-9038-13964662D122}" dt="2021-06-22T07:00:28.517" v="2486" actId="478"/>
          <ac:spMkLst>
            <pc:docMk/>
            <pc:sldMk cId="1257861852" sldId="917"/>
            <ac:spMk id="4" creationId="{975373EB-896A-8048-B1C7-E20991C0BCD8}"/>
          </ac:spMkLst>
        </pc:spChg>
        <pc:spChg chg="add mod">
          <ac:chgData name="Suzie Sheehy" userId="ad1f98bf-0398-439b-84ef-746805798b92" providerId="ADAL" clId="{69AFC98C-DC39-B74F-9038-13964662D122}" dt="2021-06-22T07:02:11.760" v="2819" actId="1076"/>
          <ac:spMkLst>
            <pc:docMk/>
            <pc:sldMk cId="1257861852" sldId="917"/>
            <ac:spMk id="6" creationId="{54CB1612-AF2D-1347-8AF8-630BBD2969ED}"/>
          </ac:spMkLst>
        </pc:spChg>
        <pc:spChg chg="add mod">
          <ac:chgData name="Suzie Sheehy" userId="ad1f98bf-0398-439b-84ef-746805798b92" providerId="ADAL" clId="{69AFC98C-DC39-B74F-9038-13964662D122}" dt="2021-06-22T07:02:09.882" v="2818" actId="1076"/>
          <ac:spMkLst>
            <pc:docMk/>
            <pc:sldMk cId="1257861852" sldId="917"/>
            <ac:spMk id="7" creationId="{F761287F-9FC4-E34D-824D-FBF0486009B5}"/>
          </ac:spMkLst>
        </pc:spChg>
        <pc:picChg chg="add mod modCrop">
          <ac:chgData name="Suzie Sheehy" userId="ad1f98bf-0398-439b-84ef-746805798b92" providerId="ADAL" clId="{69AFC98C-DC39-B74F-9038-13964662D122}" dt="2021-06-22T07:00:41.179" v="2491" actId="1076"/>
          <ac:picMkLst>
            <pc:docMk/>
            <pc:sldMk cId="1257861852" sldId="917"/>
            <ac:picMk id="5" creationId="{2ED59405-503A-1747-9E52-92194D6EA72F}"/>
          </ac:picMkLst>
        </pc:picChg>
      </pc:sldChg>
      <pc:sldChg chg="modSp add mod">
        <pc:chgData name="Suzie Sheehy" userId="ad1f98bf-0398-439b-84ef-746805798b92" providerId="ADAL" clId="{69AFC98C-DC39-B74F-9038-13964662D122}" dt="2021-06-22T07:03:47.348" v="2844" actId="1076"/>
        <pc:sldMkLst>
          <pc:docMk/>
          <pc:sldMk cId="3464407136" sldId="917"/>
        </pc:sldMkLst>
        <pc:spChg chg="mod">
          <ac:chgData name="Suzie Sheehy" userId="ad1f98bf-0398-439b-84ef-746805798b92" providerId="ADAL" clId="{69AFC98C-DC39-B74F-9038-13964662D122}" dt="2021-06-22T07:03:28.217" v="2837" actId="20577"/>
          <ac:spMkLst>
            <pc:docMk/>
            <pc:sldMk cId="3464407136" sldId="917"/>
            <ac:spMk id="2" creationId="{886626AB-3B3C-814F-932E-1D05CAD5FA99}"/>
          </ac:spMkLst>
        </pc:spChg>
        <pc:spChg chg="mod">
          <ac:chgData name="Suzie Sheehy" userId="ad1f98bf-0398-439b-84ef-746805798b92" providerId="ADAL" clId="{69AFC98C-DC39-B74F-9038-13964662D122}" dt="2021-06-22T07:03:36.950" v="2841" actId="5793"/>
          <ac:spMkLst>
            <pc:docMk/>
            <pc:sldMk cId="3464407136" sldId="917"/>
            <ac:spMk id="7" creationId="{F761287F-9FC4-E34D-824D-FBF0486009B5}"/>
          </ac:spMkLst>
        </pc:spChg>
        <pc:picChg chg="mod">
          <ac:chgData name="Suzie Sheehy" userId="ad1f98bf-0398-439b-84ef-746805798b92" providerId="ADAL" clId="{69AFC98C-DC39-B74F-9038-13964662D122}" dt="2021-06-22T07:03:47.348" v="2844" actId="1076"/>
          <ac:picMkLst>
            <pc:docMk/>
            <pc:sldMk cId="3464407136" sldId="917"/>
            <ac:picMk id="5" creationId="{2ED59405-503A-1747-9E52-92194D6EA72F}"/>
          </ac:picMkLst>
        </pc:picChg>
      </pc:sldChg>
      <pc:sldChg chg="delSp new del mod">
        <pc:chgData name="Suzie Sheehy" userId="ad1f98bf-0398-439b-84ef-746805798b92" providerId="ADAL" clId="{69AFC98C-DC39-B74F-9038-13964662D122}" dt="2021-06-22T07:51:05.592" v="4595" actId="2696"/>
        <pc:sldMkLst>
          <pc:docMk/>
          <pc:sldMk cId="2329736748" sldId="918"/>
        </pc:sldMkLst>
        <pc:spChg chg="del">
          <ac:chgData name="Suzie Sheehy" userId="ad1f98bf-0398-439b-84ef-746805798b92" providerId="ADAL" clId="{69AFC98C-DC39-B74F-9038-13964662D122}" dt="2021-06-22T07:39:26.713" v="4342" actId="478"/>
          <ac:spMkLst>
            <pc:docMk/>
            <pc:sldMk cId="2329736748" sldId="918"/>
            <ac:spMk id="4" creationId="{4AF5479B-4AB9-7649-ABC3-67C58E5D799C}"/>
          </ac:spMkLst>
        </pc:spChg>
      </pc:sldChg>
      <pc:sldChg chg="delSp modSp new del mod">
        <pc:chgData name="Suzie Sheehy" userId="ad1f98bf-0398-439b-84ef-746805798b92" providerId="ADAL" clId="{69AFC98C-DC39-B74F-9038-13964662D122}" dt="2021-06-22T07:06:39.536" v="2856" actId="2696"/>
        <pc:sldMkLst>
          <pc:docMk/>
          <pc:sldMk cId="3780016153" sldId="918"/>
        </pc:sldMkLst>
        <pc:spChg chg="mod">
          <ac:chgData name="Suzie Sheehy" userId="ad1f98bf-0398-439b-84ef-746805798b92" providerId="ADAL" clId="{69AFC98C-DC39-B74F-9038-13964662D122}" dt="2021-06-22T07:06:10.277" v="2853" actId="20577"/>
          <ac:spMkLst>
            <pc:docMk/>
            <pc:sldMk cId="3780016153" sldId="918"/>
            <ac:spMk id="2" creationId="{E010FF73-2801-6D4E-827D-A360CAB7CBD3}"/>
          </ac:spMkLst>
        </pc:spChg>
        <pc:spChg chg="del">
          <ac:chgData name="Suzie Sheehy" userId="ad1f98bf-0398-439b-84ef-746805798b92" providerId="ADAL" clId="{69AFC98C-DC39-B74F-9038-13964662D122}" dt="2021-06-22T07:06:12.167" v="2854" actId="478"/>
          <ac:spMkLst>
            <pc:docMk/>
            <pc:sldMk cId="3780016153" sldId="918"/>
            <ac:spMk id="4" creationId="{79877748-C17D-D547-9AC6-65AF2BA361BA}"/>
          </ac:spMkLst>
        </pc:sp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FDA5484-4E9F-422E-AF6A-C61EA88F7A81}" type="doc">
      <dgm:prSet loTypeId="urn:microsoft.com/office/officeart/2005/8/layout/chevron1" loCatId="process" qsTypeId="urn:microsoft.com/office/officeart/2005/8/quickstyle/simple1" qsCatId="simple" csTypeId="urn:microsoft.com/office/officeart/2005/8/colors/colorful5" csCatId="colorful" phldr="1"/>
      <dgm:spPr/>
    </dgm:pt>
    <dgm:pt modelId="{08C246BB-2985-4266-9013-AFBAC35AADD6}">
      <dgm:prSet phldrT="[Text]" custT="1"/>
      <dgm:spPr/>
      <dgm:t>
        <a:bodyPr/>
        <a:lstStyle/>
        <a:p>
          <a:r>
            <a:rPr lang="en-US" sz="1400" dirty="0"/>
            <a:t>Conditioning of TD24 &amp; algorithm</a:t>
          </a:r>
        </a:p>
      </dgm:t>
    </dgm:pt>
    <dgm:pt modelId="{A012EDFE-CF53-46AA-BDDF-4D8A5CBCEA11}" type="parTrans" cxnId="{AD0022D4-58AE-4E6D-AE62-F82B57F5F1AC}">
      <dgm:prSet/>
      <dgm:spPr/>
      <dgm:t>
        <a:bodyPr/>
        <a:lstStyle/>
        <a:p>
          <a:endParaRPr lang="en-US" sz="1400"/>
        </a:p>
      </dgm:t>
    </dgm:pt>
    <dgm:pt modelId="{7FD668FF-E2E1-4229-AB7E-5C672B8A36FC}" type="sibTrans" cxnId="{AD0022D4-58AE-4E6D-AE62-F82B57F5F1AC}">
      <dgm:prSet/>
      <dgm:spPr/>
      <dgm:t>
        <a:bodyPr/>
        <a:lstStyle/>
        <a:p>
          <a:endParaRPr lang="en-US" sz="1400"/>
        </a:p>
      </dgm:t>
    </dgm:pt>
    <dgm:pt modelId="{3664CCC0-9E29-FA43-A283-D0F89271DD78}">
      <dgm:prSet phldrT="[Text]" custT="1"/>
      <dgm:spPr/>
      <dgm:t>
        <a:bodyPr/>
        <a:lstStyle/>
        <a:p>
          <a:r>
            <a:rPr lang="en-US" sz="1400" dirty="0"/>
            <a:t>Design for applications</a:t>
          </a:r>
        </a:p>
      </dgm:t>
    </dgm:pt>
    <dgm:pt modelId="{23471E58-9295-084B-99E8-1AA3AE33C0A4}" type="parTrans" cxnId="{1B684DD3-9837-274F-A36E-3D6852C4B5B7}">
      <dgm:prSet/>
      <dgm:spPr/>
      <dgm:t>
        <a:bodyPr/>
        <a:lstStyle/>
        <a:p>
          <a:endParaRPr lang="en-GB" sz="1400"/>
        </a:p>
      </dgm:t>
    </dgm:pt>
    <dgm:pt modelId="{A94FCC3C-D2EF-9D4B-B31D-C4123987DC69}" type="sibTrans" cxnId="{1B684DD3-9837-274F-A36E-3D6852C4B5B7}">
      <dgm:prSet/>
      <dgm:spPr/>
      <dgm:t>
        <a:bodyPr/>
        <a:lstStyle/>
        <a:p>
          <a:endParaRPr lang="en-GB" sz="1400"/>
        </a:p>
      </dgm:t>
    </dgm:pt>
    <dgm:pt modelId="{314A96A5-AE91-D344-9A81-56CA55C77766}">
      <dgm:prSet phldrT="[Text]" custT="1"/>
      <dgm:spPr/>
      <dgm:t>
        <a:bodyPr/>
        <a:lstStyle/>
        <a:p>
          <a:r>
            <a:rPr lang="en-US" sz="1400" dirty="0"/>
            <a:t>Reconfigure to accelerating mode</a:t>
          </a:r>
        </a:p>
      </dgm:t>
    </dgm:pt>
    <dgm:pt modelId="{F94A1889-A385-B94A-AB62-86171ACD9E25}" type="parTrans" cxnId="{C27B478C-9522-AC44-9ECF-DAF30CBF5063}">
      <dgm:prSet/>
      <dgm:spPr/>
      <dgm:t>
        <a:bodyPr/>
        <a:lstStyle/>
        <a:p>
          <a:endParaRPr lang="en-GB" sz="1400"/>
        </a:p>
      </dgm:t>
    </dgm:pt>
    <dgm:pt modelId="{520C35ED-2F69-5346-92A1-9E2E333473B3}" type="sibTrans" cxnId="{C27B478C-9522-AC44-9ECF-DAF30CBF5063}">
      <dgm:prSet/>
      <dgm:spPr/>
      <dgm:t>
        <a:bodyPr/>
        <a:lstStyle/>
        <a:p>
          <a:endParaRPr lang="en-GB" sz="1400"/>
        </a:p>
      </dgm:t>
    </dgm:pt>
    <dgm:pt modelId="{E6E6C9CF-A673-D445-B973-E8AB21154192}">
      <dgm:prSet phldrT="[Text]" custT="1"/>
      <dgm:spPr/>
      <dgm:t>
        <a:bodyPr/>
        <a:lstStyle/>
        <a:p>
          <a:r>
            <a:rPr lang="en-US" sz="1400" dirty="0"/>
            <a:t>Rf pulses with beam</a:t>
          </a:r>
        </a:p>
      </dgm:t>
    </dgm:pt>
    <dgm:pt modelId="{F93E359D-85CE-8441-946E-86395E33E2B6}" type="parTrans" cxnId="{7A992427-74B3-0545-8AB5-CD1FB5167113}">
      <dgm:prSet/>
      <dgm:spPr/>
      <dgm:t>
        <a:bodyPr/>
        <a:lstStyle/>
        <a:p>
          <a:endParaRPr lang="en-GB" sz="1400"/>
        </a:p>
      </dgm:t>
    </dgm:pt>
    <dgm:pt modelId="{CD1B866F-D4D3-1242-8D50-063465E5B7A2}" type="sibTrans" cxnId="{7A992427-74B3-0545-8AB5-CD1FB5167113}">
      <dgm:prSet/>
      <dgm:spPr/>
      <dgm:t>
        <a:bodyPr/>
        <a:lstStyle/>
        <a:p>
          <a:endParaRPr lang="en-GB" sz="1400"/>
        </a:p>
      </dgm:t>
    </dgm:pt>
    <dgm:pt modelId="{EB9407CF-9A9A-9F41-A312-226798C615E5}" type="pres">
      <dgm:prSet presAssocID="{9FDA5484-4E9F-422E-AF6A-C61EA88F7A81}" presName="Name0" presStyleCnt="0">
        <dgm:presLayoutVars>
          <dgm:dir/>
          <dgm:animLvl val="lvl"/>
          <dgm:resizeHandles val="exact"/>
        </dgm:presLayoutVars>
      </dgm:prSet>
      <dgm:spPr/>
    </dgm:pt>
    <dgm:pt modelId="{5ECB4550-0866-A04B-9731-2D5FABAC1E2E}" type="pres">
      <dgm:prSet presAssocID="{08C246BB-2985-4266-9013-AFBAC35AADD6}" presName="parTxOnly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FCB371E7-2EA0-684F-AE8D-DAC6B862E55F}" type="pres">
      <dgm:prSet presAssocID="{7FD668FF-E2E1-4229-AB7E-5C672B8A36FC}" presName="parTxOnlySpace" presStyleCnt="0"/>
      <dgm:spPr/>
    </dgm:pt>
    <dgm:pt modelId="{A2082308-45C1-2F46-9724-8BBC12F3F566}" type="pres">
      <dgm:prSet presAssocID="{3664CCC0-9E29-FA43-A283-D0F89271DD78}" presName="parTxOnly" presStyleLbl="node1" presStyleIdx="1" presStyleCnt="4">
        <dgm:presLayoutVars>
          <dgm:chMax val="0"/>
          <dgm:chPref val="0"/>
          <dgm:bulletEnabled val="1"/>
        </dgm:presLayoutVars>
      </dgm:prSet>
      <dgm:spPr/>
    </dgm:pt>
    <dgm:pt modelId="{78A68FAC-5FD0-0546-B87C-CF79285EF2DD}" type="pres">
      <dgm:prSet presAssocID="{A94FCC3C-D2EF-9D4B-B31D-C4123987DC69}" presName="parTxOnlySpace" presStyleCnt="0"/>
      <dgm:spPr/>
    </dgm:pt>
    <dgm:pt modelId="{88948380-4BCC-F44C-B275-C2DEAF520765}" type="pres">
      <dgm:prSet presAssocID="{314A96A5-AE91-D344-9A81-56CA55C77766}" presName="parTxOnly" presStyleLbl="node1" presStyleIdx="2" presStyleCnt="4">
        <dgm:presLayoutVars>
          <dgm:chMax val="0"/>
          <dgm:chPref val="0"/>
          <dgm:bulletEnabled val="1"/>
        </dgm:presLayoutVars>
      </dgm:prSet>
      <dgm:spPr/>
    </dgm:pt>
    <dgm:pt modelId="{14800FCE-C122-BC40-8912-C4F4020C761C}" type="pres">
      <dgm:prSet presAssocID="{520C35ED-2F69-5346-92A1-9E2E333473B3}" presName="parTxOnlySpace" presStyleCnt="0"/>
      <dgm:spPr/>
    </dgm:pt>
    <dgm:pt modelId="{F92C7E8B-DC88-AC46-856B-FEE156145A99}" type="pres">
      <dgm:prSet presAssocID="{E6E6C9CF-A673-D445-B973-E8AB21154192}" presName="parTxOnly" presStyleLbl="node1" presStyleIdx="3" presStyleCnt="4">
        <dgm:presLayoutVars>
          <dgm:chMax val="0"/>
          <dgm:chPref val="0"/>
          <dgm:bulletEnabled val="1"/>
        </dgm:presLayoutVars>
      </dgm:prSet>
      <dgm:spPr/>
    </dgm:pt>
  </dgm:ptLst>
  <dgm:cxnLst>
    <dgm:cxn modelId="{7A992427-74B3-0545-8AB5-CD1FB5167113}" srcId="{9FDA5484-4E9F-422E-AF6A-C61EA88F7A81}" destId="{E6E6C9CF-A673-D445-B973-E8AB21154192}" srcOrd="3" destOrd="0" parTransId="{F93E359D-85CE-8441-946E-86395E33E2B6}" sibTransId="{CD1B866F-D4D3-1242-8D50-063465E5B7A2}"/>
    <dgm:cxn modelId="{9F45AD49-E238-DC41-AED1-AD875F5B3167}" type="presOf" srcId="{E6E6C9CF-A673-D445-B973-E8AB21154192}" destId="{F92C7E8B-DC88-AC46-856B-FEE156145A99}" srcOrd="0" destOrd="0" presId="urn:microsoft.com/office/officeart/2005/8/layout/chevron1"/>
    <dgm:cxn modelId="{8FF08179-CF2F-394F-A341-8314E6FD8AE8}" type="presOf" srcId="{3664CCC0-9E29-FA43-A283-D0F89271DD78}" destId="{A2082308-45C1-2F46-9724-8BBC12F3F566}" srcOrd="0" destOrd="0" presId="urn:microsoft.com/office/officeart/2005/8/layout/chevron1"/>
    <dgm:cxn modelId="{C27B478C-9522-AC44-9ECF-DAF30CBF5063}" srcId="{9FDA5484-4E9F-422E-AF6A-C61EA88F7A81}" destId="{314A96A5-AE91-D344-9A81-56CA55C77766}" srcOrd="2" destOrd="0" parTransId="{F94A1889-A385-B94A-AB62-86171ACD9E25}" sibTransId="{520C35ED-2F69-5346-92A1-9E2E333473B3}"/>
    <dgm:cxn modelId="{AE4E1994-E16A-8841-AFA5-59068F6F966C}" type="presOf" srcId="{08C246BB-2985-4266-9013-AFBAC35AADD6}" destId="{5ECB4550-0866-A04B-9731-2D5FABAC1E2E}" srcOrd="0" destOrd="0" presId="urn:microsoft.com/office/officeart/2005/8/layout/chevron1"/>
    <dgm:cxn modelId="{1145A3AF-32C4-4F4D-9C68-2420D8B2594A}" type="presOf" srcId="{9FDA5484-4E9F-422E-AF6A-C61EA88F7A81}" destId="{EB9407CF-9A9A-9F41-A312-226798C615E5}" srcOrd="0" destOrd="0" presId="urn:microsoft.com/office/officeart/2005/8/layout/chevron1"/>
    <dgm:cxn modelId="{1B684DD3-9837-274F-A36E-3D6852C4B5B7}" srcId="{9FDA5484-4E9F-422E-AF6A-C61EA88F7A81}" destId="{3664CCC0-9E29-FA43-A283-D0F89271DD78}" srcOrd="1" destOrd="0" parTransId="{23471E58-9295-084B-99E8-1AA3AE33C0A4}" sibTransId="{A94FCC3C-D2EF-9D4B-B31D-C4123987DC69}"/>
    <dgm:cxn modelId="{AD0022D4-58AE-4E6D-AE62-F82B57F5F1AC}" srcId="{9FDA5484-4E9F-422E-AF6A-C61EA88F7A81}" destId="{08C246BB-2985-4266-9013-AFBAC35AADD6}" srcOrd="0" destOrd="0" parTransId="{A012EDFE-CF53-46AA-BDDF-4D8A5CBCEA11}" sibTransId="{7FD668FF-E2E1-4229-AB7E-5C672B8A36FC}"/>
    <dgm:cxn modelId="{594E92DC-CA21-B840-A7AD-95EC8A35C0F4}" type="presOf" srcId="{314A96A5-AE91-D344-9A81-56CA55C77766}" destId="{88948380-4BCC-F44C-B275-C2DEAF520765}" srcOrd="0" destOrd="0" presId="urn:microsoft.com/office/officeart/2005/8/layout/chevron1"/>
    <dgm:cxn modelId="{31B5A230-2FD8-4942-82BD-E83963663F21}" type="presParOf" srcId="{EB9407CF-9A9A-9F41-A312-226798C615E5}" destId="{5ECB4550-0866-A04B-9731-2D5FABAC1E2E}" srcOrd="0" destOrd="0" presId="urn:microsoft.com/office/officeart/2005/8/layout/chevron1"/>
    <dgm:cxn modelId="{E4432BB8-8213-874E-9550-D8F1C6ECF45A}" type="presParOf" srcId="{EB9407CF-9A9A-9F41-A312-226798C615E5}" destId="{FCB371E7-2EA0-684F-AE8D-DAC6B862E55F}" srcOrd="1" destOrd="0" presId="urn:microsoft.com/office/officeart/2005/8/layout/chevron1"/>
    <dgm:cxn modelId="{629B9A34-7D77-224A-BC83-5C16F92291C6}" type="presParOf" srcId="{EB9407CF-9A9A-9F41-A312-226798C615E5}" destId="{A2082308-45C1-2F46-9724-8BBC12F3F566}" srcOrd="2" destOrd="0" presId="urn:microsoft.com/office/officeart/2005/8/layout/chevron1"/>
    <dgm:cxn modelId="{98C41C43-E780-AC47-989E-5DF89916311A}" type="presParOf" srcId="{EB9407CF-9A9A-9F41-A312-226798C615E5}" destId="{78A68FAC-5FD0-0546-B87C-CF79285EF2DD}" srcOrd="3" destOrd="0" presId="urn:microsoft.com/office/officeart/2005/8/layout/chevron1"/>
    <dgm:cxn modelId="{A3CCF62F-1803-F147-B8B2-EA528DEE6461}" type="presParOf" srcId="{EB9407CF-9A9A-9F41-A312-226798C615E5}" destId="{88948380-4BCC-F44C-B275-C2DEAF520765}" srcOrd="4" destOrd="0" presId="urn:microsoft.com/office/officeart/2005/8/layout/chevron1"/>
    <dgm:cxn modelId="{8A621498-C7A7-494D-A3DF-9E2228B28598}" type="presParOf" srcId="{EB9407CF-9A9A-9F41-A312-226798C615E5}" destId="{14800FCE-C122-BC40-8912-C4F4020C761C}" srcOrd="5" destOrd="0" presId="urn:microsoft.com/office/officeart/2005/8/layout/chevron1"/>
    <dgm:cxn modelId="{4391F33E-D747-6F4F-8B08-69B8D2682BC9}" type="presParOf" srcId="{EB9407CF-9A9A-9F41-A312-226798C615E5}" destId="{F92C7E8B-DC88-AC46-856B-FEE156145A99}" srcOrd="6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FDA5484-4E9F-422E-AF6A-C61EA88F7A81}" type="doc">
      <dgm:prSet loTypeId="urn:microsoft.com/office/officeart/2005/8/layout/chevron1" loCatId="process" qsTypeId="urn:microsoft.com/office/officeart/2005/8/quickstyle/simple1" qsCatId="simple" csTypeId="urn:microsoft.com/office/officeart/2005/8/colors/colorful1" csCatId="colorful" phldr="1"/>
      <dgm:spPr/>
    </dgm:pt>
    <dgm:pt modelId="{08C246BB-2985-4266-9013-AFBAC35AADD6}">
      <dgm:prSet phldrT="[Text]" custT="1"/>
      <dgm:spPr/>
      <dgm:t>
        <a:bodyPr/>
        <a:lstStyle/>
        <a:p>
          <a:r>
            <a:rPr lang="en-US" sz="1400" dirty="0"/>
            <a:t>Design &amp; simulation</a:t>
          </a:r>
        </a:p>
      </dgm:t>
    </dgm:pt>
    <dgm:pt modelId="{A012EDFE-CF53-46AA-BDDF-4D8A5CBCEA11}" type="parTrans" cxnId="{AD0022D4-58AE-4E6D-AE62-F82B57F5F1AC}">
      <dgm:prSet/>
      <dgm:spPr/>
      <dgm:t>
        <a:bodyPr/>
        <a:lstStyle/>
        <a:p>
          <a:endParaRPr lang="en-US" sz="1050"/>
        </a:p>
      </dgm:t>
    </dgm:pt>
    <dgm:pt modelId="{7FD668FF-E2E1-4229-AB7E-5C672B8A36FC}" type="sibTrans" cxnId="{AD0022D4-58AE-4E6D-AE62-F82B57F5F1AC}">
      <dgm:prSet/>
      <dgm:spPr/>
      <dgm:t>
        <a:bodyPr/>
        <a:lstStyle/>
        <a:p>
          <a:endParaRPr lang="en-US" sz="1050"/>
        </a:p>
      </dgm:t>
    </dgm:pt>
    <dgm:pt modelId="{3664CCC0-9E29-FA43-A283-D0F89271DD78}">
      <dgm:prSet phldrT="[Text]" custT="1"/>
      <dgm:spPr/>
      <dgm:t>
        <a:bodyPr/>
        <a:lstStyle/>
        <a:p>
          <a:r>
            <a:rPr lang="en-US" sz="1400" dirty="0"/>
            <a:t>Procurement of beamline</a:t>
          </a:r>
        </a:p>
      </dgm:t>
    </dgm:pt>
    <dgm:pt modelId="{23471E58-9295-084B-99E8-1AA3AE33C0A4}" type="parTrans" cxnId="{1B684DD3-9837-274F-A36E-3D6852C4B5B7}">
      <dgm:prSet/>
      <dgm:spPr/>
      <dgm:t>
        <a:bodyPr/>
        <a:lstStyle/>
        <a:p>
          <a:endParaRPr lang="en-GB" sz="1050"/>
        </a:p>
      </dgm:t>
    </dgm:pt>
    <dgm:pt modelId="{A94FCC3C-D2EF-9D4B-B31D-C4123987DC69}" type="sibTrans" cxnId="{1B684DD3-9837-274F-A36E-3D6852C4B5B7}">
      <dgm:prSet/>
      <dgm:spPr/>
      <dgm:t>
        <a:bodyPr/>
        <a:lstStyle/>
        <a:p>
          <a:endParaRPr lang="en-GB" sz="1050"/>
        </a:p>
      </dgm:t>
    </dgm:pt>
    <dgm:pt modelId="{D0761EFD-3F60-BE40-B37B-C7F9E6687219}">
      <dgm:prSet custT="1"/>
      <dgm:spPr/>
      <dgm:t>
        <a:bodyPr/>
        <a:lstStyle/>
        <a:p>
          <a:r>
            <a:rPr lang="en-GB" sz="1400" dirty="0"/>
            <a:t>Beamline commissioning</a:t>
          </a:r>
        </a:p>
      </dgm:t>
    </dgm:pt>
    <dgm:pt modelId="{3BB927B9-90CE-A04B-87A2-6B2D2F18D917}" type="parTrans" cxnId="{5CBBEDDA-66E9-1642-A91B-988D843AC753}">
      <dgm:prSet/>
      <dgm:spPr/>
      <dgm:t>
        <a:bodyPr/>
        <a:lstStyle/>
        <a:p>
          <a:endParaRPr lang="en-GB" sz="1600"/>
        </a:p>
      </dgm:t>
    </dgm:pt>
    <dgm:pt modelId="{107C32BD-2D77-3B40-A3D6-AFD504EF06A7}" type="sibTrans" cxnId="{5CBBEDDA-66E9-1642-A91B-988D843AC753}">
      <dgm:prSet/>
      <dgm:spPr/>
      <dgm:t>
        <a:bodyPr/>
        <a:lstStyle/>
        <a:p>
          <a:endParaRPr lang="en-GB" sz="1600"/>
        </a:p>
      </dgm:t>
    </dgm:pt>
    <dgm:pt modelId="{45A87E03-82E2-4E9F-AA7F-0B6B6150BC0D}" type="pres">
      <dgm:prSet presAssocID="{9FDA5484-4E9F-422E-AF6A-C61EA88F7A81}" presName="Name0" presStyleCnt="0">
        <dgm:presLayoutVars>
          <dgm:dir/>
          <dgm:animLvl val="lvl"/>
          <dgm:resizeHandles val="exact"/>
        </dgm:presLayoutVars>
      </dgm:prSet>
      <dgm:spPr/>
    </dgm:pt>
    <dgm:pt modelId="{3640FA2A-FA7C-429A-8328-1565890BE334}" type="pres">
      <dgm:prSet presAssocID="{08C246BB-2985-4266-9013-AFBAC35AADD6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379CB242-10BE-6346-ADD9-64DD8900DE31}" type="pres">
      <dgm:prSet presAssocID="{7FD668FF-E2E1-4229-AB7E-5C672B8A36FC}" presName="parTxOnlySpace" presStyleCnt="0"/>
      <dgm:spPr/>
    </dgm:pt>
    <dgm:pt modelId="{70C27518-DD1D-2D45-AE94-47C88A137879}" type="pres">
      <dgm:prSet presAssocID="{3664CCC0-9E29-FA43-A283-D0F89271DD78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31A67A69-EF64-9140-8B0F-A713B66D7C14}" type="pres">
      <dgm:prSet presAssocID="{A94FCC3C-D2EF-9D4B-B31D-C4123987DC69}" presName="parTxOnlySpace" presStyleCnt="0"/>
      <dgm:spPr/>
    </dgm:pt>
    <dgm:pt modelId="{B102C2DA-92F9-E042-A2E3-321BE5E7E63D}" type="pres">
      <dgm:prSet presAssocID="{D0761EFD-3F60-BE40-B37B-C7F9E6687219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2AB94B0F-8C4D-4D96-AFBB-12D12AB26C4D}" type="presOf" srcId="{08C246BB-2985-4266-9013-AFBAC35AADD6}" destId="{3640FA2A-FA7C-429A-8328-1565890BE334}" srcOrd="0" destOrd="0" presId="urn:microsoft.com/office/officeart/2005/8/layout/chevron1"/>
    <dgm:cxn modelId="{9D33CE7F-3898-FA4B-A836-A67AC333FC4D}" type="presOf" srcId="{D0761EFD-3F60-BE40-B37B-C7F9E6687219}" destId="{B102C2DA-92F9-E042-A2E3-321BE5E7E63D}" srcOrd="0" destOrd="0" presId="urn:microsoft.com/office/officeart/2005/8/layout/chevron1"/>
    <dgm:cxn modelId="{A1233BAD-E7BC-45DA-A0D7-B2DABAD70F5B}" type="presOf" srcId="{9FDA5484-4E9F-422E-AF6A-C61EA88F7A81}" destId="{45A87E03-82E2-4E9F-AA7F-0B6B6150BC0D}" srcOrd="0" destOrd="0" presId="urn:microsoft.com/office/officeart/2005/8/layout/chevron1"/>
    <dgm:cxn modelId="{1B684DD3-9837-274F-A36E-3D6852C4B5B7}" srcId="{9FDA5484-4E9F-422E-AF6A-C61EA88F7A81}" destId="{3664CCC0-9E29-FA43-A283-D0F89271DD78}" srcOrd="1" destOrd="0" parTransId="{23471E58-9295-084B-99E8-1AA3AE33C0A4}" sibTransId="{A94FCC3C-D2EF-9D4B-B31D-C4123987DC69}"/>
    <dgm:cxn modelId="{AD0022D4-58AE-4E6D-AE62-F82B57F5F1AC}" srcId="{9FDA5484-4E9F-422E-AF6A-C61EA88F7A81}" destId="{08C246BB-2985-4266-9013-AFBAC35AADD6}" srcOrd="0" destOrd="0" parTransId="{A012EDFE-CF53-46AA-BDDF-4D8A5CBCEA11}" sibTransId="{7FD668FF-E2E1-4229-AB7E-5C672B8A36FC}"/>
    <dgm:cxn modelId="{5CBBEDDA-66E9-1642-A91B-988D843AC753}" srcId="{9FDA5484-4E9F-422E-AF6A-C61EA88F7A81}" destId="{D0761EFD-3F60-BE40-B37B-C7F9E6687219}" srcOrd="2" destOrd="0" parTransId="{3BB927B9-90CE-A04B-87A2-6B2D2F18D917}" sibTransId="{107C32BD-2D77-3B40-A3D6-AFD504EF06A7}"/>
    <dgm:cxn modelId="{6D3A7EEC-EBF1-F444-A355-3DF1A5665825}" type="presOf" srcId="{3664CCC0-9E29-FA43-A283-D0F89271DD78}" destId="{70C27518-DD1D-2D45-AE94-47C88A137879}" srcOrd="0" destOrd="0" presId="urn:microsoft.com/office/officeart/2005/8/layout/chevron1"/>
    <dgm:cxn modelId="{9E2171A6-1FDB-4326-AF21-A82DFE47CCED}" type="presParOf" srcId="{45A87E03-82E2-4E9F-AA7F-0B6B6150BC0D}" destId="{3640FA2A-FA7C-429A-8328-1565890BE334}" srcOrd="0" destOrd="0" presId="urn:microsoft.com/office/officeart/2005/8/layout/chevron1"/>
    <dgm:cxn modelId="{2598BB7E-6345-F745-A3D9-FC2F729E3788}" type="presParOf" srcId="{45A87E03-82E2-4E9F-AA7F-0B6B6150BC0D}" destId="{379CB242-10BE-6346-ADD9-64DD8900DE31}" srcOrd="1" destOrd="0" presId="urn:microsoft.com/office/officeart/2005/8/layout/chevron1"/>
    <dgm:cxn modelId="{0CFC96D9-C80D-2649-8CE9-2968BB319ED9}" type="presParOf" srcId="{45A87E03-82E2-4E9F-AA7F-0B6B6150BC0D}" destId="{70C27518-DD1D-2D45-AE94-47C88A137879}" srcOrd="2" destOrd="0" presId="urn:microsoft.com/office/officeart/2005/8/layout/chevron1"/>
    <dgm:cxn modelId="{D62CC38F-1550-6945-9733-C019AF5127A8}" type="presParOf" srcId="{45A87E03-82E2-4E9F-AA7F-0B6B6150BC0D}" destId="{31A67A69-EF64-9140-8B0F-A713B66D7C14}" srcOrd="3" destOrd="0" presId="urn:microsoft.com/office/officeart/2005/8/layout/chevron1"/>
    <dgm:cxn modelId="{30ED36CF-8915-4F4D-BC13-413C79575FEC}" type="presParOf" srcId="{45A87E03-82E2-4E9F-AA7F-0B6B6150BC0D}" destId="{B102C2DA-92F9-E042-A2E3-321BE5E7E63D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ECB4550-0866-A04B-9731-2D5FABAC1E2E}">
      <dsp:nvSpPr>
        <dsp:cNvPr id="0" name=""/>
        <dsp:cNvSpPr/>
      </dsp:nvSpPr>
      <dsp:spPr>
        <a:xfrm>
          <a:off x="3520" y="1624960"/>
          <a:ext cx="2049529" cy="819811"/>
        </a:xfrm>
        <a:prstGeom prst="chevron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18669" rIns="18669" bIns="18669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Conditioning of TD24 &amp; algorithm</a:t>
          </a:r>
        </a:p>
      </dsp:txBody>
      <dsp:txXfrm>
        <a:off x="413426" y="1624960"/>
        <a:ext cx="1229718" cy="819811"/>
      </dsp:txXfrm>
    </dsp:sp>
    <dsp:sp modelId="{A2082308-45C1-2F46-9724-8BBC12F3F566}">
      <dsp:nvSpPr>
        <dsp:cNvPr id="0" name=""/>
        <dsp:cNvSpPr/>
      </dsp:nvSpPr>
      <dsp:spPr>
        <a:xfrm>
          <a:off x="1848097" y="1624960"/>
          <a:ext cx="2049529" cy="819811"/>
        </a:xfrm>
        <a:prstGeom prst="chevron">
          <a:avLst/>
        </a:prstGeom>
        <a:solidFill>
          <a:schemeClr val="accent5">
            <a:hueOff val="-437484"/>
            <a:satOff val="-1243"/>
            <a:lumOff val="-274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18669" rIns="18669" bIns="18669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Design for applications</a:t>
          </a:r>
        </a:p>
      </dsp:txBody>
      <dsp:txXfrm>
        <a:off x="2258003" y="1624960"/>
        <a:ext cx="1229718" cy="819811"/>
      </dsp:txXfrm>
    </dsp:sp>
    <dsp:sp modelId="{88948380-4BCC-F44C-B275-C2DEAF520765}">
      <dsp:nvSpPr>
        <dsp:cNvPr id="0" name=""/>
        <dsp:cNvSpPr/>
      </dsp:nvSpPr>
      <dsp:spPr>
        <a:xfrm>
          <a:off x="3692674" y="1624960"/>
          <a:ext cx="2049529" cy="819811"/>
        </a:xfrm>
        <a:prstGeom prst="chevron">
          <a:avLst/>
        </a:prstGeom>
        <a:solidFill>
          <a:schemeClr val="accent5">
            <a:hueOff val="-874969"/>
            <a:satOff val="-2487"/>
            <a:lumOff val="-549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18669" rIns="18669" bIns="18669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Reconfigure to accelerating mode</a:t>
          </a:r>
        </a:p>
      </dsp:txBody>
      <dsp:txXfrm>
        <a:off x="4102580" y="1624960"/>
        <a:ext cx="1229718" cy="819811"/>
      </dsp:txXfrm>
    </dsp:sp>
    <dsp:sp modelId="{F92C7E8B-DC88-AC46-856B-FEE156145A99}">
      <dsp:nvSpPr>
        <dsp:cNvPr id="0" name=""/>
        <dsp:cNvSpPr/>
      </dsp:nvSpPr>
      <dsp:spPr>
        <a:xfrm>
          <a:off x="5537251" y="1624960"/>
          <a:ext cx="2049529" cy="819811"/>
        </a:xfrm>
        <a:prstGeom prst="chevron">
          <a:avLst/>
        </a:prstGeom>
        <a:solidFill>
          <a:schemeClr val="accent5">
            <a:hueOff val="-1312453"/>
            <a:satOff val="-3730"/>
            <a:lumOff val="-823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18669" rIns="18669" bIns="18669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Rf pulses with beam</a:t>
          </a:r>
        </a:p>
      </dsp:txBody>
      <dsp:txXfrm>
        <a:off x="5947157" y="1624960"/>
        <a:ext cx="1229718" cy="819811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640FA2A-FA7C-429A-8328-1565890BE334}">
      <dsp:nvSpPr>
        <dsp:cNvPr id="0" name=""/>
        <dsp:cNvSpPr/>
      </dsp:nvSpPr>
      <dsp:spPr>
        <a:xfrm>
          <a:off x="1586" y="1238617"/>
          <a:ext cx="1933233" cy="773293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18669" rIns="18669" bIns="18669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Design &amp; simulation</a:t>
          </a:r>
        </a:p>
      </dsp:txBody>
      <dsp:txXfrm>
        <a:off x="388233" y="1238617"/>
        <a:ext cx="1159940" cy="773293"/>
      </dsp:txXfrm>
    </dsp:sp>
    <dsp:sp modelId="{70C27518-DD1D-2D45-AE94-47C88A137879}">
      <dsp:nvSpPr>
        <dsp:cNvPr id="0" name=""/>
        <dsp:cNvSpPr/>
      </dsp:nvSpPr>
      <dsp:spPr>
        <a:xfrm>
          <a:off x="1741496" y="1238617"/>
          <a:ext cx="1933233" cy="773293"/>
        </a:xfrm>
        <a:prstGeom prst="chevron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18669" rIns="18669" bIns="18669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Procurement of beamline</a:t>
          </a:r>
        </a:p>
      </dsp:txBody>
      <dsp:txXfrm>
        <a:off x="2128143" y="1238617"/>
        <a:ext cx="1159940" cy="773293"/>
      </dsp:txXfrm>
    </dsp:sp>
    <dsp:sp modelId="{B102C2DA-92F9-E042-A2E3-321BE5E7E63D}">
      <dsp:nvSpPr>
        <dsp:cNvPr id="0" name=""/>
        <dsp:cNvSpPr/>
      </dsp:nvSpPr>
      <dsp:spPr>
        <a:xfrm>
          <a:off x="3481406" y="1238617"/>
          <a:ext cx="1933233" cy="773293"/>
        </a:xfrm>
        <a:prstGeom prst="chevron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18669" rIns="18669" bIns="18669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/>
            <a:t>Beamline commissioning</a:t>
          </a:r>
        </a:p>
      </dsp:txBody>
      <dsp:txXfrm>
        <a:off x="3868053" y="1238617"/>
        <a:ext cx="1159940" cy="77329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22/6/21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(You could remove this one?)</a:t>
            </a:r>
          </a:p>
          <a:p>
            <a:endParaRPr lang="en-US" dirty="0"/>
          </a:p>
          <a:p>
            <a:r>
              <a:rPr lang="en-US" dirty="0"/>
              <a:t>Particle physics is a driver of new technologies. This was summed up nicely by John Womersley in the UK who said (quote).</a:t>
            </a:r>
          </a:p>
          <a:p>
            <a:r>
              <a:rPr lang="en-US" dirty="0"/>
              <a:t>It was in particle physics that accelerator physics first created accelerators with energies sufficient to make particle </a:t>
            </a:r>
            <a:r>
              <a:rPr lang="en-US" dirty="0" err="1"/>
              <a:t>therpy</a:t>
            </a:r>
            <a:r>
              <a:rPr lang="en-US" dirty="0"/>
              <a:t> a reality.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6295032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18019846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/>
              <a:t>Main Goal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8CF4D3-124C-44C9-AE27-1A1134CF40C3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99488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306906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22/6/21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22/6/21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22/6/21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22/6/21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22/6/21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22/6/21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22/6/21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22/6/21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22/6/21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g"/><Relationship Id="rId3" Type="http://schemas.openxmlformats.org/officeDocument/2006/relationships/image" Target="../media/image33.jpeg"/><Relationship Id="rId7" Type="http://schemas.openxmlformats.org/officeDocument/2006/relationships/image" Target="../media/image37.pn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6.png"/><Relationship Id="rId5" Type="http://schemas.openxmlformats.org/officeDocument/2006/relationships/image" Target="../media/image35.jpe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tiff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7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2FC2E14-24A9-4C48-BA13-A2E74B0AAD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3" y="2368968"/>
            <a:ext cx="4660516" cy="2120063"/>
          </a:xfrm>
        </p:spPr>
        <p:txBody>
          <a:bodyPr/>
          <a:lstStyle/>
          <a:p>
            <a:r>
              <a:rPr lang="en-AU" sz="3200" dirty="0"/>
              <a:t>X-LAB: Plans for compact accelerator research in Australia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A3A8E-36C3-446B-985E-CEB7C282636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00063" y="4607838"/>
            <a:ext cx="5919758" cy="1355507"/>
          </a:xfrm>
        </p:spPr>
        <p:txBody>
          <a:bodyPr>
            <a:noAutofit/>
          </a:bodyPr>
          <a:lstStyle/>
          <a:p>
            <a:r>
              <a:rPr lang="en-AU" sz="1800" dirty="0"/>
              <a:t>Dr. Suzie Sheehy</a:t>
            </a:r>
          </a:p>
          <a:p>
            <a:r>
              <a:rPr lang="en-US" sz="1800" dirty="0"/>
              <a:t>Senior Lecturer, University of Melbourne</a:t>
            </a:r>
          </a:p>
          <a:p>
            <a:r>
              <a:rPr lang="en-US" sz="1800" dirty="0"/>
              <a:t>Baker/ANSTO Fellow in Medical Accelerator Physics</a:t>
            </a:r>
          </a:p>
          <a:p>
            <a:r>
              <a:rPr lang="en-US" sz="1800" dirty="0" err="1"/>
              <a:t>suzie.sheehy@unimelb.edu.au</a:t>
            </a:r>
            <a:endParaRPr lang="en-US" sz="1800" dirty="0"/>
          </a:p>
          <a:p>
            <a:r>
              <a:rPr lang="en-AU" sz="1800" dirty="0"/>
              <a:t>@</a:t>
            </a:r>
            <a:r>
              <a:rPr lang="en-AU" sz="1800" dirty="0" err="1"/>
              <a:t>suziesheehy</a:t>
            </a:r>
            <a:endParaRPr lang="en-AU" sz="1800" dirty="0"/>
          </a:p>
          <a:p>
            <a:endParaRPr lang="en-AU" sz="1800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361E6A6-BA53-48F9-8469-A76DD198140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37938" y="6172200"/>
            <a:ext cx="754062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pPr/>
              <a:t>1</a:t>
            </a:fld>
            <a:endParaRPr lang="en-AU" noProof="0"/>
          </a:p>
        </p:txBody>
      </p:sp>
      <p:pic>
        <p:nvPicPr>
          <p:cNvPr id="10" name="Picture Placeholder 9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E5355ED1-F893-EF4C-927B-C5464E8E665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D5F559E-1B67-1846-ABF6-991FF0E741A4}"/>
              </a:ext>
            </a:extLst>
          </p:cNvPr>
          <p:cNvSpPr txBox="1"/>
          <p:nvPr/>
        </p:nvSpPr>
        <p:spPr>
          <a:xfrm>
            <a:off x="5549120" y="6488668"/>
            <a:ext cx="3683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2"/>
                </a:solidFill>
              </a:rPr>
              <a:t>Image: M. Volpi</a:t>
            </a:r>
          </a:p>
        </p:txBody>
      </p:sp>
    </p:spTree>
    <p:extLst>
      <p:ext uri="{BB962C8B-B14F-4D97-AF65-F5344CB8AC3E}">
        <p14:creationId xmlns:p14="http://schemas.microsoft.com/office/powerpoint/2010/main" val="28518948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CE053D-1F77-AF40-AC30-63CFA24792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16745"/>
          </a:xfrm>
        </p:spPr>
        <p:txBody>
          <a:bodyPr/>
          <a:lstStyle/>
          <a:p>
            <a:r>
              <a:rPr lang="en-US" dirty="0"/>
              <a:t>Just getting it here was a big achievement!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264C86B-1860-394A-A0D6-A3CFA4D3F1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10</a:t>
            </a:fld>
            <a:endParaRPr lang="en-AU" noProof="0"/>
          </a:p>
        </p:txBody>
      </p:sp>
      <p:pic>
        <p:nvPicPr>
          <p:cNvPr id="8" name="Picture 7" descr="Graphical user interface, text&#10;&#10;Description automatically generated">
            <a:extLst>
              <a:ext uri="{FF2B5EF4-FFF2-40B4-BE49-F238E27FC236}">
                <a16:creationId xmlns:a16="http://schemas.microsoft.com/office/drawing/2014/main" id="{67ED551B-F2D1-A245-9E56-12EB239A8BA9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28110" y="1510527"/>
            <a:ext cx="5202621" cy="374869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BEF7933-0ADB-7F41-B662-08E6C479B8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36315" y="1617780"/>
            <a:ext cx="3703118" cy="3517316"/>
          </a:xfrm>
          <a:prstGeom prst="rect">
            <a:avLst/>
          </a:prstGeom>
        </p:spPr>
      </p:pic>
      <p:pic>
        <p:nvPicPr>
          <p:cNvPr id="11" name="Picture 10" descr="Text&#10;&#10;Description automatically generated">
            <a:extLst>
              <a:ext uri="{FF2B5EF4-FFF2-40B4-BE49-F238E27FC236}">
                <a16:creationId xmlns:a16="http://schemas.microsoft.com/office/drawing/2014/main" id="{FDE873CE-58AD-4641-8B0F-E33C15A3245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1269" y="1379599"/>
            <a:ext cx="3323417" cy="5083335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C06FD0D9-D8D2-6C45-AFDF-9710ADB1B59A}"/>
              </a:ext>
            </a:extLst>
          </p:cNvPr>
          <p:cNvSpPr txBox="1"/>
          <p:nvPr/>
        </p:nvSpPr>
        <p:spPr>
          <a:xfrm>
            <a:off x="3445241" y="1252644"/>
            <a:ext cx="286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CERN News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F1F12D-F64A-A248-91F3-0B895C9E5C7E}"/>
              </a:ext>
            </a:extLst>
          </p:cNvPr>
          <p:cNvSpPr txBox="1"/>
          <p:nvPr/>
        </p:nvSpPr>
        <p:spPr>
          <a:xfrm>
            <a:off x="301988" y="1282426"/>
            <a:ext cx="286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COSMOS magazine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1896FAC-6B76-F440-8CC6-BAFAF672B97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766141">
            <a:off x="6483843" y="3557598"/>
            <a:ext cx="1882492" cy="3068721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BA09F9A-741E-A043-995D-AB0F036F6655}"/>
              </a:ext>
            </a:extLst>
          </p:cNvPr>
          <p:cNvSpPr txBox="1"/>
          <p:nvPr/>
        </p:nvSpPr>
        <p:spPr>
          <a:xfrm>
            <a:off x="6779302" y="1211811"/>
            <a:ext cx="286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UniMelb</a:t>
            </a:r>
            <a:r>
              <a:rPr lang="en-US" dirty="0"/>
              <a:t> News</a:t>
            </a:r>
          </a:p>
        </p:txBody>
      </p:sp>
    </p:spTree>
    <p:extLst>
      <p:ext uri="{BB962C8B-B14F-4D97-AF65-F5344CB8AC3E}">
        <p14:creationId xmlns:p14="http://schemas.microsoft.com/office/powerpoint/2010/main" val="34280578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5A8157-4C46-8644-8E13-D450AADA0C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But now, the real work begins!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5E3E76F-A57A-DF41-AD44-8C01E437A0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11</a:t>
            </a:fld>
            <a:endParaRPr lang="en-AU" noProof="0"/>
          </a:p>
        </p:txBody>
      </p:sp>
      <p:pic>
        <p:nvPicPr>
          <p:cNvPr id="6" name="Picture 5" descr="A picture containing text, indoor, floor, working&#10;&#10;Description automatically generated">
            <a:extLst>
              <a:ext uri="{FF2B5EF4-FFF2-40B4-BE49-F238E27FC236}">
                <a16:creationId xmlns:a16="http://schemas.microsoft.com/office/drawing/2014/main" id="{01C76E6D-EAA5-414C-BA25-BBDEB3E4423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20539" y="1488828"/>
            <a:ext cx="8161735" cy="4974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47352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-1387366" y="4124448"/>
            <a:ext cx="24878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>
                <a:latin typeface="Arial" charset="0"/>
              </a:rPr>
              <a:t> 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DA33B13-6340-0D4F-A4EF-68D157F550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</p:spPr>
        <p:txBody>
          <a:bodyPr/>
          <a:lstStyle/>
          <a:p>
            <a:r>
              <a:rPr lang="en-US" sz="2800" dirty="0"/>
              <a:t>So… what will we do with it?</a:t>
            </a:r>
            <a:br>
              <a:rPr lang="en-US" sz="2800" dirty="0"/>
            </a:br>
            <a:endParaRPr lang="en-US" sz="2800" dirty="0"/>
          </a:p>
        </p:txBody>
      </p:sp>
      <p:pic>
        <p:nvPicPr>
          <p:cNvPr id="6" name="Picture 8" descr="CERN-logo.jpg">
            <a:extLst>
              <a:ext uri="{FF2B5EF4-FFF2-40B4-BE49-F238E27FC236}">
                <a16:creationId xmlns:a16="http://schemas.microsoft.com/office/drawing/2014/main" id="{855B6885-85FD-6442-8CA7-87893519D58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0077" y="1332053"/>
            <a:ext cx="725443" cy="730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Immagine 2">
            <a:extLst>
              <a:ext uri="{FF2B5EF4-FFF2-40B4-BE49-F238E27FC236}">
                <a16:creationId xmlns:a16="http://schemas.microsoft.com/office/drawing/2014/main" id="{09F78247-7D12-9341-B9CD-460BC1218B6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6055" y="2289212"/>
            <a:ext cx="717681" cy="358841"/>
          </a:xfrm>
          <a:prstGeom prst="rect">
            <a:avLst/>
          </a:prstGeom>
        </p:spPr>
      </p:pic>
      <p:pic>
        <p:nvPicPr>
          <p:cNvPr id="8" name="Immagine 2">
            <a:extLst>
              <a:ext uri="{FF2B5EF4-FFF2-40B4-BE49-F238E27FC236}">
                <a16:creationId xmlns:a16="http://schemas.microsoft.com/office/drawing/2014/main" id="{9A3DD7C3-F5A3-3A44-A5DD-30E3F184113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9398" y="3429000"/>
            <a:ext cx="1209367" cy="336537"/>
          </a:xfrm>
          <a:prstGeom prst="rect">
            <a:avLst/>
          </a:prstGeom>
        </p:spPr>
      </p:pic>
      <p:pic>
        <p:nvPicPr>
          <p:cNvPr id="9" name="Picture 8" descr="A picture containing drawing&#10;&#10;Description automatically generated">
            <a:extLst>
              <a:ext uri="{FF2B5EF4-FFF2-40B4-BE49-F238E27FC236}">
                <a16:creationId xmlns:a16="http://schemas.microsoft.com/office/drawing/2014/main" id="{8D2086D7-8C19-2F48-A8C4-84ABDCDDC135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397" y="2880634"/>
            <a:ext cx="1315057" cy="273970"/>
          </a:xfrm>
          <a:prstGeom prst="rect">
            <a:avLst/>
          </a:prstGeom>
        </p:spPr>
      </p:pic>
      <p:pic>
        <p:nvPicPr>
          <p:cNvPr id="10" name="Picture 9" descr="A picture containing drawing&#10;&#10;Description automatically generated">
            <a:extLst>
              <a:ext uri="{FF2B5EF4-FFF2-40B4-BE49-F238E27FC236}">
                <a16:creationId xmlns:a16="http://schemas.microsoft.com/office/drawing/2014/main" id="{453E5D4E-1A50-8C4E-94DA-5424CA52ACD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9956" y="4016259"/>
            <a:ext cx="835127" cy="835127"/>
          </a:xfrm>
          <a:prstGeom prst="rect">
            <a:avLst/>
          </a:prstGeom>
        </p:spPr>
      </p:pic>
      <p:pic>
        <p:nvPicPr>
          <p:cNvPr id="11" name="Picture 10" descr="CLIClogo.png">
            <a:extLst>
              <a:ext uri="{FF2B5EF4-FFF2-40B4-BE49-F238E27FC236}">
                <a16:creationId xmlns:a16="http://schemas.microsoft.com/office/drawing/2014/main" id="{731A5747-DF89-E742-B800-71FBA42EF52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713" r="12032"/>
          <a:stretch/>
        </p:blipFill>
        <p:spPr>
          <a:xfrm>
            <a:off x="10666925" y="2950857"/>
            <a:ext cx="774295" cy="1028888"/>
          </a:xfrm>
          <a:prstGeom prst="rect">
            <a:avLst/>
          </a:prstGeom>
        </p:spPr>
      </p:pic>
      <p:pic>
        <p:nvPicPr>
          <p:cNvPr id="13" name="Picture 12" descr="A close up of a logo&#10;&#10;Description automatically generated">
            <a:extLst>
              <a:ext uri="{FF2B5EF4-FFF2-40B4-BE49-F238E27FC236}">
                <a16:creationId xmlns:a16="http://schemas.microsoft.com/office/drawing/2014/main" id="{D37F4EA0-7E8A-704A-8CD1-8C3018ED14B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00034" y="1459020"/>
            <a:ext cx="1150989" cy="411314"/>
          </a:xfrm>
          <a:prstGeom prst="rect">
            <a:avLst/>
          </a:prstGeom>
        </p:spPr>
      </p:pic>
      <p:pic>
        <p:nvPicPr>
          <p:cNvPr id="14" name="Picture 13" descr="A picture containing knife&#10;&#10;Description automatically generated">
            <a:extLst>
              <a:ext uri="{FF2B5EF4-FFF2-40B4-BE49-F238E27FC236}">
                <a16:creationId xmlns:a16="http://schemas.microsoft.com/office/drawing/2014/main" id="{B7FC054F-7023-614D-AF87-3761D9DAACAB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40087"/>
          <a:stretch/>
        </p:blipFill>
        <p:spPr>
          <a:xfrm>
            <a:off x="10480370" y="2224995"/>
            <a:ext cx="1244395" cy="50894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EDF3A7B-0D01-B84E-9FBE-52E59A562C93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71700" y="1580413"/>
            <a:ext cx="7159084" cy="4568788"/>
          </a:xfrm>
          <a:prstGeom prst="rect">
            <a:avLst/>
          </a:prstGeom>
        </p:spPr>
      </p:pic>
      <p:sp>
        <p:nvSpPr>
          <p:cNvPr id="16" name="5-point Star 15">
            <a:extLst>
              <a:ext uri="{FF2B5EF4-FFF2-40B4-BE49-F238E27FC236}">
                <a16:creationId xmlns:a16="http://schemas.microsoft.com/office/drawing/2014/main" id="{C87431C0-2FB6-2144-B1E6-76B0DBE8D2DA}"/>
              </a:ext>
            </a:extLst>
          </p:cNvPr>
          <p:cNvSpPr/>
          <p:nvPr/>
        </p:nvSpPr>
        <p:spPr>
          <a:xfrm>
            <a:off x="7253867" y="2224995"/>
            <a:ext cx="429633" cy="423058"/>
          </a:xfrm>
          <a:prstGeom prst="star5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14292A3-1611-8A42-8D3F-1B411E16C696}"/>
              </a:ext>
            </a:extLst>
          </p:cNvPr>
          <p:cNvSpPr txBox="1"/>
          <p:nvPr/>
        </p:nvSpPr>
        <p:spPr>
          <a:xfrm>
            <a:off x="7385882" y="6278268"/>
            <a:ext cx="4495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ARC Linkage Proposal: Outcome due July 2021</a:t>
            </a:r>
          </a:p>
        </p:txBody>
      </p:sp>
    </p:spTree>
    <p:extLst>
      <p:ext uri="{BB962C8B-B14F-4D97-AF65-F5344CB8AC3E}">
        <p14:creationId xmlns:p14="http://schemas.microsoft.com/office/powerpoint/2010/main" val="827916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6F5D5A-2027-8544-906E-EF6EE918AB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Phase 1: Accelerator Test Stand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DCE4470-5D3F-4047-A4DB-DE0582BDAE9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C72886-35D2-7142-B96A-25F2D61914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13</a:t>
            </a:fld>
            <a:endParaRPr lang="en-AU" noProof="0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8D420BA4-C228-604E-A872-1DD02B7A01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8699"/>
          <a:stretch/>
        </p:blipFill>
        <p:spPr bwMode="auto">
          <a:xfrm>
            <a:off x="0" y="1282426"/>
            <a:ext cx="12192000" cy="55755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434DC313-8CE7-6F4D-90FC-AA403498E564}"/>
              </a:ext>
            </a:extLst>
          </p:cNvPr>
          <p:cNvGrpSpPr/>
          <p:nvPr/>
        </p:nvGrpSpPr>
        <p:grpSpPr>
          <a:xfrm>
            <a:off x="10062266" y="193422"/>
            <a:ext cx="1978855" cy="3235578"/>
            <a:chOff x="9981120" y="1528233"/>
            <a:chExt cx="1978855" cy="3235578"/>
          </a:xfrm>
        </p:grpSpPr>
        <p:pic>
          <p:nvPicPr>
            <p:cNvPr id="7" name="Picture 2">
              <a:extLst>
                <a:ext uri="{FF2B5EF4-FFF2-40B4-BE49-F238E27FC236}">
                  <a16:creationId xmlns:a16="http://schemas.microsoft.com/office/drawing/2014/main" id="{A545DA02-89E9-A542-B544-CA8979A547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70803" y="1528233"/>
              <a:ext cx="1735256" cy="23122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9CAD0F4-19D7-BA48-AEFC-27C3A8B73E44}"/>
                </a:ext>
              </a:extLst>
            </p:cNvPr>
            <p:cNvSpPr txBox="1"/>
            <p:nvPr/>
          </p:nvSpPr>
          <p:spPr>
            <a:xfrm>
              <a:off x="9981120" y="3840481"/>
              <a:ext cx="19788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Bunker used to house a 35 MeV </a:t>
              </a:r>
              <a:r>
                <a:rPr lang="en-US" dirty="0" err="1"/>
                <a:t>betatron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061391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Slide Number Placeholder 3"/>
          <p:cNvSpPr>
            <a:spLocks noGrp="1"/>
          </p:cNvSpPr>
          <p:nvPr>
            <p:ph type="sldNum" sz="quarter" idx="12"/>
          </p:nvPr>
        </p:nvSpPr>
        <p:spPr bwMode="auto">
          <a:xfrm>
            <a:off x="6588204" y="5569178"/>
            <a:ext cx="1851660" cy="297479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2000"/>
              </a:spcBef>
              <a:buClr>
                <a:schemeClr val="accent1"/>
              </a:buClr>
              <a:buFont typeface="Wingdings 2" charset="2"/>
              <a:buChar char=""/>
              <a:defRPr sz="2000">
                <a:solidFill>
                  <a:srgbClr val="595959"/>
                </a:solidFill>
                <a:latin typeface="Century Gothic" charset="0"/>
                <a:ea typeface="ＭＳ Ｐゴシック" charset="-128"/>
              </a:defRPr>
            </a:lvl1pPr>
            <a:lvl2pPr marL="37931725" indent="-37474525">
              <a:spcBef>
                <a:spcPts val="600"/>
              </a:spcBef>
              <a:buClr>
                <a:srgbClr val="51640B"/>
              </a:buClr>
              <a:buFont typeface="Wingdings 2" charset="2"/>
              <a:buChar char=""/>
              <a:defRPr>
                <a:solidFill>
                  <a:srgbClr val="595959"/>
                </a:solidFill>
                <a:latin typeface="Century Gothic" charset="0"/>
                <a:ea typeface="ＭＳ Ｐゴシック" charset="-128"/>
              </a:defRPr>
            </a:lvl2pPr>
            <a:lvl3pPr marL="1035050" indent="-349250">
              <a:spcBef>
                <a:spcPts val="600"/>
              </a:spcBef>
              <a:buClr>
                <a:schemeClr val="accent1"/>
              </a:buClr>
              <a:buFont typeface="Wingdings 2" charset="2"/>
              <a:buChar char=""/>
              <a:defRPr>
                <a:solidFill>
                  <a:srgbClr val="595959"/>
                </a:solidFill>
                <a:latin typeface="Century Gothic" charset="0"/>
                <a:ea typeface="ＭＳ Ｐゴシック" charset="-128"/>
              </a:defRPr>
            </a:lvl3pPr>
            <a:lvl4pPr indent="-336550">
              <a:spcBef>
                <a:spcPts val="600"/>
              </a:spcBef>
              <a:buClr>
                <a:srgbClr val="51640B"/>
              </a:buClr>
              <a:buFont typeface="Wingdings 2" charset="2"/>
              <a:buChar char=""/>
              <a:defRPr>
                <a:solidFill>
                  <a:srgbClr val="595959"/>
                </a:solidFill>
                <a:latin typeface="Century Gothic" charset="0"/>
                <a:ea typeface="ＭＳ Ｐゴシック" charset="-128"/>
              </a:defRPr>
            </a:lvl4pPr>
            <a:lvl5pPr marL="1720850" indent="-349250">
              <a:spcBef>
                <a:spcPts val="600"/>
              </a:spcBef>
              <a:buClr>
                <a:schemeClr val="accent1"/>
              </a:buClr>
              <a:buFont typeface="Wingdings 2" charset="2"/>
              <a:buChar char=""/>
              <a:defRPr>
                <a:solidFill>
                  <a:srgbClr val="595959"/>
                </a:solidFill>
                <a:latin typeface="Century Gothic" charset="0"/>
                <a:ea typeface="ＭＳ Ｐゴシック" charset="-128"/>
              </a:defRPr>
            </a:lvl5pPr>
            <a:lvl6pPr marL="2178050" indent="-349250" defTabSz="457200" eaLnBrk="0" fontAlgn="base" hangingPunct="0">
              <a:spcBef>
                <a:spcPts val="600"/>
              </a:spcBef>
              <a:spcAft>
                <a:spcPct val="0"/>
              </a:spcAft>
              <a:buClr>
                <a:schemeClr val="accent1"/>
              </a:buClr>
              <a:buFont typeface="Wingdings 2" charset="2"/>
              <a:buChar char=""/>
              <a:defRPr>
                <a:solidFill>
                  <a:srgbClr val="595959"/>
                </a:solidFill>
                <a:latin typeface="Century Gothic" charset="0"/>
                <a:ea typeface="ＭＳ Ｐゴシック" charset="-128"/>
              </a:defRPr>
            </a:lvl6pPr>
            <a:lvl7pPr marL="2635250" indent="-349250" defTabSz="457200" eaLnBrk="0" fontAlgn="base" hangingPunct="0">
              <a:spcBef>
                <a:spcPts val="600"/>
              </a:spcBef>
              <a:spcAft>
                <a:spcPct val="0"/>
              </a:spcAft>
              <a:buClr>
                <a:schemeClr val="accent1"/>
              </a:buClr>
              <a:buFont typeface="Wingdings 2" charset="2"/>
              <a:buChar char=""/>
              <a:defRPr>
                <a:solidFill>
                  <a:srgbClr val="595959"/>
                </a:solidFill>
                <a:latin typeface="Century Gothic" charset="0"/>
                <a:ea typeface="ＭＳ Ｐゴシック" charset="-128"/>
              </a:defRPr>
            </a:lvl7pPr>
            <a:lvl8pPr marL="3092450" indent="-349250" defTabSz="457200" eaLnBrk="0" fontAlgn="base" hangingPunct="0">
              <a:spcBef>
                <a:spcPts val="600"/>
              </a:spcBef>
              <a:spcAft>
                <a:spcPct val="0"/>
              </a:spcAft>
              <a:buClr>
                <a:schemeClr val="accent1"/>
              </a:buClr>
              <a:buFont typeface="Wingdings 2" charset="2"/>
              <a:buChar char=""/>
              <a:defRPr>
                <a:solidFill>
                  <a:srgbClr val="595959"/>
                </a:solidFill>
                <a:latin typeface="Century Gothic" charset="0"/>
                <a:ea typeface="ＭＳ Ｐゴシック" charset="-128"/>
              </a:defRPr>
            </a:lvl8pPr>
            <a:lvl9pPr marL="3549650" indent="-349250" defTabSz="457200" eaLnBrk="0" fontAlgn="base" hangingPunct="0">
              <a:spcBef>
                <a:spcPts val="600"/>
              </a:spcBef>
              <a:spcAft>
                <a:spcPct val="0"/>
              </a:spcAft>
              <a:buClr>
                <a:schemeClr val="accent1"/>
              </a:buClr>
              <a:buFont typeface="Wingdings 2" charset="2"/>
              <a:buChar char=""/>
              <a:defRPr>
                <a:solidFill>
                  <a:srgbClr val="595959"/>
                </a:solidFill>
                <a:latin typeface="Century Gothic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AB6B443-058C-0B4D-9836-846A6BF0C890}" type="slidenum">
              <a:rPr lang="en-GB" altLang="it-IT" sz="800"/>
              <a:pPr>
                <a:spcBef>
                  <a:spcPct val="0"/>
                </a:spcBef>
                <a:buClrTx/>
                <a:buFontTx/>
                <a:buNone/>
              </a:pPr>
              <a:t>14</a:t>
            </a:fld>
            <a:endParaRPr lang="en-GB" altLang="it-IT" sz="80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4D9B330-90AE-D74C-9880-19768373DB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0041" y="2136997"/>
            <a:ext cx="4741727" cy="4388356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44821B32-3047-1042-9577-3CA4AEC1BDAC}"/>
              </a:ext>
            </a:extLst>
          </p:cNvPr>
          <p:cNvSpPr/>
          <p:nvPr/>
        </p:nvSpPr>
        <p:spPr>
          <a:xfrm>
            <a:off x="7133162" y="6518089"/>
            <a:ext cx="47387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CLIC structures high power tested so far.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CCEFDF6-C16C-C64B-8941-918E0F534347}"/>
              </a:ext>
            </a:extLst>
          </p:cNvPr>
          <p:cNvSpPr/>
          <p:nvPr/>
        </p:nvSpPr>
        <p:spPr>
          <a:xfrm>
            <a:off x="432068" y="1457973"/>
            <a:ext cx="5508175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Tx/>
              <a:buChar char="-"/>
            </a:pPr>
            <a:r>
              <a:rPr lang="en-AU" dirty="0"/>
              <a:t>RF breakdown is destructive to beam &amp; accelerator</a:t>
            </a:r>
          </a:p>
          <a:p>
            <a:pPr marL="285750" indent="-285750">
              <a:buFontTx/>
              <a:buChar char="-"/>
            </a:pPr>
            <a:r>
              <a:rPr lang="en-AU" dirty="0"/>
              <a:t>accelerating structures must be ‘broken in’</a:t>
            </a:r>
            <a:endParaRPr lang="en-AU" b="1" dirty="0"/>
          </a:p>
          <a:p>
            <a:pPr marL="285750" indent="-285750">
              <a:buFontTx/>
              <a:buChar char="-"/>
            </a:pPr>
            <a:r>
              <a:rPr lang="en-AU" dirty="0"/>
              <a:t>need to be able to: </a:t>
            </a:r>
          </a:p>
          <a:p>
            <a:pPr marL="742950" lvl="1" indent="-285750">
              <a:buFontTx/>
              <a:buChar char="-"/>
            </a:pPr>
            <a:r>
              <a:rPr lang="en-AU" b="1" dirty="0"/>
              <a:t>predict</a:t>
            </a:r>
            <a:r>
              <a:rPr lang="en-AU" dirty="0"/>
              <a:t> breakdown </a:t>
            </a:r>
          </a:p>
          <a:p>
            <a:pPr marL="742950" lvl="1" indent="-285750">
              <a:buFontTx/>
              <a:buChar char="-"/>
            </a:pPr>
            <a:r>
              <a:rPr lang="en-AU" dirty="0"/>
              <a:t>Optimise “conditioning” (variation of input pulses over time)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4D3F883-F4D1-094A-A095-C1848C55D25F}"/>
              </a:ext>
            </a:extLst>
          </p:cNvPr>
          <p:cNvGrpSpPr/>
          <p:nvPr/>
        </p:nvGrpSpPr>
        <p:grpSpPr>
          <a:xfrm>
            <a:off x="276099" y="4157839"/>
            <a:ext cx="5631145" cy="2683331"/>
            <a:chOff x="129575" y="4190999"/>
            <a:chExt cx="5631145" cy="2683331"/>
          </a:xfrm>
        </p:grpSpPr>
        <p:pic>
          <p:nvPicPr>
            <p:cNvPr id="7" name="Picture 6" descr="A close up of a castle&#10;&#10;Description automatically generated">
              <a:extLst>
                <a:ext uri="{FF2B5EF4-FFF2-40B4-BE49-F238E27FC236}">
                  <a16:creationId xmlns:a16="http://schemas.microsoft.com/office/drawing/2014/main" id="{2557329E-6736-CA46-BE7F-ECF2A9AC66D7}"/>
                </a:ext>
              </a:extLst>
            </p:cNvPr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575" y="4190999"/>
              <a:ext cx="5631145" cy="268333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42BDCA64-4C43-8F4F-A296-BAF6B310017E}"/>
                </a:ext>
              </a:extLst>
            </p:cNvPr>
            <p:cNvSpPr/>
            <p:nvPr/>
          </p:nvSpPr>
          <p:spPr>
            <a:xfrm>
              <a:off x="5621110" y="4943475"/>
              <a:ext cx="81644" cy="183697"/>
            </a:xfrm>
            <a:prstGeom prst="rect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AU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A9EE52D3-69B6-124C-AE73-91503A9DF29B}"/>
                </a:ext>
              </a:extLst>
            </p:cNvPr>
            <p:cNvSpPr txBox="1"/>
            <p:nvPr/>
          </p:nvSpPr>
          <p:spPr>
            <a:xfrm rot="16200000">
              <a:off x="5470112" y="4952173"/>
              <a:ext cx="36222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AU" sz="8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(ns)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2BC85EE2-739D-0743-B33C-E943588415D0}"/>
              </a:ext>
            </a:extLst>
          </p:cNvPr>
          <p:cNvSpPr/>
          <p:nvPr/>
        </p:nvSpPr>
        <p:spPr>
          <a:xfrm>
            <a:off x="432068" y="4206331"/>
            <a:ext cx="533944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1600" b="1" dirty="0">
                <a:solidFill>
                  <a:srgbClr val="C00000"/>
                </a:solidFill>
              </a:rPr>
              <a:t>TD24 structure so far reached 40.45 MW (97.9 MV/m)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047BD277-D5EF-664F-8C6A-30581C3E7C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5768" y="353948"/>
            <a:ext cx="10296000" cy="887360"/>
          </a:xfrm>
        </p:spPr>
        <p:txBody>
          <a:bodyPr/>
          <a:lstStyle/>
          <a:p>
            <a:r>
              <a:rPr lang="en-GB" dirty="0">
                <a:solidFill>
                  <a:schemeClr val="accent1"/>
                </a:solidFill>
              </a:rPr>
              <a:t>How to ‘break in’ X-band accelerators?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5D0F29-A897-5647-B938-B231B6305BC6}"/>
              </a:ext>
            </a:extLst>
          </p:cNvPr>
          <p:cNvSpPr txBox="1"/>
          <p:nvPr/>
        </p:nvSpPr>
        <p:spPr>
          <a:xfrm>
            <a:off x="963654" y="3322536"/>
            <a:ext cx="4445001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b="1" i="1" dirty="0"/>
              <a:t>Our aim: build a machine learning algorithm to optimize conditioning process</a:t>
            </a:r>
          </a:p>
        </p:txBody>
      </p:sp>
    </p:spTree>
    <p:extLst>
      <p:ext uri="{BB962C8B-B14F-4D97-AF65-F5344CB8AC3E}">
        <p14:creationId xmlns:p14="http://schemas.microsoft.com/office/powerpoint/2010/main" val="16421350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6626AB-3B3C-814F-932E-1D05CAD5FA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Ultra compact = challenging manufacturing!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854B1B9-3CA2-A74C-B7B0-60EF0575F8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15</a:t>
            </a:fld>
            <a:endParaRPr lang="en-AU" noProof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ED59405-503A-1747-9E52-92194D6EA7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8309" t="19043" b="49881"/>
          <a:stretch/>
        </p:blipFill>
        <p:spPr>
          <a:xfrm>
            <a:off x="2820769" y="2083980"/>
            <a:ext cx="5850266" cy="261444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4CB1612-AF2D-1347-8AF8-630BBD2969ED}"/>
              </a:ext>
            </a:extLst>
          </p:cNvPr>
          <p:cNvSpPr txBox="1"/>
          <p:nvPr/>
        </p:nvSpPr>
        <p:spPr>
          <a:xfrm>
            <a:off x="3289737" y="1498537"/>
            <a:ext cx="56125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Precision machining – to single micron level.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761287F-9FC4-E34D-824D-FBF0486009B5}"/>
              </a:ext>
            </a:extLst>
          </p:cNvPr>
          <p:cNvSpPr txBox="1"/>
          <p:nvPr/>
        </p:nvSpPr>
        <p:spPr>
          <a:xfrm>
            <a:off x="2325541" y="4990131"/>
            <a:ext cx="68682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/>
              <a:t>Successfully established links with ANFF (Adelaide) to produce the FIRST X-band high power RF components ever made in Australia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/>
              <a:t>…now investing in $millions for a “</a:t>
            </a:r>
            <a:r>
              <a:rPr lang="en-US" b="1" dirty="0" err="1"/>
              <a:t>nanomill</a:t>
            </a:r>
            <a:r>
              <a:rPr lang="en-US" b="1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46440713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E9C327-0905-1A47-AF0D-E130DC7BBF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Phase 2: Electron beamline project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F8AFFFE-1C2E-3F41-B178-0951B644E31F}"/>
              </a:ext>
            </a:extLst>
          </p:cNvPr>
          <p:cNvSpPr/>
          <p:nvPr/>
        </p:nvSpPr>
        <p:spPr>
          <a:xfrm>
            <a:off x="577154" y="2120152"/>
            <a:ext cx="11295530" cy="2617696"/>
          </a:xfrm>
          <a:prstGeom prst="rect">
            <a:avLst/>
          </a:prstGeom>
          <a:solidFill>
            <a:srgbClr val="FFFF00">
              <a:alpha val="70000"/>
            </a:srgbClr>
          </a:solidFill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8F5A44E-0D8E-614C-B25E-5ECC615070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8869" y="2263590"/>
            <a:ext cx="7872511" cy="232074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7" name="Picture 6" descr="Whiteboard&#10;&#10;Description automatically generated">
            <a:extLst>
              <a:ext uri="{FF2B5EF4-FFF2-40B4-BE49-F238E27FC236}">
                <a16:creationId xmlns:a16="http://schemas.microsoft.com/office/drawing/2014/main" id="{15609247-AE28-6A4D-8D63-6DB844CE428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84293" y="2244276"/>
            <a:ext cx="3009096" cy="229635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FFA61320-7AEF-B94D-8737-399766CC1C2D}"/>
              </a:ext>
            </a:extLst>
          </p:cNvPr>
          <p:cNvSpPr txBox="1"/>
          <p:nvPr/>
        </p:nvSpPr>
        <p:spPr>
          <a:xfrm>
            <a:off x="648869" y="4826675"/>
            <a:ext cx="686807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Potential electron and X-ray users: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Biophysics studies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Electronics and dosimetry (space applications)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Diagnostics development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Novel radiotherapy technology</a:t>
            </a:r>
          </a:p>
          <a:p>
            <a:r>
              <a:rPr lang="en-US" dirty="0"/>
              <a:t>+ much more!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5CC59D00-7734-B842-BF70-03C2C23A401F}"/>
              </a:ext>
            </a:extLst>
          </p:cNvPr>
          <p:cNvSpPr txBox="1">
            <a:spLocks/>
          </p:cNvSpPr>
          <p:nvPr/>
        </p:nvSpPr>
        <p:spPr>
          <a:xfrm>
            <a:off x="1428765" y="982184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i="1" dirty="0"/>
              <a:t>Co-develop accelerators for applications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8D392AE-66E5-4E4C-9F11-AE43CB253AD3}"/>
              </a:ext>
            </a:extLst>
          </p:cNvPr>
          <p:cNvSpPr txBox="1"/>
          <p:nvPr/>
        </p:nvSpPr>
        <p:spPr>
          <a:xfrm>
            <a:off x="5543602" y="4826675"/>
            <a:ext cx="686807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Accelerator developments: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Compact Light Source development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VHEE accelerating structures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Structures for in-field industrial scanning applications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758105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-1387366" y="4124448"/>
            <a:ext cx="24878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>
                <a:latin typeface="Arial" charset="0"/>
              </a:rPr>
              <a:t> 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DA33B13-6340-0D4F-A4EF-68D157F550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90042" y="236754"/>
            <a:ext cx="8095062" cy="949968"/>
          </a:xfrm>
        </p:spPr>
        <p:txBody>
          <a:bodyPr/>
          <a:lstStyle/>
          <a:p>
            <a:r>
              <a:rPr lang="en-US" sz="2800" dirty="0"/>
              <a:t>Other applications of X-band technology: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4B5E323-BECB-074D-B666-ECFE83ED726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8207" y="1568287"/>
            <a:ext cx="6229263" cy="2802008"/>
          </a:xfrm>
          <a:prstGeom prst="rect">
            <a:avLst/>
          </a:prstGeom>
        </p:spPr>
      </p:pic>
      <p:pic>
        <p:nvPicPr>
          <p:cNvPr id="7" name="Picture 2" descr="Rapiscan Eagle: Mobile Series M60 – Proselec Seguridad">
            <a:extLst>
              <a:ext uri="{FF2B5EF4-FFF2-40B4-BE49-F238E27FC236}">
                <a16:creationId xmlns:a16="http://schemas.microsoft.com/office/drawing/2014/main" id="{C26D546B-0D9A-FB41-AD36-4DA4347E37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6635" y="3237223"/>
            <a:ext cx="5096436" cy="3410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9221951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1519" y="167593"/>
            <a:ext cx="11470481" cy="1077216"/>
          </a:xfrm>
          <a:noFill/>
        </p:spPr>
        <p:txBody>
          <a:bodyPr/>
          <a:lstStyle/>
          <a:p>
            <a:pPr algn="ctr"/>
            <a:r>
              <a:rPr lang="en-AU" sz="2400" dirty="0"/>
              <a:t>X-LAB: X-band Laboratory for Accelerators and Beams</a:t>
            </a:r>
            <a:br>
              <a:rPr lang="en-AU" sz="2400" dirty="0"/>
            </a:br>
            <a:r>
              <a:rPr lang="en-AU" sz="2400" dirty="0"/>
              <a:t>PROGRAM 2021 - 2026</a:t>
            </a:r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</p:nvPr>
        </p:nvGraphicFramePr>
        <p:xfrm>
          <a:off x="2194326" y="518479"/>
          <a:ext cx="7590302" cy="40697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780740" y="4955543"/>
            <a:ext cx="6527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1200" cap="none" spc="0" normalizeH="0" baseline="0" noProof="0" dirty="0">
                <a:ln>
                  <a:noFill/>
                </a:ln>
                <a:solidFill>
                  <a:srgbClr val="4C4D4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2022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197019" y="4978203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1200" cap="none" spc="0" normalizeH="0" baseline="0" noProof="0" dirty="0">
                <a:ln>
                  <a:noFill/>
                </a:ln>
                <a:solidFill>
                  <a:srgbClr val="4C4D4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2023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9131885" y="4951676"/>
            <a:ext cx="6527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1200" cap="none" spc="0" normalizeH="0" baseline="0" noProof="0" dirty="0">
                <a:ln>
                  <a:noFill/>
                </a:ln>
                <a:solidFill>
                  <a:srgbClr val="4C4D4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2024</a:t>
            </a:r>
          </a:p>
        </p:txBody>
      </p:sp>
      <p:cxnSp>
        <p:nvCxnSpPr>
          <p:cNvPr id="21" name="Straight Connector 20"/>
          <p:cNvCxnSpPr/>
          <p:nvPr/>
        </p:nvCxnSpPr>
        <p:spPr>
          <a:xfrm flipH="1">
            <a:off x="932168" y="3122616"/>
            <a:ext cx="10438019" cy="0"/>
          </a:xfrm>
          <a:prstGeom prst="line">
            <a:avLst/>
          </a:prstGeom>
          <a:ln w="3810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>
            <a:off x="823710" y="4802169"/>
            <a:ext cx="10438019" cy="0"/>
          </a:xfrm>
          <a:prstGeom prst="line">
            <a:avLst/>
          </a:prstGeom>
          <a:ln w="3810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87295" y="3103838"/>
            <a:ext cx="74442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1200" cap="none" spc="0" normalizeH="0" baseline="0" noProof="0" dirty="0">
                <a:ln>
                  <a:noFill/>
                </a:ln>
                <a:solidFill>
                  <a:srgbClr val="F1AB46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Phase 2: 40 MeV </a:t>
            </a:r>
            <a:r>
              <a:rPr kumimoji="0" lang="en-AU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1AB46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tunable</a:t>
            </a:r>
            <a:r>
              <a:rPr kumimoji="0" lang="en-AU" sz="2400" b="1" i="0" u="none" strike="noStrike" kern="1200" cap="none" spc="0" normalizeH="0" baseline="0" noProof="0" dirty="0">
                <a:ln>
                  <a:noFill/>
                </a:ln>
                <a:solidFill>
                  <a:srgbClr val="F1AB46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</a:t>
            </a:r>
            <a:r>
              <a:rPr kumimoji="0" lang="en-AU" sz="2400" b="1" i="0" u="none" strike="noStrike" kern="1200" cap="none" spc="0" normalizeH="0" noProof="0" dirty="0">
                <a:ln>
                  <a:noFill/>
                </a:ln>
                <a:solidFill>
                  <a:srgbClr val="F1AB46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pulsed </a:t>
            </a:r>
            <a:r>
              <a:rPr kumimoji="0" lang="en-AU" sz="2400" b="1" i="0" u="none" strike="noStrike" kern="1200" cap="none" spc="0" normalizeH="0" baseline="0" noProof="0" dirty="0">
                <a:ln>
                  <a:noFill/>
                </a:ln>
                <a:solidFill>
                  <a:srgbClr val="F1AB46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electrons &amp; applications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1001461" y="5443597"/>
            <a:ext cx="1361078" cy="1081674"/>
          </a:xfrm>
          <a:prstGeom prst="round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Heavy work, water &amp; electricity completed</a:t>
            </a:r>
          </a:p>
        </p:txBody>
      </p:sp>
      <p:graphicFrame>
        <p:nvGraphicFramePr>
          <p:cNvPr id="25" name="Content Placeholder 5">
            <a:extLst>
              <a:ext uri="{FF2B5EF4-FFF2-40B4-BE49-F238E27FC236}">
                <a16:creationId xmlns:a16="http://schemas.microsoft.com/office/drawing/2014/main" id="{A66EB1F9-A990-9847-90D6-63FC97017896}"/>
              </a:ext>
            </a:extLst>
          </p:cNvPr>
          <p:cNvGraphicFramePr>
            <a:graphicFrameLocks/>
          </p:cNvGraphicFramePr>
          <p:nvPr/>
        </p:nvGraphicFramePr>
        <p:xfrm>
          <a:off x="2140275" y="2553345"/>
          <a:ext cx="5416226" cy="32505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97FA197D-510D-5A4D-A20B-94DFDA367C0C}"/>
              </a:ext>
            </a:extLst>
          </p:cNvPr>
          <p:cNvSpPr txBox="1"/>
          <p:nvPr/>
        </p:nvSpPr>
        <p:spPr>
          <a:xfrm>
            <a:off x="265489" y="1630589"/>
            <a:ext cx="57576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1200" cap="none" spc="0" normalizeH="0" baseline="0" noProof="0" dirty="0">
                <a:ln>
                  <a:noFill/>
                </a:ln>
                <a:solidFill>
                  <a:srgbClr val="F1AB46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Phase 1: </a:t>
            </a:r>
            <a:r>
              <a:rPr lang="en-AU" sz="2400" b="1" dirty="0">
                <a:solidFill>
                  <a:srgbClr val="F1AB46">
                    <a:lumMod val="75000"/>
                  </a:srgbClr>
                </a:solidFill>
                <a:latin typeface="Calibri" panose="020F0502020204030204"/>
              </a:rPr>
              <a:t>X-band Research &amp; Establishment </a:t>
            </a:r>
            <a:endParaRPr kumimoji="0" lang="en-AU" sz="2400" b="1" i="0" u="none" strike="noStrike" kern="1200" cap="none" spc="0" normalizeH="0" baseline="0" noProof="0" dirty="0">
              <a:ln>
                <a:noFill/>
              </a:ln>
              <a:solidFill>
                <a:srgbClr val="F1AB46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5527A2-042D-C246-A2D4-40A8ECE7F821}"/>
              </a:ext>
            </a:extLst>
          </p:cNvPr>
          <p:cNvSpPr txBox="1"/>
          <p:nvPr/>
        </p:nvSpPr>
        <p:spPr>
          <a:xfrm>
            <a:off x="287295" y="3636485"/>
            <a:ext cx="2169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ARC LIEF proposal </a:t>
            </a:r>
          </a:p>
          <a:p>
            <a:r>
              <a:rPr lang="en-US" sz="1400" dirty="0"/>
              <a:t>R1 2021</a:t>
            </a:r>
          </a:p>
          <a:p>
            <a:r>
              <a:rPr lang="en-US" sz="1400" dirty="0"/>
              <a:t>w. ANSTO, Wollongong &amp; Sydney</a:t>
            </a: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3AE17151-EF5E-AF46-B8C2-E66F8E8C1D54}"/>
              </a:ext>
            </a:extLst>
          </p:cNvPr>
          <p:cNvSpPr/>
          <p:nvPr/>
        </p:nvSpPr>
        <p:spPr>
          <a:xfrm>
            <a:off x="2537550" y="5415476"/>
            <a:ext cx="1139121" cy="1081674"/>
          </a:xfrm>
          <a:prstGeom prst="round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dirty="0">
                <a:solidFill>
                  <a:schemeClr val="bg2"/>
                </a:solidFill>
                <a:latin typeface="Calibri" panose="020F0502020204030204"/>
              </a:rPr>
              <a:t>First X-band rf pulses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FAA3118-8F07-1B40-BEA3-BB7358DB8FCF}"/>
              </a:ext>
            </a:extLst>
          </p:cNvPr>
          <p:cNvSpPr txBox="1"/>
          <p:nvPr/>
        </p:nvSpPr>
        <p:spPr>
          <a:xfrm>
            <a:off x="7698308" y="3822144"/>
            <a:ext cx="47068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Progress application-based research: space dosimetry, biophysics, radiotherapy, </a:t>
            </a:r>
            <a:r>
              <a:rPr lang="en-US" sz="1600" dirty="0" err="1"/>
              <a:t>etc</a:t>
            </a:r>
            <a:r>
              <a:rPr lang="en-US" sz="1600" dirty="0"/>
              <a:t>…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6A2082A-8DF0-D349-AEAF-6A73D3D521A7}"/>
              </a:ext>
            </a:extLst>
          </p:cNvPr>
          <p:cNvSpPr txBox="1"/>
          <p:nvPr/>
        </p:nvSpPr>
        <p:spPr>
          <a:xfrm>
            <a:off x="268312" y="2291735"/>
            <a:ext cx="216968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ARC Linkage Proposal</a:t>
            </a:r>
          </a:p>
          <a:p>
            <a:r>
              <a:rPr lang="en-US" sz="1400" dirty="0"/>
              <a:t>R3, 2020</a:t>
            </a:r>
          </a:p>
        </p:txBody>
      </p:sp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F395E80C-DCC8-7140-9379-D0C91BB7C2BF}"/>
              </a:ext>
            </a:extLst>
          </p:cNvPr>
          <p:cNvSpPr/>
          <p:nvPr/>
        </p:nvSpPr>
        <p:spPr>
          <a:xfrm>
            <a:off x="6035191" y="5395320"/>
            <a:ext cx="1139121" cy="1101829"/>
          </a:xfrm>
          <a:prstGeom prst="roundRect">
            <a:avLst/>
          </a:prstGeom>
          <a:solidFill>
            <a:schemeClr val="tx2"/>
          </a:solidFill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dirty="0">
                <a:solidFill>
                  <a:schemeClr val="bg2"/>
                </a:solidFill>
                <a:latin typeface="Calibri" panose="020F0502020204030204"/>
              </a:rPr>
              <a:t>Electron gun added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09D5AD3-F695-0042-B60F-24EA644CF26D}"/>
              </a:ext>
            </a:extLst>
          </p:cNvPr>
          <p:cNvSpPr txBox="1"/>
          <p:nvPr/>
        </p:nvSpPr>
        <p:spPr>
          <a:xfrm>
            <a:off x="10608986" y="4951676"/>
            <a:ext cx="869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1200" cap="none" spc="0" normalizeH="0" baseline="0" noProof="0" dirty="0">
                <a:ln>
                  <a:noFill/>
                </a:ln>
                <a:solidFill>
                  <a:srgbClr val="4C4D4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2025/6</a:t>
            </a:r>
          </a:p>
        </p:txBody>
      </p:sp>
      <p:sp>
        <p:nvSpPr>
          <p:cNvPr id="11" name="Striped Right Arrow 10">
            <a:extLst>
              <a:ext uri="{FF2B5EF4-FFF2-40B4-BE49-F238E27FC236}">
                <a16:creationId xmlns:a16="http://schemas.microsoft.com/office/drawing/2014/main" id="{C269B637-16E8-4448-96A6-F420F59D088A}"/>
              </a:ext>
            </a:extLst>
          </p:cNvPr>
          <p:cNvSpPr/>
          <p:nvPr/>
        </p:nvSpPr>
        <p:spPr>
          <a:xfrm>
            <a:off x="8480930" y="5268164"/>
            <a:ext cx="3316099" cy="1257104"/>
          </a:xfrm>
          <a:prstGeom prst="strip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/>
              <a:t>Compton light source experiments?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5E034D4-0708-4341-BD4E-986CC2B8F393}"/>
              </a:ext>
            </a:extLst>
          </p:cNvPr>
          <p:cNvSpPr/>
          <p:nvPr/>
        </p:nvSpPr>
        <p:spPr>
          <a:xfrm rot="20088942">
            <a:off x="713865" y="1054127"/>
            <a:ext cx="10798129" cy="450892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GB" sz="28700" b="0" cap="none" spc="0" dirty="0">
                <a:ln w="0"/>
                <a:gradFill>
                  <a:gsLst>
                    <a:gs pos="21000">
                      <a:srgbClr val="53575C"/>
                    </a:gs>
                    <a:gs pos="88000">
                      <a:srgbClr val="C5C7CA"/>
                    </a:gs>
                  </a:gsLst>
                  <a:lin ang="5400000"/>
                </a:gradFill>
                <a:effectLst/>
              </a:rPr>
              <a:t>DRAFT</a:t>
            </a:r>
          </a:p>
        </p:txBody>
      </p:sp>
    </p:spTree>
    <p:extLst>
      <p:ext uri="{BB962C8B-B14F-4D97-AF65-F5344CB8AC3E}">
        <p14:creationId xmlns:p14="http://schemas.microsoft.com/office/powerpoint/2010/main" val="3769910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indoor, ceiling, floor&#10;&#10;Description automatically generated">
            <a:extLst>
              <a:ext uri="{FF2B5EF4-FFF2-40B4-BE49-F238E27FC236}">
                <a16:creationId xmlns:a16="http://schemas.microsoft.com/office/drawing/2014/main" id="{559B593B-C2A7-6E4A-B702-9785134C86A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204000" cy="6857998"/>
          </a:xfrm>
          <a:prstGeom prst="rect">
            <a:avLst/>
          </a:prstGeom>
          <a:noFill/>
        </p:spPr>
      </p:pic>
      <p:sp>
        <p:nvSpPr>
          <p:cNvPr id="2" name="Subtitle 1">
            <a:extLst>
              <a:ext uri="{FF2B5EF4-FFF2-40B4-BE49-F238E27FC236}">
                <a16:creationId xmlns:a16="http://schemas.microsoft.com/office/drawing/2014/main" id="{DA800FA1-A941-4B74-B4B1-456B34634C6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" y="0"/>
            <a:ext cx="3810000" cy="6857998"/>
          </a:xfrm>
        </p:spPr>
        <p:txBody>
          <a:bodyPr wrap="square" anchor="t">
            <a:normAutofit/>
          </a:bodyPr>
          <a:lstStyle/>
          <a:p>
            <a:r>
              <a:rPr lang="en-AU" sz="2000" dirty="0"/>
              <a:t>Thankyou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F1CB5663-7E34-429E-B132-7527D5B37E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7255" y="616633"/>
            <a:ext cx="1440000" cy="1440000"/>
          </a:xfrm>
        </p:spPr>
        <p:txBody>
          <a:bodyPr/>
          <a:lstStyle/>
          <a:p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9789322-BFEC-4985-BD44-E2B3A03FBBC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/>
          <a:p>
            <a:r>
              <a:rPr lang="en-AU" dirty="0" err="1"/>
              <a:t>Dr.</a:t>
            </a:r>
            <a:r>
              <a:rPr lang="en-AU" dirty="0"/>
              <a:t> Suzie Sheehy</a:t>
            </a:r>
          </a:p>
          <a:p>
            <a:r>
              <a:rPr lang="en-AU" dirty="0"/>
              <a:t>@</a:t>
            </a:r>
            <a:r>
              <a:rPr lang="en-AU" dirty="0" err="1"/>
              <a:t>suziesheehy</a:t>
            </a:r>
            <a:endParaRPr lang="en-AU" dirty="0"/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DE579016-FBB9-492A-BF4A-282453DC09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7255" y="5209360"/>
            <a:ext cx="288000" cy="10800"/>
          </a:xfrm>
        </p:spPr>
        <p:txBody>
          <a:bodyPr/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2509A4B-DD8A-8542-8225-F166696B6825}"/>
              </a:ext>
            </a:extLst>
          </p:cNvPr>
          <p:cNvSpPr txBox="1"/>
          <p:nvPr/>
        </p:nvSpPr>
        <p:spPr>
          <a:xfrm>
            <a:off x="3810001" y="6304001"/>
            <a:ext cx="8019722" cy="369332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</a:rPr>
              <a:t>Pictured: X-LAB visit by Moira O’Bryan, Dean of Science, </a:t>
            </a:r>
            <a:r>
              <a:rPr lang="en-US" dirty="0" err="1">
                <a:solidFill>
                  <a:schemeClr val="tx2"/>
                </a:solidFill>
              </a:rPr>
              <a:t>UniMelb</a:t>
            </a:r>
            <a:r>
              <a:rPr lang="en-US" dirty="0">
                <a:solidFill>
                  <a:schemeClr val="tx2"/>
                </a:solidFill>
              </a:rPr>
              <a:t> (Photo: M. Volpi)</a:t>
            </a:r>
          </a:p>
        </p:txBody>
      </p:sp>
    </p:spTree>
    <p:extLst>
      <p:ext uri="{BB962C8B-B14F-4D97-AF65-F5344CB8AC3E}">
        <p14:creationId xmlns:p14="http://schemas.microsoft.com/office/powerpoint/2010/main" val="18897893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932806-2358-DB4C-9EFC-766B30835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1359" y="66342"/>
            <a:ext cx="10296000" cy="887360"/>
          </a:xfrm>
        </p:spPr>
        <p:txBody>
          <a:bodyPr/>
          <a:lstStyle/>
          <a:p>
            <a:r>
              <a:rPr lang="en-US" sz="2800" dirty="0"/>
              <a:t>Where do breakthrough technologies come from?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9EACF25-4B6B-434D-AAC5-0BBCC7DD7D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2</a:t>
            </a:fld>
            <a:endParaRPr lang="en-AU" noProof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F5761C2-0060-3D4D-BDC6-C4FB91FEFDFE}"/>
              </a:ext>
            </a:extLst>
          </p:cNvPr>
          <p:cNvSpPr/>
          <p:nvPr/>
        </p:nvSpPr>
        <p:spPr>
          <a:xfrm>
            <a:off x="6624945" y="1471412"/>
            <a:ext cx="4872414" cy="231892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/>
              <a:t>John Womersley, former CEO of STFC (UK) said:</a:t>
            </a:r>
          </a:p>
          <a:p>
            <a:endParaRPr lang="en-US" dirty="0"/>
          </a:p>
          <a:p>
            <a:r>
              <a:rPr lang="en-US" i="1" dirty="0"/>
              <a:t>“Particle physics is unreasonable. It makes unreasonable demands on technology. And when those technologies, those inventions, those innovations happen, they spread out into the economy, and they generate a huge impact.”</a:t>
            </a:r>
          </a:p>
          <a:p>
            <a:pPr algn="ctr"/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231CA20-9007-8D43-BB49-93267B740A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941" y="1372996"/>
            <a:ext cx="4043185" cy="5214936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740DE890-0907-C847-A225-65D46D2A91F3}"/>
              </a:ext>
            </a:extLst>
          </p:cNvPr>
          <p:cNvSpPr/>
          <p:nvPr/>
        </p:nvSpPr>
        <p:spPr>
          <a:xfrm>
            <a:off x="512469" y="6492191"/>
            <a:ext cx="8758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/>
              <a:t>https://</a:t>
            </a:r>
            <a:r>
              <a:rPr lang="en-US" sz="1400" dirty="0" err="1"/>
              <a:t>www.symmetrymagazine.org</a:t>
            </a:r>
            <a:r>
              <a:rPr lang="en-US" sz="1400" dirty="0"/>
              <a:t>/article/october-2009/deconstruction-</a:t>
            </a:r>
            <a:r>
              <a:rPr lang="en-US" sz="1400" dirty="0" err="1"/>
              <a:t>livingston</a:t>
            </a:r>
            <a:r>
              <a:rPr lang="en-US" sz="1400" dirty="0"/>
              <a:t>-plot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D0BD898-2CB6-AE4A-8D3C-9AD178D027E6}"/>
              </a:ext>
            </a:extLst>
          </p:cNvPr>
          <p:cNvSpPr/>
          <p:nvPr/>
        </p:nvSpPr>
        <p:spPr>
          <a:xfrm rot="19961194">
            <a:off x="4434715" y="4962968"/>
            <a:ext cx="25598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water, food, materials treatment, </a:t>
            </a:r>
            <a:r>
              <a:rPr lang="en-US" dirty="0" err="1"/>
              <a:t>sterilisation</a:t>
            </a:r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32B494C-99B7-9A4B-9A0D-90E5B391C1A9}"/>
              </a:ext>
            </a:extLst>
          </p:cNvPr>
          <p:cNvSpPr/>
          <p:nvPr/>
        </p:nvSpPr>
        <p:spPr>
          <a:xfrm rot="19972146">
            <a:off x="4313629" y="4440046"/>
            <a:ext cx="222541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radiotherapy, security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CB64994-C0E8-914A-A111-7F71E6CE6A36}"/>
              </a:ext>
            </a:extLst>
          </p:cNvPr>
          <p:cNvSpPr/>
          <p:nvPr/>
        </p:nvSpPr>
        <p:spPr>
          <a:xfrm rot="20026630">
            <a:off x="4322186" y="4062187"/>
            <a:ext cx="160107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proton therapy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B654FF4-A14B-174E-9D46-1DA0ADDE7BEA}"/>
              </a:ext>
            </a:extLst>
          </p:cNvPr>
          <p:cNvSpPr/>
          <p:nvPr/>
        </p:nvSpPr>
        <p:spPr>
          <a:xfrm rot="20077667">
            <a:off x="4369463" y="3149450"/>
            <a:ext cx="190738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vaccines, archaeology, </a:t>
            </a:r>
            <a:r>
              <a:rPr lang="en-US" dirty="0" err="1"/>
              <a:t>etc</a:t>
            </a:r>
            <a:r>
              <a:rPr lang="en-US" dirty="0"/>
              <a:t>…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F29EF40-AB83-5740-BD15-D9FE7E0D297E}"/>
              </a:ext>
            </a:extLst>
          </p:cNvPr>
          <p:cNvSpPr/>
          <p:nvPr/>
        </p:nvSpPr>
        <p:spPr>
          <a:xfrm rot="20081207">
            <a:off x="4313849" y="2353035"/>
            <a:ext cx="16177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particle physics</a:t>
            </a:r>
          </a:p>
        </p:txBody>
      </p:sp>
      <p:pic>
        <p:nvPicPr>
          <p:cNvPr id="12290" name="Picture 2" descr="CERN approves 62-mile long, $23 billion successor to Large Hadron Collider">
            <a:extLst>
              <a:ext uri="{FF2B5EF4-FFF2-40B4-BE49-F238E27FC236}">
                <a16:creationId xmlns:a16="http://schemas.microsoft.com/office/drawing/2014/main" id="{1B0268F4-7C00-664F-9050-BF0785D8AC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80997" y="3857253"/>
            <a:ext cx="3916362" cy="26056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088782D-5F86-3F43-94AC-098C6B6D8CE2}"/>
              </a:ext>
            </a:extLst>
          </p:cNvPr>
          <p:cNvSpPr txBox="1"/>
          <p:nvPr/>
        </p:nvSpPr>
        <p:spPr>
          <a:xfrm>
            <a:off x="8471286" y="6456885"/>
            <a:ext cx="29117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Image: CMS, CERN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613483C-D193-2942-8797-3E4612E64CD7}"/>
              </a:ext>
            </a:extLst>
          </p:cNvPr>
          <p:cNvSpPr txBox="1"/>
          <p:nvPr/>
        </p:nvSpPr>
        <p:spPr>
          <a:xfrm>
            <a:off x="1758931" y="903691"/>
            <a:ext cx="95919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Innovations come from interplay between curiosity driven research and societal applications</a:t>
            </a:r>
          </a:p>
        </p:txBody>
      </p:sp>
    </p:spTree>
    <p:extLst>
      <p:ext uri="{BB962C8B-B14F-4D97-AF65-F5344CB8AC3E}">
        <p14:creationId xmlns:p14="http://schemas.microsoft.com/office/powerpoint/2010/main" val="805251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E42FA0-D363-1944-B797-066F670300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X-band accelerators?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BDF888D-39C1-EC45-8436-E39A6E788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3</a:t>
            </a:fld>
            <a:endParaRPr lang="en-AU" noProof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34498FAC-0D94-6C4A-9037-2B7EB744040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35"/>
          <a:stretch/>
        </p:blipFill>
        <p:spPr>
          <a:xfrm>
            <a:off x="5035012" y="2489200"/>
            <a:ext cx="6553232" cy="3973734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E9DECB5-EFF5-D244-96A3-6E1701F928E8}"/>
              </a:ext>
            </a:extLst>
          </p:cNvPr>
          <p:cNvSpPr txBox="1"/>
          <p:nvPr/>
        </p:nvSpPr>
        <p:spPr>
          <a:xfrm>
            <a:off x="5652115" y="1540338"/>
            <a:ext cx="593612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2: COMPACT IN LENGTH</a:t>
            </a:r>
          </a:p>
          <a:p>
            <a:r>
              <a:rPr lang="en-US" dirty="0"/>
              <a:t>HIGHER FREQUENCY = CAN SUSTAIN HIGHER ELECTRIC FIELDS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6153DC9-1DA2-FF49-8668-002C397574AC}"/>
              </a:ext>
            </a:extLst>
          </p:cNvPr>
          <p:cNvSpPr txBox="1"/>
          <p:nvPr/>
        </p:nvSpPr>
        <p:spPr>
          <a:xfrm>
            <a:off x="385350" y="1540338"/>
            <a:ext cx="593612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1: COMPACT IN WIDTH</a:t>
            </a:r>
          </a:p>
          <a:p>
            <a:r>
              <a:rPr lang="en-US" dirty="0"/>
              <a:t>HIGHER FREQUENCY = SMALLER DIMENSIONS</a:t>
            </a:r>
          </a:p>
        </p:txBody>
      </p:sp>
      <p:pic>
        <p:nvPicPr>
          <p:cNvPr id="5128" name="Picture 8" descr="1.: The TM 0,1,0 eigenmode in a pillbox cavity. This cavity has a... |  Download Scientific Diagram">
            <a:extLst>
              <a:ext uri="{FF2B5EF4-FFF2-40B4-BE49-F238E27FC236}">
                <a16:creationId xmlns:a16="http://schemas.microsoft.com/office/drawing/2014/main" id="{DB629168-F6CB-614C-9ADE-A2350FE77B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591" y="2675965"/>
            <a:ext cx="2211810" cy="26416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6065EAF2-F21C-C34F-9501-9294B8D9C7DD}"/>
              </a:ext>
            </a:extLst>
          </p:cNvPr>
          <p:cNvCxnSpPr>
            <a:cxnSpLocks/>
          </p:cNvCxnSpPr>
          <p:nvPr/>
        </p:nvCxnSpPr>
        <p:spPr>
          <a:xfrm flipV="1">
            <a:off x="3212935" y="2697717"/>
            <a:ext cx="0" cy="129909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3ADB01E0-49CC-BF42-BC63-5CB4034CA57A}"/>
              </a:ext>
            </a:extLst>
          </p:cNvPr>
          <p:cNvSpPr txBox="1"/>
          <p:nvPr/>
        </p:nvSpPr>
        <p:spPr>
          <a:xfrm>
            <a:off x="3303702" y="3173465"/>
            <a:ext cx="820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</a:t>
            </a:r>
          </a:p>
        </p:txBody>
      </p:sp>
      <p:pic>
        <p:nvPicPr>
          <p:cNvPr id="20" name="Picture 19" descr="Text&#10;&#10;Description automatically generated">
            <a:extLst>
              <a:ext uri="{FF2B5EF4-FFF2-40B4-BE49-F238E27FC236}">
                <a16:creationId xmlns:a16="http://schemas.microsoft.com/office/drawing/2014/main" id="{91668533-CDFC-A448-BF75-58F81ACAC9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7545" y="5678190"/>
            <a:ext cx="3015662" cy="1067869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F4034B21-5C0B-3543-A635-CC27B2527396}"/>
              </a:ext>
            </a:extLst>
          </p:cNvPr>
          <p:cNvSpPr txBox="1"/>
          <p:nvPr/>
        </p:nvSpPr>
        <p:spPr>
          <a:xfrm>
            <a:off x="652793" y="5493524"/>
            <a:ext cx="39266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Radius scales </a:t>
            </a:r>
            <a:r>
              <a:rPr lang="en-US" i="1" dirty="0"/>
              <a:t>inversely</a:t>
            </a:r>
            <a:r>
              <a:rPr lang="en-US" dirty="0"/>
              <a:t> with frequency</a:t>
            </a:r>
          </a:p>
        </p:txBody>
      </p:sp>
    </p:spTree>
    <p:extLst>
      <p:ext uri="{BB962C8B-B14F-4D97-AF65-F5344CB8AC3E}">
        <p14:creationId xmlns:p14="http://schemas.microsoft.com/office/powerpoint/2010/main" val="855911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FE86D2F8-3F05-B44E-A8D1-9B20C4FAB6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</p:spPr>
        <p:txBody>
          <a:bodyPr/>
          <a:lstStyle/>
          <a:p>
            <a:r>
              <a:rPr lang="en-US" dirty="0"/>
              <a:t>The “X-BOX3” formerly at CERN… </a:t>
            </a:r>
          </a:p>
        </p:txBody>
      </p:sp>
      <p:pic>
        <p:nvPicPr>
          <p:cNvPr id="4" name="Picture Placeholder 7" descr="A picture containing indoor, table, sitting, computer&#10;&#10;Description automatically generated">
            <a:extLst>
              <a:ext uri="{FF2B5EF4-FFF2-40B4-BE49-F238E27FC236}">
                <a16:creationId xmlns:a16="http://schemas.microsoft.com/office/drawing/2014/main" id="{6294DDEB-2B7F-9A4F-B440-A846173B734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26101" y="396737"/>
            <a:ext cx="6565900" cy="64612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2A7BA42-59C2-774E-89C9-E2C8C9F868A5}"/>
              </a:ext>
            </a:extLst>
          </p:cNvPr>
          <p:cNvSpPr txBox="1"/>
          <p:nvPr/>
        </p:nvSpPr>
        <p:spPr>
          <a:xfrm>
            <a:off x="734513" y="1681040"/>
            <a:ext cx="454333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Total power &lt; 50 MW</a:t>
            </a:r>
          </a:p>
          <a:p>
            <a:r>
              <a:rPr lang="en-US" sz="2400" dirty="0"/>
              <a:t>2 x Toshiba 6MW 5us klystron</a:t>
            </a:r>
          </a:p>
          <a:p>
            <a:r>
              <a:rPr lang="en-US" sz="2400" dirty="0"/>
              <a:t>2 x </a:t>
            </a:r>
            <a:r>
              <a:rPr lang="en-US" sz="2400" dirty="0" err="1"/>
              <a:t>Scandinova</a:t>
            </a:r>
            <a:r>
              <a:rPr lang="en-US" sz="2400" dirty="0"/>
              <a:t> Modulators</a:t>
            </a:r>
          </a:p>
          <a:p>
            <a:r>
              <a:rPr lang="en-US" sz="2400" b="1" dirty="0"/>
              <a:t>Nominal Rep Rate 400Hz</a:t>
            </a:r>
          </a:p>
          <a:p>
            <a:endParaRPr lang="en-US" sz="2400" b="1" dirty="0"/>
          </a:p>
          <a:p>
            <a:r>
              <a:rPr lang="en-US" sz="2400" dirty="0"/>
              <a:t>Developed for ‘CLIC’ Compact Linear Collider Project</a:t>
            </a:r>
          </a:p>
        </p:txBody>
      </p:sp>
    </p:spTree>
    <p:extLst>
      <p:ext uri="{BB962C8B-B14F-4D97-AF65-F5344CB8AC3E}">
        <p14:creationId xmlns:p14="http://schemas.microsoft.com/office/powerpoint/2010/main" val="95659362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DA035D-FBD0-C948-8EBB-CC8D75AB64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On it’s way in late 2020…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DBDA0DE-0B8E-9F4A-AAA4-B426E4204B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5</a:t>
            </a:fld>
            <a:endParaRPr lang="en-AU" noProof="0"/>
          </a:p>
        </p:txBody>
      </p:sp>
      <p:pic>
        <p:nvPicPr>
          <p:cNvPr id="6" name="Picture 5" descr="A picture containing green, sitting, suitcase, building&#10;&#10;Description automatically generated">
            <a:extLst>
              <a:ext uri="{FF2B5EF4-FFF2-40B4-BE49-F238E27FC236}">
                <a16:creationId xmlns:a16="http://schemas.microsoft.com/office/drawing/2014/main" id="{C6D783CA-AF2F-C047-B14B-383A0379C0A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64" b="3214"/>
          <a:stretch/>
        </p:blipFill>
        <p:spPr>
          <a:xfrm>
            <a:off x="6043795" y="1541463"/>
            <a:ext cx="5920952" cy="4312772"/>
          </a:xfrm>
          <a:prstGeom prst="rect">
            <a:avLst/>
          </a:prstGeom>
        </p:spPr>
      </p:pic>
      <p:pic>
        <p:nvPicPr>
          <p:cNvPr id="10" name="Picture 9" descr="A picture containing outdoor, photo, different, road&#10;&#10;Description automatically generated">
            <a:extLst>
              <a:ext uri="{FF2B5EF4-FFF2-40B4-BE49-F238E27FC236}">
                <a16:creationId xmlns:a16="http://schemas.microsoft.com/office/drawing/2014/main" id="{6D96F547-141D-2A40-9E58-D5F772A8B7F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-1" r="25774" b="-61"/>
          <a:stretch/>
        </p:blipFill>
        <p:spPr>
          <a:xfrm>
            <a:off x="294650" y="1541463"/>
            <a:ext cx="5689453" cy="43127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12605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3E15B1-0B35-6B4A-8D05-FD5C07A754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Melbourne is hosting the first </a:t>
            </a:r>
            <a:r>
              <a:rPr lang="en-US" sz="2800" i="1" dirty="0"/>
              <a:t>high-frequency high-gradient</a:t>
            </a:r>
            <a:r>
              <a:rPr lang="en-US" sz="2800" dirty="0"/>
              <a:t> accelerator lab in the Southern Hemisphere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5F03437-8578-8948-86E8-204E4F2E7A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6</a:t>
            </a:fld>
            <a:endParaRPr lang="en-AU" noProof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68ABC3F-79A8-DE44-86E2-611BA2ED866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5941" y="1282426"/>
            <a:ext cx="10948620" cy="5229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15319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C5B982-0F5F-0B44-9B25-4864487DDE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</p:spPr>
        <p:txBody>
          <a:bodyPr vert="horz" lIns="91440" tIns="45720" rIns="91440" bIns="45720" rtlCol="0" anchor="b" anchorCtr="0">
            <a:normAutofit/>
          </a:bodyPr>
          <a:lstStyle/>
          <a:p>
            <a:r>
              <a:rPr lang="en-AU" b="1" kern="1200">
                <a:latin typeface="+mj-lt"/>
                <a:ea typeface="+mj-ea"/>
                <a:cs typeface="+mj-cs"/>
              </a:rPr>
              <a:t>Accelerator Physics @ Melbourne University</a:t>
            </a:r>
          </a:p>
        </p:txBody>
      </p:sp>
      <p:pic>
        <p:nvPicPr>
          <p:cNvPr id="12" name="Picture 11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5BCF6668-7E1E-DD45-87D4-E0122E7B4DE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5901" y="1648029"/>
            <a:ext cx="5400000" cy="4376944"/>
          </a:xfrm>
          <a:prstGeom prst="rect">
            <a:avLst/>
          </a:prstGeom>
          <a:noFill/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4528F2D-4A8A-B540-A199-553039E8B3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 vert="horz" lIns="91440" tIns="45720" rIns="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smtClean="0"/>
              <a:pPr>
                <a:spcAft>
                  <a:spcPts val="600"/>
                </a:spcAft>
              </a:pPr>
              <a:t>7</a:t>
            </a:fld>
            <a:endParaRPr lang="en-AU"/>
          </a:p>
        </p:txBody>
      </p:sp>
      <p:sp>
        <p:nvSpPr>
          <p:cNvPr id="19" name="Content Placeholder 8">
            <a:extLst>
              <a:ext uri="{FF2B5EF4-FFF2-40B4-BE49-F238E27FC236}">
                <a16:creationId xmlns:a16="http://schemas.microsoft.com/office/drawing/2014/main" id="{08F5F4B2-8E26-5142-8663-6616059FD8B8}"/>
              </a:ext>
            </a:extLst>
          </p:cNvPr>
          <p:cNvSpPr txBox="1">
            <a:spLocks/>
          </p:cNvSpPr>
          <p:nvPr/>
        </p:nvSpPr>
        <p:spPr>
          <a:xfrm>
            <a:off x="6324765" y="1532415"/>
            <a:ext cx="5400000" cy="43769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16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2000" indent="-216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AU" i="1"/>
              <a:t>“Our vision is to undertake world-leading research in accelerator physics in order to create positive societal impact – in Australia and globally. We will achieve this by creating a </a:t>
            </a:r>
            <a:r>
              <a:rPr lang="en-AU" b="1" i="1"/>
              <a:t>physics through to experimental demonstration pathway</a:t>
            </a:r>
            <a:r>
              <a:rPr lang="en-AU" i="1"/>
              <a:t> to take concepts from simulation to reality.” 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D85E6856-5C03-3A4F-B3DF-A5E6484E0461}"/>
              </a:ext>
            </a:extLst>
          </p:cNvPr>
          <p:cNvSpPr txBox="1">
            <a:spLocks/>
          </p:cNvSpPr>
          <p:nvPr/>
        </p:nvSpPr>
        <p:spPr>
          <a:xfrm>
            <a:off x="595901" y="3205985"/>
            <a:ext cx="5500099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133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03BE8F1-E46D-8C4E-AA34-12698AB0B4D7}"/>
              </a:ext>
            </a:extLst>
          </p:cNvPr>
          <p:cNvSpPr txBox="1"/>
          <p:nvPr/>
        </p:nvSpPr>
        <p:spPr>
          <a:xfrm>
            <a:off x="6324765" y="4085981"/>
            <a:ext cx="5544682" cy="1938992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bg2"/>
                </a:solidFill>
              </a:rPr>
              <a:t>Key aspects of the groups approach:</a:t>
            </a:r>
          </a:p>
          <a:p>
            <a:pPr marL="380990" indent="-38099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2"/>
                </a:solidFill>
              </a:rPr>
              <a:t>International collaborations</a:t>
            </a:r>
          </a:p>
          <a:p>
            <a:pPr marL="380990" indent="-38099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2"/>
                </a:solidFill>
              </a:rPr>
              <a:t>Multi-disciplinary research</a:t>
            </a:r>
          </a:p>
          <a:p>
            <a:pPr marL="380990" indent="-38099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2"/>
                </a:solidFill>
              </a:rPr>
              <a:t>Experimental and computational focus</a:t>
            </a:r>
          </a:p>
          <a:p>
            <a:pPr marL="380990" indent="-38099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2"/>
                </a:solidFill>
              </a:rPr>
              <a:t>Industrial connection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96DEED9-488E-9C42-B109-0A70C25B0DB7}"/>
              </a:ext>
            </a:extLst>
          </p:cNvPr>
          <p:cNvSpPr txBox="1"/>
          <p:nvPr/>
        </p:nvSpPr>
        <p:spPr>
          <a:xfrm>
            <a:off x="780083" y="6052168"/>
            <a:ext cx="55446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Some of the group visiting the Australian Synchrotron</a:t>
            </a:r>
          </a:p>
        </p:txBody>
      </p:sp>
    </p:spTree>
    <p:extLst>
      <p:ext uri="{BB962C8B-B14F-4D97-AF65-F5344CB8AC3E}">
        <p14:creationId xmlns:p14="http://schemas.microsoft.com/office/powerpoint/2010/main" val="3201339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1AE801-0D2B-A241-BBCE-EAE0509CE8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4682" y="653220"/>
            <a:ext cx="10296000" cy="550865"/>
          </a:xfrm>
        </p:spPr>
        <p:txBody>
          <a:bodyPr/>
          <a:lstStyle/>
          <a:p>
            <a:r>
              <a:rPr lang="en-US" dirty="0"/>
              <a:t>The </a:t>
            </a:r>
            <a:r>
              <a:rPr lang="en-US" dirty="0" err="1"/>
              <a:t>UniMelb</a:t>
            </a:r>
            <a:r>
              <a:rPr lang="en-US" dirty="0"/>
              <a:t> Accelerator Group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9F507D0-E402-E043-AB8D-61325EAFE5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8</a:t>
            </a:fld>
            <a:endParaRPr lang="en-AU" noProof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3C885E8-7A90-4341-9E6C-900506CB8768}"/>
              </a:ext>
            </a:extLst>
          </p:cNvPr>
          <p:cNvSpPr txBox="1"/>
          <p:nvPr/>
        </p:nvSpPr>
        <p:spPr>
          <a:xfrm>
            <a:off x="1489616" y="1397675"/>
            <a:ext cx="354329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highlight>
                  <a:srgbClr val="FFFF00"/>
                </a:highlight>
              </a:rPr>
              <a:t>X-band (Compact) Accelerators: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highlight>
                  <a:srgbClr val="FFFF00"/>
                </a:highlight>
              </a:rPr>
              <a:t>Dr. Matteo Volpi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highlight>
                  <a:srgbClr val="FFFF00"/>
                </a:highlight>
              </a:rPr>
              <a:t>Prof. Geoff Taylor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highlight>
                  <a:srgbClr val="FFFF00"/>
                </a:highlight>
              </a:rPr>
              <a:t>A/Prof. Roger </a:t>
            </a:r>
            <a:r>
              <a:rPr lang="en-US" dirty="0" err="1">
                <a:highlight>
                  <a:srgbClr val="FFFF00"/>
                </a:highlight>
              </a:rPr>
              <a:t>Rassool</a:t>
            </a:r>
            <a:endParaRPr lang="en-US" dirty="0">
              <a:highlight>
                <a:srgbClr val="FFFF00"/>
              </a:highlight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highlight>
                  <a:srgbClr val="FFFF00"/>
                </a:highlight>
              </a:rPr>
              <a:t>Scott Williams (PhD)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>
                <a:highlight>
                  <a:srgbClr val="FFFF00"/>
                </a:highlight>
              </a:rPr>
              <a:t>Paarangat</a:t>
            </a:r>
            <a:r>
              <a:rPr lang="en-US" dirty="0">
                <a:highlight>
                  <a:srgbClr val="FFFF00"/>
                </a:highlight>
              </a:rPr>
              <a:t> </a:t>
            </a:r>
            <a:r>
              <a:rPr lang="en-US" dirty="0" err="1">
                <a:highlight>
                  <a:srgbClr val="FFFF00"/>
                </a:highlight>
              </a:rPr>
              <a:t>Pushkarna</a:t>
            </a:r>
            <a:r>
              <a:rPr lang="en-US" dirty="0">
                <a:highlight>
                  <a:srgbClr val="FFFF00"/>
                </a:highlight>
              </a:rPr>
              <a:t> (MSc)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highlight>
                  <a:srgbClr val="FFFF00"/>
                </a:highlight>
              </a:rPr>
              <a:t>James Dawkins (MSc)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7683A24-F628-994B-9489-F8160B9A6C1D}"/>
              </a:ext>
            </a:extLst>
          </p:cNvPr>
          <p:cNvSpPr txBox="1"/>
          <p:nvPr/>
        </p:nvSpPr>
        <p:spPr>
          <a:xfrm>
            <a:off x="1436012" y="3705999"/>
            <a:ext cx="434362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Hadron Therapy &amp; Medical Accelerators</a:t>
            </a:r>
            <a:r>
              <a:rPr lang="en-US" dirty="0"/>
              <a:t>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Dr. Jacinta Yap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Greg Peiris (PhD)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Frank Zhang (PhD)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Adam Steinberg (PhD – Manchester)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Hannah Norman (PhD – Manchester)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Elodie Higgins (MSc – completed)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B2C7615-054D-C347-8D7A-931413B20F7B}"/>
              </a:ext>
            </a:extLst>
          </p:cNvPr>
          <p:cNvSpPr/>
          <p:nvPr/>
        </p:nvSpPr>
        <p:spPr>
          <a:xfrm>
            <a:off x="5904622" y="2782669"/>
            <a:ext cx="306898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History of Accelerators: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/>
              <a:t>Choiphy</a:t>
            </a:r>
            <a:r>
              <a:rPr lang="en-US" dirty="0"/>
              <a:t> Zhao (Visiting PhD)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87B3E3E-7842-D54B-9D32-8DDEC0DDA9A8}"/>
              </a:ext>
            </a:extLst>
          </p:cNvPr>
          <p:cNvSpPr/>
          <p:nvPr/>
        </p:nvSpPr>
        <p:spPr>
          <a:xfrm>
            <a:off x="5904622" y="1441100"/>
            <a:ext cx="6096000" cy="120032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b="1" dirty="0">
                <a:highlight>
                  <a:srgbClr val="FFFF00"/>
                </a:highlight>
              </a:rPr>
              <a:t>Honorary Members: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highlight>
                  <a:srgbClr val="FFFF00"/>
                </a:highlight>
              </a:rPr>
              <a:t>Dr. Rohan Dowd (ANSTO)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highlight>
                  <a:srgbClr val="FFFF00"/>
                </a:highlight>
              </a:rPr>
              <a:t>Dr. Rebecca </a:t>
            </a:r>
            <a:r>
              <a:rPr lang="en-US" dirty="0" err="1">
                <a:highlight>
                  <a:srgbClr val="FFFF00"/>
                </a:highlight>
              </a:rPr>
              <a:t>Auchettl</a:t>
            </a:r>
            <a:r>
              <a:rPr lang="en-US" dirty="0">
                <a:highlight>
                  <a:srgbClr val="FFFF00"/>
                </a:highlight>
              </a:rPr>
              <a:t> (ANSTO)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highlight>
                  <a:srgbClr val="FFFF00"/>
                </a:highlight>
              </a:rPr>
              <a:t>Dr. Eugene Tan (ANSTO)</a:t>
            </a:r>
          </a:p>
        </p:txBody>
      </p:sp>
    </p:spTree>
    <p:extLst>
      <p:ext uri="{BB962C8B-B14F-4D97-AF65-F5344CB8AC3E}">
        <p14:creationId xmlns:p14="http://schemas.microsoft.com/office/powerpoint/2010/main" val="80251618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B166C10C-8AB4-2749-B4AC-56FE5F68FE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175" y="1531938"/>
            <a:ext cx="3435350" cy="2128838"/>
          </a:xfrm>
          <a:prstGeom prst="rect">
            <a:avLst/>
          </a:prstGeom>
        </p:spPr>
      </p:pic>
      <p:pic>
        <p:nvPicPr>
          <p:cNvPr id="8" name="Picture 7" descr="A picture containing orange, person, outdoor, construction&#10;&#10;Description automatically generated">
            <a:extLst>
              <a:ext uri="{FF2B5EF4-FFF2-40B4-BE49-F238E27FC236}">
                <a16:creationId xmlns:a16="http://schemas.microsoft.com/office/drawing/2014/main" id="{DB2CF8A9-5370-7B4E-96E1-5C130C1A64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175" y="3730625"/>
            <a:ext cx="3435350" cy="2259013"/>
          </a:xfrm>
          <a:prstGeom prst="rect">
            <a:avLst/>
          </a:prstGeom>
        </p:spPr>
      </p:pic>
      <p:pic>
        <p:nvPicPr>
          <p:cNvPr id="6" name="Picture 5" descr="A picture containing truck, outdoor, transport, trailer&#10;&#10;Description automatically generated">
            <a:extLst>
              <a:ext uri="{FF2B5EF4-FFF2-40B4-BE49-F238E27FC236}">
                <a16:creationId xmlns:a16="http://schemas.microsoft.com/office/drawing/2014/main" id="{0DF6A1E1-6A21-2943-8DBE-D33D3355FA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97375" y="1531938"/>
            <a:ext cx="6750050" cy="44577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1D6A610-0346-8D4C-B228-0F6AFC138F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</p:spPr>
        <p:txBody>
          <a:bodyPr anchor="b">
            <a:normAutofit/>
          </a:bodyPr>
          <a:lstStyle/>
          <a:p>
            <a:r>
              <a:rPr lang="en-US" dirty="0"/>
              <a:t>Arrival in Melbourne!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3B27F6-9D00-1842-8876-FD9B1DB55D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9</a:t>
            </a:fld>
            <a:endParaRPr lang="en-AU" noProof="0"/>
          </a:p>
        </p:txBody>
      </p:sp>
      <p:pic>
        <p:nvPicPr>
          <p:cNvPr id="13" name="Picture Placeholder 8">
            <a:extLst>
              <a:ext uri="{FF2B5EF4-FFF2-40B4-BE49-F238E27FC236}">
                <a16:creationId xmlns:a16="http://schemas.microsoft.com/office/drawing/2014/main" id="{6CE7E465-6B94-9841-B889-D2203E557DE7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36883" y="2082282"/>
            <a:ext cx="5087007" cy="3290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2017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-PowerPoint-template-16x9" id="{A4BA5E12-4294-AE49-A33D-C8172A311B28}" vid="{2A503C13-C317-AE40-81E0-71288314D2A6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-PowerPoint-template-16x9" id="{A4BA5E12-4294-AE49-A33D-C8172A311B28}" vid="{57558C04-0EBD-BE40-8537-80EA7204BEE1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-PowerPoint-template-16x9" id="{A4BA5E12-4294-AE49-A33D-C8172A311B28}" vid="{1AB09072-3FDB-3A4D-9942-9BC1DB02817F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4890</TotalTime>
  <Words>883</Words>
  <Application>Microsoft Macintosh PowerPoint</Application>
  <PresentationFormat>Widescreen</PresentationFormat>
  <Paragraphs>154</Paragraphs>
  <Slides>19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19</vt:i4>
      </vt:variant>
    </vt:vector>
  </HeadingPairs>
  <TitlesOfParts>
    <vt:vector size="26" baseType="lpstr">
      <vt:lpstr>Arial</vt:lpstr>
      <vt:lpstr>Calibri</vt:lpstr>
      <vt:lpstr>Century Gothic</vt:lpstr>
      <vt:lpstr>Georgia</vt:lpstr>
      <vt:lpstr>University of Melbourne</vt:lpstr>
      <vt:lpstr>University of Melbourne Patterns</vt:lpstr>
      <vt:lpstr>University of Melbourne-Layout B</vt:lpstr>
      <vt:lpstr>PowerPoint Presentation</vt:lpstr>
      <vt:lpstr>Where do breakthrough technologies come from?</vt:lpstr>
      <vt:lpstr>Why X-band accelerators?</vt:lpstr>
      <vt:lpstr>The “X-BOX3” formerly at CERN… </vt:lpstr>
      <vt:lpstr>On it’s way in late 2020…</vt:lpstr>
      <vt:lpstr>Melbourne is hosting the first high-frequency high-gradient accelerator lab in the Southern Hemisphere</vt:lpstr>
      <vt:lpstr>Accelerator Physics @ Melbourne University</vt:lpstr>
      <vt:lpstr>The UniMelb Accelerator Group</vt:lpstr>
      <vt:lpstr>Arrival in Melbourne!</vt:lpstr>
      <vt:lpstr>Just getting it here was a big achievement!</vt:lpstr>
      <vt:lpstr>But now, the real work begins!</vt:lpstr>
      <vt:lpstr>So… what will we do with it? </vt:lpstr>
      <vt:lpstr>Phase 1: Accelerator Test Stand </vt:lpstr>
      <vt:lpstr>How to ‘break in’ X-band accelerators?</vt:lpstr>
      <vt:lpstr>Ultra compact = challenging manufacturing! </vt:lpstr>
      <vt:lpstr>Phase 2: Electron beamline project</vt:lpstr>
      <vt:lpstr>Other applications of X-band technology:</vt:lpstr>
      <vt:lpstr>X-LAB: X-band Laboratory for Accelerators and Beams PROGRAM 2021 - 2026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Timplates 1</dc:creator>
  <cp:lastModifiedBy>Suzie Sheehy</cp:lastModifiedBy>
  <cp:revision>113</cp:revision>
  <cp:lastPrinted>2020-10-07T07:45:58Z</cp:lastPrinted>
  <dcterms:created xsi:type="dcterms:W3CDTF">2017-10-05T06:39:00Z</dcterms:created>
  <dcterms:modified xsi:type="dcterms:W3CDTF">2021-06-22T08:12:40Z</dcterms:modified>
</cp:coreProperties>
</file>