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62" r:id="rId2"/>
    <p:sldMasterId id="2147483672" r:id="rId3"/>
    <p:sldMasterId id="2147483677" r:id="rId4"/>
    <p:sldMasterId id="2147483680" r:id="rId5"/>
    <p:sldMasterId id="2147483683" r:id="rId6"/>
  </p:sldMasterIdLst>
  <p:sldIdLst>
    <p:sldId id="270" r:id="rId7"/>
    <p:sldId id="271" r:id="rId8"/>
    <p:sldId id="279" r:id="rId9"/>
    <p:sldId id="284" r:id="rId10"/>
    <p:sldId id="285" r:id="rId11"/>
    <p:sldId id="286" r:id="rId12"/>
    <p:sldId id="287" r:id="rId13"/>
    <p:sldId id="280" r:id="rId14"/>
    <p:sldId id="288" r:id="rId15"/>
    <p:sldId id="291" r:id="rId16"/>
    <p:sldId id="292" r:id="rId17"/>
    <p:sldId id="293" r:id="rId18"/>
    <p:sldId id="295" r:id="rId19"/>
    <p:sldId id="296" r:id="rId20"/>
    <p:sldId id="297" r:id="rId21"/>
    <p:sldId id="281" r:id="rId22"/>
    <p:sldId id="283" r:id="rId23"/>
    <p:sldId id="275" r:id="rId24"/>
    <p:sldId id="276" r:id="rId25"/>
    <p:sldId id="277" r:id="rId26"/>
    <p:sldId id="278" r:id="rId27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Fira Sans" panose="020B0604020202020204" charset="0"/>
      <p:regular r:id="rId32"/>
      <p:bold r:id="rId33"/>
      <p:italic r:id="rId34"/>
      <p:boldItalic r:id="rId35"/>
    </p:embeddedFont>
    <p:embeddedFont>
      <p:font typeface="Fira Sans ExtraBold" panose="020B0604020202020204" charset="0"/>
      <p:bold r:id="rId36"/>
      <p:boldItalic r:id="rId37"/>
    </p:embeddedFont>
    <p:embeddedFont>
      <p:font typeface="Fira Sans Light" panose="020B0604020202020204" charset="0"/>
      <p:regular r:id="rId38"/>
      <p:italic r:id="rId39"/>
    </p:embeddedFont>
    <p:embeddedFont>
      <p:font typeface="Poppins" panose="020B060402020202020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6164"/>
    <a:srgbClr val="146464"/>
    <a:srgbClr val="145F64"/>
    <a:srgbClr val="1D6164"/>
    <a:srgbClr val="2A6164"/>
    <a:srgbClr val="49BFBE"/>
    <a:srgbClr val="49BDBE"/>
    <a:srgbClr val="54BDBE"/>
    <a:srgbClr val="6ABDBE"/>
    <a:srgbClr val="0A1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71"/>
  </p:normalViewPr>
  <p:slideViewPr>
    <p:cSldViewPr snapToGrid="0" snapToObjects="1">
      <p:cViewPr varScale="1">
        <p:scale>
          <a:sx n="120" d="100"/>
          <a:sy n="120" d="100"/>
        </p:scale>
        <p:origin x="120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4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08A588-9E88-45D1-AFC4-5C3098F06DF7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AF4E57DB-EB42-449D-856E-187582696D0F}">
      <dgm:prSet phldrT="[Text]"/>
      <dgm:spPr/>
      <dgm:t>
        <a:bodyPr/>
        <a:lstStyle/>
        <a:p>
          <a:r>
            <a:rPr lang="en-AU" dirty="0"/>
            <a:t>FY21 (now)</a:t>
          </a:r>
        </a:p>
      </dgm:t>
    </dgm:pt>
    <dgm:pt modelId="{937A6600-8030-4933-A200-0024FE8A5D3E}" type="parTrans" cxnId="{9833B243-532E-4AE0-8506-2C88FF0E2229}">
      <dgm:prSet/>
      <dgm:spPr/>
      <dgm:t>
        <a:bodyPr/>
        <a:lstStyle/>
        <a:p>
          <a:endParaRPr lang="en-AU"/>
        </a:p>
      </dgm:t>
    </dgm:pt>
    <dgm:pt modelId="{4034587E-6F05-4E40-B394-57A3D80308C6}" type="sibTrans" cxnId="{9833B243-532E-4AE0-8506-2C88FF0E2229}">
      <dgm:prSet/>
      <dgm:spPr/>
      <dgm:t>
        <a:bodyPr/>
        <a:lstStyle/>
        <a:p>
          <a:endParaRPr lang="en-AU"/>
        </a:p>
      </dgm:t>
    </dgm:pt>
    <dgm:pt modelId="{38AC40B5-EA7C-483C-9FF7-36675E30FD3A}">
      <dgm:prSet phldrT="[Text]"/>
      <dgm:spPr/>
      <dgm:t>
        <a:bodyPr/>
        <a:lstStyle/>
        <a:p>
          <a:r>
            <a:rPr lang="en-AU" dirty="0"/>
            <a:t>FY22</a:t>
          </a:r>
        </a:p>
      </dgm:t>
    </dgm:pt>
    <dgm:pt modelId="{63E7F61B-F049-402F-B901-44BB97C8D82C}" type="parTrans" cxnId="{9D03E3B7-1C45-48CC-87AC-F53D9312B692}">
      <dgm:prSet/>
      <dgm:spPr/>
      <dgm:t>
        <a:bodyPr/>
        <a:lstStyle/>
        <a:p>
          <a:endParaRPr lang="en-AU"/>
        </a:p>
      </dgm:t>
    </dgm:pt>
    <dgm:pt modelId="{2A5EC026-8986-43FC-9B98-1DB588C7F86E}" type="sibTrans" cxnId="{9D03E3B7-1C45-48CC-87AC-F53D9312B692}">
      <dgm:prSet/>
      <dgm:spPr/>
      <dgm:t>
        <a:bodyPr/>
        <a:lstStyle/>
        <a:p>
          <a:endParaRPr lang="en-AU"/>
        </a:p>
      </dgm:t>
    </dgm:pt>
    <dgm:pt modelId="{4328C518-82FA-4F24-AF1F-F11540491134}">
      <dgm:prSet phldrT="[Text]"/>
      <dgm:spPr/>
      <dgm:t>
        <a:bodyPr/>
        <a:lstStyle/>
        <a:p>
          <a:r>
            <a:rPr lang="en-AU" dirty="0"/>
            <a:t>FY23</a:t>
          </a:r>
        </a:p>
      </dgm:t>
    </dgm:pt>
    <dgm:pt modelId="{F492F711-C0F4-45FA-B020-A3FEA77DBA1E}" type="parTrans" cxnId="{C5DAC33E-417B-48F3-9BCB-0D3EA7BD1C31}">
      <dgm:prSet/>
      <dgm:spPr/>
      <dgm:t>
        <a:bodyPr/>
        <a:lstStyle/>
        <a:p>
          <a:endParaRPr lang="en-AU"/>
        </a:p>
      </dgm:t>
    </dgm:pt>
    <dgm:pt modelId="{261016E7-9942-4355-B7AE-9495C4AA6CB9}" type="sibTrans" cxnId="{C5DAC33E-417B-48F3-9BCB-0D3EA7BD1C31}">
      <dgm:prSet/>
      <dgm:spPr/>
      <dgm:t>
        <a:bodyPr/>
        <a:lstStyle/>
        <a:p>
          <a:endParaRPr lang="en-AU"/>
        </a:p>
      </dgm:t>
    </dgm:pt>
    <dgm:pt modelId="{1FED1639-7465-4E8B-B37B-EEB55B942D0A}">
      <dgm:prSet phldrT="[Text]"/>
      <dgm:spPr/>
      <dgm:t>
        <a:bodyPr/>
        <a:lstStyle/>
        <a:p>
          <a:r>
            <a:rPr lang="en-AU" dirty="0" err="1"/>
            <a:t>PPSNet</a:t>
          </a:r>
          <a:r>
            <a:rPr lang="en-AU" dirty="0"/>
            <a:t> Procurement</a:t>
          </a:r>
        </a:p>
      </dgm:t>
    </dgm:pt>
    <dgm:pt modelId="{B1847BA6-0D6E-4C3E-937C-675E6F6243A1}" type="parTrans" cxnId="{95DD3FBF-BFAD-4B39-AE80-987F79771701}">
      <dgm:prSet/>
      <dgm:spPr/>
      <dgm:t>
        <a:bodyPr/>
        <a:lstStyle/>
        <a:p>
          <a:endParaRPr lang="en-AU"/>
        </a:p>
      </dgm:t>
    </dgm:pt>
    <dgm:pt modelId="{7F56E2E6-7FC2-487A-9A78-036DB7F5B256}" type="sibTrans" cxnId="{95DD3FBF-BFAD-4B39-AE80-987F79771701}">
      <dgm:prSet/>
      <dgm:spPr/>
      <dgm:t>
        <a:bodyPr/>
        <a:lstStyle/>
        <a:p>
          <a:endParaRPr lang="en-AU"/>
        </a:p>
      </dgm:t>
    </dgm:pt>
    <dgm:pt modelId="{9393FCF2-72E8-402F-9EE4-D082BF6A40FB}">
      <dgm:prSet phldrT="[Text]"/>
      <dgm:spPr/>
      <dgm:t>
        <a:bodyPr/>
        <a:lstStyle/>
        <a:p>
          <a:r>
            <a:rPr lang="en-AU" dirty="0"/>
            <a:t>Clayton ANSTONet Pilot</a:t>
          </a:r>
        </a:p>
      </dgm:t>
    </dgm:pt>
    <dgm:pt modelId="{583A30DC-F7B4-480D-90B2-1D1F8DE05E0C}" type="parTrans" cxnId="{C09EE0A6-616F-467F-B5CF-5EA2F030BEA0}">
      <dgm:prSet/>
      <dgm:spPr/>
      <dgm:t>
        <a:bodyPr/>
        <a:lstStyle/>
        <a:p>
          <a:endParaRPr lang="en-AU"/>
        </a:p>
      </dgm:t>
    </dgm:pt>
    <dgm:pt modelId="{33421B5D-9C66-4698-9899-294042D71F1D}" type="sibTrans" cxnId="{C09EE0A6-616F-467F-B5CF-5EA2F030BEA0}">
      <dgm:prSet/>
      <dgm:spPr/>
      <dgm:t>
        <a:bodyPr/>
        <a:lstStyle/>
        <a:p>
          <a:endParaRPr lang="en-AU"/>
        </a:p>
      </dgm:t>
    </dgm:pt>
    <dgm:pt modelId="{7CF9E5AF-9AD7-4ED1-A3C0-06A5AEC30481}">
      <dgm:prSet phldrT="[Text]"/>
      <dgm:spPr/>
      <dgm:t>
        <a:bodyPr/>
        <a:lstStyle/>
        <a:p>
          <a:r>
            <a:rPr lang="en-AU" dirty="0"/>
            <a:t>Clayton ANSTONet Full Deployment</a:t>
          </a:r>
        </a:p>
      </dgm:t>
    </dgm:pt>
    <dgm:pt modelId="{05BE65C2-D307-4F6F-8BF9-43EBD85AC7B5}" type="parTrans" cxnId="{36E271D8-8782-4086-8C5F-2BA6C6E0489B}">
      <dgm:prSet/>
      <dgm:spPr/>
      <dgm:t>
        <a:bodyPr/>
        <a:lstStyle/>
        <a:p>
          <a:endParaRPr lang="en-AU"/>
        </a:p>
      </dgm:t>
    </dgm:pt>
    <dgm:pt modelId="{A88E8A22-2448-4819-9AB3-737560100CE5}" type="sibTrans" cxnId="{36E271D8-8782-4086-8C5F-2BA6C6E0489B}">
      <dgm:prSet/>
      <dgm:spPr/>
      <dgm:t>
        <a:bodyPr/>
        <a:lstStyle/>
        <a:p>
          <a:endParaRPr lang="en-AU"/>
        </a:p>
      </dgm:t>
    </dgm:pt>
    <dgm:pt modelId="{A1CAD64B-1EC3-4042-BC5C-15903506E21F}">
      <dgm:prSet phldrT="[Text]"/>
      <dgm:spPr/>
      <dgm:t>
        <a:bodyPr/>
        <a:lstStyle/>
        <a:p>
          <a:r>
            <a:rPr lang="en-AU" dirty="0" err="1"/>
            <a:t>PPSNet</a:t>
          </a:r>
          <a:r>
            <a:rPr lang="en-AU" dirty="0"/>
            <a:t> Build</a:t>
          </a:r>
        </a:p>
      </dgm:t>
    </dgm:pt>
    <dgm:pt modelId="{7F136F37-44E1-4E0E-AC52-44F8BBE9DCD7}" type="parTrans" cxnId="{7D8715F3-83C8-46E4-AFED-52F2F32AAA22}">
      <dgm:prSet/>
      <dgm:spPr/>
      <dgm:t>
        <a:bodyPr/>
        <a:lstStyle/>
        <a:p>
          <a:endParaRPr lang="en-AU"/>
        </a:p>
      </dgm:t>
    </dgm:pt>
    <dgm:pt modelId="{4B8A166E-6781-469B-AEF7-ED9D90290E12}" type="sibTrans" cxnId="{7D8715F3-83C8-46E4-AFED-52F2F32AAA22}">
      <dgm:prSet/>
      <dgm:spPr/>
      <dgm:t>
        <a:bodyPr/>
        <a:lstStyle/>
        <a:p>
          <a:endParaRPr lang="en-AU"/>
        </a:p>
      </dgm:t>
    </dgm:pt>
    <dgm:pt modelId="{72A8BB37-8049-472E-A1A6-9B42852618F0}">
      <dgm:prSet phldrT="[Text]"/>
      <dgm:spPr/>
      <dgm:t>
        <a:bodyPr/>
        <a:lstStyle/>
        <a:p>
          <a:r>
            <a:rPr lang="en-AU" dirty="0" err="1">
              <a:solidFill>
                <a:srgbClr val="FF0000"/>
              </a:solidFill>
            </a:rPr>
            <a:t>ScienceNet</a:t>
          </a:r>
          <a:r>
            <a:rPr lang="en-AU" dirty="0">
              <a:solidFill>
                <a:srgbClr val="FF0000"/>
              </a:solidFill>
            </a:rPr>
            <a:t> Pilot (CAS)</a:t>
          </a:r>
        </a:p>
      </dgm:t>
    </dgm:pt>
    <dgm:pt modelId="{BE7E7E2B-AC19-46DD-B53B-E077893F3D85}" type="parTrans" cxnId="{BBED1D62-E785-45FC-9C4B-20B67CBD1D65}">
      <dgm:prSet/>
      <dgm:spPr/>
      <dgm:t>
        <a:bodyPr/>
        <a:lstStyle/>
        <a:p>
          <a:endParaRPr lang="en-AU"/>
        </a:p>
      </dgm:t>
    </dgm:pt>
    <dgm:pt modelId="{0F608331-3670-4438-BB62-65717EDF628D}" type="sibTrans" cxnId="{BBED1D62-E785-45FC-9C4B-20B67CBD1D65}">
      <dgm:prSet/>
      <dgm:spPr/>
      <dgm:t>
        <a:bodyPr/>
        <a:lstStyle/>
        <a:p>
          <a:endParaRPr lang="en-AU"/>
        </a:p>
      </dgm:t>
    </dgm:pt>
    <dgm:pt modelId="{223CA450-03D0-4C87-B158-85FFF601E400}">
      <dgm:prSet phldrT="[Text]"/>
      <dgm:spPr/>
      <dgm:t>
        <a:bodyPr/>
        <a:lstStyle/>
        <a:p>
          <a:r>
            <a:rPr lang="en-AU" dirty="0">
              <a:solidFill>
                <a:srgbClr val="FF0000"/>
              </a:solidFill>
            </a:rPr>
            <a:t>Begin </a:t>
          </a:r>
          <a:r>
            <a:rPr lang="en-AU" dirty="0" err="1">
              <a:solidFill>
                <a:srgbClr val="FF0000"/>
              </a:solidFill>
            </a:rPr>
            <a:t>ScienceNet</a:t>
          </a:r>
          <a:r>
            <a:rPr lang="en-AU" dirty="0">
              <a:solidFill>
                <a:srgbClr val="FF0000"/>
              </a:solidFill>
            </a:rPr>
            <a:t> Full Deployment</a:t>
          </a:r>
        </a:p>
      </dgm:t>
    </dgm:pt>
    <dgm:pt modelId="{990DD6E2-E444-4BA8-8D18-4C963601EEA9}" type="parTrans" cxnId="{FB296139-7D47-43D1-9B9E-257386A21533}">
      <dgm:prSet/>
      <dgm:spPr/>
      <dgm:t>
        <a:bodyPr/>
        <a:lstStyle/>
        <a:p>
          <a:endParaRPr lang="en-AU"/>
        </a:p>
      </dgm:t>
    </dgm:pt>
    <dgm:pt modelId="{D018FEBC-ADA9-44EA-A572-C6081B99767F}" type="sibTrans" cxnId="{FB296139-7D47-43D1-9B9E-257386A21533}">
      <dgm:prSet/>
      <dgm:spPr/>
      <dgm:t>
        <a:bodyPr/>
        <a:lstStyle/>
        <a:p>
          <a:endParaRPr lang="en-AU"/>
        </a:p>
      </dgm:t>
    </dgm:pt>
    <dgm:pt modelId="{98E2CC11-2296-4B36-A2D2-B26361E126EC}">
      <dgm:prSet phldrT="[Text]"/>
      <dgm:spPr/>
      <dgm:t>
        <a:bodyPr/>
        <a:lstStyle/>
        <a:p>
          <a:r>
            <a:rPr lang="en-AU" i="1" dirty="0"/>
            <a:t>Fully funded</a:t>
          </a:r>
        </a:p>
      </dgm:t>
    </dgm:pt>
    <dgm:pt modelId="{1BBE6879-4839-4C45-ABD7-147A225D6D07}" type="parTrans" cxnId="{8826268E-72F0-4ABC-9E9C-02EE373C375F}">
      <dgm:prSet/>
      <dgm:spPr/>
      <dgm:t>
        <a:bodyPr/>
        <a:lstStyle/>
        <a:p>
          <a:endParaRPr lang="en-AU"/>
        </a:p>
      </dgm:t>
    </dgm:pt>
    <dgm:pt modelId="{EF91B2E2-62FC-481A-8170-2EC6934F9AA1}" type="sibTrans" cxnId="{8826268E-72F0-4ABC-9E9C-02EE373C375F}">
      <dgm:prSet/>
      <dgm:spPr/>
      <dgm:t>
        <a:bodyPr/>
        <a:lstStyle/>
        <a:p>
          <a:endParaRPr lang="en-AU"/>
        </a:p>
      </dgm:t>
    </dgm:pt>
    <dgm:pt modelId="{FF8079CD-A8D6-4259-AF73-DEE2F86661AD}">
      <dgm:prSet phldrT="[Text]"/>
      <dgm:spPr/>
      <dgm:t>
        <a:bodyPr/>
        <a:lstStyle/>
        <a:p>
          <a:r>
            <a:rPr lang="en-AU" i="1" dirty="0"/>
            <a:t>Scoped, not yet funded</a:t>
          </a:r>
        </a:p>
      </dgm:t>
    </dgm:pt>
    <dgm:pt modelId="{9CF4F482-97EC-4647-9AB6-CEDA0C3A3216}" type="parTrans" cxnId="{C5B6A29A-EC20-4F93-AE2D-6470B90F9D67}">
      <dgm:prSet/>
      <dgm:spPr/>
      <dgm:t>
        <a:bodyPr/>
        <a:lstStyle/>
        <a:p>
          <a:endParaRPr lang="en-AU"/>
        </a:p>
      </dgm:t>
    </dgm:pt>
    <dgm:pt modelId="{531F5237-DC23-434E-B34A-13FE0F651204}" type="sibTrans" cxnId="{C5B6A29A-EC20-4F93-AE2D-6470B90F9D67}">
      <dgm:prSet/>
      <dgm:spPr/>
      <dgm:t>
        <a:bodyPr/>
        <a:lstStyle/>
        <a:p>
          <a:endParaRPr lang="en-AU"/>
        </a:p>
      </dgm:t>
    </dgm:pt>
    <dgm:pt modelId="{825EACEB-1EA6-423C-B806-8F1900742E88}">
      <dgm:prSet phldrT="[Text]"/>
      <dgm:spPr/>
      <dgm:t>
        <a:bodyPr/>
        <a:lstStyle/>
        <a:p>
          <a:r>
            <a:rPr lang="en-AU" i="1" dirty="0"/>
            <a:t>Being Scoped</a:t>
          </a:r>
        </a:p>
      </dgm:t>
    </dgm:pt>
    <dgm:pt modelId="{93F6A155-7317-406B-ACD9-6B7B9F410D78}" type="parTrans" cxnId="{D7AF5390-F7C3-402F-A431-733830FC1ECC}">
      <dgm:prSet/>
      <dgm:spPr/>
      <dgm:t>
        <a:bodyPr/>
        <a:lstStyle/>
        <a:p>
          <a:endParaRPr lang="en-AU"/>
        </a:p>
      </dgm:t>
    </dgm:pt>
    <dgm:pt modelId="{7BDFE9F4-8B38-4DFC-8498-556D794D3536}" type="sibTrans" cxnId="{D7AF5390-F7C3-402F-A431-733830FC1ECC}">
      <dgm:prSet/>
      <dgm:spPr/>
      <dgm:t>
        <a:bodyPr/>
        <a:lstStyle/>
        <a:p>
          <a:endParaRPr lang="en-AU"/>
        </a:p>
      </dgm:t>
    </dgm:pt>
    <dgm:pt modelId="{8844A01E-7E19-4FFD-A930-BA5B43DE3448}">
      <dgm:prSet phldrT="[Text]"/>
      <dgm:spPr/>
      <dgm:t>
        <a:bodyPr/>
        <a:lstStyle/>
        <a:p>
          <a:endParaRPr lang="en-AU" dirty="0"/>
        </a:p>
      </dgm:t>
    </dgm:pt>
    <dgm:pt modelId="{63C675FB-9EDA-448A-97E0-02306D646876}" type="parTrans" cxnId="{88E05C50-D924-4691-A124-6D81B62DD60D}">
      <dgm:prSet/>
      <dgm:spPr/>
      <dgm:t>
        <a:bodyPr/>
        <a:lstStyle/>
        <a:p>
          <a:endParaRPr lang="en-AU"/>
        </a:p>
      </dgm:t>
    </dgm:pt>
    <dgm:pt modelId="{F7B8B961-7030-4978-8C88-4CF380DA620E}" type="sibTrans" cxnId="{88E05C50-D924-4691-A124-6D81B62DD60D}">
      <dgm:prSet/>
      <dgm:spPr/>
      <dgm:t>
        <a:bodyPr/>
        <a:lstStyle/>
        <a:p>
          <a:endParaRPr lang="en-AU"/>
        </a:p>
      </dgm:t>
    </dgm:pt>
    <dgm:pt modelId="{82EF9F20-8A6C-4A1B-929F-63DDF7BC3E64}">
      <dgm:prSet phldrT="[Text]"/>
      <dgm:spPr/>
      <dgm:t>
        <a:bodyPr/>
        <a:lstStyle/>
        <a:p>
          <a:endParaRPr lang="en-AU" dirty="0"/>
        </a:p>
      </dgm:t>
    </dgm:pt>
    <dgm:pt modelId="{7B6E7E1E-82A9-46F4-B316-84C2E3AD5C01}" type="parTrans" cxnId="{7934E421-B591-4874-BF3A-7B6BCBF588B9}">
      <dgm:prSet/>
      <dgm:spPr/>
      <dgm:t>
        <a:bodyPr/>
        <a:lstStyle/>
        <a:p>
          <a:endParaRPr lang="en-AU"/>
        </a:p>
      </dgm:t>
    </dgm:pt>
    <dgm:pt modelId="{F2747001-E7C3-462A-9286-86AC6B98C079}" type="sibTrans" cxnId="{7934E421-B591-4874-BF3A-7B6BCBF588B9}">
      <dgm:prSet/>
      <dgm:spPr/>
      <dgm:t>
        <a:bodyPr/>
        <a:lstStyle/>
        <a:p>
          <a:endParaRPr lang="en-AU"/>
        </a:p>
      </dgm:t>
    </dgm:pt>
    <dgm:pt modelId="{188B9810-87F8-48FD-8A19-7FBB55D19B0E}">
      <dgm:prSet phldrT="[Text]"/>
      <dgm:spPr/>
      <dgm:t>
        <a:bodyPr/>
        <a:lstStyle/>
        <a:p>
          <a:endParaRPr lang="en-AU" dirty="0"/>
        </a:p>
      </dgm:t>
    </dgm:pt>
    <dgm:pt modelId="{1BC0209D-F079-4362-B46A-EDAA8BD0CE78}" type="parTrans" cxnId="{E375906C-4DD2-444F-94A5-B9CC5E6512A7}">
      <dgm:prSet/>
      <dgm:spPr/>
      <dgm:t>
        <a:bodyPr/>
        <a:lstStyle/>
        <a:p>
          <a:endParaRPr lang="en-AU"/>
        </a:p>
      </dgm:t>
    </dgm:pt>
    <dgm:pt modelId="{60218A12-30A6-4CB8-8507-15D6F085B004}" type="sibTrans" cxnId="{E375906C-4DD2-444F-94A5-B9CC5E6512A7}">
      <dgm:prSet/>
      <dgm:spPr/>
      <dgm:t>
        <a:bodyPr/>
        <a:lstStyle/>
        <a:p>
          <a:endParaRPr lang="en-AU"/>
        </a:p>
      </dgm:t>
    </dgm:pt>
    <dgm:pt modelId="{57BBFE8D-E3E7-408B-A494-5FFC807A1E0C}">
      <dgm:prSet phldrT="[Text]"/>
      <dgm:spPr/>
      <dgm:t>
        <a:bodyPr/>
        <a:lstStyle/>
        <a:p>
          <a:r>
            <a:rPr lang="en-AU" dirty="0" err="1"/>
            <a:t>ClassifiedNet</a:t>
          </a:r>
          <a:r>
            <a:rPr lang="en-AU" dirty="0"/>
            <a:t> Build</a:t>
          </a:r>
        </a:p>
      </dgm:t>
    </dgm:pt>
    <dgm:pt modelId="{46B9AE92-BF6D-49D4-AC63-D61180232CA0}" type="parTrans" cxnId="{93845ACE-9F16-4292-BCF2-A9E1F0DDEE32}">
      <dgm:prSet/>
      <dgm:spPr/>
      <dgm:t>
        <a:bodyPr/>
        <a:lstStyle/>
        <a:p>
          <a:endParaRPr lang="en-AU"/>
        </a:p>
      </dgm:t>
    </dgm:pt>
    <dgm:pt modelId="{335E68B9-0ADE-45CB-AB0F-52292412BCED}" type="sibTrans" cxnId="{93845ACE-9F16-4292-BCF2-A9E1F0DDEE32}">
      <dgm:prSet/>
      <dgm:spPr/>
      <dgm:t>
        <a:bodyPr/>
        <a:lstStyle/>
        <a:p>
          <a:endParaRPr lang="en-AU"/>
        </a:p>
      </dgm:t>
    </dgm:pt>
    <dgm:pt modelId="{5BCEBDAA-67BF-42D8-830A-8AC6D7D1ECBA}">
      <dgm:prSet phldrT="[Text]"/>
      <dgm:spPr/>
      <dgm:t>
        <a:bodyPr/>
        <a:lstStyle/>
        <a:p>
          <a:r>
            <a:rPr lang="en-AU" dirty="0" err="1"/>
            <a:t>IsoNet</a:t>
          </a:r>
          <a:r>
            <a:rPr lang="en-AU" dirty="0"/>
            <a:t> Procure and Build</a:t>
          </a:r>
        </a:p>
      </dgm:t>
    </dgm:pt>
    <dgm:pt modelId="{4FC8BF62-87E1-44CB-81EF-8203F9E55C77}" type="parTrans" cxnId="{0FD32204-A446-42C9-A1AF-521D85B66B27}">
      <dgm:prSet/>
      <dgm:spPr/>
      <dgm:t>
        <a:bodyPr/>
        <a:lstStyle/>
        <a:p>
          <a:endParaRPr lang="en-AU"/>
        </a:p>
      </dgm:t>
    </dgm:pt>
    <dgm:pt modelId="{D9996F33-0FFE-409D-8545-CA4127E2AFE5}" type="sibTrans" cxnId="{0FD32204-A446-42C9-A1AF-521D85B66B27}">
      <dgm:prSet/>
      <dgm:spPr/>
      <dgm:t>
        <a:bodyPr/>
        <a:lstStyle/>
        <a:p>
          <a:endParaRPr lang="en-AU"/>
        </a:p>
      </dgm:t>
    </dgm:pt>
    <dgm:pt modelId="{53D9AF56-3061-4420-8A1A-CA56E44CCBA4}">
      <dgm:prSet phldrT="[Text]"/>
      <dgm:spPr/>
      <dgm:t>
        <a:bodyPr/>
        <a:lstStyle/>
        <a:p>
          <a:r>
            <a:rPr lang="en-AU" dirty="0" err="1"/>
            <a:t>ClassifiedNet</a:t>
          </a:r>
          <a:r>
            <a:rPr lang="en-AU" dirty="0"/>
            <a:t> Procurement</a:t>
          </a:r>
        </a:p>
      </dgm:t>
    </dgm:pt>
    <dgm:pt modelId="{2BFA3848-7943-4BD9-82BE-321D20829E08}" type="parTrans" cxnId="{94AAC636-CCB1-4079-9478-26A75B073368}">
      <dgm:prSet/>
      <dgm:spPr/>
      <dgm:t>
        <a:bodyPr/>
        <a:lstStyle/>
        <a:p>
          <a:endParaRPr lang="en-AU"/>
        </a:p>
      </dgm:t>
    </dgm:pt>
    <dgm:pt modelId="{E1AD8130-2DBD-48A7-BC85-E1EA496BCC41}" type="sibTrans" cxnId="{94AAC636-CCB1-4079-9478-26A75B073368}">
      <dgm:prSet/>
      <dgm:spPr/>
      <dgm:t>
        <a:bodyPr/>
        <a:lstStyle/>
        <a:p>
          <a:endParaRPr lang="en-AU"/>
        </a:p>
      </dgm:t>
    </dgm:pt>
    <dgm:pt modelId="{2924CC6B-8C1E-4E96-8446-4D5403576AB2}" type="pres">
      <dgm:prSet presAssocID="{5608A588-9E88-45D1-AFC4-5C3098F06DF7}" presName="Name0" presStyleCnt="0">
        <dgm:presLayoutVars>
          <dgm:dir/>
          <dgm:resizeHandles val="exact"/>
        </dgm:presLayoutVars>
      </dgm:prSet>
      <dgm:spPr/>
    </dgm:pt>
    <dgm:pt modelId="{BB9EE15B-4338-4CCC-9FC8-EE610888150A}" type="pres">
      <dgm:prSet presAssocID="{AF4E57DB-EB42-449D-856E-187582696D0F}" presName="composite" presStyleCnt="0"/>
      <dgm:spPr/>
    </dgm:pt>
    <dgm:pt modelId="{63A443D5-A2F5-4391-908D-92AE9B45E832}" type="pres">
      <dgm:prSet presAssocID="{AF4E57DB-EB42-449D-856E-187582696D0F}" presName="bgChev" presStyleLbl="node1" presStyleIdx="0" presStyleCnt="3"/>
      <dgm:spPr/>
    </dgm:pt>
    <dgm:pt modelId="{B20A6F55-65F1-4A02-B80E-7FC6F5F5850B}" type="pres">
      <dgm:prSet presAssocID="{AF4E57DB-EB42-449D-856E-187582696D0F}" presName="txNode" presStyleLbl="fgAcc1" presStyleIdx="0" presStyleCnt="3" custScaleY="233684">
        <dgm:presLayoutVars>
          <dgm:bulletEnabled val="1"/>
        </dgm:presLayoutVars>
      </dgm:prSet>
      <dgm:spPr/>
    </dgm:pt>
    <dgm:pt modelId="{42EE9839-5F72-4104-ADE5-7D5D32D969D2}" type="pres">
      <dgm:prSet presAssocID="{4034587E-6F05-4E40-B394-57A3D80308C6}" presName="compositeSpace" presStyleCnt="0"/>
      <dgm:spPr/>
    </dgm:pt>
    <dgm:pt modelId="{4B6C2845-65E0-48A4-94EC-ED6AA551F07E}" type="pres">
      <dgm:prSet presAssocID="{38AC40B5-EA7C-483C-9FF7-36675E30FD3A}" presName="composite" presStyleCnt="0"/>
      <dgm:spPr/>
    </dgm:pt>
    <dgm:pt modelId="{263F26F0-406F-492E-80D1-47C8B5472873}" type="pres">
      <dgm:prSet presAssocID="{38AC40B5-EA7C-483C-9FF7-36675E30FD3A}" presName="bgChev" presStyleLbl="node1" presStyleIdx="1" presStyleCnt="3"/>
      <dgm:spPr>
        <a:solidFill>
          <a:schemeClr val="accent1">
            <a:hueOff val="0"/>
            <a:satOff val="0"/>
            <a:lumOff val="0"/>
            <a:alpha val="67000"/>
          </a:schemeClr>
        </a:solidFill>
      </dgm:spPr>
    </dgm:pt>
    <dgm:pt modelId="{858D6410-4032-49A3-A0C6-8E0436F93678}" type="pres">
      <dgm:prSet presAssocID="{38AC40B5-EA7C-483C-9FF7-36675E30FD3A}" presName="txNode" presStyleLbl="fgAcc1" presStyleIdx="1" presStyleCnt="3" custScaleY="233684">
        <dgm:presLayoutVars>
          <dgm:bulletEnabled val="1"/>
        </dgm:presLayoutVars>
      </dgm:prSet>
      <dgm:spPr/>
    </dgm:pt>
    <dgm:pt modelId="{5C79550F-4806-476A-8607-6699E3F2D12A}" type="pres">
      <dgm:prSet presAssocID="{2A5EC026-8986-43FC-9B98-1DB588C7F86E}" presName="compositeSpace" presStyleCnt="0"/>
      <dgm:spPr/>
    </dgm:pt>
    <dgm:pt modelId="{4FA2611F-BCDA-4EF6-87DD-708A3B21BDB4}" type="pres">
      <dgm:prSet presAssocID="{4328C518-82FA-4F24-AF1F-F11540491134}" presName="composite" presStyleCnt="0"/>
      <dgm:spPr/>
    </dgm:pt>
    <dgm:pt modelId="{1905852D-2B04-4879-995B-16EFFDAA0783}" type="pres">
      <dgm:prSet presAssocID="{4328C518-82FA-4F24-AF1F-F11540491134}" presName="bgChev" presStyleLbl="node1" presStyleIdx="2" presStyleCnt="3"/>
      <dgm:spPr>
        <a:solidFill>
          <a:schemeClr val="accent1">
            <a:hueOff val="0"/>
            <a:satOff val="0"/>
            <a:lumOff val="0"/>
            <a:alpha val="25000"/>
          </a:schemeClr>
        </a:solidFill>
      </dgm:spPr>
    </dgm:pt>
    <dgm:pt modelId="{E1D0B9BC-78A5-4515-9FA5-EBB84CF9B5C8}" type="pres">
      <dgm:prSet presAssocID="{4328C518-82FA-4F24-AF1F-F11540491134}" presName="txNode" presStyleLbl="fgAcc1" presStyleIdx="2" presStyleCnt="3" custScaleY="233684">
        <dgm:presLayoutVars>
          <dgm:bulletEnabled val="1"/>
        </dgm:presLayoutVars>
      </dgm:prSet>
      <dgm:spPr/>
    </dgm:pt>
  </dgm:ptLst>
  <dgm:cxnLst>
    <dgm:cxn modelId="{A768AF00-C116-425B-AEEB-5068F08DE216}" type="presOf" srcId="{188B9810-87F8-48FD-8A19-7FBB55D19B0E}" destId="{E1D0B9BC-78A5-4515-9FA5-EBB84CF9B5C8}" srcOrd="0" destOrd="2" presId="urn:microsoft.com/office/officeart/2005/8/layout/chevronAccent+Icon"/>
    <dgm:cxn modelId="{F4D06303-D23A-4752-B0A7-A5263D478595}" type="presOf" srcId="{825EACEB-1EA6-423C-B806-8F1900742E88}" destId="{E1D0B9BC-78A5-4515-9FA5-EBB84CF9B5C8}" srcOrd="0" destOrd="1" presId="urn:microsoft.com/office/officeart/2005/8/layout/chevronAccent+Icon"/>
    <dgm:cxn modelId="{0FD32204-A446-42C9-A1AF-521D85B66B27}" srcId="{38AC40B5-EA7C-483C-9FF7-36675E30FD3A}" destId="{5BCEBDAA-67BF-42D8-830A-8AC6D7D1ECBA}" srcOrd="4" destOrd="0" parTransId="{4FC8BF62-87E1-44CB-81EF-8203F9E55C77}" sibTransId="{D9996F33-0FFE-409D-8545-CA4127E2AFE5}"/>
    <dgm:cxn modelId="{CAA89015-3CA4-46DD-B344-51A06A76B433}" type="presOf" srcId="{82EF9F20-8A6C-4A1B-929F-63DDF7BC3E64}" destId="{B20A6F55-65F1-4A02-B80E-7FC6F5F5850B}" srcOrd="0" destOrd="2" presId="urn:microsoft.com/office/officeart/2005/8/layout/chevronAccent+Icon"/>
    <dgm:cxn modelId="{A8E9FB20-249F-4A28-97B7-35C3AF6C4DBD}" type="presOf" srcId="{53D9AF56-3061-4420-8A1A-CA56E44CCBA4}" destId="{B20A6F55-65F1-4A02-B80E-7FC6F5F5850B}" srcOrd="0" destOrd="4" presId="urn:microsoft.com/office/officeart/2005/8/layout/chevronAccent+Icon"/>
    <dgm:cxn modelId="{7934E421-B591-4874-BF3A-7B6BCBF588B9}" srcId="{AF4E57DB-EB42-449D-856E-187582696D0F}" destId="{82EF9F20-8A6C-4A1B-929F-63DDF7BC3E64}" srcOrd="1" destOrd="0" parTransId="{7B6E7E1E-82A9-46F4-B316-84C2E3AD5C01}" sibTransId="{F2747001-E7C3-462A-9286-86AC6B98C079}"/>
    <dgm:cxn modelId="{5C74DB28-2881-4A52-9FFB-A23C94A381E5}" type="presOf" srcId="{AF4E57DB-EB42-449D-856E-187582696D0F}" destId="{B20A6F55-65F1-4A02-B80E-7FC6F5F5850B}" srcOrd="0" destOrd="0" presId="urn:microsoft.com/office/officeart/2005/8/layout/chevronAccent+Icon"/>
    <dgm:cxn modelId="{CF57C92A-6460-4D5E-A9E7-BDE9054E849C}" type="presOf" srcId="{5BCEBDAA-67BF-42D8-830A-8AC6D7D1ECBA}" destId="{858D6410-4032-49A3-A0C6-8E0436F93678}" srcOrd="0" destOrd="5" presId="urn:microsoft.com/office/officeart/2005/8/layout/chevronAccent+Icon"/>
    <dgm:cxn modelId="{94AAC636-CCB1-4079-9478-26A75B073368}" srcId="{AF4E57DB-EB42-449D-856E-187582696D0F}" destId="{53D9AF56-3061-4420-8A1A-CA56E44CCBA4}" srcOrd="3" destOrd="0" parTransId="{2BFA3848-7943-4BD9-82BE-321D20829E08}" sibTransId="{E1AD8130-2DBD-48A7-BC85-E1EA496BCC41}"/>
    <dgm:cxn modelId="{1BADF336-C89F-46B1-BC5A-BE5546A0F240}" type="presOf" srcId="{1FED1639-7465-4E8B-B37B-EEB55B942D0A}" destId="{B20A6F55-65F1-4A02-B80E-7FC6F5F5850B}" srcOrd="0" destOrd="3" presId="urn:microsoft.com/office/officeart/2005/8/layout/chevronAccent+Icon"/>
    <dgm:cxn modelId="{FB296139-7D47-43D1-9B9E-257386A21533}" srcId="{4328C518-82FA-4F24-AF1F-F11540491134}" destId="{223CA450-03D0-4C87-B158-85FFF601E400}" srcOrd="3" destOrd="0" parTransId="{990DD6E2-E444-4BA8-8D18-4C963601EEA9}" sibTransId="{D018FEBC-ADA9-44EA-A572-C6081B99767F}"/>
    <dgm:cxn modelId="{C5DAC33E-417B-48F3-9BCB-0D3EA7BD1C31}" srcId="{5608A588-9E88-45D1-AFC4-5C3098F06DF7}" destId="{4328C518-82FA-4F24-AF1F-F11540491134}" srcOrd="2" destOrd="0" parTransId="{F492F711-C0F4-45FA-B020-A3FEA77DBA1E}" sibTransId="{261016E7-9942-4355-B7AE-9495C4AA6CB9}"/>
    <dgm:cxn modelId="{BB06E35B-3124-4DE6-8FCF-9FCAC595DCDD}" type="presOf" srcId="{72A8BB37-8049-472E-A1A6-9B42852618F0}" destId="{858D6410-4032-49A3-A0C6-8E0436F93678}" srcOrd="0" destOrd="7" presId="urn:microsoft.com/office/officeart/2005/8/layout/chevronAccent+Icon"/>
    <dgm:cxn modelId="{B86C3B41-F008-411D-9315-950FD6E107B5}" type="presOf" srcId="{A1CAD64B-1EC3-4042-BC5C-15903506E21F}" destId="{858D6410-4032-49A3-A0C6-8E0436F93678}" srcOrd="0" destOrd="3" presId="urn:microsoft.com/office/officeart/2005/8/layout/chevronAccent+Icon"/>
    <dgm:cxn modelId="{89330742-A6DF-4096-9D02-7D35C08947B6}" type="presOf" srcId="{5608A588-9E88-45D1-AFC4-5C3098F06DF7}" destId="{2924CC6B-8C1E-4E96-8446-4D5403576AB2}" srcOrd="0" destOrd="0" presId="urn:microsoft.com/office/officeart/2005/8/layout/chevronAccent+Icon"/>
    <dgm:cxn modelId="{BBED1D62-E785-45FC-9C4B-20B67CBD1D65}" srcId="{38AC40B5-EA7C-483C-9FF7-36675E30FD3A}" destId="{72A8BB37-8049-472E-A1A6-9B42852618F0}" srcOrd="6" destOrd="0" parTransId="{BE7E7E2B-AC19-46DD-B53B-E077893F3D85}" sibTransId="{0F608331-3670-4438-BB62-65717EDF628D}"/>
    <dgm:cxn modelId="{DB4CE842-E257-4EF1-ABA0-4C160A4718A0}" type="presOf" srcId="{9393FCF2-72E8-402F-9EE4-D082BF6A40FB}" destId="{858D6410-4032-49A3-A0C6-8E0436F93678}" srcOrd="0" destOrd="6" presId="urn:microsoft.com/office/officeart/2005/8/layout/chevronAccent+Icon"/>
    <dgm:cxn modelId="{9833B243-532E-4AE0-8506-2C88FF0E2229}" srcId="{5608A588-9E88-45D1-AFC4-5C3098F06DF7}" destId="{AF4E57DB-EB42-449D-856E-187582696D0F}" srcOrd="0" destOrd="0" parTransId="{937A6600-8030-4933-A200-0024FE8A5D3E}" sibTransId="{4034587E-6F05-4E40-B394-57A3D80308C6}"/>
    <dgm:cxn modelId="{29CA6144-9F78-4A4F-88EB-CF2E36CEDCB9}" type="presOf" srcId="{57BBFE8D-E3E7-408B-A494-5FFC807A1E0C}" destId="{858D6410-4032-49A3-A0C6-8E0436F93678}" srcOrd="0" destOrd="4" presId="urn:microsoft.com/office/officeart/2005/8/layout/chevronAccent+Icon"/>
    <dgm:cxn modelId="{E375906C-4DD2-444F-94A5-B9CC5E6512A7}" srcId="{4328C518-82FA-4F24-AF1F-F11540491134}" destId="{188B9810-87F8-48FD-8A19-7FBB55D19B0E}" srcOrd="1" destOrd="0" parTransId="{1BC0209D-F079-4362-B46A-EDAA8BD0CE78}" sibTransId="{60218A12-30A6-4CB8-8507-15D6F085B004}"/>
    <dgm:cxn modelId="{8D36304E-87EA-4DBE-A12D-5E9DB1F12DE5}" type="presOf" srcId="{98E2CC11-2296-4B36-A2D2-B26361E126EC}" destId="{B20A6F55-65F1-4A02-B80E-7FC6F5F5850B}" srcOrd="0" destOrd="1" presId="urn:microsoft.com/office/officeart/2005/8/layout/chevronAccent+Icon"/>
    <dgm:cxn modelId="{88E05C50-D924-4691-A124-6D81B62DD60D}" srcId="{38AC40B5-EA7C-483C-9FF7-36675E30FD3A}" destId="{8844A01E-7E19-4FFD-A930-BA5B43DE3448}" srcOrd="1" destOrd="0" parTransId="{63C675FB-9EDA-448A-97E0-02306D646876}" sibTransId="{F7B8B961-7030-4978-8C88-4CF380DA620E}"/>
    <dgm:cxn modelId="{49C2AD75-9A33-4CFB-9F70-0263801EB3D4}" type="presOf" srcId="{38AC40B5-EA7C-483C-9FF7-36675E30FD3A}" destId="{858D6410-4032-49A3-A0C6-8E0436F93678}" srcOrd="0" destOrd="0" presId="urn:microsoft.com/office/officeart/2005/8/layout/chevronAccent+Icon"/>
    <dgm:cxn modelId="{896AC857-B1D1-4840-A5ED-39ABC5DAFE6E}" type="presOf" srcId="{223CA450-03D0-4C87-B158-85FFF601E400}" destId="{E1D0B9BC-78A5-4515-9FA5-EBB84CF9B5C8}" srcOrd="0" destOrd="4" presId="urn:microsoft.com/office/officeart/2005/8/layout/chevronAccent+Icon"/>
    <dgm:cxn modelId="{8826268E-72F0-4ABC-9E9C-02EE373C375F}" srcId="{AF4E57DB-EB42-449D-856E-187582696D0F}" destId="{98E2CC11-2296-4B36-A2D2-B26361E126EC}" srcOrd="0" destOrd="0" parTransId="{1BBE6879-4839-4C45-ABD7-147A225D6D07}" sibTransId="{EF91B2E2-62FC-481A-8170-2EC6934F9AA1}"/>
    <dgm:cxn modelId="{D7AF5390-F7C3-402F-A431-733830FC1ECC}" srcId="{4328C518-82FA-4F24-AF1F-F11540491134}" destId="{825EACEB-1EA6-423C-B806-8F1900742E88}" srcOrd="0" destOrd="0" parTransId="{93F6A155-7317-406B-ACD9-6B7B9F410D78}" sibTransId="{7BDFE9F4-8B38-4DFC-8498-556D794D3536}"/>
    <dgm:cxn modelId="{C5B6A29A-EC20-4F93-AE2D-6470B90F9D67}" srcId="{38AC40B5-EA7C-483C-9FF7-36675E30FD3A}" destId="{FF8079CD-A8D6-4259-AF73-DEE2F86661AD}" srcOrd="0" destOrd="0" parTransId="{9CF4F482-97EC-4647-9AB6-CEDA0C3A3216}" sibTransId="{531F5237-DC23-434E-B34A-13FE0F651204}"/>
    <dgm:cxn modelId="{C09EE0A6-616F-467F-B5CF-5EA2F030BEA0}" srcId="{38AC40B5-EA7C-483C-9FF7-36675E30FD3A}" destId="{9393FCF2-72E8-402F-9EE4-D082BF6A40FB}" srcOrd="5" destOrd="0" parTransId="{583A30DC-F7B4-480D-90B2-1D1F8DE05E0C}" sibTransId="{33421B5D-9C66-4698-9899-294042D71F1D}"/>
    <dgm:cxn modelId="{9F0052B0-D571-49F9-B696-753F661A103E}" type="presOf" srcId="{8844A01E-7E19-4FFD-A930-BA5B43DE3448}" destId="{858D6410-4032-49A3-A0C6-8E0436F93678}" srcOrd="0" destOrd="2" presId="urn:microsoft.com/office/officeart/2005/8/layout/chevronAccent+Icon"/>
    <dgm:cxn modelId="{9D03E3B7-1C45-48CC-87AC-F53D9312B692}" srcId="{5608A588-9E88-45D1-AFC4-5C3098F06DF7}" destId="{38AC40B5-EA7C-483C-9FF7-36675E30FD3A}" srcOrd="1" destOrd="0" parTransId="{63E7F61B-F049-402F-B901-44BB97C8D82C}" sibTransId="{2A5EC026-8986-43FC-9B98-1DB588C7F86E}"/>
    <dgm:cxn modelId="{95DD3FBF-BFAD-4B39-AE80-987F79771701}" srcId="{AF4E57DB-EB42-449D-856E-187582696D0F}" destId="{1FED1639-7465-4E8B-B37B-EEB55B942D0A}" srcOrd="2" destOrd="0" parTransId="{B1847BA6-0D6E-4C3E-937C-675E6F6243A1}" sibTransId="{7F56E2E6-7FC2-487A-9A78-036DB7F5B256}"/>
    <dgm:cxn modelId="{63BA3FC5-B571-4285-95C5-97A4CF03B432}" type="presOf" srcId="{7CF9E5AF-9AD7-4ED1-A3C0-06A5AEC30481}" destId="{E1D0B9BC-78A5-4515-9FA5-EBB84CF9B5C8}" srcOrd="0" destOrd="3" presId="urn:microsoft.com/office/officeart/2005/8/layout/chevronAccent+Icon"/>
    <dgm:cxn modelId="{93845ACE-9F16-4292-BCF2-A9E1F0DDEE32}" srcId="{38AC40B5-EA7C-483C-9FF7-36675E30FD3A}" destId="{57BBFE8D-E3E7-408B-A494-5FFC807A1E0C}" srcOrd="3" destOrd="0" parTransId="{46B9AE92-BF6D-49D4-AC63-D61180232CA0}" sibTransId="{335E68B9-0ADE-45CB-AB0F-52292412BCED}"/>
    <dgm:cxn modelId="{36E271D8-8782-4086-8C5F-2BA6C6E0489B}" srcId="{4328C518-82FA-4F24-AF1F-F11540491134}" destId="{7CF9E5AF-9AD7-4ED1-A3C0-06A5AEC30481}" srcOrd="2" destOrd="0" parTransId="{05BE65C2-D307-4F6F-8BF9-43EBD85AC7B5}" sibTransId="{A88E8A22-2448-4819-9AB3-737560100CE5}"/>
    <dgm:cxn modelId="{4072D5DC-4197-4C9B-8ABF-65A5F1DA5EC2}" type="presOf" srcId="{4328C518-82FA-4F24-AF1F-F11540491134}" destId="{E1D0B9BC-78A5-4515-9FA5-EBB84CF9B5C8}" srcOrd="0" destOrd="0" presId="urn:microsoft.com/office/officeart/2005/8/layout/chevronAccent+Icon"/>
    <dgm:cxn modelId="{7D8715F3-83C8-46E4-AFED-52F2F32AAA22}" srcId="{38AC40B5-EA7C-483C-9FF7-36675E30FD3A}" destId="{A1CAD64B-1EC3-4042-BC5C-15903506E21F}" srcOrd="2" destOrd="0" parTransId="{7F136F37-44E1-4E0E-AC52-44F8BBE9DCD7}" sibTransId="{4B8A166E-6781-469B-AEF7-ED9D90290E12}"/>
    <dgm:cxn modelId="{2BE18AF8-BFF5-4D42-B047-29A7B934D035}" type="presOf" srcId="{FF8079CD-A8D6-4259-AF73-DEE2F86661AD}" destId="{858D6410-4032-49A3-A0C6-8E0436F93678}" srcOrd="0" destOrd="1" presId="urn:microsoft.com/office/officeart/2005/8/layout/chevronAccent+Icon"/>
    <dgm:cxn modelId="{6932038F-DD21-4C9F-ADE3-0605612128B3}" type="presParOf" srcId="{2924CC6B-8C1E-4E96-8446-4D5403576AB2}" destId="{BB9EE15B-4338-4CCC-9FC8-EE610888150A}" srcOrd="0" destOrd="0" presId="urn:microsoft.com/office/officeart/2005/8/layout/chevronAccent+Icon"/>
    <dgm:cxn modelId="{64A25D37-D3D0-4CEE-8A84-0B71E2B7FCB9}" type="presParOf" srcId="{BB9EE15B-4338-4CCC-9FC8-EE610888150A}" destId="{63A443D5-A2F5-4391-908D-92AE9B45E832}" srcOrd="0" destOrd="0" presId="urn:microsoft.com/office/officeart/2005/8/layout/chevronAccent+Icon"/>
    <dgm:cxn modelId="{BA53C4AF-263E-40B1-AD4B-FC3FD8289686}" type="presParOf" srcId="{BB9EE15B-4338-4CCC-9FC8-EE610888150A}" destId="{B20A6F55-65F1-4A02-B80E-7FC6F5F5850B}" srcOrd="1" destOrd="0" presId="urn:microsoft.com/office/officeart/2005/8/layout/chevronAccent+Icon"/>
    <dgm:cxn modelId="{FB740194-C0DE-48C8-9503-2DCDF4EF9869}" type="presParOf" srcId="{2924CC6B-8C1E-4E96-8446-4D5403576AB2}" destId="{42EE9839-5F72-4104-ADE5-7D5D32D969D2}" srcOrd="1" destOrd="0" presId="urn:microsoft.com/office/officeart/2005/8/layout/chevronAccent+Icon"/>
    <dgm:cxn modelId="{CF1D7DEF-3013-4C4F-BB31-7278D23A3EFB}" type="presParOf" srcId="{2924CC6B-8C1E-4E96-8446-4D5403576AB2}" destId="{4B6C2845-65E0-48A4-94EC-ED6AA551F07E}" srcOrd="2" destOrd="0" presId="urn:microsoft.com/office/officeart/2005/8/layout/chevronAccent+Icon"/>
    <dgm:cxn modelId="{9DDA96F4-316B-4328-A530-EF1F103D6E89}" type="presParOf" srcId="{4B6C2845-65E0-48A4-94EC-ED6AA551F07E}" destId="{263F26F0-406F-492E-80D1-47C8B5472873}" srcOrd="0" destOrd="0" presId="urn:microsoft.com/office/officeart/2005/8/layout/chevronAccent+Icon"/>
    <dgm:cxn modelId="{3935750F-3A1B-4D34-A8F2-99CB36B55C65}" type="presParOf" srcId="{4B6C2845-65E0-48A4-94EC-ED6AA551F07E}" destId="{858D6410-4032-49A3-A0C6-8E0436F93678}" srcOrd="1" destOrd="0" presId="urn:microsoft.com/office/officeart/2005/8/layout/chevronAccent+Icon"/>
    <dgm:cxn modelId="{B4371EB7-56CE-49BF-82A7-42E2BFBC3B6F}" type="presParOf" srcId="{2924CC6B-8C1E-4E96-8446-4D5403576AB2}" destId="{5C79550F-4806-476A-8607-6699E3F2D12A}" srcOrd="3" destOrd="0" presId="urn:microsoft.com/office/officeart/2005/8/layout/chevronAccent+Icon"/>
    <dgm:cxn modelId="{0DA3509F-BD5C-42CB-A96C-547040F2B61E}" type="presParOf" srcId="{2924CC6B-8C1E-4E96-8446-4D5403576AB2}" destId="{4FA2611F-BCDA-4EF6-87DD-708A3B21BDB4}" srcOrd="4" destOrd="0" presId="urn:microsoft.com/office/officeart/2005/8/layout/chevronAccent+Icon"/>
    <dgm:cxn modelId="{9744B112-CB98-492D-9AF9-B71E2C91145C}" type="presParOf" srcId="{4FA2611F-BCDA-4EF6-87DD-708A3B21BDB4}" destId="{1905852D-2B04-4879-995B-16EFFDAA0783}" srcOrd="0" destOrd="0" presId="urn:microsoft.com/office/officeart/2005/8/layout/chevronAccent+Icon"/>
    <dgm:cxn modelId="{59DC846B-69C2-49F2-9A07-EF4CB9CFA941}" type="presParOf" srcId="{4FA2611F-BCDA-4EF6-87DD-708A3B21BDB4}" destId="{E1D0B9BC-78A5-4515-9FA5-EBB84CF9B5C8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443D5-A2F5-4391-908D-92AE9B45E832}">
      <dsp:nvSpPr>
        <dsp:cNvPr id="0" name=""/>
        <dsp:cNvSpPr/>
      </dsp:nvSpPr>
      <dsp:spPr>
        <a:xfrm>
          <a:off x="1363" y="1056560"/>
          <a:ext cx="3425720" cy="132232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0A6F55-65F1-4A02-B80E-7FC6F5F5850B}">
      <dsp:nvSpPr>
        <dsp:cNvPr id="0" name=""/>
        <dsp:cNvSpPr/>
      </dsp:nvSpPr>
      <dsp:spPr>
        <a:xfrm>
          <a:off x="914888" y="503272"/>
          <a:ext cx="2892830" cy="30900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/>
            <a:t>FY21 (now)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i="1" kern="1200" dirty="0"/>
            <a:t>Fully funded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 err="1"/>
            <a:t>PPSNet</a:t>
          </a:r>
          <a:r>
            <a:rPr lang="en-AU" sz="1600" kern="1200" dirty="0"/>
            <a:t> Procurement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 err="1"/>
            <a:t>ClassifiedNet</a:t>
          </a:r>
          <a:r>
            <a:rPr lang="en-AU" sz="1600" kern="1200" dirty="0"/>
            <a:t> Procurement</a:t>
          </a:r>
        </a:p>
      </dsp:txBody>
      <dsp:txXfrm>
        <a:off x="999616" y="588000"/>
        <a:ext cx="2723374" cy="2920613"/>
      </dsp:txXfrm>
    </dsp:sp>
    <dsp:sp modelId="{263F26F0-406F-492E-80D1-47C8B5472873}">
      <dsp:nvSpPr>
        <dsp:cNvPr id="0" name=""/>
        <dsp:cNvSpPr/>
      </dsp:nvSpPr>
      <dsp:spPr>
        <a:xfrm>
          <a:off x="3914297" y="1056560"/>
          <a:ext cx="3425720" cy="132232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 val="67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D6410-4032-49A3-A0C6-8E0436F93678}">
      <dsp:nvSpPr>
        <dsp:cNvPr id="0" name=""/>
        <dsp:cNvSpPr/>
      </dsp:nvSpPr>
      <dsp:spPr>
        <a:xfrm>
          <a:off x="4827823" y="503272"/>
          <a:ext cx="2892830" cy="30900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/>
            <a:t>FY22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i="1" kern="1200" dirty="0"/>
            <a:t>Scoped, not yet funded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 err="1"/>
            <a:t>PPSNet</a:t>
          </a:r>
          <a:r>
            <a:rPr lang="en-AU" sz="1600" kern="1200" dirty="0"/>
            <a:t> Build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 err="1"/>
            <a:t>ClassifiedNet</a:t>
          </a:r>
          <a:r>
            <a:rPr lang="en-AU" sz="1600" kern="1200" dirty="0"/>
            <a:t> Build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 err="1"/>
            <a:t>IsoNet</a:t>
          </a:r>
          <a:r>
            <a:rPr lang="en-AU" sz="1600" kern="1200" dirty="0"/>
            <a:t> Procure and Build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/>
            <a:t>Clayton ANSTONet Pilot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 err="1">
              <a:solidFill>
                <a:srgbClr val="FF0000"/>
              </a:solidFill>
            </a:rPr>
            <a:t>ScienceNet</a:t>
          </a:r>
          <a:r>
            <a:rPr lang="en-AU" sz="1600" kern="1200" dirty="0">
              <a:solidFill>
                <a:srgbClr val="FF0000"/>
              </a:solidFill>
            </a:rPr>
            <a:t> Pilot (CAS)</a:t>
          </a:r>
        </a:p>
      </dsp:txBody>
      <dsp:txXfrm>
        <a:off x="4912551" y="588000"/>
        <a:ext cx="2723374" cy="2920613"/>
      </dsp:txXfrm>
    </dsp:sp>
    <dsp:sp modelId="{1905852D-2B04-4879-995B-16EFFDAA0783}">
      <dsp:nvSpPr>
        <dsp:cNvPr id="0" name=""/>
        <dsp:cNvSpPr/>
      </dsp:nvSpPr>
      <dsp:spPr>
        <a:xfrm>
          <a:off x="7827232" y="1056560"/>
          <a:ext cx="3425720" cy="132232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0B9BC-78A5-4515-9FA5-EBB84CF9B5C8}">
      <dsp:nvSpPr>
        <dsp:cNvPr id="0" name=""/>
        <dsp:cNvSpPr/>
      </dsp:nvSpPr>
      <dsp:spPr>
        <a:xfrm>
          <a:off x="8740757" y="503272"/>
          <a:ext cx="2892830" cy="30900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FY23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i="1" kern="1200" dirty="0"/>
            <a:t>Being Scoped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/>
            <a:t>Clayton ANSTONet Full Deployment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>
              <a:solidFill>
                <a:srgbClr val="FF0000"/>
              </a:solidFill>
            </a:rPr>
            <a:t>Begin </a:t>
          </a:r>
          <a:r>
            <a:rPr lang="en-AU" sz="1600" kern="1200" dirty="0" err="1">
              <a:solidFill>
                <a:srgbClr val="FF0000"/>
              </a:solidFill>
            </a:rPr>
            <a:t>ScienceNet</a:t>
          </a:r>
          <a:r>
            <a:rPr lang="en-AU" sz="1600" kern="1200" dirty="0">
              <a:solidFill>
                <a:srgbClr val="FF0000"/>
              </a:solidFill>
            </a:rPr>
            <a:t> Full Deployment</a:t>
          </a:r>
        </a:p>
      </dsp:txBody>
      <dsp:txXfrm>
        <a:off x="8825485" y="588000"/>
        <a:ext cx="2723374" cy="2920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51561C7-A2F8-684F-B859-03705CA05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916" y="532887"/>
            <a:ext cx="3969676" cy="8101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66A9A6-43AA-1349-8AD0-23FABF906A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1367" y="6271149"/>
            <a:ext cx="3454429" cy="238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96923A-B50F-2A44-9C76-3C9FFD0F8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070" y="1343988"/>
            <a:ext cx="9144000" cy="2165973"/>
          </a:xfrm>
        </p:spPr>
        <p:txBody>
          <a:bodyPr lIns="0" anchor="b"/>
          <a:lstStyle>
            <a:lvl1pPr algn="l">
              <a:defRPr sz="6000" spc="-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B50290-CA83-1F4F-905C-EBE9354CA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070" y="3602038"/>
            <a:ext cx="7544451" cy="912812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13CC7-FA84-5249-B18B-5A3E8CCE9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070" y="6356350"/>
            <a:ext cx="2743200" cy="365125"/>
          </a:xfrm>
        </p:spPr>
        <p:txBody>
          <a:bodyPr lIns="0"/>
          <a:lstStyle/>
          <a:p>
            <a:fld id="{0352A42B-78AF-8D4D-94A5-85285646B5D9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9993145-E805-8048-89C8-948B831975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6916" y="4714875"/>
            <a:ext cx="5819775" cy="542925"/>
          </a:xfrm>
        </p:spPr>
        <p:txBody>
          <a:bodyPr lIns="0" anchor="b"/>
          <a:lstStyle>
            <a:lvl1pPr marL="0" indent="0">
              <a:buNone/>
              <a:defRPr b="1" i="0">
                <a:solidFill>
                  <a:schemeClr val="bg2">
                    <a:lumMod val="50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0351F6B-787D-2E4D-AFF5-594834FF43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6763" y="5280024"/>
            <a:ext cx="4233862" cy="792163"/>
          </a:xfrm>
        </p:spPr>
        <p:txBody>
          <a:bodyPr lIns="0" t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479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28/05/2021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1152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1914ADBB-9B2F-49DA-AF6D-BE3F02D08A96}" type="datetimeFigureOut">
              <a:rPr lang="en-AU" smtClean="0"/>
              <a:pPr/>
              <a:t>28/05/2021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7" y="947084"/>
            <a:ext cx="9725026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487" y="3826809"/>
            <a:ext cx="9725026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064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ADBB-9B2F-49DA-AF6D-BE3F02D08A96}" type="datetimeFigureOut">
              <a:rPr lang="en-AU" smtClean="0"/>
              <a:pPr/>
              <a:t>28/05/2021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81" y="800100"/>
            <a:ext cx="10434638" cy="3744865"/>
          </a:xfrm>
        </p:spPr>
        <p:txBody>
          <a:bodyPr anchor="b">
            <a:normAutofit/>
          </a:bodyPr>
          <a:lstStyle>
            <a:lvl1pPr marL="177800" indent="-177800" algn="l">
              <a:tabLst/>
              <a:defRPr sz="5400" b="1" i="0" spc="-5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8681" y="5034249"/>
            <a:ext cx="10434638" cy="797345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6409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1914ADBB-9B2F-49DA-AF6D-BE3F02D08A96}" type="datetimeFigureOut">
              <a:rPr lang="en-AU" smtClean="0"/>
              <a:pPr/>
              <a:t>28/05/2021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7" y="947084"/>
            <a:ext cx="9725026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487" y="3826809"/>
            <a:ext cx="9725026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214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ADBB-9B2F-49DA-AF6D-BE3F02D08A96}" type="datetimeFigureOut">
              <a:rPr lang="en-AU" smtClean="0"/>
              <a:pPr/>
              <a:t>28/05/2021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81" y="800100"/>
            <a:ext cx="10434638" cy="3744865"/>
          </a:xfrm>
        </p:spPr>
        <p:txBody>
          <a:bodyPr anchor="b">
            <a:normAutofit/>
          </a:bodyPr>
          <a:lstStyle>
            <a:lvl1pPr marL="177800" indent="-177800" algn="l">
              <a:tabLst/>
              <a:defRPr sz="5400" b="1" i="0" spc="-5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8681" y="5034249"/>
            <a:ext cx="10434638" cy="797345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449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fld id="{1914ADBB-9B2F-49DA-AF6D-BE3F02D08A96}" type="datetimeFigureOut">
              <a:rPr lang="en-AU" smtClean="0"/>
              <a:pPr/>
              <a:t>28/05/2021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7" y="947084"/>
            <a:ext cx="9725026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487" y="3826809"/>
            <a:ext cx="9725026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044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ADBB-9B2F-49DA-AF6D-BE3F02D08A96}" type="datetimeFigureOut">
              <a:rPr lang="en-AU" smtClean="0"/>
              <a:pPr/>
              <a:t>28/05/2021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81" y="800100"/>
            <a:ext cx="10434638" cy="3744865"/>
          </a:xfrm>
        </p:spPr>
        <p:txBody>
          <a:bodyPr anchor="b">
            <a:normAutofit/>
          </a:bodyPr>
          <a:lstStyle>
            <a:lvl1pPr marL="177800" indent="-177800" algn="l">
              <a:tabLst/>
              <a:defRPr sz="5400" b="1" i="0" spc="-5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8681" y="5034249"/>
            <a:ext cx="10434638" cy="797345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760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78BD938-D3F1-3D4F-8556-7DE2BE2E5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070" y="1343988"/>
            <a:ext cx="9144000" cy="2165973"/>
          </a:xfrm>
        </p:spPr>
        <p:txBody>
          <a:bodyPr l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B1F58-865F-5D4E-A0B2-841CF96791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070" y="3602038"/>
            <a:ext cx="7850522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89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28/05/2021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631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28/05/2021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921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28/05/2021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449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826" y="1600200"/>
            <a:ext cx="559699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5211" y="1600200"/>
            <a:ext cx="549718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28/05/2021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203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535113"/>
            <a:ext cx="57181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826" y="2174875"/>
            <a:ext cx="57181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28/05/2021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8424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28/05/2021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931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28/05/2021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92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28/05/2021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628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643844DF-4E0B-3544-9922-8EB56AE67EB8}"/>
              </a:ext>
            </a:extLst>
          </p:cNvPr>
          <p:cNvSpPr/>
          <p:nvPr userDrawn="1"/>
        </p:nvSpPr>
        <p:spPr>
          <a:xfrm flipH="1">
            <a:off x="3764280" y="2736680"/>
            <a:ext cx="8427720" cy="4121320"/>
          </a:xfrm>
          <a:prstGeom prst="rtTriangle">
            <a:avLst/>
          </a:prstGeom>
          <a:solidFill>
            <a:srgbClr val="1F7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89703" y="3212793"/>
            <a:ext cx="5202297" cy="3641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66A9A6-43AA-1349-8AD0-23FABF906A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11367" y="6271243"/>
            <a:ext cx="3454429" cy="23795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FBC827-767A-EB45-A727-C2A2F6C3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BD145-B6AE-9B45-8E40-2E6CCAD25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4C053-46DF-1E43-AC20-586C2EC185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Fira Sans ExtraBold" panose="020B0503050000020004" pitchFamily="34" charset="0"/>
              </a:defRPr>
            </a:lvl1pPr>
          </a:lstStyle>
          <a:p>
            <a:fld id="{0352A42B-78AF-8D4D-94A5-85285646B5D9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D59D8F-D370-3847-9360-24C49228DF77}"/>
              </a:ext>
            </a:extLst>
          </p:cNvPr>
          <p:cNvSpPr/>
          <p:nvPr userDrawn="1"/>
        </p:nvSpPr>
        <p:spPr>
          <a:xfrm>
            <a:off x="0" y="0"/>
            <a:ext cx="12192000" cy="91758"/>
          </a:xfrm>
          <a:prstGeom prst="rect">
            <a:avLst/>
          </a:prstGeom>
          <a:solidFill>
            <a:srgbClr val="1F7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3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spc="0" baseline="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spc="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60F1E91D-5DA8-9746-970C-5CBFB20C5755}"/>
              </a:ext>
            </a:extLst>
          </p:cNvPr>
          <p:cNvSpPr/>
          <p:nvPr userDrawn="1"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1F7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469082-63E2-2742-AF39-91BB6A3B01A0}"/>
              </a:ext>
            </a:extLst>
          </p:cNvPr>
          <p:cNvSpPr/>
          <p:nvPr userDrawn="1"/>
        </p:nvSpPr>
        <p:spPr>
          <a:xfrm>
            <a:off x="0" y="0"/>
            <a:ext cx="12192000" cy="91758"/>
          </a:xfrm>
          <a:prstGeom prst="rect">
            <a:avLst/>
          </a:prstGeom>
          <a:solidFill>
            <a:srgbClr val="1F7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9175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Fira Sans" panose="020B0604020202020204" charset="0"/>
              </a:defRPr>
            </a:lvl1pPr>
          </a:lstStyle>
          <a:p>
            <a:fld id="{AD4C762F-CA59-49E8-B588-821B631C7A3E}" type="datetimeFigureOut">
              <a:rPr lang="en-AU" smtClean="0"/>
              <a:pPr/>
              <a:t>28/05/2021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7880" y="6356350"/>
            <a:ext cx="6934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Fira Sans" panose="020B0604020202020204" charset="0"/>
              </a:defRPr>
            </a:lvl1pPr>
          </a:lstStyle>
          <a:p>
            <a:fld id="{9094B4EA-4D9F-48E4-A7D5-A43E4F5E8708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9CDF7B-6094-D341-91FD-53AA2397D9E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4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tx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Clr>
          <a:srgbClr val="47B8B2"/>
        </a:buClr>
        <a:buFont typeface="Wingdings" panose="05000000000000000000" pitchFamily="2" charset="2"/>
        <a:buChar char="§"/>
        <a:defRPr sz="32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anose="05000000000000000000" pitchFamily="2" charset="2"/>
        <a:buChar char="§"/>
        <a:defRPr sz="28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Fira Sans" panose="020B0604020202020204" charset="0"/>
        <a:buChar char="›"/>
        <a:defRPr sz="24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»"/>
        <a:defRPr sz="20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4pPr>
      <a:lvl5pPr marL="1971675" indent="-142875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­"/>
        <a:defRPr sz="20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F75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47392" y="1501629"/>
            <a:ext cx="8339184" cy="5356371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EEDF4D98-E277-7349-8057-8A7000E9D316}"/>
              </a:ext>
            </a:extLst>
          </p:cNvPr>
          <p:cNvSpPr/>
          <p:nvPr userDrawn="1"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223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27463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28/05/2021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F13723-5348-A140-A426-CB286BCB9C8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4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bg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37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47392" y="1501629"/>
            <a:ext cx="8339184" cy="5356371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FA148A24-A711-F146-846F-2079683E28A9}"/>
              </a:ext>
            </a:extLst>
          </p:cNvPr>
          <p:cNvSpPr/>
          <p:nvPr userDrawn="1"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0A1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27463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28/05/2021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29009A-88E2-CA47-B749-6C2C6AFD8BB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3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bg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9BF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47393" y="1501629"/>
            <a:ext cx="8339182" cy="5356370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3EC91E7D-BAD0-8D4D-B6C3-5271994E8762}"/>
              </a:ext>
            </a:extLst>
          </p:cNvPr>
          <p:cNvSpPr/>
          <p:nvPr userDrawn="1"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136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27463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60402020202020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28/05/2021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60402020202020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EEF9C3-F736-634E-8174-C9C8E8E98C4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1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bg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37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>
            <a:extLst>
              <a:ext uri="{FF2B5EF4-FFF2-40B4-BE49-F238E27FC236}">
                <a16:creationId xmlns:a16="http://schemas.microsoft.com/office/drawing/2014/main" id="{950E861C-D2CE-4E42-83A9-FDB90A512CDF}"/>
              </a:ext>
            </a:extLst>
          </p:cNvPr>
          <p:cNvSpPr/>
          <p:nvPr userDrawn="1"/>
        </p:nvSpPr>
        <p:spPr>
          <a:xfrm flipH="1">
            <a:off x="3764280" y="2736680"/>
            <a:ext cx="8427720" cy="412132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27FABC-47BC-5E42-BDF5-9E184B44EE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84851" y="5580382"/>
            <a:ext cx="5015148" cy="10234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FBC827-767A-EB45-A727-C2A2F6C3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912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50" baseline="0">
          <a:solidFill>
            <a:schemeClr val="bg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1C823-4572-E149-BB37-2DB4531C44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ScienceNet</a:t>
            </a:r>
            <a:r>
              <a:rPr lang="en-US" dirty="0"/>
              <a:t>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397EDE-F4D0-B34C-B228-C595FA1F91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Instrumentation and Controls (IC) Meeting 28 May 2021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FA7BF-7073-C84A-B934-349902396F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pc="-50" dirty="0"/>
              <a:t>Ron Bosworth, Nick Howarth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A90B47-BF11-D249-B3A0-E75BA3A53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ANSTO IT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7679FD-E3D3-9441-B52D-6D5D43707303}"/>
              </a:ext>
            </a:extLst>
          </p:cNvPr>
          <p:cNvSpPr/>
          <p:nvPr/>
        </p:nvSpPr>
        <p:spPr>
          <a:xfrm>
            <a:off x="766763" y="4577430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42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ANSTONet vs. </a:t>
            </a:r>
            <a:r>
              <a:rPr lang="en-AU" dirty="0" err="1"/>
              <a:t>ScienceNet</a:t>
            </a:r>
            <a:endParaRPr lang="en-AU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EA75A79-511A-4849-B4E9-7A78B6B1F0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2933150"/>
              </p:ext>
            </p:extLst>
          </p:nvPr>
        </p:nvGraphicFramePr>
        <p:xfrm>
          <a:off x="277813" y="1600200"/>
          <a:ext cx="11304585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4159">
                  <a:extLst>
                    <a:ext uri="{9D8B030D-6E8A-4147-A177-3AD203B41FA5}">
                      <a16:colId xmlns:a16="http://schemas.microsoft.com/office/drawing/2014/main" val="529416367"/>
                    </a:ext>
                  </a:extLst>
                </a:gridCol>
                <a:gridCol w="4535213">
                  <a:extLst>
                    <a:ext uri="{9D8B030D-6E8A-4147-A177-3AD203B41FA5}">
                      <a16:colId xmlns:a16="http://schemas.microsoft.com/office/drawing/2014/main" val="2014943794"/>
                    </a:ext>
                  </a:extLst>
                </a:gridCol>
                <a:gridCol w="4535213">
                  <a:extLst>
                    <a:ext uri="{9D8B030D-6E8A-4147-A177-3AD203B41FA5}">
                      <a16:colId xmlns:a16="http://schemas.microsoft.com/office/drawing/2014/main" val="1100163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ANSTONet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/>
                        <a:t>ScienceNet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719287"/>
                  </a:ext>
                </a:extLst>
              </a:tr>
              <a:tr h="156079">
                <a:tc>
                  <a:txBody>
                    <a:bodyPr/>
                    <a:lstStyle/>
                    <a:p>
                      <a:r>
                        <a:rPr lang="en-AU" b="1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ANSTO’s Corporate IT 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ANSTO’s Scientific IT/OT Network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628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/>
                        <a:t>Use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Corporate computing functions, the ANSTO IT Service Catalogue e.g. ERP, intranet, email, web browsing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Engineering, maintenance, operation of Scientific platforms</a:t>
                      </a:r>
                    </a:p>
                    <a:p>
                      <a:r>
                        <a:rPr lang="en-AU" dirty="0"/>
                        <a:t>Scientific computing e.g. HPC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189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/>
                        <a:t>Cyber Security Controls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CSL3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CSL4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478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/>
                        <a:t>General web browsing and 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793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/>
                        <a:t>Engineering and scientific 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157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/>
                        <a:t>Remote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065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/>
                        <a:t>Privileged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“No”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“Yes”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86223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3103C4A-089A-084F-99D9-F3C83178000B}"/>
              </a:ext>
            </a:extLst>
          </p:cNvPr>
          <p:cNvSpPr/>
          <p:nvPr/>
        </p:nvSpPr>
        <p:spPr>
          <a:xfrm>
            <a:off x="411183" y="1490072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8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ANSTONet vs. </a:t>
            </a:r>
            <a:r>
              <a:rPr lang="en-AU" dirty="0" err="1"/>
              <a:t>ScienceNet</a:t>
            </a:r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03C4A-089A-084F-99D9-F3C83178000B}"/>
              </a:ext>
            </a:extLst>
          </p:cNvPr>
          <p:cNvSpPr/>
          <p:nvPr/>
        </p:nvSpPr>
        <p:spPr>
          <a:xfrm>
            <a:off x="411183" y="1490072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6464FE-5494-49AF-8C8E-C4E20B8BC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i="1" dirty="0"/>
              <a:t>You do your corporate computing work on an ANSTONet endpoint, and you do your scientific/engineering work on a </a:t>
            </a:r>
            <a:r>
              <a:rPr lang="en-AU" i="1" dirty="0" err="1"/>
              <a:t>ScienceNet</a:t>
            </a:r>
            <a:r>
              <a:rPr lang="en-AU" i="1" dirty="0"/>
              <a:t> endpoint</a:t>
            </a:r>
          </a:p>
          <a:p>
            <a:endParaRPr lang="en-AU" i="1" dirty="0"/>
          </a:p>
          <a:p>
            <a:r>
              <a:rPr lang="en-AU" i="1" dirty="0"/>
              <a:t>E.g. you don’t browse the internet/read email on your </a:t>
            </a:r>
            <a:r>
              <a:rPr lang="en-AU" i="1" dirty="0" err="1"/>
              <a:t>ScienceNet</a:t>
            </a:r>
            <a:r>
              <a:rPr lang="en-AU" i="1" dirty="0"/>
              <a:t> endpoint, like you don’t use engineering tools on your ANSTONet endpoint</a:t>
            </a:r>
          </a:p>
        </p:txBody>
      </p:sp>
    </p:spTree>
    <p:extLst>
      <p:ext uri="{BB962C8B-B14F-4D97-AF65-F5344CB8AC3E}">
        <p14:creationId xmlns:p14="http://schemas.microsoft.com/office/powerpoint/2010/main" val="3461613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ScienceNet</a:t>
            </a:r>
            <a:r>
              <a:rPr lang="en-AU" dirty="0"/>
              <a:t>: Phase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26" y="1600200"/>
            <a:ext cx="11304574" cy="4868828"/>
          </a:xfrm>
        </p:spPr>
        <p:txBody>
          <a:bodyPr>
            <a:normAutofit fontScale="85000" lnSpcReduction="20000"/>
          </a:bodyPr>
          <a:lstStyle/>
          <a:p>
            <a:r>
              <a:rPr lang="en-AU" dirty="0" err="1"/>
              <a:t>ScienceNet</a:t>
            </a:r>
            <a:r>
              <a:rPr lang="en-AU" dirty="0"/>
              <a:t> physical network infrastructure</a:t>
            </a:r>
          </a:p>
          <a:p>
            <a:pPr lvl="1"/>
            <a:r>
              <a:rPr lang="en-AU" dirty="0"/>
              <a:t>Grouping instruments, workstations, network connected devices depending on requirements</a:t>
            </a:r>
          </a:p>
          <a:p>
            <a:pPr lvl="1"/>
            <a:r>
              <a:rPr lang="en-AU" dirty="0"/>
              <a:t>Does not include safety systems or ANSTONet corporate devices </a:t>
            </a:r>
            <a:r>
              <a:rPr lang="en-AU" sz="1900" b="1" dirty="0">
                <a:solidFill>
                  <a:srgbClr val="FF0000"/>
                </a:solidFill>
              </a:rPr>
              <a:t>(CSL2 or 3)</a:t>
            </a:r>
          </a:p>
          <a:p>
            <a:pPr lvl="1"/>
            <a:endParaRPr lang="en-AU" b="1" dirty="0">
              <a:solidFill>
                <a:srgbClr val="FF0000"/>
              </a:solidFill>
            </a:endParaRPr>
          </a:p>
          <a:p>
            <a:r>
              <a:rPr lang="en-AU" dirty="0"/>
              <a:t>Dedicated Hypervisor Infrastructure</a:t>
            </a:r>
          </a:p>
          <a:p>
            <a:pPr lvl="1"/>
            <a:r>
              <a:rPr lang="en-AU" dirty="0"/>
              <a:t>Create and control your platform’s virtual machines</a:t>
            </a:r>
            <a:br>
              <a:rPr lang="en-AU" dirty="0"/>
            </a:br>
            <a:r>
              <a:rPr lang="en-AU" sz="1900" b="1" dirty="0">
                <a:solidFill>
                  <a:srgbClr val="FF0000"/>
                </a:solidFill>
              </a:rPr>
              <a:t>(Still need cyber security controls as per SRMP)</a:t>
            </a:r>
          </a:p>
          <a:p>
            <a:pPr lvl="1"/>
            <a:endParaRPr lang="en-AU" b="1" dirty="0">
              <a:solidFill>
                <a:srgbClr val="FF0000"/>
              </a:solidFill>
            </a:endParaRPr>
          </a:p>
          <a:p>
            <a:r>
              <a:rPr lang="en-AU" dirty="0"/>
              <a:t>Dedicated Storage Infrastructure</a:t>
            </a:r>
          </a:p>
          <a:p>
            <a:pPr lvl="1"/>
            <a:r>
              <a:rPr lang="en-AU" dirty="0"/>
              <a:t>Provides storage for virtual machines, scientific data, logs</a:t>
            </a:r>
          </a:p>
          <a:p>
            <a:pPr lvl="1"/>
            <a:r>
              <a:rPr lang="en-AU" dirty="0"/>
              <a:t>Automated snapshots and backups</a:t>
            </a:r>
          </a:p>
          <a:p>
            <a:pPr lvl="1"/>
            <a:r>
              <a:rPr lang="en-AU" dirty="0"/>
              <a:t>Accessible from ANSTONet and </a:t>
            </a:r>
            <a:r>
              <a:rPr lang="en-AU" dirty="0" err="1"/>
              <a:t>ScienceNet</a:t>
            </a:r>
            <a:endParaRPr lang="en-AU" dirty="0"/>
          </a:p>
          <a:p>
            <a:pPr lvl="1"/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03C4A-089A-084F-99D9-F3C83178000B}"/>
              </a:ext>
            </a:extLst>
          </p:cNvPr>
          <p:cNvSpPr/>
          <p:nvPr/>
        </p:nvSpPr>
        <p:spPr>
          <a:xfrm>
            <a:off x="411183" y="1490072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44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ScienceNet</a:t>
            </a:r>
            <a:r>
              <a:rPr lang="en-AU" dirty="0"/>
              <a:t>: Phase 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26" y="1600200"/>
            <a:ext cx="11304574" cy="5015285"/>
          </a:xfrm>
        </p:spPr>
        <p:txBody>
          <a:bodyPr>
            <a:normAutofit fontScale="70000" lnSpcReduction="20000"/>
          </a:bodyPr>
          <a:lstStyle/>
          <a:p>
            <a:r>
              <a:rPr lang="en-AU" dirty="0"/>
              <a:t>Web based DNS/DHCP control</a:t>
            </a:r>
          </a:p>
          <a:p>
            <a:pPr lvl="1"/>
            <a:r>
              <a:rPr lang="en-AU" dirty="0"/>
              <a:t>Assign and modify DNS for your zone</a:t>
            </a:r>
          </a:p>
          <a:p>
            <a:pPr lvl="1"/>
            <a:r>
              <a:rPr lang="en-AU" dirty="0"/>
              <a:t>Static DHCP assignment for simplified and centralised network management</a:t>
            </a:r>
          </a:p>
          <a:p>
            <a:pPr lvl="1"/>
            <a:r>
              <a:rPr lang="en-AU" dirty="0"/>
              <a:t>One authority for all network connected devices</a:t>
            </a:r>
          </a:p>
          <a:p>
            <a:pPr lvl="1"/>
            <a:endParaRPr lang="en-AU" dirty="0"/>
          </a:p>
          <a:p>
            <a:r>
              <a:rPr lang="en-AU" dirty="0"/>
              <a:t>ANSTO account authentication</a:t>
            </a:r>
          </a:p>
          <a:p>
            <a:pPr lvl="1"/>
            <a:r>
              <a:rPr lang="en-AU" dirty="0"/>
              <a:t>Staff accounts for role based access control</a:t>
            </a:r>
          </a:p>
          <a:p>
            <a:pPr lvl="1"/>
            <a:r>
              <a:rPr lang="en-AU" dirty="0"/>
              <a:t>Guest accounts to support external users</a:t>
            </a:r>
          </a:p>
          <a:p>
            <a:pPr lvl="1"/>
            <a:endParaRPr lang="en-AU" dirty="0"/>
          </a:p>
          <a:p>
            <a:r>
              <a:rPr lang="en-AU" dirty="0"/>
              <a:t>Logging, Monitoring and alerting</a:t>
            </a:r>
          </a:p>
          <a:p>
            <a:pPr lvl="1"/>
            <a:r>
              <a:rPr lang="en-AU" dirty="0"/>
              <a:t>Early warning signs</a:t>
            </a:r>
          </a:p>
          <a:p>
            <a:pPr lvl="1"/>
            <a:r>
              <a:rPr lang="en-AU" dirty="0"/>
              <a:t>Root cause analysis</a:t>
            </a:r>
          </a:p>
          <a:p>
            <a:pPr lvl="1"/>
            <a:endParaRPr lang="en-AU" dirty="0"/>
          </a:p>
          <a:p>
            <a:r>
              <a:rPr lang="en-AU" dirty="0"/>
              <a:t>Password vault</a:t>
            </a:r>
          </a:p>
          <a:p>
            <a:pPr lvl="1"/>
            <a:r>
              <a:rPr lang="en-AU" dirty="0"/>
              <a:t>Keep secrets safe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03C4A-089A-084F-99D9-F3C83178000B}"/>
              </a:ext>
            </a:extLst>
          </p:cNvPr>
          <p:cNvSpPr/>
          <p:nvPr/>
        </p:nvSpPr>
        <p:spPr>
          <a:xfrm>
            <a:off x="411183" y="1490072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6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ScienceNet</a:t>
            </a:r>
            <a:r>
              <a:rPr lang="en-AU" dirty="0"/>
              <a:t>: Phase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/>
              <a:t>Migration of systems to </a:t>
            </a:r>
            <a:r>
              <a:rPr lang="en-AU" dirty="0" err="1"/>
              <a:t>ScienceNet</a:t>
            </a:r>
            <a:endParaRPr lang="en-AU" dirty="0"/>
          </a:p>
          <a:p>
            <a:pPr lvl="1"/>
            <a:r>
              <a:rPr lang="en-AU" dirty="0"/>
              <a:t>Develop an asset lifecycle management plan for all IT systems and software</a:t>
            </a:r>
          </a:p>
          <a:p>
            <a:pPr lvl="1"/>
            <a:r>
              <a:rPr lang="en-AU" dirty="0"/>
              <a:t>Identify out of support and hard to replace assets</a:t>
            </a:r>
          </a:p>
          <a:p>
            <a:pPr lvl="1"/>
            <a:r>
              <a:rPr lang="en-AU" dirty="0"/>
              <a:t>Virtualise where possible</a:t>
            </a:r>
          </a:p>
          <a:p>
            <a:pPr lvl="1"/>
            <a:r>
              <a:rPr lang="en-AU" dirty="0"/>
              <a:t>Infrastructure as code and manual system rebuild documentation to enable rapid recovery from failure</a:t>
            </a:r>
          </a:p>
          <a:p>
            <a:pPr lvl="1"/>
            <a:endParaRPr lang="en-AU" dirty="0"/>
          </a:p>
          <a:p>
            <a:r>
              <a:rPr lang="en-AU" dirty="0"/>
              <a:t>Standard Operating Environment Templates</a:t>
            </a:r>
          </a:p>
          <a:p>
            <a:pPr lvl="1"/>
            <a:r>
              <a:rPr lang="en-AU" dirty="0"/>
              <a:t>Virtual machine templates, customised to cover your platform’s standard operating environments to support rapid deployment of new systems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03C4A-089A-084F-99D9-F3C83178000B}"/>
              </a:ext>
            </a:extLst>
          </p:cNvPr>
          <p:cNvSpPr/>
          <p:nvPr/>
        </p:nvSpPr>
        <p:spPr>
          <a:xfrm>
            <a:off x="411183" y="1490072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88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ScienceNet</a:t>
            </a:r>
            <a:r>
              <a:rPr lang="en-AU" dirty="0"/>
              <a:t>: Phase 3 and beyond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Data management system</a:t>
            </a:r>
          </a:p>
          <a:p>
            <a:pPr lvl="1"/>
            <a:r>
              <a:rPr lang="en-AU" dirty="0"/>
              <a:t>Manage and access data sets across all ANSTO NSTLI platforms</a:t>
            </a:r>
          </a:p>
          <a:p>
            <a:pPr lvl="1"/>
            <a:endParaRPr lang="en-AU" dirty="0"/>
          </a:p>
          <a:p>
            <a:r>
              <a:rPr lang="en-AU" dirty="0"/>
              <a:t>Web accessible tools</a:t>
            </a:r>
          </a:p>
          <a:p>
            <a:pPr lvl="1"/>
            <a:r>
              <a:rPr lang="en-AU" dirty="0"/>
              <a:t>Remote, web accessible tools and desktop environments to support data processing, analysis and visualisation</a:t>
            </a:r>
          </a:p>
          <a:p>
            <a:pPr lvl="1"/>
            <a:r>
              <a:rPr lang="en-AU" dirty="0"/>
              <a:t>Secure, controlled operator access to instruments and systems</a:t>
            </a:r>
          </a:p>
          <a:p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03C4A-089A-084F-99D9-F3C83178000B}"/>
              </a:ext>
            </a:extLst>
          </p:cNvPr>
          <p:cNvSpPr/>
          <p:nvPr/>
        </p:nvSpPr>
        <p:spPr>
          <a:xfrm>
            <a:off x="411183" y="1490072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83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we’ll get There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</a:t>
            </a:r>
            <a:r>
              <a:rPr lang="en-AU" i="1" dirty="0"/>
              <a:t>Network Segmentation Project</a:t>
            </a:r>
            <a:r>
              <a:rPr lang="en-AU" dirty="0"/>
              <a:t> has started, and is partially funded to begin this work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03C4A-089A-084F-99D9-F3C83178000B}"/>
              </a:ext>
            </a:extLst>
          </p:cNvPr>
          <p:cNvSpPr/>
          <p:nvPr/>
        </p:nvSpPr>
        <p:spPr>
          <a:xfrm>
            <a:off x="411183" y="1490072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09E3CED-15EB-40F8-824B-6B13986E9B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6065295"/>
              </p:ext>
            </p:extLst>
          </p:nvPr>
        </p:nvGraphicFramePr>
        <p:xfrm>
          <a:off x="278524" y="2669628"/>
          <a:ext cx="11634952" cy="4096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7845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we Need from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dirty="0"/>
              <a:t>System map</a:t>
            </a:r>
          </a:p>
          <a:p>
            <a:pPr lvl="1"/>
            <a:r>
              <a:rPr lang="en-AU" dirty="0"/>
              <a:t>How do systems currently connect to each other</a:t>
            </a:r>
          </a:p>
          <a:p>
            <a:pPr lvl="1"/>
            <a:r>
              <a:rPr lang="en-AU" dirty="0"/>
              <a:t>Frequently used workflows, stable systems</a:t>
            </a:r>
          </a:p>
          <a:p>
            <a:pPr lvl="1"/>
            <a:r>
              <a:rPr lang="en-AU" dirty="0"/>
              <a:t>Ad hock workflows, areas of active development</a:t>
            </a:r>
          </a:p>
          <a:p>
            <a:pPr lvl="1"/>
            <a:endParaRPr lang="en-AU" dirty="0"/>
          </a:p>
          <a:p>
            <a:r>
              <a:rPr lang="en-AU" dirty="0"/>
              <a:t>Current asset state</a:t>
            </a:r>
          </a:p>
          <a:p>
            <a:pPr lvl="1"/>
            <a:r>
              <a:rPr lang="en-AU" dirty="0"/>
              <a:t>Existing and expired maintenance agreements</a:t>
            </a:r>
          </a:p>
          <a:p>
            <a:pPr lvl="1"/>
            <a:r>
              <a:rPr lang="en-AU" dirty="0"/>
              <a:t>Known software install processes</a:t>
            </a:r>
          </a:p>
          <a:p>
            <a:pPr lvl="1"/>
            <a:r>
              <a:rPr lang="en-AU" dirty="0"/>
              <a:t>Known system failure risks</a:t>
            </a:r>
          </a:p>
          <a:p>
            <a:pPr lvl="1"/>
            <a:endParaRPr lang="en-AU" dirty="0"/>
          </a:p>
          <a:p>
            <a:r>
              <a:rPr lang="en-AU" dirty="0"/>
              <a:t>Impending changes and future plans</a:t>
            </a:r>
          </a:p>
          <a:p>
            <a:endParaRPr lang="en-AU" dirty="0"/>
          </a:p>
          <a:p>
            <a:r>
              <a:rPr lang="en-AU" dirty="0"/>
              <a:t>Ideas for additional systems and services that you would like to see</a:t>
            </a:r>
          </a:p>
          <a:p>
            <a:endParaRPr lang="en-AU" dirty="0"/>
          </a:p>
          <a:p>
            <a:pPr lvl="1"/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03C4A-089A-084F-99D9-F3C83178000B}"/>
              </a:ext>
            </a:extLst>
          </p:cNvPr>
          <p:cNvSpPr/>
          <p:nvPr/>
        </p:nvSpPr>
        <p:spPr>
          <a:xfrm>
            <a:off x="411183" y="1490072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77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2B4C-53DB-9F44-82F9-73D216DF0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50422-FEDF-0046-8BC4-0CD421351C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3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08827-6A91-C444-99C2-40D6A9E5E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461C9-3905-8A4B-84A1-CDBD73A870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60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Context</a:t>
            </a:r>
          </a:p>
          <a:p>
            <a:r>
              <a:rPr lang="en-AU" dirty="0"/>
              <a:t>The Vision</a:t>
            </a:r>
          </a:p>
          <a:p>
            <a:r>
              <a:rPr lang="en-AU" dirty="0"/>
              <a:t>How we’ll get There</a:t>
            </a:r>
          </a:p>
          <a:p>
            <a:r>
              <a:rPr lang="en-AU" dirty="0"/>
              <a:t>What we Need from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03C4A-089A-084F-99D9-F3C83178000B}"/>
              </a:ext>
            </a:extLst>
          </p:cNvPr>
          <p:cNvSpPr/>
          <p:nvPr/>
        </p:nvSpPr>
        <p:spPr>
          <a:xfrm>
            <a:off x="411183" y="1490072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39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AB47D-CDB7-E744-B681-63BEF785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30539-33C7-EC48-BB53-EE0749D6B6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30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5AE6D-ADDB-C24F-A45A-E7DFF9E8E7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0B37FB-D224-9844-8907-95C4E6272E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18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ANSTO has a very diverse technology/risk landscape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03C4A-089A-084F-99D9-F3C83178000B}"/>
              </a:ext>
            </a:extLst>
          </p:cNvPr>
          <p:cNvSpPr/>
          <p:nvPr/>
        </p:nvSpPr>
        <p:spPr>
          <a:xfrm>
            <a:off x="411183" y="1490072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8BE965-77F7-4A9B-A66C-CE03AD960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389" y="2157221"/>
            <a:ext cx="7495222" cy="434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67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ANSTO has a very diverse technology/risk landscape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03C4A-089A-084F-99D9-F3C83178000B}"/>
              </a:ext>
            </a:extLst>
          </p:cNvPr>
          <p:cNvSpPr/>
          <p:nvPr/>
        </p:nvSpPr>
        <p:spPr>
          <a:xfrm>
            <a:off x="411183" y="1490072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8BE965-77F7-4A9B-A66C-CE03AD960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389" y="2139805"/>
            <a:ext cx="7495222" cy="43435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90A444-5624-48CA-87BA-A1680D34DEA2}"/>
              </a:ext>
            </a:extLst>
          </p:cNvPr>
          <p:cNvSpPr/>
          <p:nvPr/>
        </p:nvSpPr>
        <p:spPr>
          <a:xfrm>
            <a:off x="2455817" y="3429000"/>
            <a:ext cx="1733006" cy="10384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F1AA5E-8E14-4BE9-934D-6B7DA0509475}"/>
              </a:ext>
            </a:extLst>
          </p:cNvPr>
          <p:cNvSpPr/>
          <p:nvPr/>
        </p:nvSpPr>
        <p:spPr>
          <a:xfrm>
            <a:off x="6149714" y="3343933"/>
            <a:ext cx="1853466" cy="50285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4121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ANSTO doesn’t have an appropriately segmented network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03C4A-089A-084F-99D9-F3C83178000B}"/>
              </a:ext>
            </a:extLst>
          </p:cNvPr>
          <p:cNvSpPr/>
          <p:nvPr/>
        </p:nvSpPr>
        <p:spPr>
          <a:xfrm>
            <a:off x="411183" y="1490072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8BE965-77F7-4A9B-A66C-CE03AD960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389" y="2139805"/>
            <a:ext cx="7495222" cy="4343592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7E4EAE2-3128-43CF-A2D0-D274FBE379CD}"/>
              </a:ext>
            </a:extLst>
          </p:cNvPr>
          <p:cNvSpPr/>
          <p:nvPr/>
        </p:nvSpPr>
        <p:spPr>
          <a:xfrm>
            <a:off x="2354317" y="3090041"/>
            <a:ext cx="7168055" cy="2385849"/>
          </a:xfrm>
          <a:custGeom>
            <a:avLst/>
            <a:gdLst>
              <a:gd name="connsiteX0" fmla="*/ 977462 w 7168055"/>
              <a:gd name="connsiteY0" fmla="*/ 63062 h 2385849"/>
              <a:gd name="connsiteX1" fmla="*/ 1545021 w 7168055"/>
              <a:gd name="connsiteY1" fmla="*/ 52552 h 2385849"/>
              <a:gd name="connsiteX2" fmla="*/ 1629104 w 7168055"/>
              <a:gd name="connsiteY2" fmla="*/ 31531 h 2385849"/>
              <a:gd name="connsiteX3" fmla="*/ 1681655 w 7168055"/>
              <a:gd name="connsiteY3" fmla="*/ 21021 h 2385849"/>
              <a:gd name="connsiteX4" fmla="*/ 1954924 w 7168055"/>
              <a:gd name="connsiteY4" fmla="*/ 0 h 2385849"/>
              <a:gd name="connsiteX5" fmla="*/ 2364828 w 7168055"/>
              <a:gd name="connsiteY5" fmla="*/ 10511 h 2385849"/>
              <a:gd name="connsiteX6" fmla="*/ 2858814 w 7168055"/>
              <a:gd name="connsiteY6" fmla="*/ 31531 h 2385849"/>
              <a:gd name="connsiteX7" fmla="*/ 3016469 w 7168055"/>
              <a:gd name="connsiteY7" fmla="*/ 52552 h 2385849"/>
              <a:gd name="connsiteX8" fmla="*/ 3121573 w 7168055"/>
              <a:gd name="connsiteY8" fmla="*/ 73573 h 2385849"/>
              <a:gd name="connsiteX9" fmla="*/ 3174124 w 7168055"/>
              <a:gd name="connsiteY9" fmla="*/ 84083 h 2385849"/>
              <a:gd name="connsiteX10" fmla="*/ 3342290 w 7168055"/>
              <a:gd name="connsiteY10" fmla="*/ 94593 h 2385849"/>
              <a:gd name="connsiteX11" fmla="*/ 3436883 w 7168055"/>
              <a:gd name="connsiteY11" fmla="*/ 105104 h 2385849"/>
              <a:gd name="connsiteX12" fmla="*/ 3563007 w 7168055"/>
              <a:gd name="connsiteY12" fmla="*/ 115614 h 2385849"/>
              <a:gd name="connsiteX13" fmla="*/ 3983421 w 7168055"/>
              <a:gd name="connsiteY13" fmla="*/ 105104 h 2385849"/>
              <a:gd name="connsiteX14" fmla="*/ 4309242 w 7168055"/>
              <a:gd name="connsiteY14" fmla="*/ 115614 h 2385849"/>
              <a:gd name="connsiteX15" fmla="*/ 4403835 w 7168055"/>
              <a:gd name="connsiteY15" fmla="*/ 126125 h 2385849"/>
              <a:gd name="connsiteX16" fmla="*/ 4519449 w 7168055"/>
              <a:gd name="connsiteY16" fmla="*/ 136635 h 2385849"/>
              <a:gd name="connsiteX17" fmla="*/ 4593021 w 7168055"/>
              <a:gd name="connsiteY17" fmla="*/ 157656 h 2385849"/>
              <a:gd name="connsiteX18" fmla="*/ 4624552 w 7168055"/>
              <a:gd name="connsiteY18" fmla="*/ 178676 h 2385849"/>
              <a:gd name="connsiteX19" fmla="*/ 4645573 w 7168055"/>
              <a:gd name="connsiteY19" fmla="*/ 210207 h 2385849"/>
              <a:gd name="connsiteX20" fmla="*/ 4677104 w 7168055"/>
              <a:gd name="connsiteY20" fmla="*/ 241738 h 2385849"/>
              <a:gd name="connsiteX21" fmla="*/ 4687614 w 7168055"/>
              <a:gd name="connsiteY21" fmla="*/ 273269 h 2385849"/>
              <a:gd name="connsiteX22" fmla="*/ 4708635 w 7168055"/>
              <a:gd name="connsiteY22" fmla="*/ 304800 h 2385849"/>
              <a:gd name="connsiteX23" fmla="*/ 4740166 w 7168055"/>
              <a:gd name="connsiteY23" fmla="*/ 367862 h 2385849"/>
              <a:gd name="connsiteX24" fmla="*/ 4750676 w 7168055"/>
              <a:gd name="connsiteY24" fmla="*/ 399393 h 2385849"/>
              <a:gd name="connsiteX25" fmla="*/ 4719145 w 7168055"/>
              <a:gd name="connsiteY25" fmla="*/ 546538 h 2385849"/>
              <a:gd name="connsiteX26" fmla="*/ 4708635 w 7168055"/>
              <a:gd name="connsiteY26" fmla="*/ 578069 h 2385849"/>
              <a:gd name="connsiteX27" fmla="*/ 4645573 w 7168055"/>
              <a:gd name="connsiteY27" fmla="*/ 620111 h 2385849"/>
              <a:gd name="connsiteX28" fmla="*/ 4582511 w 7168055"/>
              <a:gd name="connsiteY28" fmla="*/ 641131 h 2385849"/>
              <a:gd name="connsiteX29" fmla="*/ 4508938 w 7168055"/>
              <a:gd name="connsiteY29" fmla="*/ 662152 h 2385849"/>
              <a:gd name="connsiteX30" fmla="*/ 4319752 w 7168055"/>
              <a:gd name="connsiteY30" fmla="*/ 672662 h 2385849"/>
              <a:gd name="connsiteX31" fmla="*/ 4004442 w 7168055"/>
              <a:gd name="connsiteY31" fmla="*/ 693683 h 2385849"/>
              <a:gd name="connsiteX32" fmla="*/ 3962400 w 7168055"/>
              <a:gd name="connsiteY32" fmla="*/ 704193 h 2385849"/>
              <a:gd name="connsiteX33" fmla="*/ 3899338 w 7168055"/>
              <a:gd name="connsiteY33" fmla="*/ 725214 h 2385849"/>
              <a:gd name="connsiteX34" fmla="*/ 3836276 w 7168055"/>
              <a:gd name="connsiteY34" fmla="*/ 777766 h 2385849"/>
              <a:gd name="connsiteX35" fmla="*/ 3804745 w 7168055"/>
              <a:gd name="connsiteY35" fmla="*/ 798787 h 2385849"/>
              <a:gd name="connsiteX36" fmla="*/ 3783724 w 7168055"/>
              <a:gd name="connsiteY36" fmla="*/ 861849 h 2385849"/>
              <a:gd name="connsiteX37" fmla="*/ 3815255 w 7168055"/>
              <a:gd name="connsiteY37" fmla="*/ 1061545 h 2385849"/>
              <a:gd name="connsiteX38" fmla="*/ 3846786 w 7168055"/>
              <a:gd name="connsiteY38" fmla="*/ 1166649 h 2385849"/>
              <a:gd name="connsiteX39" fmla="*/ 3878317 w 7168055"/>
              <a:gd name="connsiteY39" fmla="*/ 1187669 h 2385849"/>
              <a:gd name="connsiteX40" fmla="*/ 3930869 w 7168055"/>
              <a:gd name="connsiteY40" fmla="*/ 1229711 h 2385849"/>
              <a:gd name="connsiteX41" fmla="*/ 3993931 w 7168055"/>
              <a:gd name="connsiteY41" fmla="*/ 1271752 h 2385849"/>
              <a:gd name="connsiteX42" fmla="*/ 4056993 w 7168055"/>
              <a:gd name="connsiteY42" fmla="*/ 1292773 h 2385849"/>
              <a:gd name="connsiteX43" fmla="*/ 4151586 w 7168055"/>
              <a:gd name="connsiteY43" fmla="*/ 1334814 h 2385849"/>
              <a:gd name="connsiteX44" fmla="*/ 4214649 w 7168055"/>
              <a:gd name="connsiteY44" fmla="*/ 1355835 h 2385849"/>
              <a:gd name="connsiteX45" fmla="*/ 4277711 w 7168055"/>
              <a:gd name="connsiteY45" fmla="*/ 1366345 h 2385849"/>
              <a:gd name="connsiteX46" fmla="*/ 4330262 w 7168055"/>
              <a:gd name="connsiteY46" fmla="*/ 1376856 h 2385849"/>
              <a:gd name="connsiteX47" fmla="*/ 4403835 w 7168055"/>
              <a:gd name="connsiteY47" fmla="*/ 1387366 h 2385849"/>
              <a:gd name="connsiteX48" fmla="*/ 4487917 w 7168055"/>
              <a:gd name="connsiteY48" fmla="*/ 1376856 h 2385849"/>
              <a:gd name="connsiteX49" fmla="*/ 4519449 w 7168055"/>
              <a:gd name="connsiteY49" fmla="*/ 1366345 h 2385849"/>
              <a:gd name="connsiteX50" fmla="*/ 4561490 w 7168055"/>
              <a:gd name="connsiteY50" fmla="*/ 1355835 h 2385849"/>
              <a:gd name="connsiteX51" fmla="*/ 4624552 w 7168055"/>
              <a:gd name="connsiteY51" fmla="*/ 1334814 h 2385849"/>
              <a:gd name="connsiteX52" fmla="*/ 4687614 w 7168055"/>
              <a:gd name="connsiteY52" fmla="*/ 1292773 h 2385849"/>
              <a:gd name="connsiteX53" fmla="*/ 4719145 w 7168055"/>
              <a:gd name="connsiteY53" fmla="*/ 1271752 h 2385849"/>
              <a:gd name="connsiteX54" fmla="*/ 4761186 w 7168055"/>
              <a:gd name="connsiteY54" fmla="*/ 1208690 h 2385849"/>
              <a:gd name="connsiteX55" fmla="*/ 4803228 w 7168055"/>
              <a:gd name="connsiteY55" fmla="*/ 1145628 h 2385849"/>
              <a:gd name="connsiteX56" fmla="*/ 4834759 w 7168055"/>
              <a:gd name="connsiteY56" fmla="*/ 1082566 h 2385849"/>
              <a:gd name="connsiteX57" fmla="*/ 4845269 w 7168055"/>
              <a:gd name="connsiteY57" fmla="*/ 1051035 h 2385849"/>
              <a:gd name="connsiteX58" fmla="*/ 4918842 w 7168055"/>
              <a:gd name="connsiteY58" fmla="*/ 966952 h 2385849"/>
              <a:gd name="connsiteX59" fmla="*/ 4939862 w 7168055"/>
              <a:gd name="connsiteY59" fmla="*/ 935421 h 2385849"/>
              <a:gd name="connsiteX60" fmla="*/ 5065986 w 7168055"/>
              <a:gd name="connsiteY60" fmla="*/ 872359 h 2385849"/>
              <a:gd name="connsiteX61" fmla="*/ 5160580 w 7168055"/>
              <a:gd name="connsiteY61" fmla="*/ 840828 h 2385849"/>
              <a:gd name="connsiteX62" fmla="*/ 5192111 w 7168055"/>
              <a:gd name="connsiteY62" fmla="*/ 830318 h 2385849"/>
              <a:gd name="connsiteX63" fmla="*/ 5223642 w 7168055"/>
              <a:gd name="connsiteY63" fmla="*/ 819807 h 2385849"/>
              <a:gd name="connsiteX64" fmla="*/ 5328745 w 7168055"/>
              <a:gd name="connsiteY64" fmla="*/ 798787 h 2385849"/>
              <a:gd name="connsiteX65" fmla="*/ 5444359 w 7168055"/>
              <a:gd name="connsiteY65" fmla="*/ 767256 h 2385849"/>
              <a:gd name="connsiteX66" fmla="*/ 5475890 w 7168055"/>
              <a:gd name="connsiteY66" fmla="*/ 756745 h 2385849"/>
              <a:gd name="connsiteX67" fmla="*/ 5507421 w 7168055"/>
              <a:gd name="connsiteY67" fmla="*/ 746235 h 2385849"/>
              <a:gd name="connsiteX68" fmla="*/ 5602014 w 7168055"/>
              <a:gd name="connsiteY68" fmla="*/ 683173 h 2385849"/>
              <a:gd name="connsiteX69" fmla="*/ 5633545 w 7168055"/>
              <a:gd name="connsiteY69" fmla="*/ 662152 h 2385849"/>
              <a:gd name="connsiteX70" fmla="*/ 5686097 w 7168055"/>
              <a:gd name="connsiteY70" fmla="*/ 609600 h 2385849"/>
              <a:gd name="connsiteX71" fmla="*/ 5717628 w 7168055"/>
              <a:gd name="connsiteY71" fmla="*/ 578069 h 2385849"/>
              <a:gd name="connsiteX72" fmla="*/ 5780690 w 7168055"/>
              <a:gd name="connsiteY72" fmla="*/ 536028 h 2385849"/>
              <a:gd name="connsiteX73" fmla="*/ 5801711 w 7168055"/>
              <a:gd name="connsiteY73" fmla="*/ 504497 h 2385849"/>
              <a:gd name="connsiteX74" fmla="*/ 5833242 w 7168055"/>
              <a:gd name="connsiteY74" fmla="*/ 493987 h 2385849"/>
              <a:gd name="connsiteX75" fmla="*/ 5896304 w 7168055"/>
              <a:gd name="connsiteY75" fmla="*/ 451945 h 2385849"/>
              <a:gd name="connsiteX76" fmla="*/ 5927835 w 7168055"/>
              <a:gd name="connsiteY76" fmla="*/ 430925 h 2385849"/>
              <a:gd name="connsiteX77" fmla="*/ 5959366 w 7168055"/>
              <a:gd name="connsiteY77" fmla="*/ 409904 h 2385849"/>
              <a:gd name="connsiteX78" fmla="*/ 5990897 w 7168055"/>
              <a:gd name="connsiteY78" fmla="*/ 399393 h 2385849"/>
              <a:gd name="connsiteX79" fmla="*/ 6085490 w 7168055"/>
              <a:gd name="connsiteY79" fmla="*/ 357352 h 2385849"/>
              <a:gd name="connsiteX80" fmla="*/ 6180083 w 7168055"/>
              <a:gd name="connsiteY80" fmla="*/ 346842 h 2385849"/>
              <a:gd name="connsiteX81" fmla="*/ 6642538 w 7168055"/>
              <a:gd name="connsiteY81" fmla="*/ 357352 h 2385849"/>
              <a:gd name="connsiteX82" fmla="*/ 6779173 w 7168055"/>
              <a:gd name="connsiteY82" fmla="*/ 378373 h 2385849"/>
              <a:gd name="connsiteX83" fmla="*/ 6842235 w 7168055"/>
              <a:gd name="connsiteY83" fmla="*/ 388883 h 2385849"/>
              <a:gd name="connsiteX84" fmla="*/ 6873766 w 7168055"/>
              <a:gd name="connsiteY84" fmla="*/ 399393 h 2385849"/>
              <a:gd name="connsiteX85" fmla="*/ 6957849 w 7168055"/>
              <a:gd name="connsiteY85" fmla="*/ 409904 h 2385849"/>
              <a:gd name="connsiteX86" fmla="*/ 7041931 w 7168055"/>
              <a:gd name="connsiteY86" fmla="*/ 441435 h 2385849"/>
              <a:gd name="connsiteX87" fmla="*/ 7136524 w 7168055"/>
              <a:gd name="connsiteY87" fmla="*/ 483476 h 2385849"/>
              <a:gd name="connsiteX88" fmla="*/ 7157545 w 7168055"/>
              <a:gd name="connsiteY88" fmla="*/ 546538 h 2385849"/>
              <a:gd name="connsiteX89" fmla="*/ 7168055 w 7168055"/>
              <a:gd name="connsiteY89" fmla="*/ 578069 h 2385849"/>
              <a:gd name="connsiteX90" fmla="*/ 7147035 w 7168055"/>
              <a:gd name="connsiteY90" fmla="*/ 735725 h 2385849"/>
              <a:gd name="connsiteX91" fmla="*/ 7136524 w 7168055"/>
              <a:gd name="connsiteY91" fmla="*/ 767256 h 2385849"/>
              <a:gd name="connsiteX92" fmla="*/ 7041931 w 7168055"/>
              <a:gd name="connsiteY92" fmla="*/ 819807 h 2385849"/>
              <a:gd name="connsiteX93" fmla="*/ 7010400 w 7168055"/>
              <a:gd name="connsiteY93" fmla="*/ 840828 h 2385849"/>
              <a:gd name="connsiteX94" fmla="*/ 6905297 w 7168055"/>
              <a:gd name="connsiteY94" fmla="*/ 861849 h 2385849"/>
              <a:gd name="connsiteX95" fmla="*/ 6621517 w 7168055"/>
              <a:gd name="connsiteY95" fmla="*/ 882869 h 2385849"/>
              <a:gd name="connsiteX96" fmla="*/ 6547945 w 7168055"/>
              <a:gd name="connsiteY96" fmla="*/ 893380 h 2385849"/>
              <a:gd name="connsiteX97" fmla="*/ 6379780 w 7168055"/>
              <a:gd name="connsiteY97" fmla="*/ 914400 h 2385849"/>
              <a:gd name="connsiteX98" fmla="*/ 6232635 w 7168055"/>
              <a:gd name="connsiteY98" fmla="*/ 935421 h 2385849"/>
              <a:gd name="connsiteX99" fmla="*/ 6064469 w 7168055"/>
              <a:gd name="connsiteY99" fmla="*/ 956442 h 2385849"/>
              <a:gd name="connsiteX100" fmla="*/ 5980386 w 7168055"/>
              <a:gd name="connsiteY100" fmla="*/ 966952 h 2385849"/>
              <a:gd name="connsiteX101" fmla="*/ 5917324 w 7168055"/>
              <a:gd name="connsiteY101" fmla="*/ 987973 h 2385849"/>
              <a:gd name="connsiteX102" fmla="*/ 5875283 w 7168055"/>
              <a:gd name="connsiteY102" fmla="*/ 998483 h 2385849"/>
              <a:gd name="connsiteX103" fmla="*/ 5812221 w 7168055"/>
              <a:gd name="connsiteY103" fmla="*/ 1019504 h 2385849"/>
              <a:gd name="connsiteX104" fmla="*/ 5749159 w 7168055"/>
              <a:gd name="connsiteY104" fmla="*/ 1061545 h 2385849"/>
              <a:gd name="connsiteX105" fmla="*/ 5686097 w 7168055"/>
              <a:gd name="connsiteY105" fmla="*/ 1093076 h 2385849"/>
              <a:gd name="connsiteX106" fmla="*/ 5665076 w 7168055"/>
              <a:gd name="connsiteY106" fmla="*/ 1124607 h 2385849"/>
              <a:gd name="connsiteX107" fmla="*/ 5633545 w 7168055"/>
              <a:gd name="connsiteY107" fmla="*/ 1145628 h 2385849"/>
              <a:gd name="connsiteX108" fmla="*/ 5623035 w 7168055"/>
              <a:gd name="connsiteY108" fmla="*/ 1177159 h 2385849"/>
              <a:gd name="connsiteX109" fmla="*/ 5602014 w 7168055"/>
              <a:gd name="connsiteY109" fmla="*/ 1208690 h 2385849"/>
              <a:gd name="connsiteX110" fmla="*/ 5591504 w 7168055"/>
              <a:gd name="connsiteY110" fmla="*/ 1240221 h 2385849"/>
              <a:gd name="connsiteX111" fmla="*/ 5570483 w 7168055"/>
              <a:gd name="connsiteY111" fmla="*/ 1376856 h 2385849"/>
              <a:gd name="connsiteX112" fmla="*/ 5559973 w 7168055"/>
              <a:gd name="connsiteY112" fmla="*/ 1481959 h 2385849"/>
              <a:gd name="connsiteX113" fmla="*/ 5549462 w 7168055"/>
              <a:gd name="connsiteY113" fmla="*/ 1744718 h 2385849"/>
              <a:gd name="connsiteX114" fmla="*/ 5528442 w 7168055"/>
              <a:gd name="connsiteY114" fmla="*/ 1881352 h 2385849"/>
              <a:gd name="connsiteX115" fmla="*/ 5496911 w 7168055"/>
              <a:gd name="connsiteY115" fmla="*/ 1986456 h 2385849"/>
              <a:gd name="connsiteX116" fmla="*/ 5423338 w 7168055"/>
              <a:gd name="connsiteY116" fmla="*/ 2081049 h 2385849"/>
              <a:gd name="connsiteX117" fmla="*/ 5370786 w 7168055"/>
              <a:gd name="connsiteY117" fmla="*/ 2133600 h 2385849"/>
              <a:gd name="connsiteX118" fmla="*/ 5318235 w 7168055"/>
              <a:gd name="connsiteY118" fmla="*/ 2175642 h 2385849"/>
              <a:gd name="connsiteX119" fmla="*/ 5286704 w 7168055"/>
              <a:gd name="connsiteY119" fmla="*/ 2207173 h 2385849"/>
              <a:gd name="connsiteX120" fmla="*/ 5223642 w 7168055"/>
              <a:gd name="connsiteY120" fmla="*/ 2238704 h 2385849"/>
              <a:gd name="connsiteX121" fmla="*/ 5160580 w 7168055"/>
              <a:gd name="connsiteY121" fmla="*/ 2270235 h 2385849"/>
              <a:gd name="connsiteX122" fmla="*/ 5065986 w 7168055"/>
              <a:gd name="connsiteY122" fmla="*/ 2312276 h 2385849"/>
              <a:gd name="connsiteX123" fmla="*/ 5034455 w 7168055"/>
              <a:gd name="connsiteY123" fmla="*/ 2322787 h 2385849"/>
              <a:gd name="connsiteX124" fmla="*/ 4939862 w 7168055"/>
              <a:gd name="connsiteY124" fmla="*/ 2343807 h 2385849"/>
              <a:gd name="connsiteX125" fmla="*/ 4855780 w 7168055"/>
              <a:gd name="connsiteY125" fmla="*/ 2354318 h 2385849"/>
              <a:gd name="connsiteX126" fmla="*/ 4162097 w 7168055"/>
              <a:gd name="connsiteY126" fmla="*/ 2385849 h 2385849"/>
              <a:gd name="connsiteX127" fmla="*/ 3478924 w 7168055"/>
              <a:gd name="connsiteY127" fmla="*/ 2364828 h 2385849"/>
              <a:gd name="connsiteX128" fmla="*/ 3363311 w 7168055"/>
              <a:gd name="connsiteY128" fmla="*/ 2354318 h 2385849"/>
              <a:gd name="connsiteX129" fmla="*/ 3289738 w 7168055"/>
              <a:gd name="connsiteY129" fmla="*/ 2343807 h 2385849"/>
              <a:gd name="connsiteX130" fmla="*/ 3069021 w 7168055"/>
              <a:gd name="connsiteY130" fmla="*/ 2322787 h 2385849"/>
              <a:gd name="connsiteX131" fmla="*/ 2942897 w 7168055"/>
              <a:gd name="connsiteY131" fmla="*/ 2301766 h 2385849"/>
              <a:gd name="connsiteX132" fmla="*/ 2869324 w 7168055"/>
              <a:gd name="connsiteY132" fmla="*/ 2291256 h 2385849"/>
              <a:gd name="connsiteX133" fmla="*/ 2669628 w 7168055"/>
              <a:gd name="connsiteY133" fmla="*/ 2270235 h 2385849"/>
              <a:gd name="connsiteX134" fmla="*/ 2596055 w 7168055"/>
              <a:gd name="connsiteY134" fmla="*/ 2259725 h 2385849"/>
              <a:gd name="connsiteX135" fmla="*/ 2490952 w 7168055"/>
              <a:gd name="connsiteY135" fmla="*/ 2249214 h 2385849"/>
              <a:gd name="connsiteX136" fmla="*/ 2427890 w 7168055"/>
              <a:gd name="connsiteY136" fmla="*/ 2238704 h 2385849"/>
              <a:gd name="connsiteX137" fmla="*/ 2165131 w 7168055"/>
              <a:gd name="connsiteY137" fmla="*/ 2228193 h 2385849"/>
              <a:gd name="connsiteX138" fmla="*/ 1282262 w 7168055"/>
              <a:gd name="connsiteY138" fmla="*/ 2249214 h 2385849"/>
              <a:gd name="connsiteX139" fmla="*/ 903890 w 7168055"/>
              <a:gd name="connsiteY139" fmla="*/ 2270235 h 2385849"/>
              <a:gd name="connsiteX140" fmla="*/ 578069 w 7168055"/>
              <a:gd name="connsiteY140" fmla="*/ 2280745 h 2385849"/>
              <a:gd name="connsiteX141" fmla="*/ 430924 w 7168055"/>
              <a:gd name="connsiteY141" fmla="*/ 2259725 h 2385849"/>
              <a:gd name="connsiteX142" fmla="*/ 399393 w 7168055"/>
              <a:gd name="connsiteY142" fmla="*/ 2249214 h 2385849"/>
              <a:gd name="connsiteX143" fmla="*/ 336331 w 7168055"/>
              <a:gd name="connsiteY143" fmla="*/ 2207173 h 2385849"/>
              <a:gd name="connsiteX144" fmla="*/ 262759 w 7168055"/>
              <a:gd name="connsiteY144" fmla="*/ 2154621 h 2385849"/>
              <a:gd name="connsiteX145" fmla="*/ 231228 w 7168055"/>
              <a:gd name="connsiteY145" fmla="*/ 2133600 h 2385849"/>
              <a:gd name="connsiteX146" fmla="*/ 220717 w 7168055"/>
              <a:gd name="connsiteY146" fmla="*/ 2102069 h 2385849"/>
              <a:gd name="connsiteX147" fmla="*/ 168166 w 7168055"/>
              <a:gd name="connsiteY147" fmla="*/ 2039007 h 2385849"/>
              <a:gd name="connsiteX148" fmla="*/ 147145 w 7168055"/>
              <a:gd name="connsiteY148" fmla="*/ 1975945 h 2385849"/>
              <a:gd name="connsiteX149" fmla="*/ 105104 w 7168055"/>
              <a:gd name="connsiteY149" fmla="*/ 1891862 h 2385849"/>
              <a:gd name="connsiteX150" fmla="*/ 73573 w 7168055"/>
              <a:gd name="connsiteY150" fmla="*/ 1776249 h 2385849"/>
              <a:gd name="connsiteX151" fmla="*/ 42042 w 7168055"/>
              <a:gd name="connsiteY151" fmla="*/ 1629104 h 2385849"/>
              <a:gd name="connsiteX152" fmla="*/ 31531 w 7168055"/>
              <a:gd name="connsiteY152" fmla="*/ 1555531 h 2385849"/>
              <a:gd name="connsiteX153" fmla="*/ 21021 w 7168055"/>
              <a:gd name="connsiteY153" fmla="*/ 1513490 h 2385849"/>
              <a:gd name="connsiteX154" fmla="*/ 0 w 7168055"/>
              <a:gd name="connsiteY154" fmla="*/ 1334814 h 2385849"/>
              <a:gd name="connsiteX155" fmla="*/ 21021 w 7168055"/>
              <a:gd name="connsiteY155" fmla="*/ 872359 h 2385849"/>
              <a:gd name="connsiteX156" fmla="*/ 31531 w 7168055"/>
              <a:gd name="connsiteY156" fmla="*/ 819807 h 2385849"/>
              <a:gd name="connsiteX157" fmla="*/ 42042 w 7168055"/>
              <a:gd name="connsiteY157" fmla="*/ 756745 h 2385849"/>
              <a:gd name="connsiteX158" fmla="*/ 52552 w 7168055"/>
              <a:gd name="connsiteY158" fmla="*/ 725214 h 2385849"/>
              <a:gd name="connsiteX159" fmla="*/ 63062 w 7168055"/>
              <a:gd name="connsiteY159" fmla="*/ 683173 h 2385849"/>
              <a:gd name="connsiteX160" fmla="*/ 84083 w 7168055"/>
              <a:gd name="connsiteY160" fmla="*/ 599090 h 2385849"/>
              <a:gd name="connsiteX161" fmla="*/ 105104 w 7168055"/>
              <a:gd name="connsiteY161" fmla="*/ 567559 h 2385849"/>
              <a:gd name="connsiteX162" fmla="*/ 126124 w 7168055"/>
              <a:gd name="connsiteY162" fmla="*/ 504497 h 2385849"/>
              <a:gd name="connsiteX163" fmla="*/ 168166 w 7168055"/>
              <a:gd name="connsiteY163" fmla="*/ 441435 h 2385849"/>
              <a:gd name="connsiteX164" fmla="*/ 199697 w 7168055"/>
              <a:gd name="connsiteY164" fmla="*/ 399393 h 2385849"/>
              <a:gd name="connsiteX165" fmla="*/ 241738 w 7168055"/>
              <a:gd name="connsiteY165" fmla="*/ 336331 h 2385849"/>
              <a:gd name="connsiteX166" fmla="*/ 262759 w 7168055"/>
              <a:gd name="connsiteY166" fmla="*/ 304800 h 2385849"/>
              <a:gd name="connsiteX167" fmla="*/ 294290 w 7168055"/>
              <a:gd name="connsiteY167" fmla="*/ 283780 h 2385849"/>
              <a:gd name="connsiteX168" fmla="*/ 346842 w 7168055"/>
              <a:gd name="connsiteY168" fmla="*/ 231228 h 2385849"/>
              <a:gd name="connsiteX169" fmla="*/ 399393 w 7168055"/>
              <a:gd name="connsiteY169" fmla="*/ 189187 h 2385849"/>
              <a:gd name="connsiteX170" fmla="*/ 493986 w 7168055"/>
              <a:gd name="connsiteY170" fmla="*/ 136635 h 2385849"/>
              <a:gd name="connsiteX171" fmla="*/ 525517 w 7168055"/>
              <a:gd name="connsiteY171" fmla="*/ 126125 h 2385849"/>
              <a:gd name="connsiteX172" fmla="*/ 557049 w 7168055"/>
              <a:gd name="connsiteY172" fmla="*/ 105104 h 2385849"/>
              <a:gd name="connsiteX173" fmla="*/ 620111 w 7168055"/>
              <a:gd name="connsiteY173" fmla="*/ 84083 h 2385849"/>
              <a:gd name="connsiteX174" fmla="*/ 651642 w 7168055"/>
              <a:gd name="connsiteY174" fmla="*/ 73573 h 2385849"/>
              <a:gd name="connsiteX175" fmla="*/ 819807 w 7168055"/>
              <a:gd name="connsiteY175" fmla="*/ 52552 h 2385849"/>
              <a:gd name="connsiteX176" fmla="*/ 977462 w 7168055"/>
              <a:gd name="connsiteY176" fmla="*/ 63062 h 238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7168055" h="2385849">
                <a:moveTo>
                  <a:pt x="977462" y="63062"/>
                </a:moveTo>
                <a:cubicBezTo>
                  <a:pt x="1098331" y="63062"/>
                  <a:pt x="1355911" y="58962"/>
                  <a:pt x="1545021" y="52552"/>
                </a:cubicBezTo>
                <a:cubicBezTo>
                  <a:pt x="1589845" y="51033"/>
                  <a:pt x="1592156" y="40768"/>
                  <a:pt x="1629104" y="31531"/>
                </a:cubicBezTo>
                <a:cubicBezTo>
                  <a:pt x="1646434" y="27198"/>
                  <a:pt x="1663999" y="23737"/>
                  <a:pt x="1681655" y="21021"/>
                </a:cubicBezTo>
                <a:cubicBezTo>
                  <a:pt x="1785337" y="5070"/>
                  <a:pt x="1833849" y="6727"/>
                  <a:pt x="1954924" y="0"/>
                </a:cubicBezTo>
                <a:lnTo>
                  <a:pt x="2364828" y="10511"/>
                </a:lnTo>
                <a:cubicBezTo>
                  <a:pt x="2610469" y="17334"/>
                  <a:pt x="2660215" y="14981"/>
                  <a:pt x="2858814" y="31531"/>
                </a:cubicBezTo>
                <a:cubicBezTo>
                  <a:pt x="2939482" y="38253"/>
                  <a:pt x="2950808" y="37961"/>
                  <a:pt x="3016469" y="52552"/>
                </a:cubicBezTo>
                <a:cubicBezTo>
                  <a:pt x="3141963" y="80438"/>
                  <a:pt x="2951649" y="42677"/>
                  <a:pt x="3121573" y="73573"/>
                </a:cubicBezTo>
                <a:cubicBezTo>
                  <a:pt x="3139149" y="76769"/>
                  <a:pt x="3156341" y="82389"/>
                  <a:pt x="3174124" y="84083"/>
                </a:cubicBezTo>
                <a:cubicBezTo>
                  <a:pt x="3230036" y="89408"/>
                  <a:pt x="3286304" y="90114"/>
                  <a:pt x="3342290" y="94593"/>
                </a:cubicBezTo>
                <a:cubicBezTo>
                  <a:pt x="3373914" y="97123"/>
                  <a:pt x="3405301" y="102096"/>
                  <a:pt x="3436883" y="105104"/>
                </a:cubicBezTo>
                <a:cubicBezTo>
                  <a:pt x="3478880" y="109104"/>
                  <a:pt x="3520966" y="112111"/>
                  <a:pt x="3563007" y="115614"/>
                </a:cubicBezTo>
                <a:cubicBezTo>
                  <a:pt x="3703145" y="112111"/>
                  <a:pt x="3843239" y="105104"/>
                  <a:pt x="3983421" y="105104"/>
                </a:cubicBezTo>
                <a:cubicBezTo>
                  <a:pt x="4092084" y="105104"/>
                  <a:pt x="4200714" y="110188"/>
                  <a:pt x="4309242" y="115614"/>
                </a:cubicBezTo>
                <a:cubicBezTo>
                  <a:pt x="4340927" y="117198"/>
                  <a:pt x="4372267" y="122968"/>
                  <a:pt x="4403835" y="126125"/>
                </a:cubicBezTo>
                <a:lnTo>
                  <a:pt x="4519449" y="136635"/>
                </a:lnTo>
                <a:cubicBezTo>
                  <a:pt x="4532926" y="140004"/>
                  <a:pt x="4577938" y="150115"/>
                  <a:pt x="4593021" y="157656"/>
                </a:cubicBezTo>
                <a:cubicBezTo>
                  <a:pt x="4604319" y="163305"/>
                  <a:pt x="4614042" y="171669"/>
                  <a:pt x="4624552" y="178676"/>
                </a:cubicBezTo>
                <a:cubicBezTo>
                  <a:pt x="4631559" y="189186"/>
                  <a:pt x="4637486" y="200503"/>
                  <a:pt x="4645573" y="210207"/>
                </a:cubicBezTo>
                <a:cubicBezTo>
                  <a:pt x="4655089" y="221626"/>
                  <a:pt x="4668859" y="229370"/>
                  <a:pt x="4677104" y="241738"/>
                </a:cubicBezTo>
                <a:cubicBezTo>
                  <a:pt x="4683249" y="250956"/>
                  <a:pt x="4682659" y="263360"/>
                  <a:pt x="4687614" y="273269"/>
                </a:cubicBezTo>
                <a:cubicBezTo>
                  <a:pt x="4693263" y="284567"/>
                  <a:pt x="4701628" y="294290"/>
                  <a:pt x="4708635" y="304800"/>
                </a:cubicBezTo>
                <a:cubicBezTo>
                  <a:pt x="4735052" y="384054"/>
                  <a:pt x="4699417" y="286364"/>
                  <a:pt x="4740166" y="367862"/>
                </a:cubicBezTo>
                <a:cubicBezTo>
                  <a:pt x="4745121" y="377771"/>
                  <a:pt x="4747173" y="388883"/>
                  <a:pt x="4750676" y="399393"/>
                </a:cubicBezTo>
                <a:cubicBezTo>
                  <a:pt x="4737417" y="505466"/>
                  <a:pt x="4749099" y="456677"/>
                  <a:pt x="4719145" y="546538"/>
                </a:cubicBezTo>
                <a:cubicBezTo>
                  <a:pt x="4715642" y="557048"/>
                  <a:pt x="4717853" y="571924"/>
                  <a:pt x="4708635" y="578069"/>
                </a:cubicBezTo>
                <a:cubicBezTo>
                  <a:pt x="4687614" y="592083"/>
                  <a:pt x="4669540" y="612122"/>
                  <a:pt x="4645573" y="620111"/>
                </a:cubicBezTo>
                <a:lnTo>
                  <a:pt x="4582511" y="641131"/>
                </a:lnTo>
                <a:cubicBezTo>
                  <a:pt x="4563841" y="647354"/>
                  <a:pt x="4527092" y="660502"/>
                  <a:pt x="4508938" y="662152"/>
                </a:cubicBezTo>
                <a:cubicBezTo>
                  <a:pt x="4446038" y="667870"/>
                  <a:pt x="4382802" y="668953"/>
                  <a:pt x="4319752" y="672662"/>
                </a:cubicBezTo>
                <a:lnTo>
                  <a:pt x="4004442" y="693683"/>
                </a:lnTo>
                <a:cubicBezTo>
                  <a:pt x="3990428" y="697186"/>
                  <a:pt x="3976236" y="700042"/>
                  <a:pt x="3962400" y="704193"/>
                </a:cubicBezTo>
                <a:cubicBezTo>
                  <a:pt x="3941177" y="710560"/>
                  <a:pt x="3899338" y="725214"/>
                  <a:pt x="3899338" y="725214"/>
                </a:cubicBezTo>
                <a:cubicBezTo>
                  <a:pt x="3821052" y="777405"/>
                  <a:pt x="3917202" y="710327"/>
                  <a:pt x="3836276" y="777766"/>
                </a:cubicBezTo>
                <a:cubicBezTo>
                  <a:pt x="3826572" y="785853"/>
                  <a:pt x="3815255" y="791780"/>
                  <a:pt x="3804745" y="798787"/>
                </a:cubicBezTo>
                <a:cubicBezTo>
                  <a:pt x="3797738" y="819808"/>
                  <a:pt x="3781718" y="839782"/>
                  <a:pt x="3783724" y="861849"/>
                </a:cubicBezTo>
                <a:cubicBezTo>
                  <a:pt x="3796850" y="1006226"/>
                  <a:pt x="3784850" y="939926"/>
                  <a:pt x="3815255" y="1061545"/>
                </a:cubicBezTo>
                <a:cubicBezTo>
                  <a:pt x="3819462" y="1078372"/>
                  <a:pt x="3839112" y="1161533"/>
                  <a:pt x="3846786" y="1166649"/>
                </a:cubicBezTo>
                <a:lnTo>
                  <a:pt x="3878317" y="1187669"/>
                </a:lnTo>
                <a:cubicBezTo>
                  <a:pt x="3917157" y="1245928"/>
                  <a:pt x="3877116" y="1199848"/>
                  <a:pt x="3930869" y="1229711"/>
                </a:cubicBezTo>
                <a:cubicBezTo>
                  <a:pt x="3952953" y="1241980"/>
                  <a:pt x="3969964" y="1263763"/>
                  <a:pt x="3993931" y="1271752"/>
                </a:cubicBezTo>
                <a:cubicBezTo>
                  <a:pt x="4014952" y="1278759"/>
                  <a:pt x="4038556" y="1280482"/>
                  <a:pt x="4056993" y="1292773"/>
                </a:cubicBezTo>
                <a:cubicBezTo>
                  <a:pt x="4106961" y="1326084"/>
                  <a:pt x="4076539" y="1309798"/>
                  <a:pt x="4151586" y="1334814"/>
                </a:cubicBezTo>
                <a:cubicBezTo>
                  <a:pt x="4151597" y="1334818"/>
                  <a:pt x="4214638" y="1355833"/>
                  <a:pt x="4214649" y="1355835"/>
                </a:cubicBezTo>
                <a:lnTo>
                  <a:pt x="4277711" y="1366345"/>
                </a:lnTo>
                <a:cubicBezTo>
                  <a:pt x="4295287" y="1369541"/>
                  <a:pt x="4312641" y="1373919"/>
                  <a:pt x="4330262" y="1376856"/>
                </a:cubicBezTo>
                <a:cubicBezTo>
                  <a:pt x="4354698" y="1380929"/>
                  <a:pt x="4379311" y="1383863"/>
                  <a:pt x="4403835" y="1387366"/>
                </a:cubicBezTo>
                <a:cubicBezTo>
                  <a:pt x="4431862" y="1383863"/>
                  <a:pt x="4460127" y="1381909"/>
                  <a:pt x="4487917" y="1376856"/>
                </a:cubicBezTo>
                <a:cubicBezTo>
                  <a:pt x="4498818" y="1374874"/>
                  <a:pt x="4508796" y="1369389"/>
                  <a:pt x="4519449" y="1366345"/>
                </a:cubicBezTo>
                <a:cubicBezTo>
                  <a:pt x="4533338" y="1362377"/>
                  <a:pt x="4547654" y="1359986"/>
                  <a:pt x="4561490" y="1355835"/>
                </a:cubicBezTo>
                <a:cubicBezTo>
                  <a:pt x="4582713" y="1349468"/>
                  <a:pt x="4606116" y="1347105"/>
                  <a:pt x="4624552" y="1334814"/>
                </a:cubicBezTo>
                <a:lnTo>
                  <a:pt x="4687614" y="1292773"/>
                </a:lnTo>
                <a:lnTo>
                  <a:pt x="4719145" y="1271752"/>
                </a:lnTo>
                <a:cubicBezTo>
                  <a:pt x="4739245" y="1211451"/>
                  <a:pt x="4715261" y="1267736"/>
                  <a:pt x="4761186" y="1208690"/>
                </a:cubicBezTo>
                <a:cubicBezTo>
                  <a:pt x="4776697" y="1188748"/>
                  <a:pt x="4803228" y="1145628"/>
                  <a:pt x="4803228" y="1145628"/>
                </a:cubicBezTo>
                <a:cubicBezTo>
                  <a:pt x="4829645" y="1066374"/>
                  <a:pt x="4794010" y="1164064"/>
                  <a:pt x="4834759" y="1082566"/>
                </a:cubicBezTo>
                <a:cubicBezTo>
                  <a:pt x="4839714" y="1072657"/>
                  <a:pt x="4839889" y="1060720"/>
                  <a:pt x="4845269" y="1051035"/>
                </a:cubicBezTo>
                <a:cubicBezTo>
                  <a:pt x="4881334" y="986119"/>
                  <a:pt x="4872783" y="997659"/>
                  <a:pt x="4918842" y="966952"/>
                </a:cubicBezTo>
                <a:cubicBezTo>
                  <a:pt x="4925849" y="956442"/>
                  <a:pt x="4930356" y="943739"/>
                  <a:pt x="4939862" y="935421"/>
                </a:cubicBezTo>
                <a:cubicBezTo>
                  <a:pt x="4990013" y="891539"/>
                  <a:pt x="5006451" y="892204"/>
                  <a:pt x="5065986" y="872359"/>
                </a:cubicBezTo>
                <a:lnTo>
                  <a:pt x="5160580" y="840828"/>
                </a:lnTo>
                <a:lnTo>
                  <a:pt x="5192111" y="830318"/>
                </a:lnTo>
                <a:cubicBezTo>
                  <a:pt x="5202621" y="826814"/>
                  <a:pt x="5212714" y="821628"/>
                  <a:pt x="5223642" y="819807"/>
                </a:cubicBezTo>
                <a:cubicBezTo>
                  <a:pt x="5347191" y="799216"/>
                  <a:pt x="5234688" y="819689"/>
                  <a:pt x="5328745" y="798787"/>
                </a:cubicBezTo>
                <a:cubicBezTo>
                  <a:pt x="5417869" y="778981"/>
                  <a:pt x="5345937" y="800063"/>
                  <a:pt x="5444359" y="767256"/>
                </a:cubicBezTo>
                <a:lnTo>
                  <a:pt x="5475890" y="756745"/>
                </a:lnTo>
                <a:lnTo>
                  <a:pt x="5507421" y="746235"/>
                </a:lnTo>
                <a:lnTo>
                  <a:pt x="5602014" y="683173"/>
                </a:lnTo>
                <a:lnTo>
                  <a:pt x="5633545" y="662152"/>
                </a:lnTo>
                <a:cubicBezTo>
                  <a:pt x="5672083" y="604345"/>
                  <a:pt x="5633545" y="653393"/>
                  <a:pt x="5686097" y="609600"/>
                </a:cubicBezTo>
                <a:cubicBezTo>
                  <a:pt x="5697516" y="600084"/>
                  <a:pt x="5705895" y="587194"/>
                  <a:pt x="5717628" y="578069"/>
                </a:cubicBezTo>
                <a:cubicBezTo>
                  <a:pt x="5737570" y="562559"/>
                  <a:pt x="5780690" y="536028"/>
                  <a:pt x="5780690" y="536028"/>
                </a:cubicBezTo>
                <a:cubicBezTo>
                  <a:pt x="5787697" y="525518"/>
                  <a:pt x="5791847" y="512388"/>
                  <a:pt x="5801711" y="504497"/>
                </a:cubicBezTo>
                <a:cubicBezTo>
                  <a:pt x="5810362" y="497576"/>
                  <a:pt x="5823557" y="499367"/>
                  <a:pt x="5833242" y="493987"/>
                </a:cubicBezTo>
                <a:cubicBezTo>
                  <a:pt x="5855327" y="481718"/>
                  <a:pt x="5875283" y="465959"/>
                  <a:pt x="5896304" y="451945"/>
                </a:cubicBezTo>
                <a:lnTo>
                  <a:pt x="5927835" y="430925"/>
                </a:lnTo>
                <a:cubicBezTo>
                  <a:pt x="5938345" y="423918"/>
                  <a:pt x="5947382" y="413899"/>
                  <a:pt x="5959366" y="409904"/>
                </a:cubicBezTo>
                <a:cubicBezTo>
                  <a:pt x="5969876" y="406400"/>
                  <a:pt x="5980988" y="404348"/>
                  <a:pt x="5990897" y="399393"/>
                </a:cubicBezTo>
                <a:cubicBezTo>
                  <a:pt x="6037829" y="375927"/>
                  <a:pt x="6015770" y="365098"/>
                  <a:pt x="6085490" y="357352"/>
                </a:cubicBezTo>
                <a:lnTo>
                  <a:pt x="6180083" y="346842"/>
                </a:lnTo>
                <a:lnTo>
                  <a:pt x="6642538" y="357352"/>
                </a:lnTo>
                <a:cubicBezTo>
                  <a:pt x="6698993" y="359523"/>
                  <a:pt x="6727608" y="368997"/>
                  <a:pt x="6779173" y="378373"/>
                </a:cubicBezTo>
                <a:cubicBezTo>
                  <a:pt x="6800140" y="382185"/>
                  <a:pt x="6821432" y="384260"/>
                  <a:pt x="6842235" y="388883"/>
                </a:cubicBezTo>
                <a:cubicBezTo>
                  <a:pt x="6853050" y="391286"/>
                  <a:pt x="6862866" y="397411"/>
                  <a:pt x="6873766" y="399393"/>
                </a:cubicBezTo>
                <a:cubicBezTo>
                  <a:pt x="6901556" y="404446"/>
                  <a:pt x="6929821" y="406400"/>
                  <a:pt x="6957849" y="409904"/>
                </a:cubicBezTo>
                <a:cubicBezTo>
                  <a:pt x="7051535" y="441132"/>
                  <a:pt x="6903727" y="391178"/>
                  <a:pt x="7041931" y="441435"/>
                </a:cubicBezTo>
                <a:cubicBezTo>
                  <a:pt x="7124482" y="471454"/>
                  <a:pt x="7082277" y="447313"/>
                  <a:pt x="7136524" y="483476"/>
                </a:cubicBezTo>
                <a:lnTo>
                  <a:pt x="7157545" y="546538"/>
                </a:lnTo>
                <a:lnTo>
                  <a:pt x="7168055" y="578069"/>
                </a:lnTo>
                <a:cubicBezTo>
                  <a:pt x="7159792" y="668969"/>
                  <a:pt x="7165603" y="670737"/>
                  <a:pt x="7147035" y="735725"/>
                </a:cubicBezTo>
                <a:cubicBezTo>
                  <a:pt x="7143991" y="746378"/>
                  <a:pt x="7144358" y="759422"/>
                  <a:pt x="7136524" y="767256"/>
                </a:cubicBezTo>
                <a:cubicBezTo>
                  <a:pt x="7100383" y="803396"/>
                  <a:pt x="7081581" y="806591"/>
                  <a:pt x="7041931" y="819807"/>
                </a:cubicBezTo>
                <a:cubicBezTo>
                  <a:pt x="7031421" y="826814"/>
                  <a:pt x="7022011" y="835852"/>
                  <a:pt x="7010400" y="840828"/>
                </a:cubicBezTo>
                <a:cubicBezTo>
                  <a:pt x="6992136" y="848656"/>
                  <a:pt x="6917029" y="860545"/>
                  <a:pt x="6905297" y="861849"/>
                </a:cubicBezTo>
                <a:cubicBezTo>
                  <a:pt x="6838325" y="869290"/>
                  <a:pt x="6681891" y="878844"/>
                  <a:pt x="6621517" y="882869"/>
                </a:cubicBezTo>
                <a:lnTo>
                  <a:pt x="6547945" y="893380"/>
                </a:lnTo>
                <a:lnTo>
                  <a:pt x="6379780" y="914400"/>
                </a:lnTo>
                <a:lnTo>
                  <a:pt x="6232635" y="935421"/>
                </a:lnTo>
                <a:lnTo>
                  <a:pt x="6064469" y="956442"/>
                </a:lnTo>
                <a:lnTo>
                  <a:pt x="5980386" y="966952"/>
                </a:lnTo>
                <a:cubicBezTo>
                  <a:pt x="5959365" y="973959"/>
                  <a:pt x="5938820" y="982599"/>
                  <a:pt x="5917324" y="987973"/>
                </a:cubicBezTo>
                <a:cubicBezTo>
                  <a:pt x="5903310" y="991476"/>
                  <a:pt x="5889119" y="994332"/>
                  <a:pt x="5875283" y="998483"/>
                </a:cubicBezTo>
                <a:cubicBezTo>
                  <a:pt x="5854060" y="1004850"/>
                  <a:pt x="5830657" y="1007213"/>
                  <a:pt x="5812221" y="1019504"/>
                </a:cubicBezTo>
                <a:cubicBezTo>
                  <a:pt x="5791200" y="1033518"/>
                  <a:pt x="5773126" y="1053555"/>
                  <a:pt x="5749159" y="1061545"/>
                </a:cubicBezTo>
                <a:cubicBezTo>
                  <a:pt x="5705645" y="1076051"/>
                  <a:pt x="5726846" y="1065911"/>
                  <a:pt x="5686097" y="1093076"/>
                </a:cubicBezTo>
                <a:cubicBezTo>
                  <a:pt x="5679090" y="1103586"/>
                  <a:pt x="5674008" y="1115675"/>
                  <a:pt x="5665076" y="1124607"/>
                </a:cubicBezTo>
                <a:cubicBezTo>
                  <a:pt x="5656144" y="1133539"/>
                  <a:pt x="5641436" y="1135764"/>
                  <a:pt x="5633545" y="1145628"/>
                </a:cubicBezTo>
                <a:cubicBezTo>
                  <a:pt x="5626624" y="1154279"/>
                  <a:pt x="5627990" y="1167250"/>
                  <a:pt x="5623035" y="1177159"/>
                </a:cubicBezTo>
                <a:cubicBezTo>
                  <a:pt x="5617386" y="1188457"/>
                  <a:pt x="5609021" y="1198180"/>
                  <a:pt x="5602014" y="1208690"/>
                </a:cubicBezTo>
                <a:cubicBezTo>
                  <a:pt x="5598511" y="1219200"/>
                  <a:pt x="5594191" y="1229473"/>
                  <a:pt x="5591504" y="1240221"/>
                </a:cubicBezTo>
                <a:cubicBezTo>
                  <a:pt x="5580272" y="1285148"/>
                  <a:pt x="5575590" y="1330895"/>
                  <a:pt x="5570483" y="1376856"/>
                </a:cubicBezTo>
                <a:cubicBezTo>
                  <a:pt x="5566595" y="1411850"/>
                  <a:pt x="5563476" y="1446925"/>
                  <a:pt x="5559973" y="1481959"/>
                </a:cubicBezTo>
                <a:cubicBezTo>
                  <a:pt x="5556469" y="1569545"/>
                  <a:pt x="5554765" y="1657222"/>
                  <a:pt x="5549462" y="1744718"/>
                </a:cubicBezTo>
                <a:cubicBezTo>
                  <a:pt x="5546808" y="1788510"/>
                  <a:pt x="5538121" y="1837796"/>
                  <a:pt x="5528442" y="1881352"/>
                </a:cubicBezTo>
                <a:cubicBezTo>
                  <a:pt x="5523547" y="1903380"/>
                  <a:pt x="5505640" y="1973362"/>
                  <a:pt x="5496911" y="1986456"/>
                </a:cubicBezTo>
                <a:cubicBezTo>
                  <a:pt x="5390652" y="2145842"/>
                  <a:pt x="5505664" y="1982259"/>
                  <a:pt x="5423338" y="2081049"/>
                </a:cubicBezTo>
                <a:cubicBezTo>
                  <a:pt x="5379546" y="2133599"/>
                  <a:pt x="5428592" y="2095064"/>
                  <a:pt x="5370786" y="2133600"/>
                </a:cubicBezTo>
                <a:cubicBezTo>
                  <a:pt x="5323777" y="2204116"/>
                  <a:pt x="5379154" y="2135029"/>
                  <a:pt x="5318235" y="2175642"/>
                </a:cubicBezTo>
                <a:cubicBezTo>
                  <a:pt x="5305868" y="2183887"/>
                  <a:pt x="5298123" y="2197657"/>
                  <a:pt x="5286704" y="2207173"/>
                </a:cubicBezTo>
                <a:cubicBezTo>
                  <a:pt x="5241524" y="2244822"/>
                  <a:pt x="5271042" y="2215003"/>
                  <a:pt x="5223642" y="2238704"/>
                </a:cubicBezTo>
                <a:cubicBezTo>
                  <a:pt x="5142152" y="2279451"/>
                  <a:pt x="5239827" y="2243820"/>
                  <a:pt x="5160580" y="2270235"/>
                </a:cubicBezTo>
                <a:cubicBezTo>
                  <a:pt x="5110611" y="2303548"/>
                  <a:pt x="5141036" y="2287260"/>
                  <a:pt x="5065986" y="2312276"/>
                </a:cubicBezTo>
                <a:cubicBezTo>
                  <a:pt x="5055476" y="2315779"/>
                  <a:pt x="5045203" y="2320100"/>
                  <a:pt x="5034455" y="2322787"/>
                </a:cubicBezTo>
                <a:cubicBezTo>
                  <a:pt x="5000974" y="2331157"/>
                  <a:pt x="4974559" y="2338469"/>
                  <a:pt x="4939862" y="2343807"/>
                </a:cubicBezTo>
                <a:cubicBezTo>
                  <a:pt x="4911945" y="2348102"/>
                  <a:pt x="4883865" y="2351309"/>
                  <a:pt x="4855780" y="2354318"/>
                </a:cubicBezTo>
                <a:cubicBezTo>
                  <a:pt x="4516188" y="2390703"/>
                  <a:pt x="4644986" y="2375351"/>
                  <a:pt x="4162097" y="2385849"/>
                </a:cubicBezTo>
                <a:cubicBezTo>
                  <a:pt x="3814818" y="2378761"/>
                  <a:pt x="3745229" y="2384554"/>
                  <a:pt x="3478924" y="2364828"/>
                </a:cubicBezTo>
                <a:cubicBezTo>
                  <a:pt x="3440333" y="2361970"/>
                  <a:pt x="3401771" y="2358591"/>
                  <a:pt x="3363311" y="2354318"/>
                </a:cubicBezTo>
                <a:cubicBezTo>
                  <a:pt x="3338689" y="2351582"/>
                  <a:pt x="3314360" y="2346543"/>
                  <a:pt x="3289738" y="2343807"/>
                </a:cubicBezTo>
                <a:cubicBezTo>
                  <a:pt x="3099509" y="2322670"/>
                  <a:pt x="3248614" y="2343916"/>
                  <a:pt x="3069021" y="2322787"/>
                </a:cubicBezTo>
                <a:cubicBezTo>
                  <a:pt x="2952245" y="2309048"/>
                  <a:pt x="3038143" y="2317640"/>
                  <a:pt x="2942897" y="2301766"/>
                </a:cubicBezTo>
                <a:cubicBezTo>
                  <a:pt x="2918461" y="2297693"/>
                  <a:pt x="2893906" y="2294329"/>
                  <a:pt x="2869324" y="2291256"/>
                </a:cubicBezTo>
                <a:cubicBezTo>
                  <a:pt x="2688918" y="2268705"/>
                  <a:pt x="2862699" y="2292948"/>
                  <a:pt x="2669628" y="2270235"/>
                </a:cubicBezTo>
                <a:cubicBezTo>
                  <a:pt x="2645024" y="2267341"/>
                  <a:pt x="2620659" y="2262620"/>
                  <a:pt x="2596055" y="2259725"/>
                </a:cubicBezTo>
                <a:cubicBezTo>
                  <a:pt x="2561087" y="2255611"/>
                  <a:pt x="2525889" y="2253581"/>
                  <a:pt x="2490952" y="2249214"/>
                </a:cubicBezTo>
                <a:cubicBezTo>
                  <a:pt x="2469806" y="2246571"/>
                  <a:pt x="2449156" y="2240076"/>
                  <a:pt x="2427890" y="2238704"/>
                </a:cubicBezTo>
                <a:cubicBezTo>
                  <a:pt x="2340415" y="2233060"/>
                  <a:pt x="2252717" y="2231697"/>
                  <a:pt x="2165131" y="2228193"/>
                </a:cubicBezTo>
                <a:cubicBezTo>
                  <a:pt x="1518736" y="2253056"/>
                  <a:pt x="2362115" y="2222551"/>
                  <a:pt x="1282262" y="2249214"/>
                </a:cubicBezTo>
                <a:cubicBezTo>
                  <a:pt x="674081" y="2264231"/>
                  <a:pt x="1302631" y="2252111"/>
                  <a:pt x="903890" y="2270235"/>
                </a:cubicBezTo>
                <a:cubicBezTo>
                  <a:pt x="795339" y="2275169"/>
                  <a:pt x="686676" y="2277242"/>
                  <a:pt x="578069" y="2280745"/>
                </a:cubicBezTo>
                <a:cubicBezTo>
                  <a:pt x="529021" y="2273738"/>
                  <a:pt x="477927" y="2275394"/>
                  <a:pt x="430924" y="2259725"/>
                </a:cubicBezTo>
                <a:cubicBezTo>
                  <a:pt x="420414" y="2256221"/>
                  <a:pt x="409078" y="2254594"/>
                  <a:pt x="399393" y="2249214"/>
                </a:cubicBezTo>
                <a:cubicBezTo>
                  <a:pt x="377309" y="2236945"/>
                  <a:pt x="357352" y="2221187"/>
                  <a:pt x="336331" y="2207173"/>
                </a:cubicBezTo>
                <a:cubicBezTo>
                  <a:pt x="262038" y="2157645"/>
                  <a:pt x="353993" y="2219789"/>
                  <a:pt x="262759" y="2154621"/>
                </a:cubicBezTo>
                <a:cubicBezTo>
                  <a:pt x="252480" y="2147279"/>
                  <a:pt x="241738" y="2140607"/>
                  <a:pt x="231228" y="2133600"/>
                </a:cubicBezTo>
                <a:cubicBezTo>
                  <a:pt x="227724" y="2123090"/>
                  <a:pt x="226863" y="2111287"/>
                  <a:pt x="220717" y="2102069"/>
                </a:cubicBezTo>
                <a:cubicBezTo>
                  <a:pt x="187714" y="2052566"/>
                  <a:pt x="191091" y="2090588"/>
                  <a:pt x="168166" y="2039007"/>
                </a:cubicBezTo>
                <a:cubicBezTo>
                  <a:pt x="159167" y="2018759"/>
                  <a:pt x="157054" y="1995764"/>
                  <a:pt x="147145" y="1975945"/>
                </a:cubicBezTo>
                <a:cubicBezTo>
                  <a:pt x="133131" y="1947917"/>
                  <a:pt x="115014" y="1921590"/>
                  <a:pt x="105104" y="1891862"/>
                </a:cubicBezTo>
                <a:cubicBezTo>
                  <a:pt x="85456" y="1832921"/>
                  <a:pt x="97282" y="1871086"/>
                  <a:pt x="73573" y="1776249"/>
                </a:cubicBezTo>
                <a:cubicBezTo>
                  <a:pt x="60824" y="1725251"/>
                  <a:pt x="49998" y="1684794"/>
                  <a:pt x="42042" y="1629104"/>
                </a:cubicBezTo>
                <a:cubicBezTo>
                  <a:pt x="38538" y="1604580"/>
                  <a:pt x="35963" y="1579905"/>
                  <a:pt x="31531" y="1555531"/>
                </a:cubicBezTo>
                <a:cubicBezTo>
                  <a:pt x="28947" y="1541319"/>
                  <a:pt x="23605" y="1527702"/>
                  <a:pt x="21021" y="1513490"/>
                </a:cubicBezTo>
                <a:cubicBezTo>
                  <a:pt x="10696" y="1456700"/>
                  <a:pt x="5637" y="1391176"/>
                  <a:pt x="0" y="1334814"/>
                </a:cubicBezTo>
                <a:cubicBezTo>
                  <a:pt x="4403" y="1185106"/>
                  <a:pt x="764" y="1024292"/>
                  <a:pt x="21021" y="872359"/>
                </a:cubicBezTo>
                <a:cubicBezTo>
                  <a:pt x="23382" y="854651"/>
                  <a:pt x="28335" y="837383"/>
                  <a:pt x="31531" y="819807"/>
                </a:cubicBezTo>
                <a:cubicBezTo>
                  <a:pt x="35343" y="798840"/>
                  <a:pt x="37419" y="777548"/>
                  <a:pt x="42042" y="756745"/>
                </a:cubicBezTo>
                <a:cubicBezTo>
                  <a:pt x="44445" y="745930"/>
                  <a:pt x="49508" y="735867"/>
                  <a:pt x="52552" y="725214"/>
                </a:cubicBezTo>
                <a:cubicBezTo>
                  <a:pt x="56520" y="711325"/>
                  <a:pt x="59928" y="697274"/>
                  <a:pt x="63062" y="683173"/>
                </a:cubicBezTo>
                <a:cubicBezTo>
                  <a:pt x="67858" y="661592"/>
                  <a:pt x="72816" y="621624"/>
                  <a:pt x="84083" y="599090"/>
                </a:cubicBezTo>
                <a:cubicBezTo>
                  <a:pt x="89732" y="587792"/>
                  <a:pt x="98097" y="578069"/>
                  <a:pt x="105104" y="567559"/>
                </a:cubicBezTo>
                <a:cubicBezTo>
                  <a:pt x="112111" y="546538"/>
                  <a:pt x="113833" y="522933"/>
                  <a:pt x="126124" y="504497"/>
                </a:cubicBezTo>
                <a:cubicBezTo>
                  <a:pt x="140138" y="483476"/>
                  <a:pt x="153008" y="461646"/>
                  <a:pt x="168166" y="441435"/>
                </a:cubicBezTo>
                <a:cubicBezTo>
                  <a:pt x="178676" y="427421"/>
                  <a:pt x="189652" y="413744"/>
                  <a:pt x="199697" y="399393"/>
                </a:cubicBezTo>
                <a:cubicBezTo>
                  <a:pt x="214185" y="378696"/>
                  <a:pt x="227724" y="357352"/>
                  <a:pt x="241738" y="336331"/>
                </a:cubicBezTo>
                <a:cubicBezTo>
                  <a:pt x="248745" y="325821"/>
                  <a:pt x="252249" y="311807"/>
                  <a:pt x="262759" y="304800"/>
                </a:cubicBezTo>
                <a:lnTo>
                  <a:pt x="294290" y="283780"/>
                </a:lnTo>
                <a:cubicBezTo>
                  <a:pt x="350349" y="199693"/>
                  <a:pt x="276770" y="301301"/>
                  <a:pt x="346842" y="231228"/>
                </a:cubicBezTo>
                <a:cubicBezTo>
                  <a:pt x="394382" y="183688"/>
                  <a:pt x="338009" y="209648"/>
                  <a:pt x="399393" y="189187"/>
                </a:cubicBezTo>
                <a:cubicBezTo>
                  <a:pt x="446591" y="141989"/>
                  <a:pt x="416824" y="162356"/>
                  <a:pt x="493986" y="136635"/>
                </a:cubicBezTo>
                <a:lnTo>
                  <a:pt x="525517" y="126125"/>
                </a:lnTo>
                <a:cubicBezTo>
                  <a:pt x="536028" y="119118"/>
                  <a:pt x="545506" y="110234"/>
                  <a:pt x="557049" y="105104"/>
                </a:cubicBezTo>
                <a:cubicBezTo>
                  <a:pt x="577297" y="96105"/>
                  <a:pt x="599090" y="91090"/>
                  <a:pt x="620111" y="84083"/>
                </a:cubicBezTo>
                <a:cubicBezTo>
                  <a:pt x="630621" y="80580"/>
                  <a:pt x="640714" y="75394"/>
                  <a:pt x="651642" y="73573"/>
                </a:cubicBezTo>
                <a:cubicBezTo>
                  <a:pt x="749434" y="57273"/>
                  <a:pt x="693499" y="65182"/>
                  <a:pt x="819807" y="52552"/>
                </a:cubicBezTo>
                <a:cubicBezTo>
                  <a:pt x="949423" y="63353"/>
                  <a:pt x="856593" y="63062"/>
                  <a:pt x="977462" y="63062"/>
                </a:cubicBezTo>
                <a:close/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BA93557-D5DB-4259-81BC-CA1F3C60249A}"/>
              </a:ext>
            </a:extLst>
          </p:cNvPr>
          <p:cNvSpPr/>
          <p:nvPr/>
        </p:nvSpPr>
        <p:spPr>
          <a:xfrm>
            <a:off x="2469931" y="3909848"/>
            <a:ext cx="851338" cy="59909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B3DB50-9E2B-49BB-B424-0BCD2B955F9A}"/>
              </a:ext>
            </a:extLst>
          </p:cNvPr>
          <p:cNvSpPr/>
          <p:nvPr/>
        </p:nvSpPr>
        <p:spPr>
          <a:xfrm>
            <a:off x="4167351" y="3863181"/>
            <a:ext cx="851338" cy="59909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F0725A-ED39-4E74-8E0C-289E140F863E}"/>
              </a:ext>
            </a:extLst>
          </p:cNvPr>
          <p:cNvSpPr txBox="1"/>
          <p:nvPr/>
        </p:nvSpPr>
        <p:spPr>
          <a:xfrm>
            <a:off x="9849539" y="4070550"/>
            <a:ext cx="205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*Approximate Only</a:t>
            </a:r>
          </a:p>
        </p:txBody>
      </p:sp>
    </p:spTree>
    <p:extLst>
      <p:ext uri="{BB962C8B-B14F-4D97-AF65-F5344CB8AC3E}">
        <p14:creationId xmlns:p14="http://schemas.microsoft.com/office/powerpoint/2010/main" val="2193130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We have clear asset management and cyber security requirements from international and domestic guidance and regulation</a:t>
            </a:r>
          </a:p>
          <a:p>
            <a:pPr lvl="1"/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03C4A-089A-084F-99D9-F3C83178000B}"/>
              </a:ext>
            </a:extLst>
          </p:cNvPr>
          <p:cNvSpPr/>
          <p:nvPr/>
        </p:nvSpPr>
        <p:spPr>
          <a:xfrm>
            <a:off x="411183" y="1490072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4C18BF-1305-46F1-B8BB-5118FB7EE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315" y="3337242"/>
            <a:ext cx="803959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1084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4C072-ED68-4AFC-AD04-7A4F78976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765D0-FE7C-462C-B2EF-D26BD883E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We need to better segment our IT landscape, commensurate to risk</a:t>
            </a:r>
          </a:p>
          <a:p>
            <a:endParaRPr lang="en-AU" dirty="0"/>
          </a:p>
          <a:p>
            <a:r>
              <a:rPr lang="en-AU" dirty="0"/>
              <a:t>We have demand for “better IT platforms” for </a:t>
            </a:r>
            <a:r>
              <a:rPr lang="en-AU" i="1" dirty="0"/>
              <a:t>Scientific Things</a:t>
            </a:r>
          </a:p>
        </p:txBody>
      </p:sp>
    </p:spTree>
    <p:extLst>
      <p:ext uri="{BB962C8B-B14F-4D97-AF65-F5344CB8AC3E}">
        <p14:creationId xmlns:p14="http://schemas.microsoft.com/office/powerpoint/2010/main" val="1908780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Vision – Network Segmentation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dirty="0"/>
              <a:t>Separate Lucas Heights PPS onto physically separate infrastructure, </a:t>
            </a:r>
            <a:r>
              <a:rPr lang="en-AU" i="1" dirty="0" err="1"/>
              <a:t>PPSNet</a:t>
            </a:r>
            <a:endParaRPr lang="en-AU" i="1" dirty="0"/>
          </a:p>
          <a:p>
            <a:pPr marL="514350" indent="-514350">
              <a:buFont typeface="+mj-lt"/>
              <a:buAutoNum type="arabicPeriod"/>
            </a:pPr>
            <a:endParaRPr lang="en-AU" i="1" dirty="0"/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Separate Classified IT systems onto physically separate infrastructure, </a:t>
            </a:r>
            <a:r>
              <a:rPr lang="en-AU" i="1" dirty="0" err="1"/>
              <a:t>ClassifiedNet</a:t>
            </a:r>
            <a:endParaRPr lang="en-AU" i="1" dirty="0"/>
          </a:p>
          <a:p>
            <a:pPr marL="514350" indent="-514350">
              <a:buFont typeface="+mj-lt"/>
              <a:buAutoNum type="arabicPeriod"/>
            </a:pP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Fully deploy </a:t>
            </a:r>
            <a:r>
              <a:rPr lang="en-AU" i="1" dirty="0"/>
              <a:t>ANSTONet</a:t>
            </a:r>
            <a:r>
              <a:rPr lang="en-AU" dirty="0"/>
              <a:t> corporate IT network to Clayton</a:t>
            </a:r>
          </a:p>
          <a:p>
            <a:pPr marL="514350" indent="-514350">
              <a:buFont typeface="+mj-lt"/>
              <a:buAutoNum type="arabicPeriod"/>
            </a:pP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AU" b="1" dirty="0"/>
              <a:t>Establish </a:t>
            </a:r>
            <a:r>
              <a:rPr lang="en-AU" b="1" i="1" dirty="0" err="1"/>
              <a:t>ScienceNet</a:t>
            </a:r>
            <a:r>
              <a:rPr lang="en-AU" b="1" dirty="0"/>
              <a:t> and migrate scientific platforms to it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03C4A-089A-084F-99D9-F3C83178000B}"/>
              </a:ext>
            </a:extLst>
          </p:cNvPr>
          <p:cNvSpPr/>
          <p:nvPr/>
        </p:nvSpPr>
        <p:spPr>
          <a:xfrm>
            <a:off x="411183" y="1490072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99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Vision – </a:t>
            </a:r>
            <a:r>
              <a:rPr lang="en-AU" dirty="0" err="1"/>
              <a:t>ScienceNet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Network, compute, storage resources and IT services for the scientific community</a:t>
            </a:r>
          </a:p>
          <a:p>
            <a:pPr lvl="1"/>
            <a:r>
              <a:rPr lang="en-AU" dirty="0"/>
              <a:t>Engineers of scientific platforms</a:t>
            </a:r>
          </a:p>
          <a:p>
            <a:pPr lvl="1"/>
            <a:r>
              <a:rPr lang="en-AU" dirty="0"/>
              <a:t>Scientists and other users of those platforms</a:t>
            </a:r>
          </a:p>
          <a:p>
            <a:endParaRPr lang="en-AU" dirty="0"/>
          </a:p>
          <a:p>
            <a:r>
              <a:rPr lang="en-AU" dirty="0"/>
              <a:t>Self-service as much as reasonable achievable</a:t>
            </a:r>
          </a:p>
          <a:p>
            <a:endParaRPr lang="en-AU" dirty="0"/>
          </a:p>
          <a:p>
            <a:r>
              <a:rPr lang="en-AU" dirty="0"/>
              <a:t>“More open” for engineers and scientists, commensurate with risk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03C4A-089A-084F-99D9-F3C83178000B}"/>
              </a:ext>
            </a:extLst>
          </p:cNvPr>
          <p:cNvSpPr/>
          <p:nvPr/>
        </p:nvSpPr>
        <p:spPr>
          <a:xfrm>
            <a:off x="411183" y="1490072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22909"/>
      </p:ext>
    </p:extLst>
  </p:cSld>
  <p:clrMapOvr>
    <a:masterClrMapping/>
  </p:clrMapOvr>
</p:sld>
</file>

<file path=ppt/theme/theme1.xml><?xml version="1.0" encoding="utf-8"?>
<a:theme xmlns:a="http://schemas.openxmlformats.org/drawingml/2006/main" name="ANSTO Title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0835900-DB24-1E4B-9B40-D34C4D8F1E42}" vid="{69AA42AE-D526-B44A-B547-63CED81F3E1C}"/>
    </a:ext>
  </a:extLst>
</a:theme>
</file>

<file path=ppt/theme/theme2.xml><?xml version="1.0" encoding="utf-8"?>
<a:theme xmlns:a="http://schemas.openxmlformats.org/drawingml/2006/main" name="ANSTO Main Content">
  <a:themeElements>
    <a:clrScheme name="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0835900-DB24-1E4B-9B40-D34C4D8F1E42}" vid="{D16FAA05-3DA8-F14D-842C-EFB52E22212E}"/>
    </a:ext>
  </a:extLst>
</a:theme>
</file>

<file path=ppt/theme/theme3.xml><?xml version="1.0" encoding="utf-8"?>
<a:theme xmlns:a="http://schemas.openxmlformats.org/drawingml/2006/main" name="ANSTO Blue slides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0835900-DB24-1E4B-9B40-D34C4D8F1E42}" vid="{E3F1BEE3-0D6F-0A43-BF38-EF93417307AD}"/>
    </a:ext>
  </a:extLst>
</a:theme>
</file>

<file path=ppt/theme/theme4.xml><?xml version="1.0" encoding="utf-8"?>
<a:theme xmlns:a="http://schemas.openxmlformats.org/drawingml/2006/main" name="ANSTO Dark blue slides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0835900-DB24-1E4B-9B40-D34C4D8F1E42}" vid="{0187362D-D8D4-7748-9442-5A3F9C811044}"/>
    </a:ext>
  </a:extLst>
</a:theme>
</file>

<file path=ppt/theme/theme5.xml><?xml version="1.0" encoding="utf-8"?>
<a:theme xmlns:a="http://schemas.openxmlformats.org/drawingml/2006/main" name="ANSTO Teal slides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0835900-DB24-1E4B-9B40-D34C4D8F1E42}" vid="{45049870-FAC7-D541-8A40-EF1B244BC2EA}"/>
    </a:ext>
  </a:extLst>
</a:theme>
</file>

<file path=ppt/theme/theme6.xml><?xml version="1.0" encoding="utf-8"?>
<a:theme xmlns:a="http://schemas.openxmlformats.org/drawingml/2006/main" name="ANSTO Thank you slide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0835900-DB24-1E4B-9B40-D34C4D8F1E42}" vid="{AFDF4BAD-DAD5-664B-9F2B-BE4D436AC1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127</TotalTime>
  <Words>716</Words>
  <Application>Microsoft Office PowerPoint</Application>
  <PresentationFormat>Widescreen</PresentationFormat>
  <Paragraphs>142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Fira Sans ExtraBold</vt:lpstr>
      <vt:lpstr>Fira Sans Light</vt:lpstr>
      <vt:lpstr>Wingdings</vt:lpstr>
      <vt:lpstr>Poppins</vt:lpstr>
      <vt:lpstr>Fira Sans</vt:lpstr>
      <vt:lpstr>Arial</vt:lpstr>
      <vt:lpstr>Calibri</vt:lpstr>
      <vt:lpstr>ANSTO Title</vt:lpstr>
      <vt:lpstr>ANSTO Main Content</vt:lpstr>
      <vt:lpstr>ANSTO Blue slides</vt:lpstr>
      <vt:lpstr>ANSTO Dark blue slides</vt:lpstr>
      <vt:lpstr>ANSTO Teal slides</vt:lpstr>
      <vt:lpstr>ANSTO Thank you slide</vt:lpstr>
      <vt:lpstr>ScienceNet Update</vt:lpstr>
      <vt:lpstr>Overview</vt:lpstr>
      <vt:lpstr>Context</vt:lpstr>
      <vt:lpstr>Context</vt:lpstr>
      <vt:lpstr>Context</vt:lpstr>
      <vt:lpstr>Context</vt:lpstr>
      <vt:lpstr>Context</vt:lpstr>
      <vt:lpstr>The Vision – Network Segmentation</vt:lpstr>
      <vt:lpstr>The Vision – ScienceNet</vt:lpstr>
      <vt:lpstr>ANSTONet vs. ScienceNet</vt:lpstr>
      <vt:lpstr>ANSTONet vs. ScienceNet</vt:lpstr>
      <vt:lpstr>ScienceNet: Phase 1</vt:lpstr>
      <vt:lpstr>ScienceNet: Phase 1 (Cont.)</vt:lpstr>
      <vt:lpstr>ScienceNet: Phase 2</vt:lpstr>
      <vt:lpstr>ScienceNet: Phase 3 and beyond</vt:lpstr>
      <vt:lpstr>How we’ll get There</vt:lpstr>
      <vt:lpstr>What we Need from You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ScienceNet Update</dc:title>
  <dc:creator>HOWARTH, Nick</dc:creator>
  <cp:lastModifiedBy>HOWARTH, Nick</cp:lastModifiedBy>
  <cp:revision>26</cp:revision>
  <dcterms:created xsi:type="dcterms:W3CDTF">2021-05-27T22:54:49Z</dcterms:created>
  <dcterms:modified xsi:type="dcterms:W3CDTF">2021-05-28T05:10:41Z</dcterms:modified>
</cp:coreProperties>
</file>