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58" r:id="rId6"/>
    <p:sldId id="260" r:id="rId7"/>
    <p:sldId id="259" r:id="rId8"/>
    <p:sldId id="261" r:id="rId9"/>
    <p:sldId id="274" r:id="rId10"/>
    <p:sldId id="275" r:id="rId11"/>
    <p:sldId id="276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4F9"/>
    <a:srgbClr val="BEFAB0"/>
    <a:srgbClr val="9A4D1E"/>
    <a:srgbClr val="FED1CE"/>
    <a:srgbClr val="798AA5"/>
    <a:srgbClr val="FEC93B"/>
    <a:srgbClr val="00AEEF"/>
    <a:srgbClr val="00A2E8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FEF9F-DA05-430A-8B24-AEDD4CB5427C}" v="9" dt="2020-10-19T05:37:32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Tickner" userId="b7388fe2-28c1-4ba2-9159-48c512ed612e" providerId="ADAL" clId="{71EFEF9F-DA05-430A-8B24-AEDD4CB5427C}"/>
    <pc:docChg chg="undo custSel addSld delSld modSld sldOrd">
      <pc:chgData name="James Tickner" userId="b7388fe2-28c1-4ba2-9159-48c512ed612e" providerId="ADAL" clId="{71EFEF9F-DA05-430A-8B24-AEDD4CB5427C}" dt="2020-10-26T01:35:37.795" v="2861" actId="20577"/>
      <pc:docMkLst>
        <pc:docMk/>
      </pc:docMkLst>
      <pc:sldChg chg="modSp mod">
        <pc:chgData name="James Tickner" userId="b7388fe2-28c1-4ba2-9159-48c512ed612e" providerId="ADAL" clId="{71EFEF9F-DA05-430A-8B24-AEDD4CB5427C}" dt="2020-10-19T04:46:43.523" v="121" actId="1035"/>
        <pc:sldMkLst>
          <pc:docMk/>
          <pc:sldMk cId="3100265716" sldId="256"/>
        </pc:sldMkLst>
        <pc:spChg chg="mod">
          <ac:chgData name="James Tickner" userId="b7388fe2-28c1-4ba2-9159-48c512ed612e" providerId="ADAL" clId="{71EFEF9F-DA05-430A-8B24-AEDD4CB5427C}" dt="2020-10-19T04:45:34.171" v="3" actId="14100"/>
          <ac:spMkLst>
            <pc:docMk/>
            <pc:sldMk cId="3100265716" sldId="256"/>
            <ac:spMk id="3" creationId="{370C851E-3788-4118-B26A-AB11287510E5}"/>
          </ac:spMkLst>
        </pc:spChg>
        <pc:spChg chg="mod">
          <ac:chgData name="James Tickner" userId="b7388fe2-28c1-4ba2-9159-48c512ed612e" providerId="ADAL" clId="{71EFEF9F-DA05-430A-8B24-AEDD4CB5427C}" dt="2020-10-19T04:46:43.523" v="121" actId="1035"/>
          <ac:spMkLst>
            <pc:docMk/>
            <pc:sldMk cId="3100265716" sldId="256"/>
            <ac:spMk id="7" creationId="{F5F25DD8-2105-4105-B787-F31D210D4553}"/>
          </ac:spMkLst>
        </pc:spChg>
      </pc:sldChg>
      <pc:sldChg chg="del">
        <pc:chgData name="James Tickner" userId="b7388fe2-28c1-4ba2-9159-48c512ed612e" providerId="ADAL" clId="{71EFEF9F-DA05-430A-8B24-AEDD4CB5427C}" dt="2020-10-19T04:46:54.064" v="122" actId="47"/>
        <pc:sldMkLst>
          <pc:docMk/>
          <pc:sldMk cId="3613743130" sldId="257"/>
        </pc:sldMkLst>
      </pc:sldChg>
      <pc:sldChg chg="addSp modSp mod">
        <pc:chgData name="James Tickner" userId="b7388fe2-28c1-4ba2-9159-48c512ed612e" providerId="ADAL" clId="{71EFEF9F-DA05-430A-8B24-AEDD4CB5427C}" dt="2020-10-19T06:00:18.953" v="2815" actId="20577"/>
        <pc:sldMkLst>
          <pc:docMk/>
          <pc:sldMk cId="3867572680" sldId="258"/>
        </pc:sldMkLst>
        <pc:spChg chg="add mod">
          <ac:chgData name="James Tickner" userId="b7388fe2-28c1-4ba2-9159-48c512ed612e" providerId="ADAL" clId="{71EFEF9F-DA05-430A-8B24-AEDD4CB5427C}" dt="2020-10-19T04:57:52.216" v="366" actId="1076"/>
          <ac:spMkLst>
            <pc:docMk/>
            <pc:sldMk cId="3867572680" sldId="258"/>
            <ac:spMk id="2" creationId="{FFBC7F1C-F996-4014-8EFE-4EE694DA3F70}"/>
          </ac:spMkLst>
        </pc:spChg>
        <pc:spChg chg="mod">
          <ac:chgData name="James Tickner" userId="b7388fe2-28c1-4ba2-9159-48c512ed612e" providerId="ADAL" clId="{71EFEF9F-DA05-430A-8B24-AEDD4CB5427C}" dt="2020-10-19T06:00:18.953" v="2815" actId="20577"/>
          <ac:spMkLst>
            <pc:docMk/>
            <pc:sldMk cId="3867572680" sldId="258"/>
            <ac:spMk id="3" creationId="{14F33AF1-41B5-4E6B-A56F-A42EF15579C7}"/>
          </ac:spMkLst>
        </pc:spChg>
      </pc:sldChg>
      <pc:sldChg chg="addSp delSp modSp mod">
        <pc:chgData name="James Tickner" userId="b7388fe2-28c1-4ba2-9159-48c512ed612e" providerId="ADAL" clId="{71EFEF9F-DA05-430A-8B24-AEDD4CB5427C}" dt="2020-10-19T06:01:30.243" v="2854" actId="207"/>
        <pc:sldMkLst>
          <pc:docMk/>
          <pc:sldMk cId="99866128" sldId="259"/>
        </pc:sldMkLst>
        <pc:spChg chg="add mod">
          <ac:chgData name="James Tickner" userId="b7388fe2-28c1-4ba2-9159-48c512ed612e" providerId="ADAL" clId="{71EFEF9F-DA05-430A-8B24-AEDD4CB5427C}" dt="2020-10-19T06:01:30.243" v="2854" actId="207"/>
          <ac:spMkLst>
            <pc:docMk/>
            <pc:sldMk cId="99866128" sldId="259"/>
            <ac:spMk id="2" creationId="{AAAF92A2-C3A0-4C13-B47E-67212F5C69A2}"/>
          </ac:spMkLst>
        </pc:spChg>
        <pc:spChg chg="del">
          <ac:chgData name="James Tickner" userId="b7388fe2-28c1-4ba2-9159-48c512ed612e" providerId="ADAL" clId="{71EFEF9F-DA05-430A-8B24-AEDD4CB5427C}" dt="2020-10-19T06:00:27.077" v="2818" actId="478"/>
          <ac:spMkLst>
            <pc:docMk/>
            <pc:sldMk cId="99866128" sldId="259"/>
            <ac:spMk id="3" creationId="{B02E13AC-147C-489A-B662-A7366DA344F5}"/>
          </ac:spMkLst>
        </pc:spChg>
        <pc:spChg chg="add mod">
          <ac:chgData name="James Tickner" userId="b7388fe2-28c1-4ba2-9159-48c512ed612e" providerId="ADAL" clId="{71EFEF9F-DA05-430A-8B24-AEDD4CB5427C}" dt="2020-10-19T06:01:27.108" v="2853" actId="207"/>
          <ac:spMkLst>
            <pc:docMk/>
            <pc:sldMk cId="99866128" sldId="259"/>
            <ac:spMk id="4" creationId="{418C7C33-6CBC-4BB8-AAE6-9ABB9E4D5C29}"/>
          </ac:spMkLst>
        </pc:spChg>
        <pc:spChg chg="add mod">
          <ac:chgData name="James Tickner" userId="b7388fe2-28c1-4ba2-9159-48c512ed612e" providerId="ADAL" clId="{71EFEF9F-DA05-430A-8B24-AEDD4CB5427C}" dt="2020-10-19T06:01:27.108" v="2853" actId="207"/>
          <ac:spMkLst>
            <pc:docMk/>
            <pc:sldMk cId="99866128" sldId="259"/>
            <ac:spMk id="5" creationId="{79FD22B7-B297-4A70-9CDF-19B5C9ABA209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6" creationId="{6CE50832-4520-45AC-B157-C1480E6C77B4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7" creationId="{AE1E1EE2-13C9-48FF-9ED5-B74897BDFAAF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" creationId="{94D1BA95-B9DE-4906-AC5F-ADED34F7C38E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9" creationId="{1526324A-4DE7-448A-AD30-06DEA4FB79CA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10" creationId="{D9BA2A01-C134-4E5F-8101-BBF7DE984CE3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78" creationId="{605A43BE-C6A5-4213-994E-C9B11AF307D1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79" creationId="{12721118-94AD-4301-BFAE-2B9825987437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1" creationId="{02298B41-7123-4E2F-A74C-B8F8F9FAD475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2" creationId="{6784758E-7B21-48E4-8660-398044421119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3" creationId="{EA912D21-E11B-4FC0-9917-20093EC42BBC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4" creationId="{72A4D4D4-70AF-43BE-82ED-DF40B40B4C6C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5" creationId="{A132A322-556D-458D-81F1-09D6C1D20C35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86" creationId="{73FDDF51-4F1F-491E-94B1-25C52CB92F87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109" creationId="{29F6975D-9A4F-4976-B993-7270199A6046}"/>
          </ac:spMkLst>
        </pc:spChg>
        <pc:spChg chg="del">
          <ac:chgData name="James Tickner" userId="b7388fe2-28c1-4ba2-9159-48c512ed612e" providerId="ADAL" clId="{71EFEF9F-DA05-430A-8B24-AEDD4CB5427C}" dt="2020-10-19T04:50:30.747" v="123" actId="478"/>
          <ac:spMkLst>
            <pc:docMk/>
            <pc:sldMk cId="99866128" sldId="259"/>
            <ac:spMk id="205" creationId="{C0A400F2-E311-468A-AF72-3A99E6DD1D46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07" creationId="{586A5065-F182-4AAA-8F5D-31CC47BEEFAE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08" creationId="{B69EE34A-84F9-44C8-9BB1-27DD2E3AF815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09" creationId="{A7F80983-462F-48F4-B482-A72D5D6F1A35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13" creationId="{D1E1BC0E-95DF-4880-9833-03AF7190912F}"/>
          </ac:spMkLst>
        </pc:spChg>
        <pc:spChg chg="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14" creationId="{7047AD1E-41C2-4D06-8CED-BD3E745C042B}"/>
          </ac:spMkLst>
        </pc:spChg>
        <pc:spChg chg="mod">
          <ac:chgData name="James Tickner" userId="b7388fe2-28c1-4ba2-9159-48c512ed612e" providerId="ADAL" clId="{71EFEF9F-DA05-430A-8B24-AEDD4CB5427C}" dt="2020-10-19T06:01:00.807" v="2827" actId="20577"/>
          <ac:spMkLst>
            <pc:docMk/>
            <pc:sldMk cId="99866128" sldId="259"/>
            <ac:spMk id="215" creationId="{69375C1E-6B58-4BB7-97AE-242442C82256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19" creationId="{D8ADD86A-0053-4E63-B968-36D24B51022D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0" creationId="{604EB8A2-31A9-4EA2-9296-09D3F1B9BB07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1" creationId="{8784F141-9D81-491D-AA2E-ED8AE12EFB56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2" creationId="{69D10638-5E4B-44B2-9E32-7DB4CE54A26A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3" creationId="{8C90584A-710D-4C25-9963-167BB3E57789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4" creationId="{64A6A027-19C5-4776-9F04-FFF7924EBCB3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29" creationId="{2E3108B9-2685-497C-9D04-946370CA1F05}"/>
          </ac:spMkLst>
        </pc:spChg>
        <pc:spChg chg="add del mod">
          <ac:chgData name="James Tickner" userId="b7388fe2-28c1-4ba2-9159-48c512ed612e" providerId="ADAL" clId="{71EFEF9F-DA05-430A-8B24-AEDD4CB5427C}" dt="2020-10-19T04:53:59.413" v="223" actId="478"/>
          <ac:spMkLst>
            <pc:docMk/>
            <pc:sldMk cId="99866128" sldId="259"/>
            <ac:spMk id="230" creationId="{1774F1C9-EDF2-45C5-AF65-6C2AE0453CA8}"/>
          </ac:spMkLst>
        </pc:spChg>
        <pc:spChg chg="add del mod">
          <ac:chgData name="James Tickner" userId="b7388fe2-28c1-4ba2-9159-48c512ed612e" providerId="ADAL" clId="{71EFEF9F-DA05-430A-8B24-AEDD4CB5427C}" dt="2020-10-19T04:54:01.925" v="224" actId="478"/>
          <ac:spMkLst>
            <pc:docMk/>
            <pc:sldMk cId="99866128" sldId="259"/>
            <ac:spMk id="231" creationId="{036488D8-E38A-43F4-AC76-51E45FF2B8ED}"/>
          </ac:spMkLst>
        </pc:spChg>
        <pc:spChg chg="add mod">
          <ac:chgData name="James Tickner" userId="b7388fe2-28c1-4ba2-9159-48c512ed612e" providerId="ADAL" clId="{71EFEF9F-DA05-430A-8B24-AEDD4CB5427C}" dt="2020-10-19T04:55:59.666" v="282" actId="1076"/>
          <ac:spMkLst>
            <pc:docMk/>
            <pc:sldMk cId="99866128" sldId="259"/>
            <ac:spMk id="234" creationId="{8B9B1635-A40E-43A9-914D-27555FBB4A86}"/>
          </ac:spMkLst>
        </pc:spChg>
        <pc:spChg chg="add">
          <ac:chgData name="James Tickner" userId="b7388fe2-28c1-4ba2-9159-48c512ed612e" providerId="ADAL" clId="{71EFEF9F-DA05-430A-8B24-AEDD4CB5427C}" dt="2020-10-19T06:00:27.347" v="2819" actId="22"/>
          <ac:spMkLst>
            <pc:docMk/>
            <pc:sldMk cId="99866128" sldId="259"/>
            <ac:spMk id="236" creationId="{562C5CBC-2F4A-481E-8CEC-91BC4ED5C29A}"/>
          </ac:spMkLst>
        </pc:s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11" creationId="{BA65F587-80B3-40F3-9061-CA6466AD20C4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33" creationId="{3DA13B6F-493B-49D8-9ED2-1F04420E241A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55" creationId="{5648AB39-E0E3-4931-AD61-47FC4713CB62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77" creationId="{161ED832-E9A3-420E-ACFD-997652F02FD4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80" creationId="{81EE3EA8-9AA0-4E78-892D-AEB845CDB6F4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87" creationId="{895F22D4-91B7-47ED-B880-FCBBDC322C6D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114" creationId="{421BB221-086C-4F6F-BA63-3DDE724B3BFA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136" creationId="{97C4F0E9-E58A-4253-9E62-E3CA1F7AF88D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158" creationId="{5AD8A050-F470-4EB5-9EAB-CD005F54C305}"/>
          </ac:grpSpMkLst>
        </pc:grpChg>
        <pc:grpChg chg="mod">
          <ac:chgData name="James Tickner" userId="b7388fe2-28c1-4ba2-9159-48c512ed612e" providerId="ADAL" clId="{71EFEF9F-DA05-430A-8B24-AEDD4CB5427C}" dt="2020-10-19T04:55:59.666" v="282" actId="1076"/>
          <ac:grpSpMkLst>
            <pc:docMk/>
            <pc:sldMk cId="99866128" sldId="259"/>
            <ac:grpSpMk id="180" creationId="{200595BB-FA58-4C1F-97E9-9C8D8293351E}"/>
          </ac:grpSpMkLst>
        </pc:grp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" creationId="{D6F5F2CE-DF87-4DA9-8CF1-CE6EB615A13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" creationId="{BAD68F50-B40C-48FF-A68F-01557AE9A47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" creationId="{A1F70E67-1981-49E8-861E-B0235C75A6E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" creationId="{3DCF9C3F-D00D-491F-B68A-AFD3D3A1D14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" creationId="{272FD457-2AD9-440A-9168-C9E495B11EB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" creationId="{10D2ADFA-88F8-41A5-9B7F-1D3B471E487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" creationId="{1E23D4F9-BF57-4FB1-BE00-E83C27CAE81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" creationId="{26F18268-62FC-425A-B0C3-D223233A426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0" creationId="{3D14CAC0-B704-4EFB-9B50-54FBDAD219F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1" creationId="{984CEB46-7AC2-44C8-A289-90959120044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2" creationId="{4ABC2475-E266-4521-9EAB-C3927299817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3" creationId="{685B5945-5558-4318-A798-1E098B907DD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4" creationId="{82CE0C18-33D1-439D-8714-DC0FC45DD87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5" creationId="{9B94472C-B59D-466A-9BA2-57DB49D7CF4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6" creationId="{C5659750-57B3-4149-81A7-28A6A612E6C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7" creationId="{B1B015E0-7A78-4839-AA3D-2B8BA224783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8" creationId="{3B83A1DD-EAE8-41C8-A244-78A7F6E6EC2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9" creationId="{67CBA6C5-FE6D-41FC-9F85-E7EBE9BD69C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0" creationId="{FC92B060-9DF1-4126-AA9B-3FA2A22E7D9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1" creationId="{23A03D18-591D-4A8D-8928-FF6518FDB1E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2" creationId="{030B142F-80D4-4771-B9AC-5310B9A02B5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4" creationId="{0575E421-B788-4511-9E94-4AFA71D26ED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5" creationId="{231D7D97-4888-469A-8E7C-2FF34F72D2A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6" creationId="{03F44769-6FB2-4D61-9C15-C8E17474348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7" creationId="{32C1C9BC-45C2-48CF-B89C-A5A4A49BEC2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8" creationId="{D6CC707A-0BF1-4755-98E3-F8E1A373AFA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39" creationId="{0AF8FE34-F510-4678-B6C2-DA3F680ED8C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0" creationId="{A6F983D6-B835-4BAF-B8B8-9FEE201715D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1" creationId="{1675E3BB-373E-4975-8004-08B111F9606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2" creationId="{D63D99B6-036D-4B78-8E9B-B09FF26E97C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3" creationId="{BC194DD4-E79F-4894-B789-A309D07B63D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4" creationId="{43EA39B7-0BEF-4BF3-AC47-B09354A9835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5" creationId="{A55AEA71-B7B0-4CB3-AAF7-84777C5559A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6" creationId="{B7F1270F-C135-4168-99BC-219DB44958F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7" creationId="{D69C22C9-50F8-449D-9004-B618C15AE9A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8" creationId="{3FF819BB-993B-491C-9CA0-561919B7028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49" creationId="{4B2A0C1C-DDFB-4E75-A6C1-2E8C12A9C96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0" creationId="{73579B24-F04C-4046-A93B-C223A9E0D1C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1" creationId="{6DD7B29C-5E2F-47F5-A830-8E94CE1335A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2" creationId="{85A2602A-E83B-46B4-8AC0-12F52831C51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3" creationId="{2920527A-5BB1-425D-B9B9-99E6718D159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4" creationId="{7967F1CA-A00C-4EFD-9497-C59F584C579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6" creationId="{6FA22DEA-7EC0-4E3F-9164-53C779F927C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7" creationId="{2AFC56BA-F343-4A67-B4CD-CDE8E6CCC03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8" creationId="{32719A93-8512-4376-A0B6-A3535993194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59" creationId="{49FDC479-00F7-496B-AE0B-E425EFD152B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0" creationId="{0C2AA08D-07E9-4F1D-BF12-DDCC1001A8D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1" creationId="{CB098FCA-C382-4225-9417-F81D08276ED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2" creationId="{44856AA4-9DC5-4D26-B61A-7C3FB7AA40D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3" creationId="{4CE18BFD-E334-4379-95F0-A585F52052C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4" creationId="{F3315E14-775F-40A9-B172-BAF6713D814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5" creationId="{73AD7058-A8D2-4C96-9763-8167B833AA5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6" creationId="{DA46F390-9210-4939-8B5E-13EE031A58B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7" creationId="{378BAD0C-4B95-4812-BF94-7A4BACB4AB0C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8" creationId="{E26E4742-494C-4314-949F-F64806F5D76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69" creationId="{62788309-AFBA-49C8-9504-3BAA1FC43EE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0" creationId="{4539F08F-2965-48E8-9D0A-A7388035FC8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1" creationId="{4F54C417-F972-4937-AC56-F67485DC020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2" creationId="{7A6ACF87-7A25-4832-AF48-19BEB0A91C5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3" creationId="{D24765B7-9888-49B0-A34B-1EFDED6DE10C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4" creationId="{ACAC0236-801B-4B39-A88E-F0F79243CDD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5" creationId="{72D54249-AB1D-418A-9331-A37D5BD3F9A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76" creationId="{F83459AD-C6AB-4B7C-AE0C-2E3C7A1CC45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88" creationId="{C2149891-B099-4FD3-910B-BF92C10D3BC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89" creationId="{93BBF0C8-4C76-4546-B045-055794BD27B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0" creationId="{83C4DBEB-B407-42CF-AD85-92C17462FD3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1" creationId="{A6871236-2CAB-419F-947A-A077B3BA015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2" creationId="{75A84DBB-B835-482E-A095-CFA7F4D777A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3" creationId="{168F77F6-D806-4B2F-B9AA-8C34DA22F10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4" creationId="{12C40198-CB4C-4354-A456-6F78E97E3FC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5" creationId="{6330C2CC-D9A0-4BA9-B867-F74A6BD8CE3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6" creationId="{83976A0F-8237-4984-8793-FA7250132BB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7" creationId="{1E492E9A-B17E-414D-93F9-9635F890A25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8" creationId="{F09C6D27-9A71-4E04-9215-FFB320FCE4F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99" creationId="{FB14D958-DAA8-4E35-AC26-7991164C64E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0" creationId="{E0684775-635E-41C0-B7D4-E58F8B967C9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1" creationId="{A5B7C359-4A5A-436A-AD8F-06999CDCC28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2" creationId="{89003D6B-87F9-4230-9474-0A2EBEA8247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3" creationId="{66F1BAB7-3704-46D3-B1A1-981561CF6EC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4" creationId="{C530C238-F9EE-4C5C-A791-296DA3F6813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5" creationId="{A9094004-1F74-4E5C-A814-E110D8781B9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6" creationId="{436E43D7-4F02-4E10-9CB5-CFDE029921A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7" creationId="{29632787-23C4-403D-85AD-250D282F471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8" creationId="{A6029F88-09C7-4550-85E6-7952861780B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15" creationId="{BE5741FF-820A-4D8F-BF54-24FC2B0C6C4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16" creationId="{12949C33-6D55-4E3F-BDC2-B263848C086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17" creationId="{8191F365-5A5F-49BE-82D6-D3232D9519F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18" creationId="{2CD9339B-19DF-487F-AC15-0FE2339A648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19" creationId="{038B15FA-70BD-445A-92BB-FB559A92F7F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0" creationId="{3445D518-1CF5-4F16-AFFF-116C5DEA4C0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1" creationId="{29C30418-21F4-4BE8-B781-5393B42F6B9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2" creationId="{44081D19-CF37-4BF2-9C75-D0D934A4D74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3" creationId="{808C2F99-40AA-4BC8-9D9A-EB4275897A1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4" creationId="{85F0AB1F-8975-45FD-BEA4-4B11DF60177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5" creationId="{F7FEFBB1-E995-433E-96B3-75E2B174C7D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6" creationId="{B090D85A-F2AA-440E-8FA5-4CDEC835F6F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7" creationId="{55E656AD-60DA-4770-AC9C-69E7A3781E7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8" creationId="{503E218B-2ECD-4C1A-89BA-93FAF6CFA4B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29" creationId="{25E920BF-57FF-4EFE-92DD-CC45F9E683D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0" creationId="{17B7B592-CE17-4DE1-8E26-5087F1285C7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1" creationId="{1898EDC4-2EFF-4001-BCA2-26F264D1D12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2" creationId="{F5022BD7-DBD9-4727-988A-0591CC0FF02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3" creationId="{F1FBD469-545B-47E5-BEA4-B623265FC53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4" creationId="{D4256C15-00A3-4585-90EA-5B43D8359B8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5" creationId="{CC36234A-9D4E-4599-B87A-6C540BD34EB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7" creationId="{3D149882-940C-477F-8843-CC5BD44B64C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8" creationId="{74599AB2-511A-47B8-9FEE-7266E7EBC71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39" creationId="{E14D592B-EC73-4090-A42F-BAE9E87441E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0" creationId="{D7B1CA10-B311-40C8-8A73-AC7598A6C77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1" creationId="{014EADD3-F8FF-4D1F-A240-095E13C0C46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2" creationId="{211AB6D4-2996-491A-B43F-D15D93745E3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3" creationId="{CA5E897D-DD59-4D3E-8F1B-5570EA6F31D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4" creationId="{2B2F98C0-FCFA-4F9A-90C8-1106FE41C21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5" creationId="{51F54B5F-3D60-4BF4-A2DD-379481B8396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6" creationId="{F30952F5-9E66-4237-B4DC-7F74EC03B16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7" creationId="{AE9236E2-D8F7-425F-A595-D0BFF47BDB5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8" creationId="{05B68F79-8A5A-4FFB-B1A8-4DEA2335C7A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49" creationId="{77B04C78-CFBE-4175-B42C-D53848D1A7B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0" creationId="{1B50A72B-B0C6-4888-9606-ABD9976A7E55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1" creationId="{9FA8604E-AC61-4FFC-9A9F-98E989AE4B9B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2" creationId="{DBB0C825-369A-4068-9962-B2DA4B3CEE9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3" creationId="{E0857CE4-CD3A-47C4-B647-870B317E0B1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4" creationId="{F5937250-1EE0-404C-BC1D-D36EFC14FE0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5" creationId="{ED8BB199-B715-482E-A5E6-A5D0930EB35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6" creationId="{231D773B-443B-448E-9B60-B0909E7CCE2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7" creationId="{A7E9D09E-904D-4870-8AA3-3A4F48FEE5F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59" creationId="{C7EBCD6A-FB96-4F38-BCA0-46927248FB6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0" creationId="{68B4BFCD-BB22-4104-8F5A-A1139087126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1" creationId="{18849E37-B95C-4E1F-BAFD-EDA55179C8B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2" creationId="{408DE068-E592-4634-A545-6FD9F40D7AB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3" creationId="{5ADC6996-8EA8-43D8-AA61-292B4F8D647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4" creationId="{F707FB7B-F7DE-4F62-A258-F5976062A37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5" creationId="{1E7F7FC3-E463-4E99-8E3B-56432BAA1A81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6" creationId="{7C245DAC-F246-4803-BFFC-14D1EE52DC8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7" creationId="{3DDCB9B9-3D67-4734-B316-ECE47CD4769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8" creationId="{00C5CBC3-3AB1-4E55-ADF9-6542B33D2152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69" creationId="{2D3062F7-CDEF-4C3D-A262-34FEB10D859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0" creationId="{03E6B434-BA62-4685-8AE1-B0F6099DE9B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1" creationId="{85E322BC-1D52-416B-9E56-DA32F7F65FF4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2" creationId="{CACCFD70-346F-4699-80EC-4BA12D48B6A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3" creationId="{1EA8B8EA-4D61-4635-9185-F32435C11D8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4" creationId="{618F6364-4EEE-4B03-96BC-33EBF46C41F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5" creationId="{0F7B83E5-973C-4CDE-B2A4-87F91375484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6" creationId="{FFA8DCAC-0FE6-4E0C-908C-02B534764EE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7" creationId="{4278A61F-181F-4A98-9629-5BD152841F5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8" creationId="{CE0D8F9B-F3DE-45E3-B3B9-EF1536E12976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79" creationId="{E983DE73-68F0-4072-B8B4-3B1AE698D410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1" creationId="{473F8B9A-F32A-4F1D-B742-E74BBE10F5F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2" creationId="{AED4CBF0-62EB-421F-97AA-68B39153996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3" creationId="{BD461F01-3A38-4811-802B-7937D5152F5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4" creationId="{74986547-D300-4114-93B9-BCBAE56216F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5" creationId="{20606D32-EFFD-4BD1-B105-E98FB28E391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6" creationId="{A161AC8D-60F5-46E5-B0A4-3837866BC92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7" creationId="{24297BEB-73E0-497C-B8C5-0530C75BD3B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8" creationId="{1EB93D40-42D6-48A4-BC14-8542FA0202A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89" creationId="{CAB24347-A727-4A03-BC0B-E0B8E6401079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0" creationId="{574061BD-1EBB-4EA1-9B7A-25022D4CD1A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1" creationId="{2296C75B-E1BD-47BA-BEEE-1F2A711DE8AC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2" creationId="{CCEA9CC3-F999-4533-A97A-7F48E7C6DA7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3" creationId="{F35D657A-DBC1-448C-8377-693FD67A2C38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4" creationId="{520B1C19-2B90-479B-B976-9EE480FCEFE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5" creationId="{3BF9B8BD-06B0-41E1-B31E-EF050AD965A7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6" creationId="{B994E4F3-FE2F-4BE3-86BA-22B35542A55A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7" creationId="{D35EA4D1-20A4-4739-9B06-A01DD59C522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8" creationId="{CF785167-FA14-4675-B140-725792EDFE8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99" creationId="{C342A2CE-1F71-4523-AA6C-6039CCAD70CE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00" creationId="{19A8C547-F89D-4BF1-A049-E0B56DCEABFF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01" creationId="{CB6D15E6-C3BE-48DB-869B-57251A5A3033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212" creationId="{05827F84-2B5A-4DEE-B83D-DADFAA3AFEAD}"/>
          </ac:picMkLst>
        </pc:picChg>
        <pc:picChg chg="mod">
          <ac:chgData name="James Tickner" userId="b7388fe2-28c1-4ba2-9159-48c512ed612e" providerId="ADAL" clId="{71EFEF9F-DA05-430A-8B24-AEDD4CB5427C}" dt="2020-10-19T04:55:59.666" v="282" actId="1076"/>
          <ac:picMkLst>
            <pc:docMk/>
            <pc:sldMk cId="99866128" sldId="259"/>
            <ac:picMk id="1026" creationId="{160982B9-D9C3-42DB-A771-C862B181C280}"/>
          </ac:picMkLst>
        </pc:picChg>
        <pc:cxnChg chg="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110" creationId="{4041F892-918E-4DA0-AF73-183A295DC477}"/>
          </ac:cxnSpMkLst>
        </pc:cxnChg>
        <pc:cxnChg chg="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111" creationId="{D5512026-D7A9-4F87-9C0E-34EFCFF8160B}"/>
          </ac:cxnSpMkLst>
        </pc:cxnChg>
        <pc:cxnChg chg="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112" creationId="{9EBD5FA1-BF0F-408D-B95D-4CB101AD4E8B}"/>
          </ac:cxnSpMkLst>
        </pc:cxnChg>
        <pc:cxnChg chg="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113" creationId="{FDB94CFC-1B67-44C9-AAA9-5F86E74573BA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10" creationId="{EB8ED385-67E7-4DE4-B2A1-E2E5A1CEA28B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11" creationId="{5CA1CD25-6CD1-4C86-8B24-4BA974BAD029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16" creationId="{72E99098-2EBB-42D7-8445-F26D4701E7A4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17" creationId="{62F82D00-F580-4075-BFE3-B292AA714A4F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18" creationId="{2B2193FA-5145-41A5-94F3-29207DE1AD1C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25" creationId="{4901518B-24D5-4AC2-82EB-998E2379BAD7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26" creationId="{D289148A-A767-4A5D-9F7B-4552C288ABCF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27" creationId="{E6928DEC-BDC2-49C0-BF35-18754EFD36EF}"/>
          </ac:cxnSpMkLst>
        </pc:cxnChg>
        <pc:cxnChg chg="add mod">
          <ac:chgData name="James Tickner" userId="b7388fe2-28c1-4ba2-9159-48c512ed612e" providerId="ADAL" clId="{71EFEF9F-DA05-430A-8B24-AEDD4CB5427C}" dt="2020-10-19T04:55:59.666" v="282" actId="1076"/>
          <ac:cxnSpMkLst>
            <pc:docMk/>
            <pc:sldMk cId="99866128" sldId="259"/>
            <ac:cxnSpMk id="228" creationId="{2D635B52-57A3-4E33-B08B-0C830549025A}"/>
          </ac:cxnSpMkLst>
        </pc:cxnChg>
      </pc:sldChg>
      <pc:sldChg chg="addSp delSp modSp mod">
        <pc:chgData name="James Tickner" userId="b7388fe2-28c1-4ba2-9159-48c512ed612e" providerId="ADAL" clId="{71EFEF9F-DA05-430A-8B24-AEDD4CB5427C}" dt="2020-10-19T06:00:24.975" v="2817" actId="22"/>
        <pc:sldMkLst>
          <pc:docMk/>
          <pc:sldMk cId="2080651940" sldId="260"/>
        </pc:sldMkLst>
        <pc:spChg chg="add">
          <ac:chgData name="James Tickner" userId="b7388fe2-28c1-4ba2-9159-48c512ed612e" providerId="ADAL" clId="{71EFEF9F-DA05-430A-8B24-AEDD4CB5427C}" dt="2020-10-19T06:00:24.975" v="2817" actId="22"/>
          <ac:spMkLst>
            <pc:docMk/>
            <pc:sldMk cId="2080651940" sldId="260"/>
            <ac:spMk id="2" creationId="{0374C33E-790C-4D38-A242-1C2DFEA50D01}"/>
          </ac:spMkLst>
        </pc:spChg>
        <pc:spChg chg="del">
          <ac:chgData name="James Tickner" userId="b7388fe2-28c1-4ba2-9159-48c512ed612e" providerId="ADAL" clId="{71EFEF9F-DA05-430A-8B24-AEDD4CB5427C}" dt="2020-10-19T06:00:24.721" v="2816" actId="478"/>
          <ac:spMkLst>
            <pc:docMk/>
            <pc:sldMk cId="2080651940" sldId="260"/>
            <ac:spMk id="3" creationId="{EB706A1A-1D15-4E05-AD42-350075FE2D95}"/>
          </ac:spMkLst>
        </pc:spChg>
        <pc:spChg chg="mod">
          <ac:chgData name="James Tickner" userId="b7388fe2-28c1-4ba2-9159-48c512ed612e" providerId="ADAL" clId="{71EFEF9F-DA05-430A-8B24-AEDD4CB5427C}" dt="2020-10-19T04:56:36.200" v="303" actId="1036"/>
          <ac:spMkLst>
            <pc:docMk/>
            <pc:sldMk cId="2080651940" sldId="260"/>
            <ac:spMk id="6" creationId="{3AE43AF1-A290-4B5B-8698-D5692DF4D0DF}"/>
          </ac:spMkLst>
        </pc:spChg>
        <pc:grpChg chg="mod">
          <ac:chgData name="James Tickner" userId="b7388fe2-28c1-4ba2-9159-48c512ed612e" providerId="ADAL" clId="{71EFEF9F-DA05-430A-8B24-AEDD4CB5427C}" dt="2020-10-19T04:56:36.200" v="303" actId="1036"/>
          <ac:grpSpMkLst>
            <pc:docMk/>
            <pc:sldMk cId="2080651940" sldId="260"/>
            <ac:grpSpMk id="31" creationId="{0120AACA-24F3-4584-872C-98A606D0E6CE}"/>
          </ac:grpSpMkLst>
        </pc:grpChg>
        <pc:picChg chg="mod">
          <ac:chgData name="James Tickner" userId="b7388fe2-28c1-4ba2-9159-48c512ed612e" providerId="ADAL" clId="{71EFEF9F-DA05-430A-8B24-AEDD4CB5427C}" dt="2020-10-19T04:56:36.200" v="303" actId="1036"/>
          <ac:picMkLst>
            <pc:docMk/>
            <pc:sldMk cId="2080651940" sldId="260"/>
            <ac:picMk id="7" creationId="{5ADA5D0F-075C-4595-A1B4-651C0BD5ADAE}"/>
          </ac:picMkLst>
        </pc:picChg>
        <pc:picChg chg="mod">
          <ac:chgData name="James Tickner" userId="b7388fe2-28c1-4ba2-9159-48c512ed612e" providerId="ADAL" clId="{71EFEF9F-DA05-430A-8B24-AEDD4CB5427C}" dt="2020-10-19T04:56:36.200" v="303" actId="1036"/>
          <ac:picMkLst>
            <pc:docMk/>
            <pc:sldMk cId="2080651940" sldId="260"/>
            <ac:picMk id="30" creationId="{9C06C37D-DE8A-4340-B491-6EE5B6CA7C0E}"/>
          </ac:picMkLst>
        </pc:picChg>
      </pc:sldChg>
      <pc:sldChg chg="addSp delSp mod">
        <pc:chgData name="James Tickner" userId="b7388fe2-28c1-4ba2-9159-48c512ed612e" providerId="ADAL" clId="{71EFEF9F-DA05-430A-8B24-AEDD4CB5427C}" dt="2020-10-19T06:00:29.480" v="2821" actId="22"/>
        <pc:sldMkLst>
          <pc:docMk/>
          <pc:sldMk cId="1585527241" sldId="261"/>
        </pc:sldMkLst>
        <pc:spChg chg="add">
          <ac:chgData name="James Tickner" userId="b7388fe2-28c1-4ba2-9159-48c512ed612e" providerId="ADAL" clId="{71EFEF9F-DA05-430A-8B24-AEDD4CB5427C}" dt="2020-10-19T06:00:29.480" v="2821" actId="22"/>
          <ac:spMkLst>
            <pc:docMk/>
            <pc:sldMk cId="1585527241" sldId="261"/>
            <ac:spMk id="2" creationId="{1036EEA2-E830-4909-B31E-893D7358FABD}"/>
          </ac:spMkLst>
        </pc:spChg>
        <pc:spChg chg="del">
          <ac:chgData name="James Tickner" userId="b7388fe2-28c1-4ba2-9159-48c512ed612e" providerId="ADAL" clId="{71EFEF9F-DA05-430A-8B24-AEDD4CB5427C}" dt="2020-10-19T06:00:29.231" v="2820" actId="478"/>
          <ac:spMkLst>
            <pc:docMk/>
            <pc:sldMk cId="1585527241" sldId="261"/>
            <ac:spMk id="3" creationId="{AC85E8B8-BE19-44D1-90D7-3667E55BB16C}"/>
          </ac:spMkLst>
        </pc:spChg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2755621994" sldId="262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3931926865" sldId="263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3329120328" sldId="264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3165387475" sldId="265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2294074635" sldId="266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4228398398" sldId="267"/>
        </pc:sldMkLst>
      </pc:sldChg>
      <pc:sldChg chg="addSp delSp modSp mod">
        <pc:chgData name="James Tickner" userId="b7388fe2-28c1-4ba2-9159-48c512ed612e" providerId="ADAL" clId="{71EFEF9F-DA05-430A-8B24-AEDD4CB5427C}" dt="2020-10-26T01:35:37.795" v="2861" actId="20577"/>
        <pc:sldMkLst>
          <pc:docMk/>
          <pc:sldMk cId="1455051853" sldId="269"/>
        </pc:sldMkLst>
        <pc:spChg chg="del">
          <ac:chgData name="James Tickner" userId="b7388fe2-28c1-4ba2-9159-48c512ed612e" providerId="ADAL" clId="{71EFEF9F-DA05-430A-8B24-AEDD4CB5427C}" dt="2020-10-19T06:00:36.712" v="2825" actId="478"/>
          <ac:spMkLst>
            <pc:docMk/>
            <pc:sldMk cId="1455051853" sldId="269"/>
            <ac:spMk id="3" creationId="{ED3911D3-1E3C-4AC1-9C12-082A58B935C6}"/>
          </ac:spMkLst>
        </pc:spChg>
        <pc:spChg chg="add mod">
          <ac:chgData name="James Tickner" userId="b7388fe2-28c1-4ba2-9159-48c512ed612e" providerId="ADAL" clId="{71EFEF9F-DA05-430A-8B24-AEDD4CB5427C}" dt="2020-10-19T05:56:32.142" v="2394" actId="20577"/>
          <ac:spMkLst>
            <pc:docMk/>
            <pc:sldMk cId="1455051853" sldId="269"/>
            <ac:spMk id="5" creationId="{11BE033A-6913-4BD3-A3BF-3BABF213638C}"/>
          </ac:spMkLst>
        </pc:spChg>
        <pc:spChg chg="add">
          <ac:chgData name="James Tickner" userId="b7388fe2-28c1-4ba2-9159-48c512ed612e" providerId="ADAL" clId="{71EFEF9F-DA05-430A-8B24-AEDD4CB5427C}" dt="2020-10-19T06:00:36.969" v="2826" actId="22"/>
          <ac:spMkLst>
            <pc:docMk/>
            <pc:sldMk cId="1455051853" sldId="269"/>
            <ac:spMk id="6" creationId="{2D3E5B07-97CB-4D9B-85E9-08C85C5595E6}"/>
          </ac:spMkLst>
        </pc:spChg>
        <pc:spChg chg="del">
          <ac:chgData name="James Tickner" userId="b7388fe2-28c1-4ba2-9159-48c512ed612e" providerId="ADAL" clId="{71EFEF9F-DA05-430A-8B24-AEDD4CB5427C}" dt="2020-10-19T05:56:16.528" v="2346" actId="478"/>
          <ac:spMkLst>
            <pc:docMk/>
            <pc:sldMk cId="1455051853" sldId="269"/>
            <ac:spMk id="28" creationId="{6B9A162E-F2F7-4F43-9B9C-8333EB27D91C}"/>
          </ac:spMkLst>
        </pc:spChg>
        <pc:spChg chg="mod">
          <ac:chgData name="James Tickner" userId="b7388fe2-28c1-4ba2-9159-48c512ed612e" providerId="ADAL" clId="{71EFEF9F-DA05-430A-8B24-AEDD4CB5427C}" dt="2020-10-26T01:35:37.795" v="2861" actId="20577"/>
          <ac:spMkLst>
            <pc:docMk/>
            <pc:sldMk cId="1455051853" sldId="269"/>
            <ac:spMk id="48" creationId="{9F05F81D-31FC-40B4-9368-183592C9623A}"/>
          </ac:spMkLst>
        </pc:spChg>
      </pc:sldChg>
      <pc:sldChg chg="del">
        <pc:chgData name="James Tickner" userId="b7388fe2-28c1-4ba2-9159-48c512ed612e" providerId="ADAL" clId="{71EFEF9F-DA05-430A-8B24-AEDD4CB5427C}" dt="2020-10-19T05:26:01.369" v="1056" actId="47"/>
        <pc:sldMkLst>
          <pc:docMk/>
          <pc:sldMk cId="2478386789" sldId="270"/>
        </pc:sldMkLst>
      </pc:sldChg>
      <pc:sldChg chg="modSp mod">
        <pc:chgData name="James Tickner" userId="b7388fe2-28c1-4ba2-9159-48c512ed612e" providerId="ADAL" clId="{71EFEF9F-DA05-430A-8B24-AEDD4CB5427C}" dt="2020-10-19T05:59:31.760" v="2671" actId="20577"/>
        <pc:sldMkLst>
          <pc:docMk/>
          <pc:sldMk cId="2671757442" sldId="271"/>
        </pc:sldMkLst>
        <pc:spChg chg="mod">
          <ac:chgData name="James Tickner" userId="b7388fe2-28c1-4ba2-9159-48c512ed612e" providerId="ADAL" clId="{71EFEF9F-DA05-430A-8B24-AEDD4CB5427C}" dt="2020-10-19T05:59:06.134" v="2589" actId="20577"/>
          <ac:spMkLst>
            <pc:docMk/>
            <pc:sldMk cId="2671757442" sldId="271"/>
            <ac:spMk id="10" creationId="{E0838B52-A4AD-4440-AB93-1918E3F62BF9}"/>
          </ac:spMkLst>
        </pc:spChg>
        <pc:spChg chg="mod">
          <ac:chgData name="James Tickner" userId="b7388fe2-28c1-4ba2-9159-48c512ed612e" providerId="ADAL" clId="{71EFEF9F-DA05-430A-8B24-AEDD4CB5427C}" dt="2020-10-19T05:59:11.430" v="2613" actId="20577"/>
          <ac:spMkLst>
            <pc:docMk/>
            <pc:sldMk cId="2671757442" sldId="271"/>
            <ac:spMk id="11" creationId="{AF6A7C48-6075-4A8D-98B8-724A8FBAF029}"/>
          </ac:spMkLst>
        </pc:spChg>
        <pc:spChg chg="mod">
          <ac:chgData name="James Tickner" userId="b7388fe2-28c1-4ba2-9159-48c512ed612e" providerId="ADAL" clId="{71EFEF9F-DA05-430A-8B24-AEDD4CB5427C}" dt="2020-10-19T05:59:21.991" v="2638" actId="20577"/>
          <ac:spMkLst>
            <pc:docMk/>
            <pc:sldMk cId="2671757442" sldId="271"/>
            <ac:spMk id="12" creationId="{EFF08CAD-7890-425B-9C37-A4330BFC87EE}"/>
          </ac:spMkLst>
        </pc:spChg>
        <pc:spChg chg="mod">
          <ac:chgData name="James Tickner" userId="b7388fe2-28c1-4ba2-9159-48c512ed612e" providerId="ADAL" clId="{71EFEF9F-DA05-430A-8B24-AEDD4CB5427C}" dt="2020-10-19T05:59:31.760" v="2671" actId="20577"/>
          <ac:spMkLst>
            <pc:docMk/>
            <pc:sldMk cId="2671757442" sldId="271"/>
            <ac:spMk id="13" creationId="{AF2716C8-7199-4D74-9B30-06F84463F87A}"/>
          </ac:spMkLst>
        </pc:spChg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4215909537" sldId="272"/>
        </pc:sldMkLst>
      </pc:sldChg>
      <pc:sldChg chg="del">
        <pc:chgData name="James Tickner" userId="b7388fe2-28c1-4ba2-9159-48c512ed612e" providerId="ADAL" clId="{71EFEF9F-DA05-430A-8B24-AEDD4CB5427C}" dt="2020-10-19T05:25:58.452" v="1055" actId="47"/>
        <pc:sldMkLst>
          <pc:docMk/>
          <pc:sldMk cId="1779179011" sldId="273"/>
        </pc:sldMkLst>
      </pc:sldChg>
      <pc:sldChg chg="addSp delSp modSp new mod modClrScheme chgLayout">
        <pc:chgData name="James Tickner" userId="b7388fe2-28c1-4ba2-9159-48c512ed612e" providerId="ADAL" clId="{71EFEF9F-DA05-430A-8B24-AEDD4CB5427C}" dt="2020-10-19T06:00:31.064" v="2822" actId="22"/>
        <pc:sldMkLst>
          <pc:docMk/>
          <pc:sldMk cId="2838891397" sldId="274"/>
        </pc:sldMkLst>
        <pc:spChg chg="add del mod ord">
          <ac:chgData name="James Tickner" userId="b7388fe2-28c1-4ba2-9159-48c512ed612e" providerId="ADAL" clId="{71EFEF9F-DA05-430A-8B24-AEDD4CB5427C}" dt="2020-10-19T05:55:12.614" v="2323" actId="20577"/>
          <ac:spMkLst>
            <pc:docMk/>
            <pc:sldMk cId="2838891397" sldId="274"/>
            <ac:spMk id="2" creationId="{D92DEFA6-AF21-4768-BCDE-A5102EB4DC7B}"/>
          </ac:spMkLst>
        </pc:spChg>
        <pc:spChg chg="mod ord">
          <ac:chgData name="James Tickner" userId="b7388fe2-28c1-4ba2-9159-48c512ed612e" providerId="ADAL" clId="{71EFEF9F-DA05-430A-8B24-AEDD4CB5427C}" dt="2020-10-19T05:55:33.117" v="2343" actId="20577"/>
          <ac:spMkLst>
            <pc:docMk/>
            <pc:sldMk cId="2838891397" sldId="274"/>
            <ac:spMk id="3" creationId="{00F62C12-FDE0-478D-A6CB-AED2954E7BA7}"/>
          </ac:spMkLst>
        </pc:spChg>
        <pc:spChg chg="add mod ord">
          <ac:chgData name="James Tickner" userId="b7388fe2-28c1-4ba2-9159-48c512ed612e" providerId="ADAL" clId="{71EFEF9F-DA05-430A-8B24-AEDD4CB5427C}" dt="2020-10-19T05:55:45.625" v="2345" actId="6549"/>
          <ac:spMkLst>
            <pc:docMk/>
            <pc:sldMk cId="2838891397" sldId="274"/>
            <ac:spMk id="4" creationId="{D86F64D0-5E9F-4922-828D-D4CCA370552B}"/>
          </ac:spMkLst>
        </pc:spChg>
        <pc:spChg chg="add del mod">
          <ac:chgData name="James Tickner" userId="b7388fe2-28c1-4ba2-9159-48c512ed612e" providerId="ADAL" clId="{71EFEF9F-DA05-430A-8B24-AEDD4CB5427C}" dt="2020-10-19T05:55:43.388" v="2344" actId="478"/>
          <ac:spMkLst>
            <pc:docMk/>
            <pc:sldMk cId="2838891397" sldId="274"/>
            <ac:spMk id="7" creationId="{299D300D-E89E-49DC-BB60-3F1DB2CF4447}"/>
          </ac:spMkLst>
        </pc:spChg>
        <pc:spChg chg="add del mod">
          <ac:chgData name="James Tickner" userId="b7388fe2-28c1-4ba2-9159-48c512ed612e" providerId="ADAL" clId="{71EFEF9F-DA05-430A-8B24-AEDD4CB5427C}" dt="2020-10-19T05:55:10.686" v="2322" actId="478"/>
          <ac:spMkLst>
            <pc:docMk/>
            <pc:sldMk cId="2838891397" sldId="274"/>
            <ac:spMk id="9" creationId="{B5156744-6999-4EFF-ADF7-4F53DCD31C84}"/>
          </ac:spMkLst>
        </pc:spChg>
        <pc:spChg chg="add mod">
          <ac:chgData name="James Tickner" userId="b7388fe2-28c1-4ba2-9159-48c512ed612e" providerId="ADAL" clId="{71EFEF9F-DA05-430A-8B24-AEDD4CB5427C}" dt="2020-10-19T05:55:29.702" v="2340" actId="20577"/>
          <ac:spMkLst>
            <pc:docMk/>
            <pc:sldMk cId="2838891397" sldId="274"/>
            <ac:spMk id="11" creationId="{432EDDD0-17E8-4F15-B4F3-8F8098F590DC}"/>
          </ac:spMkLst>
        </pc:spChg>
        <pc:spChg chg="add">
          <ac:chgData name="James Tickner" userId="b7388fe2-28c1-4ba2-9159-48c512ed612e" providerId="ADAL" clId="{71EFEF9F-DA05-430A-8B24-AEDD4CB5427C}" dt="2020-10-19T06:00:31.064" v="2822" actId="22"/>
          <ac:spMkLst>
            <pc:docMk/>
            <pc:sldMk cId="2838891397" sldId="274"/>
            <ac:spMk id="13" creationId="{FC9DD0D5-A1B3-46E1-A6A4-10AFFE3487DB}"/>
          </ac:spMkLst>
        </pc:spChg>
        <pc:picChg chg="add del mod">
          <ac:chgData name="James Tickner" userId="b7388fe2-28c1-4ba2-9159-48c512ed612e" providerId="ADAL" clId="{71EFEF9F-DA05-430A-8B24-AEDD4CB5427C}" dt="2020-10-19T05:27:09.355" v="1100" actId="478"/>
          <ac:picMkLst>
            <pc:docMk/>
            <pc:sldMk cId="2838891397" sldId="274"/>
            <ac:picMk id="6" creationId="{3458DE0A-8B31-41BC-A90D-4FB43CEAF217}"/>
          </ac:picMkLst>
        </pc:picChg>
      </pc:sldChg>
      <pc:sldChg chg="addSp delSp modSp new mod ord modClrScheme chgLayout">
        <pc:chgData name="James Tickner" userId="b7388fe2-28c1-4ba2-9159-48c512ed612e" providerId="ADAL" clId="{71EFEF9F-DA05-430A-8B24-AEDD4CB5427C}" dt="2020-10-19T06:00:32.463" v="2823" actId="22"/>
        <pc:sldMkLst>
          <pc:docMk/>
          <pc:sldMk cId="2399457892" sldId="275"/>
        </pc:sldMkLst>
        <pc:spChg chg="del mod ord">
          <ac:chgData name="James Tickner" userId="b7388fe2-28c1-4ba2-9159-48c512ed612e" providerId="ADAL" clId="{71EFEF9F-DA05-430A-8B24-AEDD4CB5427C}" dt="2020-10-19T05:28:52.359" v="1118" actId="700"/>
          <ac:spMkLst>
            <pc:docMk/>
            <pc:sldMk cId="2399457892" sldId="275"/>
            <ac:spMk id="2" creationId="{E27B40D1-6828-4726-8485-DF9DC267973F}"/>
          </ac:spMkLst>
        </pc:spChg>
        <pc:spChg chg="mod ord">
          <ac:chgData name="James Tickner" userId="b7388fe2-28c1-4ba2-9159-48c512ed612e" providerId="ADAL" clId="{71EFEF9F-DA05-430A-8B24-AEDD4CB5427C}" dt="2020-10-19T05:42:27.061" v="1740" actId="20577"/>
          <ac:spMkLst>
            <pc:docMk/>
            <pc:sldMk cId="2399457892" sldId="275"/>
            <ac:spMk id="3" creationId="{CA9FC41E-F4EC-43AC-AC4A-D9C3FC5BE5F6}"/>
          </ac:spMkLst>
        </pc:spChg>
        <pc:spChg chg="add mod ord">
          <ac:chgData name="James Tickner" userId="b7388fe2-28c1-4ba2-9159-48c512ed612e" providerId="ADAL" clId="{71EFEF9F-DA05-430A-8B24-AEDD4CB5427C}" dt="2020-10-19T05:38:47.018" v="1665" actId="1076"/>
          <ac:spMkLst>
            <pc:docMk/>
            <pc:sldMk cId="2399457892" sldId="275"/>
            <ac:spMk id="5" creationId="{BA88C62F-ACA7-4941-9B85-A015FECB50DD}"/>
          </ac:spMkLst>
        </pc:spChg>
        <pc:spChg chg="add del mod ord">
          <ac:chgData name="James Tickner" userId="b7388fe2-28c1-4ba2-9159-48c512ed612e" providerId="ADAL" clId="{71EFEF9F-DA05-430A-8B24-AEDD4CB5427C}" dt="2020-10-19T05:34:02.135" v="1317" actId="22"/>
          <ac:spMkLst>
            <pc:docMk/>
            <pc:sldMk cId="2399457892" sldId="275"/>
            <ac:spMk id="6" creationId="{B81CAB5C-9600-4186-84FF-9F7FAE165A3F}"/>
          </ac:spMkLst>
        </pc:spChg>
        <pc:spChg chg="add mod">
          <ac:chgData name="James Tickner" userId="b7388fe2-28c1-4ba2-9159-48c512ed612e" providerId="ADAL" clId="{71EFEF9F-DA05-430A-8B24-AEDD4CB5427C}" dt="2020-10-19T05:39:08.867" v="1689" actId="1036"/>
          <ac:spMkLst>
            <pc:docMk/>
            <pc:sldMk cId="2399457892" sldId="275"/>
            <ac:spMk id="10" creationId="{45847E35-BBE0-473E-BFA9-8BA42A6F0D53}"/>
          </ac:spMkLst>
        </pc:spChg>
        <pc:spChg chg="add">
          <ac:chgData name="James Tickner" userId="b7388fe2-28c1-4ba2-9159-48c512ed612e" providerId="ADAL" clId="{71EFEF9F-DA05-430A-8B24-AEDD4CB5427C}" dt="2020-10-19T06:00:32.463" v="2823" actId="22"/>
          <ac:spMkLst>
            <pc:docMk/>
            <pc:sldMk cId="2399457892" sldId="275"/>
            <ac:spMk id="16" creationId="{4C96BE5D-B5D4-415E-B9E6-56D72ED2A39F}"/>
          </ac:spMkLst>
        </pc:spChg>
        <pc:picChg chg="add del mod">
          <ac:chgData name="James Tickner" userId="b7388fe2-28c1-4ba2-9159-48c512ed612e" providerId="ADAL" clId="{71EFEF9F-DA05-430A-8B24-AEDD4CB5427C}" dt="2020-10-19T05:26:49.186" v="1074" actId="21"/>
          <ac:picMkLst>
            <pc:docMk/>
            <pc:sldMk cId="2399457892" sldId="275"/>
            <ac:picMk id="4" creationId="{B211F8DA-D62F-474B-B99C-6986CA609142}"/>
          </ac:picMkLst>
        </pc:picChg>
        <pc:picChg chg="add del mod">
          <ac:chgData name="James Tickner" userId="b7388fe2-28c1-4ba2-9159-48c512ed612e" providerId="ADAL" clId="{71EFEF9F-DA05-430A-8B24-AEDD4CB5427C}" dt="2020-10-19T05:34:01.310" v="1316" actId="21"/>
          <ac:picMkLst>
            <pc:docMk/>
            <pc:sldMk cId="2399457892" sldId="275"/>
            <ac:picMk id="7" creationId="{A53692AD-C15C-4FDF-B541-64F6028C358C}"/>
          </ac:picMkLst>
        </pc:picChg>
        <pc:picChg chg="add mod">
          <ac:chgData name="James Tickner" userId="b7388fe2-28c1-4ba2-9159-48c512ed612e" providerId="ADAL" clId="{71EFEF9F-DA05-430A-8B24-AEDD4CB5427C}" dt="2020-10-19T05:39:08.867" v="1689" actId="1036"/>
          <ac:picMkLst>
            <pc:docMk/>
            <pc:sldMk cId="2399457892" sldId="275"/>
            <ac:picMk id="9" creationId="{E5C0365F-74C8-4C0A-8499-7254236C8A74}"/>
          </ac:picMkLst>
        </pc:picChg>
        <pc:cxnChg chg="add mod">
          <ac:chgData name="James Tickner" userId="b7388fe2-28c1-4ba2-9159-48c512ed612e" providerId="ADAL" clId="{71EFEF9F-DA05-430A-8B24-AEDD4CB5427C}" dt="2020-10-19T05:39:08.867" v="1689" actId="1036"/>
          <ac:cxnSpMkLst>
            <pc:docMk/>
            <pc:sldMk cId="2399457892" sldId="275"/>
            <ac:cxnSpMk id="12" creationId="{71F281C5-CFFB-41DA-8997-4A4C03B28AF7}"/>
          </ac:cxnSpMkLst>
        </pc:cxnChg>
        <pc:cxnChg chg="add mod">
          <ac:chgData name="James Tickner" userId="b7388fe2-28c1-4ba2-9159-48c512ed612e" providerId="ADAL" clId="{71EFEF9F-DA05-430A-8B24-AEDD4CB5427C}" dt="2020-10-19T05:39:08.867" v="1689" actId="1036"/>
          <ac:cxnSpMkLst>
            <pc:docMk/>
            <pc:sldMk cId="2399457892" sldId="275"/>
            <ac:cxnSpMk id="13" creationId="{81F5BF97-0DCC-41D4-AC1B-BDDB53C9130F}"/>
          </ac:cxnSpMkLst>
        </pc:cxnChg>
      </pc:sldChg>
      <pc:sldChg chg="addSp modSp new mod">
        <pc:chgData name="James Tickner" userId="b7388fe2-28c1-4ba2-9159-48c512ed612e" providerId="ADAL" clId="{71EFEF9F-DA05-430A-8B24-AEDD4CB5427C}" dt="2020-10-19T06:04:31.062" v="2858" actId="948"/>
        <pc:sldMkLst>
          <pc:docMk/>
          <pc:sldMk cId="4241515859" sldId="276"/>
        </pc:sldMkLst>
        <pc:spChg chg="mod">
          <ac:chgData name="James Tickner" userId="b7388fe2-28c1-4ba2-9159-48c512ed612e" providerId="ADAL" clId="{71EFEF9F-DA05-430A-8B24-AEDD4CB5427C}" dt="2020-10-19T06:04:31.062" v="2858" actId="948"/>
          <ac:spMkLst>
            <pc:docMk/>
            <pc:sldMk cId="4241515859" sldId="276"/>
            <ac:spMk id="2" creationId="{FF5D195B-5D0C-43E2-86F3-971C79E5381C}"/>
          </ac:spMkLst>
        </pc:spChg>
        <pc:spChg chg="mod">
          <ac:chgData name="James Tickner" userId="b7388fe2-28c1-4ba2-9159-48c512ed612e" providerId="ADAL" clId="{71EFEF9F-DA05-430A-8B24-AEDD4CB5427C}" dt="2020-10-19T05:53:07.867" v="2297" actId="20577"/>
          <ac:spMkLst>
            <pc:docMk/>
            <pc:sldMk cId="4241515859" sldId="276"/>
            <ac:spMk id="3" creationId="{A66596A0-B1C3-4948-94FA-FCF886E7A88B}"/>
          </ac:spMkLst>
        </pc:spChg>
        <pc:spChg chg="add">
          <ac:chgData name="James Tickner" userId="b7388fe2-28c1-4ba2-9159-48c512ed612e" providerId="ADAL" clId="{71EFEF9F-DA05-430A-8B24-AEDD4CB5427C}" dt="2020-10-19T06:00:33.872" v="2824" actId="22"/>
          <ac:spMkLst>
            <pc:docMk/>
            <pc:sldMk cId="4241515859" sldId="276"/>
            <ac:spMk id="5" creationId="{24B5893C-8CD2-4A61-9055-9CEC2C0964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71613-42FB-4BD6-8656-9C9C1159F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D285-97BC-4266-AA44-86898002A8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ED65-C626-49E3-81EA-9A24DF25B54A}" type="datetimeFigureOut">
              <a:rPr lang="en-AU" smtClean="0"/>
              <a:t>26/10/2020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8197B-78FE-4ACB-AC30-1BB2DEAAE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74BCB-7EFA-4578-A20E-4208ABD3B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735F5-0C2B-45B0-8502-EF0059A970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99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C0876-1BBC-4260-A936-4E5A4F75AE24}"/>
              </a:ext>
            </a:extLst>
          </p:cNvPr>
          <p:cNvSpPr/>
          <p:nvPr userDrawn="1"/>
        </p:nvSpPr>
        <p:spPr>
          <a:xfrm>
            <a:off x="-1" y="2446594"/>
            <a:ext cx="12192001" cy="322927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774526-1B53-4C69-9362-9E0685F31B8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832387"/>
            <a:ext cx="12192000" cy="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9CE6D6B-94C9-4760-AEB2-89C12F493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6" y="731603"/>
            <a:ext cx="2759676" cy="96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58059-D3B4-46D0-8884-054FE190E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7" b="17237"/>
          <a:stretch/>
        </p:blipFill>
        <p:spPr>
          <a:xfrm>
            <a:off x="0" y="2430119"/>
            <a:ext cx="5005293" cy="324574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81B8004-05A8-49E7-8831-5B523005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508" y="3057991"/>
            <a:ext cx="797919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72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78F80-6222-45BC-AFAD-F422F8D3AF13}"/>
              </a:ext>
            </a:extLst>
          </p:cNvPr>
          <p:cNvSpPr/>
          <p:nvPr userDrawn="1"/>
        </p:nvSpPr>
        <p:spPr>
          <a:xfrm>
            <a:off x="0" y="0"/>
            <a:ext cx="12205982" cy="10066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D8BFEF-0D75-4EDE-9F27-37F1DD7F6970}"/>
              </a:ext>
            </a:extLst>
          </p:cNvPr>
          <p:cNvCxnSpPr>
            <a:cxnSpLocks/>
          </p:cNvCxnSpPr>
          <p:nvPr userDrawn="1"/>
        </p:nvCxnSpPr>
        <p:spPr>
          <a:xfrm>
            <a:off x="708454" y="1118762"/>
            <a:ext cx="1042113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56C6E3-A0DA-4612-914F-0B8EE26C9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66632"/>
            <a:ext cx="499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C7ECAAC-9FAC-44D0-BBEC-69040A2F1381}" type="slidenum">
              <a:rPr lang="en-AU" smtClean="0"/>
              <a:pPr/>
              <a:t>‹#›</a:t>
            </a:fld>
            <a:r>
              <a:rPr lang="en-AU"/>
              <a:t> | </a:t>
            </a:r>
            <a:endParaRPr lang="en-AU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8F829E2-F369-4C6C-A0BD-BEAC9B57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5993" y="6366632"/>
            <a:ext cx="522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DF917-A734-4FE2-B18E-6EC628C61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16" y="6392670"/>
            <a:ext cx="1821252" cy="32880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F9CED2-5274-4FB7-B2E3-40FB69C27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6509"/>
            <a:ext cx="10318108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B0B3B-733F-4F11-A0B0-81A550D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1C0D-38A7-4210-81AD-E965FBD01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FDB17-D708-454E-BD2B-B4C8C83F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0AC40-5FC3-439D-A9C6-0FFBF2961728}"/>
              </a:ext>
            </a:extLst>
          </p:cNvPr>
          <p:cNvSpPr/>
          <p:nvPr userDrawn="1"/>
        </p:nvSpPr>
        <p:spPr>
          <a:xfrm>
            <a:off x="0" y="0"/>
            <a:ext cx="12205982" cy="10066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E9A3A4-C678-4B68-AD6F-61EA893DF345}"/>
              </a:ext>
            </a:extLst>
          </p:cNvPr>
          <p:cNvCxnSpPr>
            <a:cxnSpLocks/>
          </p:cNvCxnSpPr>
          <p:nvPr userDrawn="1"/>
        </p:nvCxnSpPr>
        <p:spPr>
          <a:xfrm>
            <a:off x="708454" y="1118762"/>
            <a:ext cx="1042113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948399-31A5-4975-A264-59178787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66632"/>
            <a:ext cx="499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C7ECAAC-9FAC-44D0-BBEC-69040A2F1381}" type="slidenum">
              <a:rPr lang="en-AU" smtClean="0"/>
              <a:pPr/>
              <a:t>‹#›</a:t>
            </a:fld>
            <a:r>
              <a:rPr lang="en-AU"/>
              <a:t> | </a:t>
            </a:r>
            <a:endParaRPr lang="en-AU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82426A55-596E-4C5D-A754-7B045D04C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5993" y="6366632"/>
            <a:ext cx="522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54170-312C-4E16-BB4F-4C2AC107A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16" y="6392670"/>
            <a:ext cx="1821252" cy="32880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45D572F-CD68-4334-A011-F5D43897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2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1041AA-6A9D-40CF-B24F-0C90FBAAB07C}"/>
              </a:ext>
            </a:extLst>
          </p:cNvPr>
          <p:cNvSpPr/>
          <p:nvPr userDrawn="1"/>
        </p:nvSpPr>
        <p:spPr>
          <a:xfrm>
            <a:off x="0" y="0"/>
            <a:ext cx="12192000" cy="922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7E05B-4D53-4ABE-8F41-BC4B54409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859" y="2915377"/>
            <a:ext cx="6720281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Section Title</a:t>
            </a:r>
            <a:endParaRPr lang="en-AU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35CF8C-B36A-4643-808B-CF88D13A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66632"/>
            <a:ext cx="499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C7ECAAC-9FAC-44D0-BBEC-69040A2F1381}" type="slidenum">
              <a:rPr lang="en-AU" smtClean="0"/>
              <a:pPr/>
              <a:t>‹#›</a:t>
            </a:fld>
            <a:r>
              <a:rPr lang="en-AU"/>
              <a:t> | </a:t>
            </a:r>
            <a:endParaRPr lang="en-AU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A5EA986A-5380-4C73-8395-B01225CA2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5993" y="6366632"/>
            <a:ext cx="522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EDB73-1179-4E24-99F9-7D53C6CF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16" y="6392670"/>
            <a:ext cx="1821252" cy="3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0F1861-F891-42BE-BE28-3E9B102C3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BF78E-AC29-4EA7-9BE3-3745BE9E4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/>
          <a:stretch/>
        </p:blipFill>
        <p:spPr>
          <a:xfrm>
            <a:off x="0" y="2673425"/>
            <a:ext cx="12192000" cy="427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69CCB-D529-4A32-A4D4-A2F6269B59BD}"/>
              </a:ext>
            </a:extLst>
          </p:cNvPr>
          <p:cNvSpPr txBox="1"/>
          <p:nvPr userDrawn="1"/>
        </p:nvSpPr>
        <p:spPr>
          <a:xfrm>
            <a:off x="7282365" y="893660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</a:t>
            </a:r>
            <a:r>
              <a:rPr lang="en-AU" sz="4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you</a:t>
            </a:r>
            <a:endParaRPr lang="en-AU" sz="4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75D85-C15E-4336-BB35-1810B16BD249}"/>
              </a:ext>
            </a:extLst>
          </p:cNvPr>
          <p:cNvSpPr txBox="1"/>
          <p:nvPr userDrawn="1"/>
        </p:nvSpPr>
        <p:spPr>
          <a:xfrm>
            <a:off x="814603" y="1287209"/>
            <a:ext cx="46736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20000"/>
              </a:lnSpc>
            </a:pPr>
            <a:r>
              <a:rPr lang="en-AU" sz="2000" b="1" u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</a:p>
          <a:p>
            <a:pPr marL="273050" indent="-273050">
              <a:lnSpc>
                <a:spcPct val="120000"/>
              </a:lnSpc>
            </a:pPr>
            <a:r>
              <a:rPr lang="en-AU" sz="2000" b="1" u="non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AU" sz="2000" u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</a:p>
          <a:p>
            <a:pPr marL="273050" indent="-273050">
              <a:lnSpc>
                <a:spcPct val="120000"/>
              </a:lnSpc>
            </a:pPr>
            <a:r>
              <a:rPr lang="en-AU" sz="2000" b="1" u="non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AU" sz="2000" u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chrysos.com.au</a:t>
            </a:r>
            <a:endParaRPr lang="en-AU" sz="2000" u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5EF84-0F01-4AD6-A4D1-191AAE12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74" y="5367340"/>
            <a:ext cx="3629500" cy="116573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509CF2-AA91-491E-9EEF-10FA01676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4604" y="562502"/>
            <a:ext cx="4203001" cy="379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576DF52-398E-435E-9A3A-2D5AB5E7B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603" y="941544"/>
            <a:ext cx="4203001" cy="352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CBA0B16-FD2D-40D1-88EE-87568A150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9820" y="1346920"/>
            <a:ext cx="4203001" cy="326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+61 (0) 8 9999 9999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7A1B67-85F0-4C1A-B94B-D3217B2AC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9820" y="1700749"/>
            <a:ext cx="4203001" cy="325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presenter.name@chrysos.com.au</a:t>
            </a:r>
          </a:p>
        </p:txBody>
      </p:sp>
    </p:spTree>
    <p:extLst>
      <p:ext uri="{BB962C8B-B14F-4D97-AF65-F5344CB8AC3E}">
        <p14:creationId xmlns:p14="http://schemas.microsoft.com/office/powerpoint/2010/main" val="188084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5F25DD8-2105-4105-B787-F31D210D45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90489" y="4286284"/>
            <a:ext cx="8306644" cy="8645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Dr James Tickner | Australian Accelerator Technology Forum</a:t>
            </a:r>
          </a:p>
          <a:p>
            <a:pPr>
              <a:spcBef>
                <a:spcPts val="0"/>
              </a:spcBef>
            </a:pPr>
            <a:r>
              <a:rPr lang="en-US" dirty="0"/>
              <a:t> October 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89DB28-33B7-4BB5-B4DC-D56A6103AD2A}"/>
              </a:ext>
            </a:extLst>
          </p:cNvPr>
          <p:cNvCxnSpPr>
            <a:cxnSpLocks/>
          </p:cNvCxnSpPr>
          <p:nvPr/>
        </p:nvCxnSpPr>
        <p:spPr>
          <a:xfrm flipV="1">
            <a:off x="0" y="5832387"/>
            <a:ext cx="12192000" cy="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B8349399-37A2-43A6-AE96-E717F9DF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8609"/>
            <a:ext cx="9144000" cy="28114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0C851E-3788-4118-B26A-AB11287510E5}"/>
              </a:ext>
            </a:extLst>
          </p:cNvPr>
          <p:cNvSpPr/>
          <p:nvPr/>
        </p:nvSpPr>
        <p:spPr>
          <a:xfrm>
            <a:off x="4681057" y="3086753"/>
            <a:ext cx="7216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Industrial photonuclear activation analysis of gold and other metals in mineral ores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838B52-A4AD-4440-AB93-1918E3F62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 James Tickner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6A7C48-6075-4A8D-98B8-724A8FBA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Chief Technology Officer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F08CAD-7890-425B-9C37-A4330BFC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+61 409 828 456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2716C8-7199-4D74-9B30-06F84463F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james.tickner@chrysos.com.au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75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F33AF1-41B5-4E6B-A56F-A42EF15579C7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2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37D2D6B-35CB-4000-B134-A07E12EF8F88}"/>
              </a:ext>
            </a:extLst>
          </p:cNvPr>
          <p:cNvSpPr txBox="1">
            <a:spLocks/>
          </p:cNvSpPr>
          <p:nvPr/>
        </p:nvSpPr>
        <p:spPr>
          <a:xfrm>
            <a:off x="1206500" y="7212347"/>
            <a:ext cx="288789" cy="1273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26" name="Picture 2" descr="rocks, boulders, rock">
            <a:extLst>
              <a:ext uri="{FF2B5EF4-FFF2-40B4-BE49-F238E27FC236}">
                <a16:creationId xmlns:a16="http://schemas.microsoft.com/office/drawing/2014/main" id="{CE62F0E7-E246-46EB-8E80-883A1AFD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82712" y="3237247"/>
            <a:ext cx="1032563" cy="722793"/>
          </a:xfrm>
          <a:prstGeom prst="rect">
            <a:avLst/>
          </a:prstGeom>
          <a:noFill/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557E3BC7-D041-4DDD-AF32-7784373D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55197" y="2978372"/>
            <a:ext cx="1413061" cy="1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7AB7EBF-65A4-4AF7-98B0-25720AF6049F}"/>
              </a:ext>
            </a:extLst>
          </p:cNvPr>
          <p:cNvGrpSpPr/>
          <p:nvPr/>
        </p:nvGrpSpPr>
        <p:grpSpPr>
          <a:xfrm>
            <a:off x="5047473" y="3192098"/>
            <a:ext cx="1265685" cy="775742"/>
            <a:chOff x="6894005" y="2364039"/>
            <a:chExt cx="1265685" cy="775742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7FD5422-CF5E-4538-83BB-D0DDBB77B13F}"/>
                </a:ext>
              </a:extLst>
            </p:cNvPr>
            <p:cNvSpPr/>
            <p:nvPr/>
          </p:nvSpPr>
          <p:spPr>
            <a:xfrm>
              <a:off x="7016491" y="2364039"/>
              <a:ext cx="1061542" cy="612428"/>
            </a:xfrm>
            <a:prstGeom prst="triangl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  <a:ln>
              <a:solidFill>
                <a:srgbClr val="6C2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A4E6A7-D443-487C-94D9-673B7AFD9264}"/>
                </a:ext>
              </a:extLst>
            </p:cNvPr>
            <p:cNvSpPr/>
            <p:nvPr/>
          </p:nvSpPr>
          <p:spPr>
            <a:xfrm>
              <a:off x="6894005" y="2935639"/>
              <a:ext cx="1265685" cy="1224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61112C7-40DA-4C24-A8AD-4F60F84BAD61}"/>
                </a:ext>
              </a:extLst>
            </p:cNvPr>
            <p:cNvSpPr/>
            <p:nvPr/>
          </p:nvSpPr>
          <p:spPr>
            <a:xfrm flipV="1">
              <a:off x="7138976" y="3058124"/>
              <a:ext cx="122486" cy="81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1D8D5A00-9B8D-4148-B376-EE2032E6C72A}"/>
                </a:ext>
              </a:extLst>
            </p:cNvPr>
            <p:cNvSpPr/>
            <p:nvPr/>
          </p:nvSpPr>
          <p:spPr>
            <a:xfrm flipV="1">
              <a:off x="7465605" y="3058124"/>
              <a:ext cx="122486" cy="81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ECA4889-15E0-464C-8B29-190C0D68D85A}"/>
                </a:ext>
              </a:extLst>
            </p:cNvPr>
            <p:cNvSpPr/>
            <p:nvPr/>
          </p:nvSpPr>
          <p:spPr>
            <a:xfrm flipV="1">
              <a:off x="7792233" y="3058124"/>
              <a:ext cx="122486" cy="81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69">
            <a:extLst>
              <a:ext uri="{FF2B5EF4-FFF2-40B4-BE49-F238E27FC236}">
                <a16:creationId xmlns:a16="http://schemas.microsoft.com/office/drawing/2014/main" id="{62A9D4E7-7B83-4434-B9E9-B79387E2D1DC}"/>
              </a:ext>
            </a:extLst>
          </p:cNvPr>
          <p:cNvGrpSpPr/>
          <p:nvPr/>
        </p:nvGrpSpPr>
        <p:grpSpPr>
          <a:xfrm flipH="1">
            <a:off x="1629428" y="4853632"/>
            <a:ext cx="1328036" cy="662581"/>
            <a:chOff x="2538587" y="17281897"/>
            <a:chExt cx="5053060" cy="2232248"/>
          </a:xfrm>
        </p:grpSpPr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4C238FCC-EC15-45EF-B863-F04548913BC8}"/>
                </a:ext>
              </a:extLst>
            </p:cNvPr>
            <p:cNvSpPr/>
            <p:nvPr/>
          </p:nvSpPr>
          <p:spPr>
            <a:xfrm rot="5400000">
              <a:off x="5490915" y="18001977"/>
              <a:ext cx="1944216" cy="792088"/>
            </a:xfrm>
            <a:prstGeom prst="trapezoid">
              <a:avLst>
                <a:gd name="adj" fmla="val 67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B37889-D4A9-4732-A477-610B6B1A94AE}"/>
                </a:ext>
              </a:extLst>
            </p:cNvPr>
            <p:cNvSpPr/>
            <p:nvPr/>
          </p:nvSpPr>
          <p:spPr>
            <a:xfrm>
              <a:off x="3618707" y="17425913"/>
              <a:ext cx="2448272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C45142-DAA8-4C68-919F-D2AAB34DB473}"/>
                </a:ext>
              </a:extLst>
            </p:cNvPr>
            <p:cNvSpPr/>
            <p:nvPr/>
          </p:nvSpPr>
          <p:spPr>
            <a:xfrm>
              <a:off x="3474691" y="17281897"/>
              <a:ext cx="144016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4A4954F0-2D64-421E-A0EB-76EEA000F35F}"/>
                </a:ext>
              </a:extLst>
            </p:cNvPr>
            <p:cNvSpPr/>
            <p:nvPr/>
          </p:nvSpPr>
          <p:spPr>
            <a:xfrm rot="16200000" flipH="1">
              <a:off x="2106539" y="18001977"/>
              <a:ext cx="1944216" cy="792088"/>
            </a:xfrm>
            <a:prstGeom prst="trapezoid">
              <a:avLst>
                <a:gd name="adj" fmla="val 67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8DD472-151E-49D0-B9DA-FD0C1BB8176C}"/>
                </a:ext>
              </a:extLst>
            </p:cNvPr>
            <p:cNvSpPr/>
            <p:nvPr/>
          </p:nvSpPr>
          <p:spPr>
            <a:xfrm flipH="1">
              <a:off x="2538587" y="17821957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FAC1C5-41A4-4396-8FB9-EB0E552807CD}"/>
                </a:ext>
              </a:extLst>
            </p:cNvPr>
            <p:cNvSpPr/>
            <p:nvPr/>
          </p:nvSpPr>
          <p:spPr>
            <a:xfrm flipH="1">
              <a:off x="6859067" y="17821957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46" name="Freeform 116">
              <a:extLst>
                <a:ext uri="{FF2B5EF4-FFF2-40B4-BE49-F238E27FC236}">
                  <a16:creationId xmlns:a16="http://schemas.microsoft.com/office/drawing/2014/main" id="{B4579912-BC2A-4F38-8E0C-0BC346AFD2C6}"/>
                </a:ext>
              </a:extLst>
            </p:cNvPr>
            <p:cNvSpPr/>
            <p:nvPr/>
          </p:nvSpPr>
          <p:spPr>
            <a:xfrm>
              <a:off x="7006856" y="17639414"/>
              <a:ext cx="584791" cy="1063256"/>
            </a:xfrm>
            <a:custGeom>
              <a:avLst/>
              <a:gdLst>
                <a:gd name="connsiteX0" fmla="*/ 10632 w 584791"/>
                <a:gd name="connsiteY0" fmla="*/ 467833 h 1063256"/>
                <a:gd name="connsiteX1" fmla="*/ 148856 w 584791"/>
                <a:gd name="connsiteY1" fmla="*/ 467833 h 1063256"/>
                <a:gd name="connsiteX2" fmla="*/ 106325 w 584791"/>
                <a:gd name="connsiteY2" fmla="*/ 0 h 1063256"/>
                <a:gd name="connsiteX3" fmla="*/ 584791 w 584791"/>
                <a:gd name="connsiteY3" fmla="*/ 0 h 1063256"/>
                <a:gd name="connsiteX4" fmla="*/ 372139 w 584791"/>
                <a:gd name="connsiteY4" fmla="*/ 1063256 h 1063256"/>
                <a:gd name="connsiteX5" fmla="*/ 0 w 584791"/>
                <a:gd name="connsiteY5" fmla="*/ 1063256 h 10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791" h="1063256">
                  <a:moveTo>
                    <a:pt x="10632" y="467833"/>
                  </a:moveTo>
                  <a:lnTo>
                    <a:pt x="148856" y="467833"/>
                  </a:lnTo>
                  <a:lnTo>
                    <a:pt x="106325" y="0"/>
                  </a:lnTo>
                  <a:lnTo>
                    <a:pt x="584791" y="0"/>
                  </a:lnTo>
                  <a:lnTo>
                    <a:pt x="372139" y="1063256"/>
                  </a:lnTo>
                  <a:lnTo>
                    <a:pt x="0" y="10632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Group 86">
            <a:extLst>
              <a:ext uri="{FF2B5EF4-FFF2-40B4-BE49-F238E27FC236}">
                <a16:creationId xmlns:a16="http://schemas.microsoft.com/office/drawing/2014/main" id="{06CFE210-A070-4DB6-AFFA-1C5374FA819A}"/>
              </a:ext>
            </a:extLst>
          </p:cNvPr>
          <p:cNvGrpSpPr/>
          <p:nvPr/>
        </p:nvGrpSpPr>
        <p:grpSpPr>
          <a:xfrm>
            <a:off x="4287371" y="4559644"/>
            <a:ext cx="708758" cy="924404"/>
            <a:chOff x="2322563" y="19755293"/>
            <a:chExt cx="864096" cy="112700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8FF319-27AF-4A96-B5C8-CC0580EB7481}"/>
                </a:ext>
              </a:extLst>
            </p:cNvPr>
            <p:cNvSpPr/>
            <p:nvPr/>
          </p:nvSpPr>
          <p:spPr>
            <a:xfrm>
              <a:off x="2322563" y="20018201"/>
              <a:ext cx="864096" cy="8640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BD15B6-2431-4A37-8B8A-547CD68DED11}"/>
                </a:ext>
              </a:extLst>
            </p:cNvPr>
            <p:cNvCxnSpPr/>
            <p:nvPr/>
          </p:nvCxnSpPr>
          <p:spPr>
            <a:xfrm>
              <a:off x="2322563" y="19874185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959D04-FC6B-4CB5-B9EA-BE8E3D7587B7}"/>
                </a:ext>
              </a:extLst>
            </p:cNvPr>
            <p:cNvCxnSpPr/>
            <p:nvPr/>
          </p:nvCxnSpPr>
          <p:spPr>
            <a:xfrm>
              <a:off x="3186659" y="19874185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8AD08D-1EF9-4C1A-829D-E32856FEF093}"/>
                </a:ext>
              </a:extLst>
            </p:cNvPr>
            <p:cNvCxnSpPr/>
            <p:nvPr/>
          </p:nvCxnSpPr>
          <p:spPr>
            <a:xfrm>
              <a:off x="2322563" y="20882297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Summing Junction 52">
              <a:extLst>
                <a:ext uri="{FF2B5EF4-FFF2-40B4-BE49-F238E27FC236}">
                  <a16:creationId xmlns:a16="http://schemas.microsoft.com/office/drawing/2014/main" id="{37862E56-220C-43C4-B272-C19374FACE46}"/>
                </a:ext>
              </a:extLst>
            </p:cNvPr>
            <p:cNvSpPr/>
            <p:nvPr/>
          </p:nvSpPr>
          <p:spPr>
            <a:xfrm>
              <a:off x="2502583" y="20162217"/>
              <a:ext cx="504056" cy="216024"/>
            </a:xfrm>
            <a:prstGeom prst="flowChartSummingJunction">
              <a:avLst/>
            </a:prstGeom>
            <a:noFill/>
            <a:ln w="9525">
              <a:solidFill>
                <a:srgbClr val="6C2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54" name="Flowchart: Summing Junction 53">
              <a:extLst>
                <a:ext uri="{FF2B5EF4-FFF2-40B4-BE49-F238E27FC236}">
                  <a16:creationId xmlns:a16="http://schemas.microsoft.com/office/drawing/2014/main" id="{6DFF4F28-8D81-486D-B22E-705CFAEF26A4}"/>
                </a:ext>
              </a:extLst>
            </p:cNvPr>
            <p:cNvSpPr/>
            <p:nvPr/>
          </p:nvSpPr>
          <p:spPr>
            <a:xfrm>
              <a:off x="2502583" y="20522257"/>
              <a:ext cx="504056" cy="216024"/>
            </a:xfrm>
            <a:prstGeom prst="flowChartSummingJunction">
              <a:avLst/>
            </a:prstGeom>
            <a:noFill/>
            <a:ln w="9525">
              <a:solidFill>
                <a:srgbClr val="6C2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1F0A1C6-9C14-44C0-AB5C-67FFA9E17862}"/>
                </a:ext>
              </a:extLst>
            </p:cNvPr>
            <p:cNvCxnSpPr/>
            <p:nvPr/>
          </p:nvCxnSpPr>
          <p:spPr>
            <a:xfrm>
              <a:off x="2754611" y="19755293"/>
              <a:ext cx="0" cy="873476"/>
            </a:xfrm>
            <a:prstGeom prst="line">
              <a:avLst/>
            </a:prstGeom>
            <a:ln>
              <a:solidFill>
                <a:srgbClr val="6C2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9">
            <a:extLst>
              <a:ext uri="{FF2B5EF4-FFF2-40B4-BE49-F238E27FC236}">
                <a16:creationId xmlns:a16="http://schemas.microsoft.com/office/drawing/2014/main" id="{C21E202E-1DD5-49F3-8203-11F4EAEBD145}"/>
              </a:ext>
            </a:extLst>
          </p:cNvPr>
          <p:cNvGrpSpPr/>
          <p:nvPr/>
        </p:nvGrpSpPr>
        <p:grpSpPr>
          <a:xfrm>
            <a:off x="6134396" y="4744908"/>
            <a:ext cx="1631548" cy="716053"/>
            <a:chOff x="5965962" y="3710260"/>
            <a:chExt cx="1400424" cy="614618"/>
          </a:xfrm>
        </p:grpSpPr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9BC32220-3352-42E9-B70D-A9088A06FB3D}"/>
                </a:ext>
              </a:extLst>
            </p:cNvPr>
            <p:cNvSpPr/>
            <p:nvPr/>
          </p:nvSpPr>
          <p:spPr>
            <a:xfrm>
              <a:off x="5965962" y="3823616"/>
              <a:ext cx="1133344" cy="500248"/>
            </a:xfrm>
            <a:prstGeom prst="triangle">
              <a:avLst>
                <a:gd name="adj" fmla="val 383"/>
              </a:avLst>
            </a:prstGeom>
            <a:solidFill>
              <a:srgbClr val="D3B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55F554AE-9271-45DC-82ED-2C718154F738}"/>
                </a:ext>
              </a:extLst>
            </p:cNvPr>
            <p:cNvSpPr/>
            <p:nvPr/>
          </p:nvSpPr>
          <p:spPr>
            <a:xfrm rot="10800000">
              <a:off x="6212341" y="3934782"/>
              <a:ext cx="947580" cy="390096"/>
            </a:xfrm>
            <a:prstGeom prst="triangle">
              <a:avLst>
                <a:gd name="adj" fmla="val 7209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  <p:sp>
          <p:nvSpPr>
            <p:cNvPr id="132" name="Flowchart: Manual Operation 131">
              <a:extLst>
                <a:ext uri="{FF2B5EF4-FFF2-40B4-BE49-F238E27FC236}">
                  <a16:creationId xmlns:a16="http://schemas.microsoft.com/office/drawing/2014/main" id="{8AC8E497-88A4-4A2A-9E5B-3BE88E1CA463}"/>
                </a:ext>
              </a:extLst>
            </p:cNvPr>
            <p:cNvSpPr/>
            <p:nvPr/>
          </p:nvSpPr>
          <p:spPr>
            <a:xfrm flipV="1">
              <a:off x="7070731" y="3710260"/>
              <a:ext cx="295655" cy="611414"/>
            </a:xfrm>
            <a:prstGeom prst="flowChartManualOperati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134" name="Picture 9" descr="http://www.munknee.com/wp-content/uploads/2010/01/gold-bars4.jpg">
            <a:extLst>
              <a:ext uri="{FF2B5EF4-FFF2-40B4-BE49-F238E27FC236}">
                <a16:creationId xmlns:a16="http://schemas.microsoft.com/office/drawing/2014/main" id="{36C9D5AB-1330-4E98-B0CD-9C8D923B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30978" y="4614071"/>
            <a:ext cx="1239464" cy="1016025"/>
          </a:xfrm>
          <a:prstGeom prst="rect">
            <a:avLst/>
          </a:prstGeom>
          <a:noFill/>
        </p:spPr>
      </p:pic>
      <p:sp>
        <p:nvSpPr>
          <p:cNvPr id="167" name="Footer Placeholder 3">
            <a:extLst>
              <a:ext uri="{FF2B5EF4-FFF2-40B4-BE49-F238E27FC236}">
                <a16:creationId xmlns:a16="http://schemas.microsoft.com/office/drawing/2014/main" id="{A6A11650-F3EF-4869-BCD6-89C72B9380E4}"/>
              </a:ext>
            </a:extLst>
          </p:cNvPr>
          <p:cNvSpPr txBox="1">
            <a:spLocks/>
          </p:cNvSpPr>
          <p:nvPr/>
        </p:nvSpPr>
        <p:spPr>
          <a:xfrm>
            <a:off x="1554291" y="7212347"/>
            <a:ext cx="6083845" cy="1242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Optimising the use of our Metal Resources |  Dr James Tickner</a:t>
            </a:r>
            <a:endParaRPr lang="en-AU" dirty="0"/>
          </a:p>
        </p:txBody>
      </p:sp>
      <p:pic>
        <p:nvPicPr>
          <p:cNvPr id="200" name="Picture 4" descr="download">
            <a:extLst>
              <a:ext uri="{FF2B5EF4-FFF2-40B4-BE49-F238E27FC236}">
                <a16:creationId xmlns:a16="http://schemas.microsoft.com/office/drawing/2014/main" id="{1EF103C6-D4E1-429F-B38B-A147E539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52604" y="3081423"/>
            <a:ext cx="1322611" cy="875061"/>
          </a:xfrm>
          <a:prstGeom prst="rect">
            <a:avLst/>
          </a:prstGeom>
          <a:noFill/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4D423F0-4446-4683-85EA-ADBA2A367C85}"/>
              </a:ext>
            </a:extLst>
          </p:cNvPr>
          <p:cNvGrpSpPr/>
          <p:nvPr/>
        </p:nvGrpSpPr>
        <p:grpSpPr>
          <a:xfrm>
            <a:off x="3700999" y="1690403"/>
            <a:ext cx="1208930" cy="894322"/>
            <a:chOff x="806683" y="1811601"/>
            <a:chExt cx="1373446" cy="1016025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7499596A-9375-493C-A9FB-B3A63917D3FB}"/>
                </a:ext>
              </a:extLst>
            </p:cNvPr>
            <p:cNvGrpSpPr/>
            <p:nvPr/>
          </p:nvGrpSpPr>
          <p:grpSpPr>
            <a:xfrm>
              <a:off x="806683" y="1811601"/>
              <a:ext cx="1373446" cy="1016025"/>
              <a:chOff x="548927" y="3038494"/>
              <a:chExt cx="1622240" cy="1200074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EEBE14F-CD3C-43E1-90EE-41724D87371E}"/>
                  </a:ext>
                </a:extLst>
              </p:cNvPr>
              <p:cNvSpPr/>
              <p:nvPr/>
            </p:nvSpPr>
            <p:spPr>
              <a:xfrm rot="1859161">
                <a:off x="871581" y="3568179"/>
                <a:ext cx="414337" cy="121444"/>
              </a:xfrm>
              <a:prstGeom prst="rect">
                <a:avLst/>
              </a:prstGeom>
              <a:solidFill>
                <a:srgbClr val="FFD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79BAD630-100E-4251-9DCE-138E40120E6D}"/>
                  </a:ext>
                </a:extLst>
              </p:cNvPr>
              <p:cNvSpPr/>
              <p:nvPr/>
            </p:nvSpPr>
            <p:spPr>
              <a:xfrm>
                <a:off x="1509967" y="3340968"/>
                <a:ext cx="438849" cy="398313"/>
              </a:xfrm>
              <a:prstGeom prst="roundRect">
                <a:avLst/>
              </a:prstGeom>
              <a:solidFill>
                <a:srgbClr val="FFD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B272DDD-74E2-436A-B118-B678E11ADC64}"/>
                  </a:ext>
                </a:extLst>
              </p:cNvPr>
              <p:cNvSpPr/>
              <p:nvPr/>
            </p:nvSpPr>
            <p:spPr>
              <a:xfrm>
                <a:off x="1769269" y="3341788"/>
                <a:ext cx="342900" cy="351533"/>
              </a:xfrm>
              <a:custGeom>
                <a:avLst/>
                <a:gdLst>
                  <a:gd name="connsiteX0" fmla="*/ 0 w 328612"/>
                  <a:gd name="connsiteY0" fmla="*/ 1523 h 346805"/>
                  <a:gd name="connsiteX1" fmla="*/ 85725 w 328612"/>
                  <a:gd name="connsiteY1" fmla="*/ 3905 h 346805"/>
                  <a:gd name="connsiteX2" fmla="*/ 169069 w 328612"/>
                  <a:gd name="connsiteY2" fmla="*/ 25336 h 346805"/>
                  <a:gd name="connsiteX3" fmla="*/ 240506 w 328612"/>
                  <a:gd name="connsiteY3" fmla="*/ 261080 h 346805"/>
                  <a:gd name="connsiteX4" fmla="*/ 288131 w 328612"/>
                  <a:gd name="connsiteY4" fmla="*/ 332517 h 346805"/>
                  <a:gd name="connsiteX5" fmla="*/ 328612 w 328612"/>
                  <a:gd name="connsiteY5" fmla="*/ 346805 h 346805"/>
                  <a:gd name="connsiteX0" fmla="*/ 0 w 328612"/>
                  <a:gd name="connsiteY0" fmla="*/ 1144 h 346426"/>
                  <a:gd name="connsiteX1" fmla="*/ 85725 w 328612"/>
                  <a:gd name="connsiteY1" fmla="*/ 3526 h 346426"/>
                  <a:gd name="connsiteX2" fmla="*/ 173831 w 328612"/>
                  <a:gd name="connsiteY2" fmla="*/ 41625 h 346426"/>
                  <a:gd name="connsiteX3" fmla="*/ 240506 w 328612"/>
                  <a:gd name="connsiteY3" fmla="*/ 260701 h 346426"/>
                  <a:gd name="connsiteX4" fmla="*/ 288131 w 328612"/>
                  <a:gd name="connsiteY4" fmla="*/ 332138 h 346426"/>
                  <a:gd name="connsiteX5" fmla="*/ 328612 w 328612"/>
                  <a:gd name="connsiteY5" fmla="*/ 346426 h 346426"/>
                  <a:gd name="connsiteX0" fmla="*/ 0 w 328612"/>
                  <a:gd name="connsiteY0" fmla="*/ 2887 h 348169"/>
                  <a:gd name="connsiteX1" fmla="*/ 107156 w 328612"/>
                  <a:gd name="connsiteY1" fmla="*/ 2812 h 348169"/>
                  <a:gd name="connsiteX2" fmla="*/ 173831 w 328612"/>
                  <a:gd name="connsiteY2" fmla="*/ 43368 h 348169"/>
                  <a:gd name="connsiteX3" fmla="*/ 240506 w 328612"/>
                  <a:gd name="connsiteY3" fmla="*/ 262444 h 348169"/>
                  <a:gd name="connsiteX4" fmla="*/ 288131 w 328612"/>
                  <a:gd name="connsiteY4" fmla="*/ 333881 h 348169"/>
                  <a:gd name="connsiteX5" fmla="*/ 328612 w 328612"/>
                  <a:gd name="connsiteY5" fmla="*/ 348169 h 348169"/>
                  <a:gd name="connsiteX0" fmla="*/ 0 w 328612"/>
                  <a:gd name="connsiteY0" fmla="*/ 298 h 345580"/>
                  <a:gd name="connsiteX1" fmla="*/ 107156 w 328612"/>
                  <a:gd name="connsiteY1" fmla="*/ 223 h 345580"/>
                  <a:gd name="connsiteX2" fmla="*/ 173831 w 328612"/>
                  <a:gd name="connsiteY2" fmla="*/ 40779 h 345580"/>
                  <a:gd name="connsiteX3" fmla="*/ 240506 w 328612"/>
                  <a:gd name="connsiteY3" fmla="*/ 259855 h 345580"/>
                  <a:gd name="connsiteX4" fmla="*/ 288131 w 328612"/>
                  <a:gd name="connsiteY4" fmla="*/ 331292 h 345580"/>
                  <a:gd name="connsiteX5" fmla="*/ 328612 w 328612"/>
                  <a:gd name="connsiteY5" fmla="*/ 345580 h 345580"/>
                  <a:gd name="connsiteX0" fmla="*/ 0 w 342900"/>
                  <a:gd name="connsiteY0" fmla="*/ 298 h 362782"/>
                  <a:gd name="connsiteX1" fmla="*/ 107156 w 342900"/>
                  <a:gd name="connsiteY1" fmla="*/ 223 h 362782"/>
                  <a:gd name="connsiteX2" fmla="*/ 173831 w 342900"/>
                  <a:gd name="connsiteY2" fmla="*/ 40779 h 362782"/>
                  <a:gd name="connsiteX3" fmla="*/ 240506 w 342900"/>
                  <a:gd name="connsiteY3" fmla="*/ 259855 h 362782"/>
                  <a:gd name="connsiteX4" fmla="*/ 288131 w 342900"/>
                  <a:gd name="connsiteY4" fmla="*/ 331292 h 362782"/>
                  <a:gd name="connsiteX5" fmla="*/ 342900 w 342900"/>
                  <a:gd name="connsiteY5" fmla="*/ 362782 h 36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62782">
                    <a:moveTo>
                      <a:pt x="0" y="298"/>
                    </a:moveTo>
                    <a:cubicBezTo>
                      <a:pt x="28575" y="1092"/>
                      <a:pt x="78184" y="849"/>
                      <a:pt x="107156" y="223"/>
                    </a:cubicBezTo>
                    <a:cubicBezTo>
                      <a:pt x="136128" y="-403"/>
                      <a:pt x="151606" y="-2493"/>
                      <a:pt x="173831" y="40779"/>
                    </a:cubicBezTo>
                    <a:cubicBezTo>
                      <a:pt x="196056" y="84051"/>
                      <a:pt x="221456" y="211436"/>
                      <a:pt x="240506" y="259855"/>
                    </a:cubicBezTo>
                    <a:cubicBezTo>
                      <a:pt x="259556" y="308274"/>
                      <a:pt x="271065" y="314138"/>
                      <a:pt x="288131" y="331292"/>
                    </a:cubicBezTo>
                    <a:cubicBezTo>
                      <a:pt x="305197" y="348446"/>
                      <a:pt x="330001" y="362782"/>
                      <a:pt x="342900" y="362782"/>
                    </a:cubicBezTo>
                  </a:path>
                </a:pathLst>
              </a:custGeom>
              <a:solidFill>
                <a:srgbClr val="FFD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C9346FF4-3102-4C8A-B123-6E056D8B99A8}"/>
                  </a:ext>
                </a:extLst>
              </p:cNvPr>
              <p:cNvSpPr/>
              <p:nvPr/>
            </p:nvSpPr>
            <p:spPr>
              <a:xfrm>
                <a:off x="819411" y="3693321"/>
                <a:ext cx="1351756" cy="402378"/>
              </a:xfrm>
              <a:prstGeom prst="roundRect">
                <a:avLst/>
              </a:prstGeom>
              <a:solidFill>
                <a:srgbClr val="FFD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4D29BEF-012F-4D13-9454-A7B7BD2AE2F0}"/>
                  </a:ext>
                </a:extLst>
              </p:cNvPr>
              <p:cNvSpPr/>
              <p:nvPr/>
            </p:nvSpPr>
            <p:spPr>
              <a:xfrm>
                <a:off x="894556" y="3978218"/>
                <a:ext cx="260350" cy="26035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151E170A-544F-4AE6-BAD5-BEE7D33FD4A5}"/>
                  </a:ext>
                </a:extLst>
              </p:cNvPr>
              <p:cNvSpPr/>
              <p:nvPr/>
            </p:nvSpPr>
            <p:spPr>
              <a:xfrm>
                <a:off x="1218405" y="3978218"/>
                <a:ext cx="260350" cy="26035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B2167AB6-109A-4220-8C64-515135BC97EC}"/>
                  </a:ext>
                </a:extLst>
              </p:cNvPr>
              <p:cNvSpPr/>
              <p:nvPr/>
            </p:nvSpPr>
            <p:spPr>
              <a:xfrm>
                <a:off x="1739740" y="3964226"/>
                <a:ext cx="260350" cy="26035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C0E5C1D-FEA7-401F-8EB4-9FF5EDC043F1}"/>
                  </a:ext>
                </a:extLst>
              </p:cNvPr>
              <p:cNvSpPr/>
              <p:nvPr/>
            </p:nvSpPr>
            <p:spPr>
              <a:xfrm>
                <a:off x="1912144" y="3474252"/>
                <a:ext cx="60751" cy="199902"/>
              </a:xfrm>
              <a:custGeom>
                <a:avLst/>
                <a:gdLst>
                  <a:gd name="connsiteX0" fmla="*/ 0 w 60751"/>
                  <a:gd name="connsiteY0" fmla="*/ 0 h 123702"/>
                  <a:gd name="connsiteX1" fmla="*/ 60751 w 60751"/>
                  <a:gd name="connsiteY1" fmla="*/ 0 h 123702"/>
                  <a:gd name="connsiteX2" fmla="*/ 60751 w 60751"/>
                  <a:gd name="connsiteY2" fmla="*/ 123702 h 123702"/>
                  <a:gd name="connsiteX3" fmla="*/ 0 w 60751"/>
                  <a:gd name="connsiteY3" fmla="*/ 123702 h 123702"/>
                  <a:gd name="connsiteX4" fmla="*/ 0 w 60751"/>
                  <a:gd name="connsiteY4" fmla="*/ 0 h 123702"/>
                  <a:gd name="connsiteX0" fmla="*/ 7144 w 60751"/>
                  <a:gd name="connsiteY0" fmla="*/ 0 h 199902"/>
                  <a:gd name="connsiteX1" fmla="*/ 60751 w 60751"/>
                  <a:gd name="connsiteY1" fmla="*/ 76200 h 199902"/>
                  <a:gd name="connsiteX2" fmla="*/ 60751 w 60751"/>
                  <a:gd name="connsiteY2" fmla="*/ 199902 h 199902"/>
                  <a:gd name="connsiteX3" fmla="*/ 0 w 60751"/>
                  <a:gd name="connsiteY3" fmla="*/ 199902 h 199902"/>
                  <a:gd name="connsiteX4" fmla="*/ 7144 w 60751"/>
                  <a:gd name="connsiteY4" fmla="*/ 0 h 19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51" h="199902">
                    <a:moveTo>
                      <a:pt x="7144" y="0"/>
                    </a:moveTo>
                    <a:lnTo>
                      <a:pt x="60751" y="76200"/>
                    </a:lnTo>
                    <a:lnTo>
                      <a:pt x="60751" y="199902"/>
                    </a:lnTo>
                    <a:lnTo>
                      <a:pt x="0" y="199902"/>
                    </a:lnTo>
                    <a:lnTo>
                      <a:pt x="7144" y="0"/>
                    </a:lnTo>
                    <a:close/>
                  </a:path>
                </a:pathLst>
              </a:custGeom>
              <a:solidFill>
                <a:srgbClr val="FFD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B17CBC05-8D6E-4A51-ABA1-62F168BF6707}"/>
                  </a:ext>
                </a:extLst>
              </p:cNvPr>
              <p:cNvSpPr/>
              <p:nvPr/>
            </p:nvSpPr>
            <p:spPr>
              <a:xfrm>
                <a:off x="1602484" y="3429000"/>
                <a:ext cx="292613" cy="19990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2175018-3E62-429D-BF0C-F3370A7EBE1D}"/>
                  </a:ext>
                </a:extLst>
              </p:cNvPr>
              <p:cNvCxnSpPr/>
              <p:nvPr/>
            </p:nvCxnSpPr>
            <p:spPr>
              <a:xfrm flipV="1">
                <a:off x="1607344" y="3240608"/>
                <a:ext cx="0" cy="1064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53385F9-76C9-4D89-8044-EB432FDB20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198" y="3240608"/>
                <a:ext cx="762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6348EB9-22C8-4703-BEF7-F75647DFF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6050" y="3407244"/>
                <a:ext cx="205820" cy="11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326CA989-6B43-41E3-A01E-B69C5FC47B3A}"/>
                  </a:ext>
                </a:extLst>
              </p:cNvPr>
              <p:cNvGrpSpPr/>
              <p:nvPr/>
            </p:nvGrpSpPr>
            <p:grpSpPr>
              <a:xfrm>
                <a:off x="548927" y="3038494"/>
                <a:ext cx="121444" cy="1126867"/>
                <a:chOff x="534641" y="3038494"/>
                <a:chExt cx="121444" cy="1126867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41FA4F3F-0BED-45E3-B4B3-F7C5D28FE247}"/>
                    </a:ext>
                  </a:extLst>
                </p:cNvPr>
                <p:cNvSpPr/>
                <p:nvPr/>
              </p:nvSpPr>
              <p:spPr>
                <a:xfrm rot="5400000">
                  <a:off x="220802" y="3352333"/>
                  <a:ext cx="749122" cy="121444"/>
                </a:xfrm>
                <a:prstGeom prst="rect">
                  <a:avLst/>
                </a:prstGeom>
                <a:solidFill>
                  <a:srgbClr val="FFDC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8ACBCDE6-3C0C-4458-BFE2-A87693DA1A44}"/>
                    </a:ext>
                  </a:extLst>
                </p:cNvPr>
                <p:cNvCxnSpPr/>
                <p:nvPr/>
              </p:nvCxnSpPr>
              <p:spPr>
                <a:xfrm>
                  <a:off x="595363" y="3787614"/>
                  <a:ext cx="0" cy="239634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Isosceles Triangle 193">
                  <a:extLst>
                    <a:ext uri="{FF2B5EF4-FFF2-40B4-BE49-F238E27FC236}">
                      <a16:creationId xmlns:a16="http://schemas.microsoft.com/office/drawing/2014/main" id="{7657E972-38F2-4527-AF8B-A2E2F9354B08}"/>
                    </a:ext>
                  </a:extLst>
                </p:cNvPr>
                <p:cNvSpPr/>
                <p:nvPr/>
              </p:nvSpPr>
              <p:spPr>
                <a:xfrm rot="10800000">
                  <a:off x="563827" y="4027248"/>
                  <a:ext cx="63073" cy="138113"/>
                </a:xfrm>
                <a:prstGeom prst="triangl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D2F7C3A-90BF-41AD-8871-37DE738B807F}"/>
                  </a:ext>
                </a:extLst>
              </p:cNvPr>
              <p:cNvSpPr/>
              <p:nvPr/>
            </p:nvSpPr>
            <p:spPr>
              <a:xfrm>
                <a:off x="619442" y="3346822"/>
                <a:ext cx="103607" cy="10360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8456900-4D7C-485C-A975-30AD066D32C6}"/>
                  </a:ext>
                </a:extLst>
              </p:cNvPr>
              <p:cNvSpPr/>
              <p:nvPr/>
            </p:nvSpPr>
            <p:spPr>
              <a:xfrm>
                <a:off x="1530926" y="3538494"/>
                <a:ext cx="576256" cy="181378"/>
              </a:xfrm>
              <a:custGeom>
                <a:avLst/>
                <a:gdLst>
                  <a:gd name="connsiteX0" fmla="*/ 0 w 521487"/>
                  <a:gd name="connsiteY0" fmla="*/ 0 h 45719"/>
                  <a:gd name="connsiteX1" fmla="*/ 521487 w 521487"/>
                  <a:gd name="connsiteY1" fmla="*/ 0 h 45719"/>
                  <a:gd name="connsiteX2" fmla="*/ 521487 w 521487"/>
                  <a:gd name="connsiteY2" fmla="*/ 45719 h 45719"/>
                  <a:gd name="connsiteX3" fmla="*/ 0 w 521487"/>
                  <a:gd name="connsiteY3" fmla="*/ 45719 h 45719"/>
                  <a:gd name="connsiteX4" fmla="*/ 0 w 521487"/>
                  <a:gd name="connsiteY4" fmla="*/ 0 h 45719"/>
                  <a:gd name="connsiteX0" fmla="*/ 0 w 521487"/>
                  <a:gd name="connsiteY0" fmla="*/ 4763 h 50482"/>
                  <a:gd name="connsiteX1" fmla="*/ 473862 w 521487"/>
                  <a:gd name="connsiteY1" fmla="*/ 0 h 50482"/>
                  <a:gd name="connsiteX2" fmla="*/ 521487 w 521487"/>
                  <a:gd name="connsiteY2" fmla="*/ 50482 h 50482"/>
                  <a:gd name="connsiteX3" fmla="*/ 0 w 521487"/>
                  <a:gd name="connsiteY3" fmla="*/ 50482 h 50482"/>
                  <a:gd name="connsiteX4" fmla="*/ 0 w 521487"/>
                  <a:gd name="connsiteY4" fmla="*/ 4763 h 50482"/>
                  <a:gd name="connsiteX0" fmla="*/ 0 w 576256"/>
                  <a:gd name="connsiteY0" fmla="*/ 4763 h 50482"/>
                  <a:gd name="connsiteX1" fmla="*/ 473862 w 576256"/>
                  <a:gd name="connsiteY1" fmla="*/ 0 h 50482"/>
                  <a:gd name="connsiteX2" fmla="*/ 576256 w 576256"/>
                  <a:gd name="connsiteY2" fmla="*/ 50482 h 50482"/>
                  <a:gd name="connsiteX3" fmla="*/ 0 w 576256"/>
                  <a:gd name="connsiteY3" fmla="*/ 50482 h 50482"/>
                  <a:gd name="connsiteX4" fmla="*/ 0 w 576256"/>
                  <a:gd name="connsiteY4" fmla="*/ 4763 h 50482"/>
                  <a:gd name="connsiteX0" fmla="*/ 0 w 576256"/>
                  <a:gd name="connsiteY0" fmla="*/ 7144 h 52863"/>
                  <a:gd name="connsiteX1" fmla="*/ 502437 w 576256"/>
                  <a:gd name="connsiteY1" fmla="*/ 0 h 52863"/>
                  <a:gd name="connsiteX2" fmla="*/ 576256 w 576256"/>
                  <a:gd name="connsiteY2" fmla="*/ 52863 h 52863"/>
                  <a:gd name="connsiteX3" fmla="*/ 0 w 576256"/>
                  <a:gd name="connsiteY3" fmla="*/ 52863 h 52863"/>
                  <a:gd name="connsiteX4" fmla="*/ 0 w 576256"/>
                  <a:gd name="connsiteY4" fmla="*/ 7144 h 52863"/>
                  <a:gd name="connsiteX0" fmla="*/ 0 w 576256"/>
                  <a:gd name="connsiteY0" fmla="*/ 7144 h 52863"/>
                  <a:gd name="connsiteX1" fmla="*/ 487332 w 576256"/>
                  <a:gd name="connsiteY1" fmla="*/ 0 h 52863"/>
                  <a:gd name="connsiteX2" fmla="*/ 576256 w 576256"/>
                  <a:gd name="connsiteY2" fmla="*/ 52863 h 52863"/>
                  <a:gd name="connsiteX3" fmla="*/ 0 w 576256"/>
                  <a:gd name="connsiteY3" fmla="*/ 52863 h 52863"/>
                  <a:gd name="connsiteX4" fmla="*/ 0 w 576256"/>
                  <a:gd name="connsiteY4" fmla="*/ 7144 h 52863"/>
                  <a:gd name="connsiteX0" fmla="*/ 0 w 576256"/>
                  <a:gd name="connsiteY0" fmla="*/ 10072 h 55791"/>
                  <a:gd name="connsiteX1" fmla="*/ 442685 w 576256"/>
                  <a:gd name="connsiteY1" fmla="*/ 0 h 55791"/>
                  <a:gd name="connsiteX2" fmla="*/ 487332 w 576256"/>
                  <a:gd name="connsiteY2" fmla="*/ 2928 h 55791"/>
                  <a:gd name="connsiteX3" fmla="*/ 576256 w 576256"/>
                  <a:gd name="connsiteY3" fmla="*/ 55791 h 55791"/>
                  <a:gd name="connsiteX4" fmla="*/ 0 w 576256"/>
                  <a:gd name="connsiteY4" fmla="*/ 55791 h 55791"/>
                  <a:gd name="connsiteX5" fmla="*/ 0 w 576256"/>
                  <a:gd name="connsiteY5" fmla="*/ 10072 h 55791"/>
                  <a:gd name="connsiteX0" fmla="*/ 0 w 576256"/>
                  <a:gd name="connsiteY0" fmla="*/ 74493 h 120212"/>
                  <a:gd name="connsiteX1" fmla="*/ 438909 w 576256"/>
                  <a:gd name="connsiteY1" fmla="*/ 0 h 120212"/>
                  <a:gd name="connsiteX2" fmla="*/ 487332 w 576256"/>
                  <a:gd name="connsiteY2" fmla="*/ 67349 h 120212"/>
                  <a:gd name="connsiteX3" fmla="*/ 576256 w 576256"/>
                  <a:gd name="connsiteY3" fmla="*/ 120212 h 120212"/>
                  <a:gd name="connsiteX4" fmla="*/ 0 w 576256"/>
                  <a:gd name="connsiteY4" fmla="*/ 120212 h 120212"/>
                  <a:gd name="connsiteX5" fmla="*/ 0 w 576256"/>
                  <a:gd name="connsiteY5" fmla="*/ 74493 h 120212"/>
                  <a:gd name="connsiteX0" fmla="*/ 0 w 576256"/>
                  <a:gd name="connsiteY0" fmla="*/ 74493 h 120212"/>
                  <a:gd name="connsiteX1" fmla="*/ 386040 w 576256"/>
                  <a:gd name="connsiteY1" fmla="*/ 11714 h 120212"/>
                  <a:gd name="connsiteX2" fmla="*/ 438909 w 576256"/>
                  <a:gd name="connsiteY2" fmla="*/ 0 h 120212"/>
                  <a:gd name="connsiteX3" fmla="*/ 487332 w 576256"/>
                  <a:gd name="connsiteY3" fmla="*/ 67349 h 120212"/>
                  <a:gd name="connsiteX4" fmla="*/ 576256 w 576256"/>
                  <a:gd name="connsiteY4" fmla="*/ 120212 h 120212"/>
                  <a:gd name="connsiteX5" fmla="*/ 0 w 576256"/>
                  <a:gd name="connsiteY5" fmla="*/ 120212 h 120212"/>
                  <a:gd name="connsiteX6" fmla="*/ 0 w 576256"/>
                  <a:gd name="connsiteY6" fmla="*/ 74493 h 120212"/>
                  <a:gd name="connsiteX0" fmla="*/ 0 w 576256"/>
                  <a:gd name="connsiteY0" fmla="*/ 74493 h 120212"/>
                  <a:gd name="connsiteX1" fmla="*/ 386040 w 576256"/>
                  <a:gd name="connsiteY1" fmla="*/ 11714 h 120212"/>
                  <a:gd name="connsiteX2" fmla="*/ 438909 w 576256"/>
                  <a:gd name="connsiteY2" fmla="*/ 0 h 120212"/>
                  <a:gd name="connsiteX3" fmla="*/ 487332 w 576256"/>
                  <a:gd name="connsiteY3" fmla="*/ 67349 h 120212"/>
                  <a:gd name="connsiteX4" fmla="*/ 576256 w 576256"/>
                  <a:gd name="connsiteY4" fmla="*/ 120212 h 120212"/>
                  <a:gd name="connsiteX5" fmla="*/ 0 w 576256"/>
                  <a:gd name="connsiteY5" fmla="*/ 120212 h 120212"/>
                  <a:gd name="connsiteX6" fmla="*/ 0 w 576256"/>
                  <a:gd name="connsiteY6" fmla="*/ 74493 h 120212"/>
                  <a:gd name="connsiteX0" fmla="*/ 0 w 576256"/>
                  <a:gd name="connsiteY0" fmla="*/ 74493 h 120212"/>
                  <a:gd name="connsiteX1" fmla="*/ 397369 w 576256"/>
                  <a:gd name="connsiteY1" fmla="*/ 32211 h 120212"/>
                  <a:gd name="connsiteX2" fmla="*/ 438909 w 576256"/>
                  <a:gd name="connsiteY2" fmla="*/ 0 h 120212"/>
                  <a:gd name="connsiteX3" fmla="*/ 487332 w 576256"/>
                  <a:gd name="connsiteY3" fmla="*/ 67349 h 120212"/>
                  <a:gd name="connsiteX4" fmla="*/ 576256 w 576256"/>
                  <a:gd name="connsiteY4" fmla="*/ 120212 h 120212"/>
                  <a:gd name="connsiteX5" fmla="*/ 0 w 576256"/>
                  <a:gd name="connsiteY5" fmla="*/ 120212 h 120212"/>
                  <a:gd name="connsiteX6" fmla="*/ 0 w 576256"/>
                  <a:gd name="connsiteY6" fmla="*/ 74493 h 120212"/>
                  <a:gd name="connsiteX0" fmla="*/ 0 w 576256"/>
                  <a:gd name="connsiteY0" fmla="*/ 74493 h 120212"/>
                  <a:gd name="connsiteX1" fmla="*/ 397369 w 576256"/>
                  <a:gd name="connsiteY1" fmla="*/ 32211 h 120212"/>
                  <a:gd name="connsiteX2" fmla="*/ 438909 w 576256"/>
                  <a:gd name="connsiteY2" fmla="*/ 0 h 120212"/>
                  <a:gd name="connsiteX3" fmla="*/ 487332 w 576256"/>
                  <a:gd name="connsiteY3" fmla="*/ 67349 h 120212"/>
                  <a:gd name="connsiteX4" fmla="*/ 576256 w 576256"/>
                  <a:gd name="connsiteY4" fmla="*/ 120212 h 120212"/>
                  <a:gd name="connsiteX5" fmla="*/ 0 w 576256"/>
                  <a:gd name="connsiteY5" fmla="*/ 120212 h 120212"/>
                  <a:gd name="connsiteX6" fmla="*/ 0 w 576256"/>
                  <a:gd name="connsiteY6" fmla="*/ 74493 h 120212"/>
                  <a:gd name="connsiteX0" fmla="*/ 0 w 576256"/>
                  <a:gd name="connsiteY0" fmla="*/ 74493 h 120212"/>
                  <a:gd name="connsiteX1" fmla="*/ 401145 w 576256"/>
                  <a:gd name="connsiteY1" fmla="*/ 64421 h 120212"/>
                  <a:gd name="connsiteX2" fmla="*/ 438909 w 576256"/>
                  <a:gd name="connsiteY2" fmla="*/ 0 h 120212"/>
                  <a:gd name="connsiteX3" fmla="*/ 487332 w 576256"/>
                  <a:gd name="connsiteY3" fmla="*/ 67349 h 120212"/>
                  <a:gd name="connsiteX4" fmla="*/ 576256 w 576256"/>
                  <a:gd name="connsiteY4" fmla="*/ 120212 h 120212"/>
                  <a:gd name="connsiteX5" fmla="*/ 0 w 576256"/>
                  <a:gd name="connsiteY5" fmla="*/ 120212 h 120212"/>
                  <a:gd name="connsiteX6" fmla="*/ 0 w 576256"/>
                  <a:gd name="connsiteY6" fmla="*/ 74493 h 120212"/>
                  <a:gd name="connsiteX0" fmla="*/ 0 w 576256"/>
                  <a:gd name="connsiteY0" fmla="*/ 94922 h 140641"/>
                  <a:gd name="connsiteX1" fmla="*/ 401145 w 576256"/>
                  <a:gd name="connsiteY1" fmla="*/ 84850 h 140641"/>
                  <a:gd name="connsiteX2" fmla="*/ 450201 w 576256"/>
                  <a:gd name="connsiteY2" fmla="*/ 0 h 140641"/>
                  <a:gd name="connsiteX3" fmla="*/ 487332 w 576256"/>
                  <a:gd name="connsiteY3" fmla="*/ 87778 h 140641"/>
                  <a:gd name="connsiteX4" fmla="*/ 576256 w 576256"/>
                  <a:gd name="connsiteY4" fmla="*/ 140641 h 140641"/>
                  <a:gd name="connsiteX5" fmla="*/ 0 w 576256"/>
                  <a:gd name="connsiteY5" fmla="*/ 140641 h 140641"/>
                  <a:gd name="connsiteX6" fmla="*/ 0 w 576256"/>
                  <a:gd name="connsiteY6" fmla="*/ 94922 h 140641"/>
                  <a:gd name="connsiteX0" fmla="*/ 0 w 576256"/>
                  <a:gd name="connsiteY0" fmla="*/ 94922 h 140641"/>
                  <a:gd name="connsiteX1" fmla="*/ 401145 w 576256"/>
                  <a:gd name="connsiteY1" fmla="*/ 84850 h 140641"/>
                  <a:gd name="connsiteX2" fmla="*/ 450201 w 576256"/>
                  <a:gd name="connsiteY2" fmla="*/ 0 h 140641"/>
                  <a:gd name="connsiteX3" fmla="*/ 491096 w 576256"/>
                  <a:gd name="connsiteY3" fmla="*/ 87778 h 140641"/>
                  <a:gd name="connsiteX4" fmla="*/ 576256 w 576256"/>
                  <a:gd name="connsiteY4" fmla="*/ 140641 h 140641"/>
                  <a:gd name="connsiteX5" fmla="*/ 0 w 576256"/>
                  <a:gd name="connsiteY5" fmla="*/ 140641 h 140641"/>
                  <a:gd name="connsiteX6" fmla="*/ 0 w 576256"/>
                  <a:gd name="connsiteY6" fmla="*/ 94922 h 14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256" h="140641">
                    <a:moveTo>
                      <a:pt x="0" y="94922"/>
                    </a:moveTo>
                    <a:lnTo>
                      <a:pt x="401145" y="84850"/>
                    </a:lnTo>
                    <a:lnTo>
                      <a:pt x="450201" y="0"/>
                    </a:lnTo>
                    <a:lnTo>
                      <a:pt x="491096" y="87778"/>
                    </a:lnTo>
                    <a:lnTo>
                      <a:pt x="576256" y="140641"/>
                    </a:lnTo>
                    <a:lnTo>
                      <a:pt x="0" y="140641"/>
                    </a:lnTo>
                    <a:lnTo>
                      <a:pt x="0" y="94922"/>
                    </a:lnTo>
                    <a:close/>
                  </a:path>
                </a:pathLst>
              </a:custGeom>
              <a:solidFill>
                <a:srgbClr val="FFD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0AF0A0A-957A-4EF4-9C13-CEE4E99DC329}"/>
                </a:ext>
              </a:extLst>
            </p:cNvPr>
            <p:cNvSpPr/>
            <p:nvPr/>
          </p:nvSpPr>
          <p:spPr>
            <a:xfrm>
              <a:off x="1135703" y="2646213"/>
              <a:ext cx="137225" cy="137225"/>
            </a:xfrm>
            <a:prstGeom prst="ellipse">
              <a:avLst/>
            </a:prstGeom>
            <a:solidFill>
              <a:srgbClr val="FFDC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17221EB-7213-47D4-8CCA-7621CAB5A907}"/>
                </a:ext>
              </a:extLst>
            </p:cNvPr>
            <p:cNvSpPr/>
            <p:nvPr/>
          </p:nvSpPr>
          <p:spPr>
            <a:xfrm>
              <a:off x="1418257" y="2643222"/>
              <a:ext cx="137225" cy="137225"/>
            </a:xfrm>
            <a:prstGeom prst="ellipse">
              <a:avLst/>
            </a:prstGeom>
            <a:solidFill>
              <a:srgbClr val="FFDC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6EB69DE-57A9-46F9-896D-B0E7BFAD1662}"/>
                </a:ext>
              </a:extLst>
            </p:cNvPr>
            <p:cNvSpPr/>
            <p:nvPr/>
          </p:nvSpPr>
          <p:spPr>
            <a:xfrm>
              <a:off x="1856466" y="2639007"/>
              <a:ext cx="137225" cy="137225"/>
            </a:xfrm>
            <a:prstGeom prst="ellipse">
              <a:avLst/>
            </a:prstGeom>
            <a:solidFill>
              <a:srgbClr val="FFDC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D526224-FD7C-44E9-B1A5-8D2B5FF19BDF}"/>
              </a:ext>
            </a:extLst>
          </p:cNvPr>
          <p:cNvGrpSpPr/>
          <p:nvPr/>
        </p:nvGrpSpPr>
        <p:grpSpPr>
          <a:xfrm>
            <a:off x="1630208" y="1665405"/>
            <a:ext cx="908415" cy="896460"/>
            <a:chOff x="5738186" y="1876813"/>
            <a:chExt cx="908415" cy="896460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E3311AD5-B30F-4DE9-A9B0-22D95FD76522}"/>
                </a:ext>
              </a:extLst>
            </p:cNvPr>
            <p:cNvSpPr/>
            <p:nvPr/>
          </p:nvSpPr>
          <p:spPr>
            <a:xfrm>
              <a:off x="5738186" y="1876813"/>
              <a:ext cx="908415" cy="8964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215DD249-A4AE-45EF-B71A-5EE71985D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8531" y="1956839"/>
              <a:ext cx="750809" cy="742335"/>
            </a:xfrm>
            <a:prstGeom prst="rect">
              <a:avLst/>
            </a:prstGeom>
          </p:spPr>
        </p:pic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CE0C404-2B83-499F-9003-2C7297146FEA}"/>
                </a:ext>
              </a:extLst>
            </p:cNvPr>
            <p:cNvSpPr/>
            <p:nvPr/>
          </p:nvSpPr>
          <p:spPr>
            <a:xfrm>
              <a:off x="6152238" y="2493725"/>
              <a:ext cx="242682" cy="171744"/>
            </a:xfrm>
            <a:custGeom>
              <a:avLst/>
              <a:gdLst>
                <a:gd name="connsiteX0" fmla="*/ 226142 w 639097"/>
                <a:gd name="connsiteY0" fmla="*/ 0 h 452284"/>
                <a:gd name="connsiteX1" fmla="*/ 639097 w 639097"/>
                <a:gd name="connsiteY1" fmla="*/ 285135 h 452284"/>
                <a:gd name="connsiteX2" fmla="*/ 196645 w 639097"/>
                <a:gd name="connsiteY2" fmla="*/ 452284 h 452284"/>
                <a:gd name="connsiteX3" fmla="*/ 0 w 639097"/>
                <a:gd name="connsiteY3" fmla="*/ 226142 h 452284"/>
                <a:gd name="connsiteX4" fmla="*/ 127819 w 639097"/>
                <a:gd name="connsiteY4" fmla="*/ 58993 h 452284"/>
                <a:gd name="connsiteX5" fmla="*/ 226142 w 639097"/>
                <a:gd name="connsiteY5" fmla="*/ 0 h 4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097" h="452284">
                  <a:moveTo>
                    <a:pt x="226142" y="0"/>
                  </a:moveTo>
                  <a:lnTo>
                    <a:pt x="639097" y="285135"/>
                  </a:lnTo>
                  <a:lnTo>
                    <a:pt x="196645" y="452284"/>
                  </a:lnTo>
                  <a:lnTo>
                    <a:pt x="0" y="226142"/>
                  </a:lnTo>
                  <a:lnTo>
                    <a:pt x="127819" y="58993"/>
                  </a:lnTo>
                  <a:lnTo>
                    <a:pt x="226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A7159BE-3F79-47AB-97D4-6BDE586770FC}"/>
                </a:ext>
              </a:extLst>
            </p:cNvPr>
            <p:cNvSpPr/>
            <p:nvPr/>
          </p:nvSpPr>
          <p:spPr>
            <a:xfrm>
              <a:off x="6389808" y="2512759"/>
              <a:ext cx="104540" cy="93340"/>
            </a:xfrm>
            <a:custGeom>
              <a:avLst/>
              <a:gdLst>
                <a:gd name="connsiteX0" fmla="*/ 186813 w 275303"/>
                <a:gd name="connsiteY0" fmla="*/ 0 h 245807"/>
                <a:gd name="connsiteX1" fmla="*/ 0 w 275303"/>
                <a:gd name="connsiteY1" fmla="*/ 167149 h 245807"/>
                <a:gd name="connsiteX2" fmla="*/ 206477 w 275303"/>
                <a:gd name="connsiteY2" fmla="*/ 245807 h 245807"/>
                <a:gd name="connsiteX3" fmla="*/ 275303 w 275303"/>
                <a:gd name="connsiteY3" fmla="*/ 127820 h 245807"/>
                <a:gd name="connsiteX4" fmla="*/ 186813 w 275303"/>
                <a:gd name="connsiteY4" fmla="*/ 0 h 24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03" h="245807">
                  <a:moveTo>
                    <a:pt x="186813" y="0"/>
                  </a:moveTo>
                  <a:lnTo>
                    <a:pt x="0" y="167149"/>
                  </a:lnTo>
                  <a:lnTo>
                    <a:pt x="206477" y="245807"/>
                  </a:lnTo>
                  <a:lnTo>
                    <a:pt x="275303" y="127820"/>
                  </a:lnTo>
                  <a:lnTo>
                    <a:pt x="18681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106882E-F12D-4F21-BC0C-1C2BA9872501}"/>
                </a:ext>
              </a:extLst>
            </p:cNvPr>
            <p:cNvSpPr/>
            <p:nvPr/>
          </p:nvSpPr>
          <p:spPr>
            <a:xfrm>
              <a:off x="6290560" y="2375966"/>
              <a:ext cx="138142" cy="112007"/>
            </a:xfrm>
            <a:custGeom>
              <a:avLst/>
              <a:gdLst>
                <a:gd name="connsiteX0" fmla="*/ 235974 w 363793"/>
                <a:gd name="connsiteY0" fmla="*/ 0 h 294968"/>
                <a:gd name="connsiteX1" fmla="*/ 0 w 363793"/>
                <a:gd name="connsiteY1" fmla="*/ 226142 h 294968"/>
                <a:gd name="connsiteX2" fmla="*/ 196645 w 363793"/>
                <a:gd name="connsiteY2" fmla="*/ 294968 h 294968"/>
                <a:gd name="connsiteX3" fmla="*/ 363793 w 363793"/>
                <a:gd name="connsiteY3" fmla="*/ 196645 h 294968"/>
                <a:gd name="connsiteX4" fmla="*/ 275303 w 363793"/>
                <a:gd name="connsiteY4" fmla="*/ 127819 h 294968"/>
                <a:gd name="connsiteX5" fmla="*/ 235974 w 363793"/>
                <a:gd name="connsiteY5" fmla="*/ 0 h 2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793" h="294968">
                  <a:moveTo>
                    <a:pt x="235974" y="0"/>
                  </a:moveTo>
                  <a:lnTo>
                    <a:pt x="0" y="226142"/>
                  </a:lnTo>
                  <a:lnTo>
                    <a:pt x="196645" y="294968"/>
                  </a:lnTo>
                  <a:lnTo>
                    <a:pt x="363793" y="196645"/>
                  </a:lnTo>
                  <a:lnTo>
                    <a:pt x="275303" y="127819"/>
                  </a:lnTo>
                  <a:lnTo>
                    <a:pt x="23597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17" name="Arrow: Right 216">
            <a:extLst>
              <a:ext uri="{FF2B5EF4-FFF2-40B4-BE49-F238E27FC236}">
                <a16:creationId xmlns:a16="http://schemas.microsoft.com/office/drawing/2014/main" id="{7D1C612E-FB60-4F15-94AD-0298997D4351}"/>
              </a:ext>
            </a:extLst>
          </p:cNvPr>
          <p:cNvSpPr/>
          <p:nvPr/>
        </p:nvSpPr>
        <p:spPr>
          <a:xfrm>
            <a:off x="2816319" y="1955475"/>
            <a:ext cx="616453" cy="3268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8" name="Arrow: Right 217">
            <a:extLst>
              <a:ext uri="{FF2B5EF4-FFF2-40B4-BE49-F238E27FC236}">
                <a16:creationId xmlns:a16="http://schemas.microsoft.com/office/drawing/2014/main" id="{AABCEC9E-79FA-42E3-B475-6BBF23E3096B}"/>
              </a:ext>
            </a:extLst>
          </p:cNvPr>
          <p:cNvSpPr/>
          <p:nvPr/>
        </p:nvSpPr>
        <p:spPr>
          <a:xfrm>
            <a:off x="4316808" y="3395922"/>
            <a:ext cx="616453" cy="3268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9" name="Arrow: Right 218">
            <a:extLst>
              <a:ext uri="{FF2B5EF4-FFF2-40B4-BE49-F238E27FC236}">
                <a16:creationId xmlns:a16="http://schemas.microsoft.com/office/drawing/2014/main" id="{31EBA497-B554-4E2B-B1B6-43CDAA2D69BA}"/>
              </a:ext>
            </a:extLst>
          </p:cNvPr>
          <p:cNvSpPr/>
          <p:nvPr/>
        </p:nvSpPr>
        <p:spPr>
          <a:xfrm>
            <a:off x="6407274" y="3355532"/>
            <a:ext cx="616453" cy="3268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0" name="Arrow: Right 219">
            <a:extLst>
              <a:ext uri="{FF2B5EF4-FFF2-40B4-BE49-F238E27FC236}">
                <a16:creationId xmlns:a16="http://schemas.microsoft.com/office/drawing/2014/main" id="{6CE086EA-7A69-43EE-8D8A-678225FABC9D}"/>
              </a:ext>
            </a:extLst>
          </p:cNvPr>
          <p:cNvSpPr/>
          <p:nvPr/>
        </p:nvSpPr>
        <p:spPr>
          <a:xfrm>
            <a:off x="3330358" y="5006005"/>
            <a:ext cx="616453" cy="3268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1" name="Arrow: Right 220">
            <a:extLst>
              <a:ext uri="{FF2B5EF4-FFF2-40B4-BE49-F238E27FC236}">
                <a16:creationId xmlns:a16="http://schemas.microsoft.com/office/drawing/2014/main" id="{24F4DD0F-FB37-4BBE-B3D4-8D2EEDE50F75}"/>
              </a:ext>
            </a:extLst>
          </p:cNvPr>
          <p:cNvSpPr/>
          <p:nvPr/>
        </p:nvSpPr>
        <p:spPr>
          <a:xfrm>
            <a:off x="5231993" y="5010274"/>
            <a:ext cx="616453" cy="3268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0642FA0-7BCE-4A51-9349-AA495CD1B1AD}"/>
              </a:ext>
            </a:extLst>
          </p:cNvPr>
          <p:cNvSpPr txBox="1"/>
          <p:nvPr/>
        </p:nvSpPr>
        <p:spPr>
          <a:xfrm>
            <a:off x="7917081" y="482191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  <a:endParaRPr lang="en-AU" sz="3600" b="1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A21E7E3C-0AF8-4747-832E-D29D78667034}"/>
              </a:ext>
            </a:extLst>
          </p:cNvPr>
          <p:cNvSpPr txBox="1"/>
          <p:nvPr/>
        </p:nvSpPr>
        <p:spPr>
          <a:xfrm>
            <a:off x="1461225" y="2604504"/>
            <a:ext cx="12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Exploration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C3C4BC0-C350-4569-857F-3FD564BE08AE}"/>
              </a:ext>
            </a:extLst>
          </p:cNvPr>
          <p:cNvSpPr txBox="1"/>
          <p:nvPr/>
        </p:nvSpPr>
        <p:spPr>
          <a:xfrm>
            <a:off x="3234357" y="2604402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Resource development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EDC88970-2719-4510-AAF0-C89C5AE338EC}"/>
              </a:ext>
            </a:extLst>
          </p:cNvPr>
          <p:cNvSpPr txBox="1"/>
          <p:nvPr/>
        </p:nvSpPr>
        <p:spPr>
          <a:xfrm>
            <a:off x="1490948" y="4038797"/>
            <a:ext cx="29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Grade control and extraction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A5C3B32-37B3-4857-88CB-74D475FFEC91}"/>
              </a:ext>
            </a:extLst>
          </p:cNvPr>
          <p:cNvSpPr txBox="1"/>
          <p:nvPr/>
        </p:nvSpPr>
        <p:spPr>
          <a:xfrm>
            <a:off x="5080150" y="4038797"/>
            <a:ext cx="120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Stockpiling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A8A614D-CEBE-46AA-91DA-9D4C5B78E0DF}"/>
              </a:ext>
            </a:extLst>
          </p:cNvPr>
          <p:cNvSpPr txBox="1"/>
          <p:nvPr/>
        </p:nvSpPr>
        <p:spPr>
          <a:xfrm>
            <a:off x="6820228" y="4038797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Crushing and blending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AA2170F-69FB-4324-A345-C2AF28796FDF}"/>
              </a:ext>
            </a:extLst>
          </p:cNvPr>
          <p:cNvSpPr txBox="1"/>
          <p:nvPr/>
        </p:nvSpPr>
        <p:spPr>
          <a:xfrm>
            <a:off x="1974237" y="5589411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Milling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99F222B-238E-4CFB-81B1-B4EFF025AD6E}"/>
              </a:ext>
            </a:extLst>
          </p:cNvPr>
          <p:cNvSpPr txBox="1"/>
          <p:nvPr/>
        </p:nvSpPr>
        <p:spPr>
          <a:xfrm>
            <a:off x="4043894" y="5589411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Separation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9D004F1-DAE8-4324-AC2D-95E114CE44EA}"/>
              </a:ext>
            </a:extLst>
          </p:cNvPr>
          <p:cNvSpPr txBox="1"/>
          <p:nvPr/>
        </p:nvSpPr>
        <p:spPr>
          <a:xfrm>
            <a:off x="6086702" y="5589411"/>
            <a:ext cx="1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Tails monitoring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42F08D2-F69F-437D-A675-49015E600FE0}"/>
              </a:ext>
            </a:extLst>
          </p:cNvPr>
          <p:cNvSpPr txBox="1"/>
          <p:nvPr/>
        </p:nvSpPr>
        <p:spPr>
          <a:xfrm>
            <a:off x="8169085" y="5589411"/>
            <a:ext cx="15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Metal balance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E28FB13-64ED-4DC8-B4B2-E4EED5EA58A6}"/>
              </a:ext>
            </a:extLst>
          </p:cNvPr>
          <p:cNvSpPr/>
          <p:nvPr/>
        </p:nvSpPr>
        <p:spPr>
          <a:xfrm rot="5400000">
            <a:off x="92426" y="2142955"/>
            <a:ext cx="1407800" cy="345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Delineation</a:t>
            </a:r>
            <a:endParaRPr lang="en-AU" sz="16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0BB9768-31EE-41F3-B83D-138887C48ED5}"/>
              </a:ext>
            </a:extLst>
          </p:cNvPr>
          <p:cNvSpPr/>
          <p:nvPr/>
        </p:nvSpPr>
        <p:spPr>
          <a:xfrm rot="5400000">
            <a:off x="92426" y="3565464"/>
            <a:ext cx="1407800" cy="345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Extraction</a:t>
            </a:r>
            <a:endParaRPr lang="en-AU" sz="16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976B66-AED5-459D-9C1B-77B548832E61}"/>
              </a:ext>
            </a:extLst>
          </p:cNvPr>
          <p:cNvSpPr/>
          <p:nvPr/>
        </p:nvSpPr>
        <p:spPr>
          <a:xfrm rot="5400000">
            <a:off x="92427" y="4983940"/>
            <a:ext cx="1407799" cy="345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Processing</a:t>
            </a:r>
            <a:endParaRPr lang="en-AU" sz="1600" dirty="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3F7457F-E6E1-4620-8FC6-03A974C03071}"/>
              </a:ext>
            </a:extLst>
          </p:cNvPr>
          <p:cNvGrpSpPr/>
          <p:nvPr/>
        </p:nvGrpSpPr>
        <p:grpSpPr>
          <a:xfrm>
            <a:off x="10282432" y="2239682"/>
            <a:ext cx="1268629" cy="1049014"/>
            <a:chOff x="8124029" y="2020419"/>
            <a:chExt cx="1268629" cy="1049014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F8C1867-2D5C-4794-9B8F-16833D28258B}"/>
                </a:ext>
              </a:extLst>
            </p:cNvPr>
            <p:cNvGrpSpPr/>
            <p:nvPr/>
          </p:nvGrpSpPr>
          <p:grpSpPr>
            <a:xfrm>
              <a:off x="8124029" y="2020419"/>
              <a:ext cx="1046897" cy="618003"/>
              <a:chOff x="8700122" y="1787102"/>
              <a:chExt cx="1195730" cy="705862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68D4C61-042A-4EDC-9B28-9D264A6933F3}"/>
                  </a:ext>
                </a:extLst>
              </p:cNvPr>
              <p:cNvGrpSpPr/>
              <p:nvPr/>
            </p:nvGrpSpPr>
            <p:grpSpPr>
              <a:xfrm>
                <a:off x="9189990" y="1787102"/>
                <a:ext cx="705862" cy="705862"/>
                <a:chOff x="8400499" y="1862196"/>
                <a:chExt cx="772445" cy="772445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AF049470-6403-466A-B5B3-F7F191E30E84}"/>
                    </a:ext>
                  </a:extLst>
                </p:cNvPr>
                <p:cNvSpPr/>
                <p:nvPr/>
              </p:nvSpPr>
              <p:spPr>
                <a:xfrm>
                  <a:off x="8400499" y="1862196"/>
                  <a:ext cx="772445" cy="772445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49F49F9-1067-4D57-95C5-9ED8ECA7D688}"/>
                    </a:ext>
                  </a:extLst>
                </p:cNvPr>
                <p:cNvSpPr/>
                <p:nvPr/>
              </p:nvSpPr>
              <p:spPr>
                <a:xfrm>
                  <a:off x="8550704" y="2012401"/>
                  <a:ext cx="472035" cy="472035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30BC50E0-760B-4503-A1D2-F58853A6F1ED}"/>
                    </a:ext>
                  </a:extLst>
                </p:cNvPr>
                <p:cNvSpPr/>
                <p:nvPr/>
              </p:nvSpPr>
              <p:spPr>
                <a:xfrm>
                  <a:off x="8707669" y="2169366"/>
                  <a:ext cx="158104" cy="158104"/>
                </a:xfrm>
                <a:prstGeom prst="ellipse">
                  <a:avLst/>
                </a:prstGeom>
                <a:solidFill>
                  <a:srgbClr val="00A2E8"/>
                </a:solidFill>
                <a:ln w="762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6FE94A58-E542-489C-91DC-C7E5DCF971E3}"/>
                  </a:ext>
                </a:extLst>
              </p:cNvPr>
              <p:cNvGrpSpPr/>
              <p:nvPr/>
            </p:nvGrpSpPr>
            <p:grpSpPr>
              <a:xfrm rot="1945214">
                <a:off x="8700122" y="1834109"/>
                <a:ext cx="935532" cy="147201"/>
                <a:chOff x="7454785" y="2100371"/>
                <a:chExt cx="935532" cy="147201"/>
              </a:xfrm>
            </p:grpSpPr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5551A181-A0A0-4522-9ABF-EAA0EAFD8CE2}"/>
                    </a:ext>
                  </a:extLst>
                </p:cNvPr>
                <p:cNvCxnSpPr/>
                <p:nvPr/>
              </p:nvCxnSpPr>
              <p:spPr>
                <a:xfrm flipV="1">
                  <a:off x="7740717" y="2169973"/>
                  <a:ext cx="627957" cy="7997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53E6C7F2-F167-4B1D-9BC2-C48D9E3AAE27}"/>
                    </a:ext>
                  </a:extLst>
                </p:cNvPr>
                <p:cNvCxnSpPr/>
                <p:nvPr/>
              </p:nvCxnSpPr>
              <p:spPr>
                <a:xfrm flipV="1">
                  <a:off x="7762360" y="2169972"/>
                  <a:ext cx="627957" cy="7996"/>
                </a:xfrm>
                <a:prstGeom prst="line">
                  <a:avLst/>
                </a:prstGeom>
                <a:ln w="28575">
                  <a:solidFill>
                    <a:srgbClr val="00A2E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Arrow: Chevron 242">
                  <a:extLst>
                    <a:ext uri="{FF2B5EF4-FFF2-40B4-BE49-F238E27FC236}">
                      <a16:creationId xmlns:a16="http://schemas.microsoft.com/office/drawing/2014/main" id="{61090600-F8E2-4E2D-8E60-AFCB7C0B4C38}"/>
                    </a:ext>
                  </a:extLst>
                </p:cNvPr>
                <p:cNvSpPr/>
                <p:nvPr/>
              </p:nvSpPr>
              <p:spPr>
                <a:xfrm>
                  <a:off x="7454785" y="2100371"/>
                  <a:ext cx="327040" cy="147201"/>
                </a:xfrm>
                <a:prstGeom prst="chevron">
                  <a:avLst/>
                </a:prstGeom>
                <a:solidFill>
                  <a:srgbClr val="00A2E8"/>
                </a:solidFill>
                <a:ln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2E5C072-6C9F-4128-9315-BA2E97D690FC}"/>
                </a:ext>
              </a:extLst>
            </p:cNvPr>
            <p:cNvSpPr txBox="1"/>
            <p:nvPr/>
          </p:nvSpPr>
          <p:spPr>
            <a:xfrm>
              <a:off x="8369557" y="2700101"/>
              <a:ext cx="102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Accuracy</a:t>
              </a:r>
              <a:endParaRPr lang="en-AU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6D46079-F577-4051-8BA7-9E293123B308}"/>
              </a:ext>
            </a:extLst>
          </p:cNvPr>
          <p:cNvGrpSpPr/>
          <p:nvPr/>
        </p:nvGrpSpPr>
        <p:grpSpPr>
          <a:xfrm>
            <a:off x="10424952" y="3380014"/>
            <a:ext cx="1172116" cy="1198543"/>
            <a:chOff x="9465988" y="1870890"/>
            <a:chExt cx="1172116" cy="1198543"/>
          </a:xfrm>
        </p:grpSpPr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ABA5C0C9-EF2F-4733-B864-BFC3D730A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475" y="1870890"/>
              <a:ext cx="795143" cy="837808"/>
            </a:xfrm>
            <a:prstGeom prst="rect">
              <a:avLst/>
            </a:prstGeom>
          </p:spPr>
        </p:pic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AA10775-1925-4970-B576-334AC35C0F61}"/>
                </a:ext>
              </a:extLst>
            </p:cNvPr>
            <p:cNvSpPr txBox="1"/>
            <p:nvPr/>
          </p:nvSpPr>
          <p:spPr>
            <a:xfrm>
              <a:off x="9465988" y="270010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Timeliness</a:t>
              </a:r>
              <a:endParaRPr lang="en-AU" dirty="0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97FCDFF-0E80-4541-9C4B-231535E66884}"/>
              </a:ext>
            </a:extLst>
          </p:cNvPr>
          <p:cNvGrpSpPr/>
          <p:nvPr/>
        </p:nvGrpSpPr>
        <p:grpSpPr>
          <a:xfrm>
            <a:off x="10710555" y="4687561"/>
            <a:ext cx="618003" cy="1065408"/>
            <a:chOff x="10840084" y="2011873"/>
            <a:chExt cx="618003" cy="1065408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C90E3DF8-FC2E-4F97-91C6-D044F1F371EC}"/>
                </a:ext>
              </a:extLst>
            </p:cNvPr>
            <p:cNvGrpSpPr/>
            <p:nvPr/>
          </p:nvGrpSpPr>
          <p:grpSpPr>
            <a:xfrm>
              <a:off x="10840084" y="2011873"/>
              <a:ext cx="618003" cy="646331"/>
              <a:chOff x="10804506" y="2056682"/>
              <a:chExt cx="618003" cy="646331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BA63408-827A-40B0-B4CA-AAA774C4E9AD}"/>
                  </a:ext>
                </a:extLst>
              </p:cNvPr>
              <p:cNvSpPr/>
              <p:nvPr/>
            </p:nvSpPr>
            <p:spPr>
              <a:xfrm>
                <a:off x="10804506" y="2073737"/>
                <a:ext cx="618003" cy="61800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2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6FC07FD4-733D-4E13-B326-F9FE7CD52BE2}"/>
                  </a:ext>
                </a:extLst>
              </p:cNvPr>
              <p:cNvSpPr txBox="1"/>
              <p:nvPr/>
            </p:nvSpPr>
            <p:spPr>
              <a:xfrm>
                <a:off x="10921247" y="205668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A2E8"/>
                    </a:solidFill>
                  </a:rPr>
                  <a:t>$</a:t>
                </a:r>
                <a:endParaRPr lang="en-AU" sz="3600" b="1" dirty="0">
                  <a:solidFill>
                    <a:srgbClr val="00A2E8"/>
                  </a:solidFill>
                </a:endParaRPr>
              </a:p>
            </p:txBody>
          </p: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F18FE0B-B962-44CD-A585-B5C5E0E94FC6}"/>
                </a:ext>
              </a:extLst>
            </p:cNvPr>
            <p:cNvSpPr txBox="1"/>
            <p:nvPr/>
          </p:nvSpPr>
          <p:spPr>
            <a:xfrm>
              <a:off x="10852049" y="2707949"/>
              <a:ext cx="594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Cost</a:t>
              </a:r>
              <a:endParaRPr lang="en-AU" dirty="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9BC3B7CC-26E8-4F09-BCE5-4D3803F959D3}"/>
              </a:ext>
            </a:extLst>
          </p:cNvPr>
          <p:cNvSpPr txBox="1"/>
          <p:nvPr/>
        </p:nvSpPr>
        <p:spPr>
          <a:xfrm>
            <a:off x="10438313" y="1541141"/>
            <a:ext cx="109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Drivers</a:t>
            </a:r>
            <a:endParaRPr lang="en-AU" sz="2400" b="1" dirty="0">
              <a:solidFill>
                <a:schemeClr val="accent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AE2210-FC0B-405B-B8BD-9EBAEC93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Assay in the gold industry</a:t>
            </a:r>
            <a:endParaRPr lang="en-AU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BC7F1C-F996-4014-8EFE-4EE694DA3F70}"/>
              </a:ext>
            </a:extLst>
          </p:cNvPr>
          <p:cNvSpPr/>
          <p:nvPr/>
        </p:nvSpPr>
        <p:spPr>
          <a:xfrm>
            <a:off x="6824096" y="1570305"/>
            <a:ext cx="2504228" cy="10760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mine operation can generate &gt; 1000 assays per day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57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AE43AF1-A290-4B5B-8698-D5692DF4D0DF}"/>
              </a:ext>
            </a:extLst>
          </p:cNvPr>
          <p:cNvSpPr txBox="1">
            <a:spLocks/>
          </p:cNvSpPr>
          <p:nvPr/>
        </p:nvSpPr>
        <p:spPr>
          <a:xfrm>
            <a:off x="662463" y="1572392"/>
            <a:ext cx="7191374" cy="2375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3200" dirty="0"/>
              <a:t>Fire-assay has been the accepted analysis method for many centuries</a:t>
            </a:r>
          </a:p>
          <a:p>
            <a:pPr>
              <a:lnSpc>
                <a:spcPct val="100000"/>
              </a:lnSpc>
            </a:pPr>
            <a:r>
              <a:rPr lang="en-AU" sz="3200" dirty="0"/>
              <a:t>Existing alternatives: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solidFill>
                  <a:schemeClr val="accent1"/>
                </a:solidFill>
              </a:rPr>
              <a:t>Aqua regia digest, cyanidation, neutron analysis</a:t>
            </a:r>
          </a:p>
          <a:p>
            <a:pPr>
              <a:lnSpc>
                <a:spcPct val="100000"/>
              </a:lnSpc>
            </a:pPr>
            <a:endParaRPr lang="en-AU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endParaRPr lang="en-AU" dirty="0"/>
          </a:p>
        </p:txBody>
      </p:sp>
      <p:pic>
        <p:nvPicPr>
          <p:cNvPr id="7" name="Picture 6" descr="http://i1.ytimg.com/vi/1kCu4Ir3ctw/maxresdefault.jpg">
            <a:extLst>
              <a:ext uri="{FF2B5EF4-FFF2-40B4-BE49-F238E27FC236}">
                <a16:creationId xmlns:a16="http://schemas.microsoft.com/office/drawing/2014/main" id="{5ADA5D0F-075C-4595-A1B4-651C0BD5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281910" y="3856277"/>
            <a:ext cx="3569109" cy="2008291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120AACA-24F3-4584-872C-98A606D0E6CE}"/>
              </a:ext>
            </a:extLst>
          </p:cNvPr>
          <p:cNvGrpSpPr/>
          <p:nvPr/>
        </p:nvGrpSpPr>
        <p:grpSpPr>
          <a:xfrm>
            <a:off x="210415" y="3992653"/>
            <a:ext cx="7651296" cy="1782235"/>
            <a:chOff x="238990" y="4189008"/>
            <a:chExt cx="7651296" cy="17822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B83AD-A121-41AE-AB62-82F27DE55B5D}"/>
                </a:ext>
              </a:extLst>
            </p:cNvPr>
            <p:cNvSpPr txBox="1"/>
            <p:nvPr/>
          </p:nvSpPr>
          <p:spPr>
            <a:xfrm>
              <a:off x="238990" y="5324912"/>
              <a:ext cx="1992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Turn-around</a:t>
              </a:r>
            </a:p>
            <a:p>
              <a:pPr algn="ctr"/>
              <a:r>
                <a:rPr lang="en-AU" dirty="0"/>
                <a:t>&gt; 24 hours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F36B7F-D387-4442-88BD-FA195371A3E1}"/>
                </a:ext>
              </a:extLst>
            </p:cNvPr>
            <p:cNvSpPr txBox="1"/>
            <p:nvPr/>
          </p:nvSpPr>
          <p:spPr>
            <a:xfrm>
              <a:off x="1674324" y="5324912"/>
              <a:ext cx="1962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Small sample</a:t>
              </a:r>
            </a:p>
            <a:p>
              <a:pPr algn="ctr"/>
              <a:r>
                <a:rPr lang="en-AU" dirty="0"/>
                <a:t>(10-50 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E0A3CD-0F2B-4166-B5DF-60DF0CEB8FC5}"/>
                </a:ext>
              </a:extLst>
            </p:cNvPr>
            <p:cNvSpPr txBox="1"/>
            <p:nvPr/>
          </p:nvSpPr>
          <p:spPr>
            <a:xfrm>
              <a:off x="4573302" y="5324912"/>
              <a:ext cx="1962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Skilled labour requirements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ACD574-6954-4C68-B6FA-3A4ECEADFB4D}"/>
                </a:ext>
              </a:extLst>
            </p:cNvPr>
            <p:cNvSpPr txBox="1"/>
            <p:nvPr/>
          </p:nvSpPr>
          <p:spPr>
            <a:xfrm>
              <a:off x="6199434" y="5324912"/>
              <a:ext cx="1690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Hazardous process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143FAD-7523-454C-9A44-8BAFEA6D6E0A}"/>
                </a:ext>
              </a:extLst>
            </p:cNvPr>
            <p:cNvGrpSpPr/>
            <p:nvPr/>
          </p:nvGrpSpPr>
          <p:grpSpPr>
            <a:xfrm>
              <a:off x="2330480" y="4269725"/>
              <a:ext cx="650375" cy="998372"/>
              <a:chOff x="1132365" y="3866113"/>
              <a:chExt cx="693879" cy="113161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FD3D6D0-A001-43AB-8325-34938343AF3F}"/>
                  </a:ext>
                </a:extLst>
              </p:cNvPr>
              <p:cNvSpPr/>
              <p:nvPr/>
            </p:nvSpPr>
            <p:spPr>
              <a:xfrm>
                <a:off x="1273991" y="4297508"/>
                <a:ext cx="410626" cy="700216"/>
              </a:xfrm>
              <a:prstGeom prst="roundRect">
                <a:avLst/>
              </a:prstGeom>
              <a:solidFill>
                <a:srgbClr val="00A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810BB7-D7DE-43A6-AD94-03870FDA81FA}"/>
                  </a:ext>
                </a:extLst>
              </p:cNvPr>
              <p:cNvSpPr/>
              <p:nvPr/>
            </p:nvSpPr>
            <p:spPr>
              <a:xfrm>
                <a:off x="1381229" y="4000584"/>
                <a:ext cx="192546" cy="461319"/>
              </a:xfrm>
              <a:prstGeom prst="rect">
                <a:avLst/>
              </a:prstGeom>
              <a:solidFill>
                <a:srgbClr val="00A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61472A-005C-4AFC-B8AD-917311BDC947}"/>
                  </a:ext>
                </a:extLst>
              </p:cNvPr>
              <p:cNvSpPr txBox="1"/>
              <p:nvPr/>
            </p:nvSpPr>
            <p:spPr>
              <a:xfrm>
                <a:off x="1277327" y="4267859"/>
                <a:ext cx="403956" cy="662817"/>
              </a:xfrm>
              <a:prstGeom prst="rect">
                <a:avLst/>
              </a:prstGeom>
              <a:solidFill>
                <a:srgbClr val="00A2E8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3200" b="1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51A1E1D-0F04-450A-AD3A-3D6024959B17}"/>
                  </a:ext>
                </a:extLst>
              </p:cNvPr>
              <p:cNvSpPr/>
              <p:nvPr/>
            </p:nvSpPr>
            <p:spPr>
              <a:xfrm>
                <a:off x="1132365" y="4174175"/>
                <a:ext cx="296563" cy="127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F5BD33-04AB-490C-919E-5694FB58E54A}"/>
                  </a:ext>
                </a:extLst>
              </p:cNvPr>
              <p:cNvSpPr/>
              <p:nvPr/>
            </p:nvSpPr>
            <p:spPr>
              <a:xfrm>
                <a:off x="1529681" y="4174175"/>
                <a:ext cx="296563" cy="127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16E5174-A047-4DE4-B834-03FAC62BC2C3}"/>
                  </a:ext>
                </a:extLst>
              </p:cNvPr>
              <p:cNvSpPr/>
              <p:nvPr/>
            </p:nvSpPr>
            <p:spPr>
              <a:xfrm>
                <a:off x="1305132" y="3866113"/>
                <a:ext cx="344740" cy="344740"/>
              </a:xfrm>
              <a:prstGeom prst="ellipse">
                <a:avLst/>
              </a:prstGeom>
              <a:solidFill>
                <a:srgbClr val="00A2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E989DF-EC00-4515-9F14-060A7E590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4953"/>
            <a:stretch/>
          </p:blipFill>
          <p:spPr>
            <a:xfrm>
              <a:off x="6486187" y="4272992"/>
              <a:ext cx="1117346" cy="10255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EA3440-C4D5-44AF-91BD-168C131DF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825" y="4189008"/>
              <a:ext cx="1038580" cy="10943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ACE268-4699-47EE-9A5B-D2BB90C8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4728" y="4216897"/>
              <a:ext cx="1079835" cy="1089253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00E671-8E2D-4326-A8EF-B7C9403EF556}"/>
                </a:ext>
              </a:extLst>
            </p:cNvPr>
            <p:cNvGrpSpPr/>
            <p:nvPr/>
          </p:nvGrpSpPr>
          <p:grpSpPr>
            <a:xfrm>
              <a:off x="3446836" y="4216935"/>
              <a:ext cx="1057174" cy="1066385"/>
              <a:chOff x="5475203" y="2742196"/>
              <a:chExt cx="816077" cy="823188"/>
            </a:xfrm>
            <a:solidFill>
              <a:srgbClr val="00A2E8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5D786F5-EE07-4901-81D7-B3F648A77A94}"/>
                  </a:ext>
                </a:extLst>
              </p:cNvPr>
              <p:cNvGrpSpPr/>
              <p:nvPr/>
            </p:nvGrpSpPr>
            <p:grpSpPr>
              <a:xfrm rot="2296972">
                <a:off x="6068983" y="2794279"/>
                <a:ext cx="143468" cy="602388"/>
                <a:chOff x="6444967" y="2173211"/>
                <a:chExt cx="143468" cy="602388"/>
              </a:xfrm>
              <a:grpFill/>
            </p:grpSpPr>
            <p:sp>
              <p:nvSpPr>
                <p:cNvPr id="26" name="Trapezoid 25">
                  <a:extLst>
                    <a:ext uri="{FF2B5EF4-FFF2-40B4-BE49-F238E27FC236}">
                      <a16:creationId xmlns:a16="http://schemas.microsoft.com/office/drawing/2014/main" id="{7FC3E3D5-2F5E-4F64-B5E8-EAE041AE89D5}"/>
                    </a:ext>
                  </a:extLst>
                </p:cNvPr>
                <p:cNvSpPr/>
                <p:nvPr/>
              </p:nvSpPr>
              <p:spPr>
                <a:xfrm>
                  <a:off x="6457708" y="2228634"/>
                  <a:ext cx="117987" cy="546965"/>
                </a:xfrm>
                <a:prstGeom prst="trapezoid">
                  <a:avLst>
                    <a:gd name="adj" fmla="val 1360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4CB58481-7E08-4C2E-91F0-75A4799820F1}"/>
                    </a:ext>
                  </a:extLst>
                </p:cNvPr>
                <p:cNvSpPr/>
                <p:nvPr/>
              </p:nvSpPr>
              <p:spPr>
                <a:xfrm>
                  <a:off x="6444967" y="2173211"/>
                  <a:ext cx="143468" cy="4571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AD5717FC-4CD6-46A8-BE22-EDA6C547FD5E}"/>
                  </a:ext>
                </a:extLst>
              </p:cNvPr>
              <p:cNvSpPr/>
              <p:nvPr/>
            </p:nvSpPr>
            <p:spPr>
              <a:xfrm>
                <a:off x="5475203" y="2742196"/>
                <a:ext cx="816077" cy="816077"/>
              </a:xfrm>
              <a:prstGeom prst="chord">
                <a:avLst>
                  <a:gd name="adj1" fmla="val 21441919"/>
                  <a:gd name="adj2" fmla="val 10989820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62D09048-745E-4865-B279-EC5FDF1B8FE5}"/>
                  </a:ext>
                </a:extLst>
              </p:cNvPr>
              <p:cNvSpPr/>
              <p:nvPr/>
            </p:nvSpPr>
            <p:spPr>
              <a:xfrm>
                <a:off x="5595859" y="3470884"/>
                <a:ext cx="574765" cy="94500"/>
              </a:xfrm>
              <a:prstGeom prst="trapezoi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06D24A-2551-4937-80D8-1EECADC9470A}"/>
                </a:ext>
              </a:extLst>
            </p:cNvPr>
            <p:cNvSpPr txBox="1"/>
            <p:nvPr/>
          </p:nvSpPr>
          <p:spPr>
            <a:xfrm>
              <a:off x="2994080" y="5324912"/>
              <a:ext cx="1962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Extensive</a:t>
              </a:r>
            </a:p>
            <a:p>
              <a:pPr algn="ctr"/>
              <a:r>
                <a:rPr lang="en-AU" dirty="0"/>
                <a:t>prep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C06C37D-DE8A-4340-B491-6EE5B6CA7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1909" y="1535069"/>
            <a:ext cx="3569109" cy="2262187"/>
          </a:xfrm>
          <a:prstGeom prst="rect">
            <a:avLst/>
          </a:prstGeom>
        </p:spPr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8DB51B67-C0C0-44FC-9EE1-4F9E3A60EB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Traditional assay methods</a:t>
            </a:r>
            <a:endParaRPr lang="en-AU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74C33E-790C-4D38-A242-1C2DFEA50D01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3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08065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E50832-4520-45AC-B157-C1480E6C77B4}"/>
              </a:ext>
            </a:extLst>
          </p:cNvPr>
          <p:cNvSpPr/>
          <p:nvPr/>
        </p:nvSpPr>
        <p:spPr>
          <a:xfrm>
            <a:off x="4903969" y="4095370"/>
            <a:ext cx="177165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E1EE2-13C9-48FF-9ED5-B74897BDFAAF}"/>
              </a:ext>
            </a:extLst>
          </p:cNvPr>
          <p:cNvSpPr/>
          <p:nvPr/>
        </p:nvSpPr>
        <p:spPr>
          <a:xfrm>
            <a:off x="4903969" y="5533567"/>
            <a:ext cx="177165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1BA95-B9DE-4906-AC5F-ADED34F7C38E}"/>
              </a:ext>
            </a:extLst>
          </p:cNvPr>
          <p:cNvSpPr/>
          <p:nvPr/>
        </p:nvSpPr>
        <p:spPr>
          <a:xfrm>
            <a:off x="2382866" y="4490954"/>
            <a:ext cx="1603315" cy="9111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A2A01-C134-4E5F-8101-BBF7DE984CE3}"/>
              </a:ext>
            </a:extLst>
          </p:cNvPr>
          <p:cNvSpPr/>
          <p:nvPr/>
        </p:nvSpPr>
        <p:spPr>
          <a:xfrm>
            <a:off x="5007535" y="4489166"/>
            <a:ext cx="1603315" cy="9111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65F587-80B3-40F3-9061-CA6466AD20C4}"/>
              </a:ext>
            </a:extLst>
          </p:cNvPr>
          <p:cNvGrpSpPr/>
          <p:nvPr/>
        </p:nvGrpSpPr>
        <p:grpSpPr>
          <a:xfrm>
            <a:off x="3601850" y="5123898"/>
            <a:ext cx="162275" cy="171924"/>
            <a:chOff x="2683819" y="4869283"/>
            <a:chExt cx="884109" cy="936680"/>
          </a:xfrm>
        </p:grpSpPr>
        <p:pic>
          <p:nvPicPr>
            <p:cNvPr id="12" name="Picture 11" descr="redball_trans.gif">
              <a:extLst>
                <a:ext uri="{FF2B5EF4-FFF2-40B4-BE49-F238E27FC236}">
                  <a16:creationId xmlns:a16="http://schemas.microsoft.com/office/drawing/2014/main" id="{D6F5F2CE-DF87-4DA9-8CF1-CE6EB615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13" name="Picture 12" descr="greenball_trans.gif">
              <a:extLst>
                <a:ext uri="{FF2B5EF4-FFF2-40B4-BE49-F238E27FC236}">
                  <a16:creationId xmlns:a16="http://schemas.microsoft.com/office/drawing/2014/main" id="{BAD68F50-B40C-48FF-A68F-01557AE9A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14" name="Picture 13" descr="greenball_trans.gif">
              <a:extLst>
                <a:ext uri="{FF2B5EF4-FFF2-40B4-BE49-F238E27FC236}">
                  <a16:creationId xmlns:a16="http://schemas.microsoft.com/office/drawing/2014/main" id="{A1F70E67-1981-49E8-861E-B0235C75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15" name="Picture 14" descr="redball_trans.gif">
              <a:extLst>
                <a:ext uri="{FF2B5EF4-FFF2-40B4-BE49-F238E27FC236}">
                  <a16:creationId xmlns:a16="http://schemas.microsoft.com/office/drawing/2014/main" id="{3DCF9C3F-D00D-491F-B68A-AFD3D3A1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16" name="Picture 15" descr="greenball_trans.gif">
              <a:extLst>
                <a:ext uri="{FF2B5EF4-FFF2-40B4-BE49-F238E27FC236}">
                  <a16:creationId xmlns:a16="http://schemas.microsoft.com/office/drawing/2014/main" id="{272FD457-2AD9-440A-9168-C9E495B11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17" name="Picture 16" descr="redball_trans.gif">
              <a:extLst>
                <a:ext uri="{FF2B5EF4-FFF2-40B4-BE49-F238E27FC236}">
                  <a16:creationId xmlns:a16="http://schemas.microsoft.com/office/drawing/2014/main" id="{10D2ADFA-88F8-41A5-9B7F-1D3B471E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18" name="Picture 17" descr="redball_trans.gif">
              <a:extLst>
                <a:ext uri="{FF2B5EF4-FFF2-40B4-BE49-F238E27FC236}">
                  <a16:creationId xmlns:a16="http://schemas.microsoft.com/office/drawing/2014/main" id="{1E23D4F9-BF57-4FB1-BE00-E83C27CA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19" name="Picture 18" descr="greenball_trans.gif">
              <a:extLst>
                <a:ext uri="{FF2B5EF4-FFF2-40B4-BE49-F238E27FC236}">
                  <a16:creationId xmlns:a16="http://schemas.microsoft.com/office/drawing/2014/main" id="{26F18268-62FC-425A-B0C3-D223233A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20" name="Picture 19" descr="redball_trans.gif">
              <a:extLst>
                <a:ext uri="{FF2B5EF4-FFF2-40B4-BE49-F238E27FC236}">
                  <a16:creationId xmlns:a16="http://schemas.microsoft.com/office/drawing/2014/main" id="{3D14CAC0-B704-4EFB-9B50-54FBDAD2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21" name="Picture 20" descr="greenball_trans.gif">
              <a:extLst>
                <a:ext uri="{FF2B5EF4-FFF2-40B4-BE49-F238E27FC236}">
                  <a16:creationId xmlns:a16="http://schemas.microsoft.com/office/drawing/2014/main" id="{984CEB46-7AC2-44C8-A289-909591200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22" name="Picture 21" descr="redball_trans.gif">
              <a:extLst>
                <a:ext uri="{FF2B5EF4-FFF2-40B4-BE49-F238E27FC236}">
                  <a16:creationId xmlns:a16="http://schemas.microsoft.com/office/drawing/2014/main" id="{4ABC2475-E266-4521-9EAB-C39272998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23" name="Picture 22" descr="greenball_trans.gif">
              <a:extLst>
                <a:ext uri="{FF2B5EF4-FFF2-40B4-BE49-F238E27FC236}">
                  <a16:creationId xmlns:a16="http://schemas.microsoft.com/office/drawing/2014/main" id="{685B5945-5558-4318-A798-1E098B90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24" name="Picture 23" descr="redball_trans.gif">
              <a:extLst>
                <a:ext uri="{FF2B5EF4-FFF2-40B4-BE49-F238E27FC236}">
                  <a16:creationId xmlns:a16="http://schemas.microsoft.com/office/drawing/2014/main" id="{82CE0C18-33D1-439D-8714-DC0FC45D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25" name="Picture 24" descr="greenball_trans.gif">
              <a:extLst>
                <a:ext uri="{FF2B5EF4-FFF2-40B4-BE49-F238E27FC236}">
                  <a16:creationId xmlns:a16="http://schemas.microsoft.com/office/drawing/2014/main" id="{9B94472C-B59D-466A-9BA2-57DB49D7C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26" name="Picture 25" descr="redball_trans.gif">
              <a:extLst>
                <a:ext uri="{FF2B5EF4-FFF2-40B4-BE49-F238E27FC236}">
                  <a16:creationId xmlns:a16="http://schemas.microsoft.com/office/drawing/2014/main" id="{C5659750-57B3-4149-81A7-28A6A612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27" name="Picture 26" descr="greenball_trans.gif">
              <a:extLst>
                <a:ext uri="{FF2B5EF4-FFF2-40B4-BE49-F238E27FC236}">
                  <a16:creationId xmlns:a16="http://schemas.microsoft.com/office/drawing/2014/main" id="{B1B015E0-7A78-4839-AA3D-2B8BA2247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28" name="Picture 27" descr="redball_trans.gif">
              <a:extLst>
                <a:ext uri="{FF2B5EF4-FFF2-40B4-BE49-F238E27FC236}">
                  <a16:creationId xmlns:a16="http://schemas.microsoft.com/office/drawing/2014/main" id="{3B83A1DD-EAE8-41C8-A244-78A7F6E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29" name="Picture 28" descr="greenball_trans.gif">
              <a:extLst>
                <a:ext uri="{FF2B5EF4-FFF2-40B4-BE49-F238E27FC236}">
                  <a16:creationId xmlns:a16="http://schemas.microsoft.com/office/drawing/2014/main" id="{67CBA6C5-FE6D-41FC-9F85-E7EBE9BD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30" name="Picture 29" descr="redball_trans.gif">
              <a:extLst>
                <a:ext uri="{FF2B5EF4-FFF2-40B4-BE49-F238E27FC236}">
                  <a16:creationId xmlns:a16="http://schemas.microsoft.com/office/drawing/2014/main" id="{FC92B060-9DF1-4126-AA9B-3FA2A22E7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31" name="Picture 30" descr="greenball_trans.gif">
              <a:extLst>
                <a:ext uri="{FF2B5EF4-FFF2-40B4-BE49-F238E27FC236}">
                  <a16:creationId xmlns:a16="http://schemas.microsoft.com/office/drawing/2014/main" id="{23A03D18-591D-4A8D-8928-FF6518FD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32" name="Picture 31" descr="greenball_trans.gif">
              <a:extLst>
                <a:ext uri="{FF2B5EF4-FFF2-40B4-BE49-F238E27FC236}">
                  <a16:creationId xmlns:a16="http://schemas.microsoft.com/office/drawing/2014/main" id="{030B142F-80D4-4771-B9AC-5310B9A0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A13B6F-493B-49D8-9ED2-1F04420E241A}"/>
              </a:ext>
            </a:extLst>
          </p:cNvPr>
          <p:cNvGrpSpPr/>
          <p:nvPr/>
        </p:nvGrpSpPr>
        <p:grpSpPr>
          <a:xfrm>
            <a:off x="2913711" y="5062084"/>
            <a:ext cx="162275" cy="171924"/>
            <a:chOff x="2683819" y="4869283"/>
            <a:chExt cx="884109" cy="936680"/>
          </a:xfrm>
        </p:grpSpPr>
        <p:pic>
          <p:nvPicPr>
            <p:cNvPr id="34" name="Picture 33" descr="redball_trans.gif">
              <a:extLst>
                <a:ext uri="{FF2B5EF4-FFF2-40B4-BE49-F238E27FC236}">
                  <a16:creationId xmlns:a16="http://schemas.microsoft.com/office/drawing/2014/main" id="{0575E421-B788-4511-9E94-4AFA71D2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35" name="Picture 34" descr="greenball_trans.gif">
              <a:extLst>
                <a:ext uri="{FF2B5EF4-FFF2-40B4-BE49-F238E27FC236}">
                  <a16:creationId xmlns:a16="http://schemas.microsoft.com/office/drawing/2014/main" id="{231D7D97-4888-469A-8E7C-2FF34F72D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36" name="Picture 35" descr="greenball_trans.gif">
              <a:extLst>
                <a:ext uri="{FF2B5EF4-FFF2-40B4-BE49-F238E27FC236}">
                  <a16:creationId xmlns:a16="http://schemas.microsoft.com/office/drawing/2014/main" id="{03F44769-6FB2-4D61-9C15-C8E174743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37" name="Picture 36" descr="redball_trans.gif">
              <a:extLst>
                <a:ext uri="{FF2B5EF4-FFF2-40B4-BE49-F238E27FC236}">
                  <a16:creationId xmlns:a16="http://schemas.microsoft.com/office/drawing/2014/main" id="{32C1C9BC-45C2-48CF-B89C-A5A4A49B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38" name="Picture 37" descr="greenball_trans.gif">
              <a:extLst>
                <a:ext uri="{FF2B5EF4-FFF2-40B4-BE49-F238E27FC236}">
                  <a16:creationId xmlns:a16="http://schemas.microsoft.com/office/drawing/2014/main" id="{D6CC707A-0BF1-4755-98E3-F8E1A373A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39" name="Picture 38" descr="redball_trans.gif">
              <a:extLst>
                <a:ext uri="{FF2B5EF4-FFF2-40B4-BE49-F238E27FC236}">
                  <a16:creationId xmlns:a16="http://schemas.microsoft.com/office/drawing/2014/main" id="{0AF8FE34-F510-4678-B6C2-DA3F680ED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40" name="Picture 39" descr="redball_trans.gif">
              <a:extLst>
                <a:ext uri="{FF2B5EF4-FFF2-40B4-BE49-F238E27FC236}">
                  <a16:creationId xmlns:a16="http://schemas.microsoft.com/office/drawing/2014/main" id="{A6F983D6-B835-4BAF-B8B8-9FEE20171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41" name="Picture 40" descr="greenball_trans.gif">
              <a:extLst>
                <a:ext uri="{FF2B5EF4-FFF2-40B4-BE49-F238E27FC236}">
                  <a16:creationId xmlns:a16="http://schemas.microsoft.com/office/drawing/2014/main" id="{1675E3BB-373E-4975-8004-08B111F9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42" name="Picture 41" descr="redball_trans.gif">
              <a:extLst>
                <a:ext uri="{FF2B5EF4-FFF2-40B4-BE49-F238E27FC236}">
                  <a16:creationId xmlns:a16="http://schemas.microsoft.com/office/drawing/2014/main" id="{D63D99B6-036D-4B78-8E9B-B09FF26E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43" name="Picture 42" descr="greenball_trans.gif">
              <a:extLst>
                <a:ext uri="{FF2B5EF4-FFF2-40B4-BE49-F238E27FC236}">
                  <a16:creationId xmlns:a16="http://schemas.microsoft.com/office/drawing/2014/main" id="{BC194DD4-E79F-4894-B789-A309D07B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44" name="Picture 43" descr="redball_trans.gif">
              <a:extLst>
                <a:ext uri="{FF2B5EF4-FFF2-40B4-BE49-F238E27FC236}">
                  <a16:creationId xmlns:a16="http://schemas.microsoft.com/office/drawing/2014/main" id="{43EA39B7-0BEF-4BF3-AC47-B09354A98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45" name="Picture 44" descr="greenball_trans.gif">
              <a:extLst>
                <a:ext uri="{FF2B5EF4-FFF2-40B4-BE49-F238E27FC236}">
                  <a16:creationId xmlns:a16="http://schemas.microsoft.com/office/drawing/2014/main" id="{A55AEA71-B7B0-4CB3-AAF7-84777C555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46" name="Picture 45" descr="redball_trans.gif">
              <a:extLst>
                <a:ext uri="{FF2B5EF4-FFF2-40B4-BE49-F238E27FC236}">
                  <a16:creationId xmlns:a16="http://schemas.microsoft.com/office/drawing/2014/main" id="{B7F1270F-C135-4168-99BC-219DB4495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47" name="Picture 46" descr="greenball_trans.gif">
              <a:extLst>
                <a:ext uri="{FF2B5EF4-FFF2-40B4-BE49-F238E27FC236}">
                  <a16:creationId xmlns:a16="http://schemas.microsoft.com/office/drawing/2014/main" id="{D69C22C9-50F8-449D-9004-B618C15AE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48" name="Picture 47" descr="redball_trans.gif">
              <a:extLst>
                <a:ext uri="{FF2B5EF4-FFF2-40B4-BE49-F238E27FC236}">
                  <a16:creationId xmlns:a16="http://schemas.microsoft.com/office/drawing/2014/main" id="{3FF819BB-993B-491C-9CA0-561919B7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49" name="Picture 48" descr="greenball_trans.gif">
              <a:extLst>
                <a:ext uri="{FF2B5EF4-FFF2-40B4-BE49-F238E27FC236}">
                  <a16:creationId xmlns:a16="http://schemas.microsoft.com/office/drawing/2014/main" id="{4B2A0C1C-DDFB-4E75-A6C1-2E8C12A9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50" name="Picture 49" descr="redball_trans.gif">
              <a:extLst>
                <a:ext uri="{FF2B5EF4-FFF2-40B4-BE49-F238E27FC236}">
                  <a16:creationId xmlns:a16="http://schemas.microsoft.com/office/drawing/2014/main" id="{73579B24-F04C-4046-A93B-C223A9E0D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51" name="Picture 50" descr="greenball_trans.gif">
              <a:extLst>
                <a:ext uri="{FF2B5EF4-FFF2-40B4-BE49-F238E27FC236}">
                  <a16:creationId xmlns:a16="http://schemas.microsoft.com/office/drawing/2014/main" id="{6DD7B29C-5E2F-47F5-A830-8E94CE133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52" name="Picture 51" descr="redball_trans.gif">
              <a:extLst>
                <a:ext uri="{FF2B5EF4-FFF2-40B4-BE49-F238E27FC236}">
                  <a16:creationId xmlns:a16="http://schemas.microsoft.com/office/drawing/2014/main" id="{85A2602A-E83B-46B4-8AC0-12F52831C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53" name="Picture 52" descr="greenball_trans.gif">
              <a:extLst>
                <a:ext uri="{FF2B5EF4-FFF2-40B4-BE49-F238E27FC236}">
                  <a16:creationId xmlns:a16="http://schemas.microsoft.com/office/drawing/2014/main" id="{2920527A-5BB1-425D-B9B9-99E6718D1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54" name="Picture 53" descr="greenball_trans.gif">
              <a:extLst>
                <a:ext uri="{FF2B5EF4-FFF2-40B4-BE49-F238E27FC236}">
                  <a16:creationId xmlns:a16="http://schemas.microsoft.com/office/drawing/2014/main" id="{7967F1CA-A00C-4EFD-9497-C59F584C5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48AB39-E0E3-4931-AD61-47FC4713CB62}"/>
              </a:ext>
            </a:extLst>
          </p:cNvPr>
          <p:cNvGrpSpPr/>
          <p:nvPr/>
        </p:nvGrpSpPr>
        <p:grpSpPr>
          <a:xfrm>
            <a:off x="3369271" y="4565308"/>
            <a:ext cx="162275" cy="171924"/>
            <a:chOff x="2683819" y="4869283"/>
            <a:chExt cx="884109" cy="936680"/>
          </a:xfrm>
        </p:grpSpPr>
        <p:pic>
          <p:nvPicPr>
            <p:cNvPr id="56" name="Picture 55" descr="redball_trans.gif">
              <a:extLst>
                <a:ext uri="{FF2B5EF4-FFF2-40B4-BE49-F238E27FC236}">
                  <a16:creationId xmlns:a16="http://schemas.microsoft.com/office/drawing/2014/main" id="{6FA22DEA-7EC0-4E3F-9164-53C779F9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57" name="Picture 56" descr="greenball_trans.gif">
              <a:extLst>
                <a:ext uri="{FF2B5EF4-FFF2-40B4-BE49-F238E27FC236}">
                  <a16:creationId xmlns:a16="http://schemas.microsoft.com/office/drawing/2014/main" id="{2AFC56BA-F343-4A67-B4CD-CDE8E6CCC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58" name="Picture 57" descr="greenball_trans.gif">
              <a:extLst>
                <a:ext uri="{FF2B5EF4-FFF2-40B4-BE49-F238E27FC236}">
                  <a16:creationId xmlns:a16="http://schemas.microsoft.com/office/drawing/2014/main" id="{32719A93-8512-4376-A0B6-A35359931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59" name="Picture 58" descr="redball_trans.gif">
              <a:extLst>
                <a:ext uri="{FF2B5EF4-FFF2-40B4-BE49-F238E27FC236}">
                  <a16:creationId xmlns:a16="http://schemas.microsoft.com/office/drawing/2014/main" id="{49FDC479-00F7-496B-AE0B-E425EFD1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60" name="Picture 59" descr="greenball_trans.gif">
              <a:extLst>
                <a:ext uri="{FF2B5EF4-FFF2-40B4-BE49-F238E27FC236}">
                  <a16:creationId xmlns:a16="http://schemas.microsoft.com/office/drawing/2014/main" id="{0C2AA08D-07E9-4F1D-BF12-DDCC1001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61" name="Picture 60" descr="redball_trans.gif">
              <a:extLst>
                <a:ext uri="{FF2B5EF4-FFF2-40B4-BE49-F238E27FC236}">
                  <a16:creationId xmlns:a16="http://schemas.microsoft.com/office/drawing/2014/main" id="{CB098FCA-C382-4225-9417-F81D08276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62" name="Picture 61" descr="redball_trans.gif">
              <a:extLst>
                <a:ext uri="{FF2B5EF4-FFF2-40B4-BE49-F238E27FC236}">
                  <a16:creationId xmlns:a16="http://schemas.microsoft.com/office/drawing/2014/main" id="{44856AA4-9DC5-4D26-B61A-7C3FB7AA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63" name="Picture 62" descr="greenball_trans.gif">
              <a:extLst>
                <a:ext uri="{FF2B5EF4-FFF2-40B4-BE49-F238E27FC236}">
                  <a16:creationId xmlns:a16="http://schemas.microsoft.com/office/drawing/2014/main" id="{4CE18BFD-E334-4379-95F0-A585F520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64" name="Picture 63" descr="redball_trans.gif">
              <a:extLst>
                <a:ext uri="{FF2B5EF4-FFF2-40B4-BE49-F238E27FC236}">
                  <a16:creationId xmlns:a16="http://schemas.microsoft.com/office/drawing/2014/main" id="{F3315E14-775F-40A9-B172-BAF6713D8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65" name="Picture 64" descr="greenball_trans.gif">
              <a:extLst>
                <a:ext uri="{FF2B5EF4-FFF2-40B4-BE49-F238E27FC236}">
                  <a16:creationId xmlns:a16="http://schemas.microsoft.com/office/drawing/2014/main" id="{73AD7058-A8D2-4C96-9763-8167B833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66" name="Picture 65" descr="redball_trans.gif">
              <a:extLst>
                <a:ext uri="{FF2B5EF4-FFF2-40B4-BE49-F238E27FC236}">
                  <a16:creationId xmlns:a16="http://schemas.microsoft.com/office/drawing/2014/main" id="{DA46F390-9210-4939-8B5E-13EE031A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67" name="Picture 66" descr="greenball_trans.gif">
              <a:extLst>
                <a:ext uri="{FF2B5EF4-FFF2-40B4-BE49-F238E27FC236}">
                  <a16:creationId xmlns:a16="http://schemas.microsoft.com/office/drawing/2014/main" id="{378BAD0C-4B95-4812-BF94-7A4BACB4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68" name="Picture 67" descr="redball_trans.gif">
              <a:extLst>
                <a:ext uri="{FF2B5EF4-FFF2-40B4-BE49-F238E27FC236}">
                  <a16:creationId xmlns:a16="http://schemas.microsoft.com/office/drawing/2014/main" id="{E26E4742-494C-4314-949F-F64806F5D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69" name="Picture 68" descr="greenball_trans.gif">
              <a:extLst>
                <a:ext uri="{FF2B5EF4-FFF2-40B4-BE49-F238E27FC236}">
                  <a16:creationId xmlns:a16="http://schemas.microsoft.com/office/drawing/2014/main" id="{62788309-AFBA-49C8-9504-3BAA1FC43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70" name="Picture 69" descr="redball_trans.gif">
              <a:extLst>
                <a:ext uri="{FF2B5EF4-FFF2-40B4-BE49-F238E27FC236}">
                  <a16:creationId xmlns:a16="http://schemas.microsoft.com/office/drawing/2014/main" id="{4539F08F-2965-48E8-9D0A-A7388035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71" name="Picture 70" descr="greenball_trans.gif">
              <a:extLst>
                <a:ext uri="{FF2B5EF4-FFF2-40B4-BE49-F238E27FC236}">
                  <a16:creationId xmlns:a16="http://schemas.microsoft.com/office/drawing/2014/main" id="{4F54C417-F972-4937-AC56-F67485DC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72" name="Picture 71" descr="redball_trans.gif">
              <a:extLst>
                <a:ext uri="{FF2B5EF4-FFF2-40B4-BE49-F238E27FC236}">
                  <a16:creationId xmlns:a16="http://schemas.microsoft.com/office/drawing/2014/main" id="{7A6ACF87-7A25-4832-AF48-19BEB0A91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73" name="Picture 72" descr="greenball_trans.gif">
              <a:extLst>
                <a:ext uri="{FF2B5EF4-FFF2-40B4-BE49-F238E27FC236}">
                  <a16:creationId xmlns:a16="http://schemas.microsoft.com/office/drawing/2014/main" id="{D24765B7-9888-49B0-A34B-1EFDED6DE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74" name="Picture 73" descr="redball_trans.gif">
              <a:extLst>
                <a:ext uri="{FF2B5EF4-FFF2-40B4-BE49-F238E27FC236}">
                  <a16:creationId xmlns:a16="http://schemas.microsoft.com/office/drawing/2014/main" id="{ACAC0236-801B-4B39-A88E-F0F79243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75" name="Picture 74" descr="greenball_trans.gif">
              <a:extLst>
                <a:ext uri="{FF2B5EF4-FFF2-40B4-BE49-F238E27FC236}">
                  <a16:creationId xmlns:a16="http://schemas.microsoft.com/office/drawing/2014/main" id="{72D54249-AB1D-418A-9331-A37D5BD3F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76" name="Picture 75" descr="greenball_trans.gif">
              <a:extLst>
                <a:ext uri="{FF2B5EF4-FFF2-40B4-BE49-F238E27FC236}">
                  <a16:creationId xmlns:a16="http://schemas.microsoft.com/office/drawing/2014/main" id="{F83459AD-C6AB-4B7C-AE0C-2E3C7A1CC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61ED832-E9A3-420E-ACFD-997652F02FD4}"/>
              </a:ext>
            </a:extLst>
          </p:cNvPr>
          <p:cNvGrpSpPr/>
          <p:nvPr/>
        </p:nvGrpSpPr>
        <p:grpSpPr>
          <a:xfrm>
            <a:off x="460389" y="4684259"/>
            <a:ext cx="1232655" cy="526951"/>
            <a:chOff x="1354667" y="2421703"/>
            <a:chExt cx="1814073" cy="526951"/>
          </a:xfrm>
          <a:solidFill>
            <a:schemeClr val="accent1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05A43BE-C6A5-4213-994E-C9B11AF307D1}"/>
                </a:ext>
              </a:extLst>
            </p:cNvPr>
            <p:cNvSpPr/>
            <p:nvPr/>
          </p:nvSpPr>
          <p:spPr>
            <a:xfrm>
              <a:off x="2640681" y="2540654"/>
              <a:ext cx="528059" cy="2683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12721118-94AD-4301-BFAE-2B9825987437}"/>
                </a:ext>
              </a:extLst>
            </p:cNvPr>
            <p:cNvSpPr/>
            <p:nvPr/>
          </p:nvSpPr>
          <p:spPr>
            <a:xfrm>
              <a:off x="1354667" y="2421703"/>
              <a:ext cx="1376822" cy="52695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X-rays</a:t>
              </a:r>
              <a:endParaRPr lang="en-AU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1EE3EA8-9AA0-4E78-892D-AEB845CDB6F4}"/>
              </a:ext>
            </a:extLst>
          </p:cNvPr>
          <p:cNvGrpSpPr/>
          <p:nvPr/>
        </p:nvGrpSpPr>
        <p:grpSpPr>
          <a:xfrm>
            <a:off x="1361252" y="4498157"/>
            <a:ext cx="873849" cy="873849"/>
            <a:chOff x="2454884" y="2148927"/>
            <a:chExt cx="873849" cy="873849"/>
          </a:xfrm>
        </p:grpSpPr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02298B41-7123-4E2F-A74C-B8F8F9FAD475}"/>
                </a:ext>
              </a:extLst>
            </p:cNvPr>
            <p:cNvSpPr/>
            <p:nvPr/>
          </p:nvSpPr>
          <p:spPr>
            <a:xfrm>
              <a:off x="2463709" y="2324201"/>
              <a:ext cx="523301" cy="523301"/>
            </a:xfrm>
            <a:prstGeom prst="arc">
              <a:avLst>
                <a:gd name="adj1" fmla="val 18126543"/>
                <a:gd name="adj2" fmla="val 3328751"/>
              </a:avLst>
            </a:prstGeom>
            <a:ln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784758E-7B21-48E4-8660-398044421119}"/>
                </a:ext>
              </a:extLst>
            </p:cNvPr>
            <p:cNvSpPr/>
            <p:nvPr/>
          </p:nvSpPr>
          <p:spPr>
            <a:xfrm>
              <a:off x="2488620" y="2249020"/>
              <a:ext cx="673662" cy="673662"/>
            </a:xfrm>
            <a:prstGeom prst="arc">
              <a:avLst>
                <a:gd name="adj1" fmla="val 18126543"/>
                <a:gd name="adj2" fmla="val 3328751"/>
              </a:avLst>
            </a:prstGeom>
            <a:ln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EA912D21-E11B-4FC0-9917-20093EC42BBC}"/>
                </a:ext>
              </a:extLst>
            </p:cNvPr>
            <p:cNvSpPr/>
            <p:nvPr/>
          </p:nvSpPr>
          <p:spPr>
            <a:xfrm>
              <a:off x="2454884" y="2148927"/>
              <a:ext cx="873849" cy="873849"/>
            </a:xfrm>
            <a:prstGeom prst="arc">
              <a:avLst>
                <a:gd name="adj1" fmla="val 18126543"/>
                <a:gd name="adj2" fmla="val 3328751"/>
              </a:avLst>
            </a:prstGeom>
            <a:ln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2A4D4D4-70AF-43BE-82ED-DF40B40B4C6C}"/>
              </a:ext>
            </a:extLst>
          </p:cNvPr>
          <p:cNvSpPr txBox="1"/>
          <p:nvPr/>
        </p:nvSpPr>
        <p:spPr>
          <a:xfrm>
            <a:off x="2787469" y="4814127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Au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32A322-556D-458D-81F1-09D6C1D20C35}"/>
              </a:ext>
            </a:extLst>
          </p:cNvPr>
          <p:cNvSpPr txBox="1"/>
          <p:nvPr/>
        </p:nvSpPr>
        <p:spPr>
          <a:xfrm>
            <a:off x="3260328" y="46740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Au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3FDDF51-4F1F-491E-94B1-25C52CB92F87}"/>
              </a:ext>
            </a:extLst>
          </p:cNvPr>
          <p:cNvSpPr txBox="1"/>
          <p:nvPr/>
        </p:nvSpPr>
        <p:spPr>
          <a:xfrm>
            <a:off x="3517103" y="486870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Au</a:t>
            </a:r>
            <a:endParaRPr lang="en-AU" sz="1200" b="1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95F22D4-91B7-47ED-B880-FCBBDC322C6D}"/>
              </a:ext>
            </a:extLst>
          </p:cNvPr>
          <p:cNvGrpSpPr/>
          <p:nvPr/>
        </p:nvGrpSpPr>
        <p:grpSpPr>
          <a:xfrm>
            <a:off x="2615168" y="4624836"/>
            <a:ext cx="162275" cy="171924"/>
            <a:chOff x="2683819" y="4869283"/>
            <a:chExt cx="884109" cy="936680"/>
          </a:xfrm>
        </p:grpSpPr>
        <p:pic>
          <p:nvPicPr>
            <p:cNvPr id="88" name="Picture 87" descr="redball_trans.gif">
              <a:extLst>
                <a:ext uri="{FF2B5EF4-FFF2-40B4-BE49-F238E27FC236}">
                  <a16:creationId xmlns:a16="http://schemas.microsoft.com/office/drawing/2014/main" id="{C2149891-B099-4FD3-910B-BF92C10D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89" name="Picture 88" descr="greenball_trans.gif">
              <a:extLst>
                <a:ext uri="{FF2B5EF4-FFF2-40B4-BE49-F238E27FC236}">
                  <a16:creationId xmlns:a16="http://schemas.microsoft.com/office/drawing/2014/main" id="{93BBF0C8-4C76-4546-B045-055794BD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90" name="Picture 89" descr="greenball_trans.gif">
              <a:extLst>
                <a:ext uri="{FF2B5EF4-FFF2-40B4-BE49-F238E27FC236}">
                  <a16:creationId xmlns:a16="http://schemas.microsoft.com/office/drawing/2014/main" id="{83C4DBEB-B407-42CF-AD85-92C17462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91" name="Picture 90" descr="redball_trans.gif">
              <a:extLst>
                <a:ext uri="{FF2B5EF4-FFF2-40B4-BE49-F238E27FC236}">
                  <a16:creationId xmlns:a16="http://schemas.microsoft.com/office/drawing/2014/main" id="{A6871236-2CAB-419F-947A-A077B3BA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92" name="Picture 91" descr="greenball_trans.gif">
              <a:extLst>
                <a:ext uri="{FF2B5EF4-FFF2-40B4-BE49-F238E27FC236}">
                  <a16:creationId xmlns:a16="http://schemas.microsoft.com/office/drawing/2014/main" id="{75A84DBB-B835-482E-A095-CFA7F4D7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93" name="Picture 92" descr="redball_trans.gif">
              <a:extLst>
                <a:ext uri="{FF2B5EF4-FFF2-40B4-BE49-F238E27FC236}">
                  <a16:creationId xmlns:a16="http://schemas.microsoft.com/office/drawing/2014/main" id="{168F77F6-D806-4B2F-B9AA-8C34DA22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94" name="Picture 93" descr="redball_trans.gif">
              <a:extLst>
                <a:ext uri="{FF2B5EF4-FFF2-40B4-BE49-F238E27FC236}">
                  <a16:creationId xmlns:a16="http://schemas.microsoft.com/office/drawing/2014/main" id="{12C40198-CB4C-4354-A456-6F78E97E3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95" name="Picture 94" descr="greenball_trans.gif">
              <a:extLst>
                <a:ext uri="{FF2B5EF4-FFF2-40B4-BE49-F238E27FC236}">
                  <a16:creationId xmlns:a16="http://schemas.microsoft.com/office/drawing/2014/main" id="{6330C2CC-D9A0-4BA9-B867-F74A6BD8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96" name="Picture 95" descr="redball_trans.gif">
              <a:extLst>
                <a:ext uri="{FF2B5EF4-FFF2-40B4-BE49-F238E27FC236}">
                  <a16:creationId xmlns:a16="http://schemas.microsoft.com/office/drawing/2014/main" id="{83976A0F-8237-4984-8793-FA725013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97" name="Picture 96" descr="greenball_trans.gif">
              <a:extLst>
                <a:ext uri="{FF2B5EF4-FFF2-40B4-BE49-F238E27FC236}">
                  <a16:creationId xmlns:a16="http://schemas.microsoft.com/office/drawing/2014/main" id="{1E492E9A-B17E-414D-93F9-9635F890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98" name="Picture 97" descr="redball_trans.gif">
              <a:extLst>
                <a:ext uri="{FF2B5EF4-FFF2-40B4-BE49-F238E27FC236}">
                  <a16:creationId xmlns:a16="http://schemas.microsoft.com/office/drawing/2014/main" id="{F09C6D27-9A71-4E04-9215-FFB320FCE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99" name="Picture 98" descr="greenball_trans.gif">
              <a:extLst>
                <a:ext uri="{FF2B5EF4-FFF2-40B4-BE49-F238E27FC236}">
                  <a16:creationId xmlns:a16="http://schemas.microsoft.com/office/drawing/2014/main" id="{FB14D958-DAA8-4E35-AC26-7991164C6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100" name="Picture 99" descr="redball_trans.gif">
              <a:extLst>
                <a:ext uri="{FF2B5EF4-FFF2-40B4-BE49-F238E27FC236}">
                  <a16:creationId xmlns:a16="http://schemas.microsoft.com/office/drawing/2014/main" id="{E0684775-635E-41C0-B7D4-E58F8B96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101" name="Picture 100" descr="greenball_trans.gif">
              <a:extLst>
                <a:ext uri="{FF2B5EF4-FFF2-40B4-BE49-F238E27FC236}">
                  <a16:creationId xmlns:a16="http://schemas.microsoft.com/office/drawing/2014/main" id="{A5B7C359-4A5A-436A-AD8F-06999CDCC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102" name="Picture 101" descr="redball_trans.gif">
              <a:extLst>
                <a:ext uri="{FF2B5EF4-FFF2-40B4-BE49-F238E27FC236}">
                  <a16:creationId xmlns:a16="http://schemas.microsoft.com/office/drawing/2014/main" id="{89003D6B-87F9-4230-9474-0A2EBEA82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103" name="Picture 102" descr="greenball_trans.gif">
              <a:extLst>
                <a:ext uri="{FF2B5EF4-FFF2-40B4-BE49-F238E27FC236}">
                  <a16:creationId xmlns:a16="http://schemas.microsoft.com/office/drawing/2014/main" id="{66F1BAB7-3704-46D3-B1A1-981561CF6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104" name="Picture 103" descr="redball_trans.gif">
              <a:extLst>
                <a:ext uri="{FF2B5EF4-FFF2-40B4-BE49-F238E27FC236}">
                  <a16:creationId xmlns:a16="http://schemas.microsoft.com/office/drawing/2014/main" id="{C530C238-F9EE-4C5C-A791-296DA3F68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105" name="Picture 104" descr="greenball_trans.gif">
              <a:extLst>
                <a:ext uri="{FF2B5EF4-FFF2-40B4-BE49-F238E27FC236}">
                  <a16:creationId xmlns:a16="http://schemas.microsoft.com/office/drawing/2014/main" id="{A9094004-1F74-4E5C-A814-E110D878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106" name="Picture 105" descr="redball_trans.gif">
              <a:extLst>
                <a:ext uri="{FF2B5EF4-FFF2-40B4-BE49-F238E27FC236}">
                  <a16:creationId xmlns:a16="http://schemas.microsoft.com/office/drawing/2014/main" id="{436E43D7-4F02-4E10-9CB5-CFDE0299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107" name="Picture 106" descr="greenball_trans.gif">
              <a:extLst>
                <a:ext uri="{FF2B5EF4-FFF2-40B4-BE49-F238E27FC236}">
                  <a16:creationId xmlns:a16="http://schemas.microsoft.com/office/drawing/2014/main" id="{29632787-23C4-403D-85AD-250D282F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108" name="Picture 107" descr="greenball_trans.gif">
              <a:extLst>
                <a:ext uri="{FF2B5EF4-FFF2-40B4-BE49-F238E27FC236}">
                  <a16:creationId xmlns:a16="http://schemas.microsoft.com/office/drawing/2014/main" id="{A6029F88-09C7-4550-85E6-795286178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29F6975D-9A4F-4976-B993-7270199A6046}"/>
              </a:ext>
            </a:extLst>
          </p:cNvPr>
          <p:cNvSpPr txBox="1"/>
          <p:nvPr/>
        </p:nvSpPr>
        <p:spPr>
          <a:xfrm>
            <a:off x="2443315" y="471520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Au</a:t>
            </a:r>
            <a:endParaRPr lang="en-AU" sz="1200" b="1" dirty="0">
              <a:solidFill>
                <a:schemeClr val="bg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041F892-918E-4DA0-AF73-183A295DC477}"/>
              </a:ext>
            </a:extLst>
          </p:cNvPr>
          <p:cNvCxnSpPr>
            <a:cxnSpLocks/>
            <a:stCxn id="201" idx="2"/>
          </p:cNvCxnSpPr>
          <p:nvPr/>
        </p:nvCxnSpPr>
        <p:spPr>
          <a:xfrm flipH="1" flipV="1">
            <a:off x="5198869" y="4192640"/>
            <a:ext cx="107020" cy="53463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512026-D7A9-4F87-9C0E-34EFCFF8160B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6327166" y="5225593"/>
            <a:ext cx="84243" cy="39790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BD5FA1-BF0F-408D-B95D-4CB101AD4E8B}"/>
              </a:ext>
            </a:extLst>
          </p:cNvPr>
          <p:cNvCxnSpPr>
            <a:cxnSpLocks/>
            <a:stCxn id="157" idx="1"/>
          </p:cNvCxnSpPr>
          <p:nvPr/>
        </p:nvCxnSpPr>
        <p:spPr>
          <a:xfrm flipH="1">
            <a:off x="5502063" y="5131536"/>
            <a:ext cx="60020" cy="52585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DB94CFC-1B67-44C9-AAA9-5F86E74573BA}"/>
              </a:ext>
            </a:extLst>
          </p:cNvPr>
          <p:cNvCxnSpPr>
            <a:cxnSpLocks/>
            <a:stCxn id="172" idx="3"/>
          </p:cNvCxnSpPr>
          <p:nvPr/>
        </p:nvCxnSpPr>
        <p:spPr>
          <a:xfrm flipV="1">
            <a:off x="6098731" y="4225751"/>
            <a:ext cx="195843" cy="481648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BB221-086C-4F6F-BA63-3DDE724B3BFA}"/>
              </a:ext>
            </a:extLst>
          </p:cNvPr>
          <p:cNvGrpSpPr/>
          <p:nvPr/>
        </p:nvGrpSpPr>
        <p:grpSpPr>
          <a:xfrm>
            <a:off x="6208686" y="5106536"/>
            <a:ext cx="162275" cy="171924"/>
            <a:chOff x="2683819" y="4869283"/>
            <a:chExt cx="884109" cy="936680"/>
          </a:xfrm>
        </p:grpSpPr>
        <p:pic>
          <p:nvPicPr>
            <p:cNvPr id="115" name="Picture 114" descr="redball_trans.gif">
              <a:extLst>
                <a:ext uri="{FF2B5EF4-FFF2-40B4-BE49-F238E27FC236}">
                  <a16:creationId xmlns:a16="http://schemas.microsoft.com/office/drawing/2014/main" id="{BE5741FF-820A-4D8F-BF54-24FC2B0C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116" name="Picture 115" descr="greenball_trans.gif">
              <a:extLst>
                <a:ext uri="{FF2B5EF4-FFF2-40B4-BE49-F238E27FC236}">
                  <a16:creationId xmlns:a16="http://schemas.microsoft.com/office/drawing/2014/main" id="{12949C33-6D55-4E3F-BDC2-B263848C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117" name="Picture 116" descr="greenball_trans.gif">
              <a:extLst>
                <a:ext uri="{FF2B5EF4-FFF2-40B4-BE49-F238E27FC236}">
                  <a16:creationId xmlns:a16="http://schemas.microsoft.com/office/drawing/2014/main" id="{8191F365-5A5F-49BE-82D6-D3232D95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118" name="Picture 117" descr="redball_trans.gif">
              <a:extLst>
                <a:ext uri="{FF2B5EF4-FFF2-40B4-BE49-F238E27FC236}">
                  <a16:creationId xmlns:a16="http://schemas.microsoft.com/office/drawing/2014/main" id="{2CD9339B-19DF-487F-AC15-0FE2339A6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119" name="Picture 118" descr="greenball_trans.gif">
              <a:extLst>
                <a:ext uri="{FF2B5EF4-FFF2-40B4-BE49-F238E27FC236}">
                  <a16:creationId xmlns:a16="http://schemas.microsoft.com/office/drawing/2014/main" id="{038B15FA-70BD-445A-92BB-FB559A92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120" name="Picture 119" descr="redball_trans.gif">
              <a:extLst>
                <a:ext uri="{FF2B5EF4-FFF2-40B4-BE49-F238E27FC236}">
                  <a16:creationId xmlns:a16="http://schemas.microsoft.com/office/drawing/2014/main" id="{3445D518-1CF5-4F16-AFFF-116C5DEA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121" name="Picture 120" descr="redball_trans.gif">
              <a:extLst>
                <a:ext uri="{FF2B5EF4-FFF2-40B4-BE49-F238E27FC236}">
                  <a16:creationId xmlns:a16="http://schemas.microsoft.com/office/drawing/2014/main" id="{29C30418-21F4-4BE8-B781-5393B42F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122" name="Picture 121" descr="greenball_trans.gif">
              <a:extLst>
                <a:ext uri="{FF2B5EF4-FFF2-40B4-BE49-F238E27FC236}">
                  <a16:creationId xmlns:a16="http://schemas.microsoft.com/office/drawing/2014/main" id="{44081D19-CF37-4BF2-9C75-D0D934A4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123" name="Picture 122" descr="redball_trans.gif">
              <a:extLst>
                <a:ext uri="{FF2B5EF4-FFF2-40B4-BE49-F238E27FC236}">
                  <a16:creationId xmlns:a16="http://schemas.microsoft.com/office/drawing/2014/main" id="{808C2F99-40AA-4BC8-9D9A-EB4275897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124" name="Picture 123" descr="greenball_trans.gif">
              <a:extLst>
                <a:ext uri="{FF2B5EF4-FFF2-40B4-BE49-F238E27FC236}">
                  <a16:creationId xmlns:a16="http://schemas.microsoft.com/office/drawing/2014/main" id="{85F0AB1F-8975-45FD-BEA4-4B11DF601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125" name="Picture 124" descr="redball_trans.gif">
              <a:extLst>
                <a:ext uri="{FF2B5EF4-FFF2-40B4-BE49-F238E27FC236}">
                  <a16:creationId xmlns:a16="http://schemas.microsoft.com/office/drawing/2014/main" id="{F7FEFBB1-E995-433E-96B3-75E2B174C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126" name="Picture 125" descr="greenball_trans.gif">
              <a:extLst>
                <a:ext uri="{FF2B5EF4-FFF2-40B4-BE49-F238E27FC236}">
                  <a16:creationId xmlns:a16="http://schemas.microsoft.com/office/drawing/2014/main" id="{B090D85A-F2AA-440E-8FA5-4CDEC835F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127" name="Picture 126" descr="redball_trans.gif">
              <a:extLst>
                <a:ext uri="{FF2B5EF4-FFF2-40B4-BE49-F238E27FC236}">
                  <a16:creationId xmlns:a16="http://schemas.microsoft.com/office/drawing/2014/main" id="{55E656AD-60DA-4770-AC9C-69E7A3781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128" name="Picture 127" descr="greenball_trans.gif">
              <a:extLst>
                <a:ext uri="{FF2B5EF4-FFF2-40B4-BE49-F238E27FC236}">
                  <a16:creationId xmlns:a16="http://schemas.microsoft.com/office/drawing/2014/main" id="{503E218B-2ECD-4C1A-89BA-93FAF6CF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129" name="Picture 128" descr="redball_trans.gif">
              <a:extLst>
                <a:ext uri="{FF2B5EF4-FFF2-40B4-BE49-F238E27FC236}">
                  <a16:creationId xmlns:a16="http://schemas.microsoft.com/office/drawing/2014/main" id="{25E920BF-57FF-4EFE-92DD-CC45F9E6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130" name="Picture 129" descr="greenball_trans.gif">
              <a:extLst>
                <a:ext uri="{FF2B5EF4-FFF2-40B4-BE49-F238E27FC236}">
                  <a16:creationId xmlns:a16="http://schemas.microsoft.com/office/drawing/2014/main" id="{17B7B592-CE17-4DE1-8E26-5087F128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131" name="Picture 130" descr="redball_trans.gif">
              <a:extLst>
                <a:ext uri="{FF2B5EF4-FFF2-40B4-BE49-F238E27FC236}">
                  <a16:creationId xmlns:a16="http://schemas.microsoft.com/office/drawing/2014/main" id="{1898EDC4-2EFF-4001-BCA2-26F264D1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132" name="Picture 131" descr="greenball_trans.gif">
              <a:extLst>
                <a:ext uri="{FF2B5EF4-FFF2-40B4-BE49-F238E27FC236}">
                  <a16:creationId xmlns:a16="http://schemas.microsoft.com/office/drawing/2014/main" id="{F5022BD7-DBD9-4727-988A-0591CC0F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133" name="Picture 132" descr="redball_trans.gif">
              <a:extLst>
                <a:ext uri="{FF2B5EF4-FFF2-40B4-BE49-F238E27FC236}">
                  <a16:creationId xmlns:a16="http://schemas.microsoft.com/office/drawing/2014/main" id="{F1FBD469-545B-47E5-BEA4-B623265FC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134" name="Picture 133" descr="greenball_trans.gif">
              <a:extLst>
                <a:ext uri="{FF2B5EF4-FFF2-40B4-BE49-F238E27FC236}">
                  <a16:creationId xmlns:a16="http://schemas.microsoft.com/office/drawing/2014/main" id="{D4256C15-00A3-4585-90EA-5B43D8359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135" name="Picture 134" descr="greenball_trans.gif">
              <a:extLst>
                <a:ext uri="{FF2B5EF4-FFF2-40B4-BE49-F238E27FC236}">
                  <a16:creationId xmlns:a16="http://schemas.microsoft.com/office/drawing/2014/main" id="{CC36234A-9D4E-4599-B87A-6C540BD3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7C4F0E9-E58A-4253-9E62-E3CA1F7AF88D}"/>
              </a:ext>
            </a:extLst>
          </p:cNvPr>
          <p:cNvGrpSpPr/>
          <p:nvPr/>
        </p:nvGrpSpPr>
        <p:grpSpPr>
          <a:xfrm>
            <a:off x="5495056" y="5078615"/>
            <a:ext cx="162275" cy="171924"/>
            <a:chOff x="2683819" y="4869283"/>
            <a:chExt cx="884109" cy="936680"/>
          </a:xfrm>
        </p:grpSpPr>
        <p:pic>
          <p:nvPicPr>
            <p:cNvPr id="137" name="Picture 136" descr="redball_trans.gif">
              <a:extLst>
                <a:ext uri="{FF2B5EF4-FFF2-40B4-BE49-F238E27FC236}">
                  <a16:creationId xmlns:a16="http://schemas.microsoft.com/office/drawing/2014/main" id="{3D149882-940C-477F-8843-CC5BD44B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138" name="Picture 137" descr="greenball_trans.gif">
              <a:extLst>
                <a:ext uri="{FF2B5EF4-FFF2-40B4-BE49-F238E27FC236}">
                  <a16:creationId xmlns:a16="http://schemas.microsoft.com/office/drawing/2014/main" id="{74599AB2-511A-47B8-9FEE-7266E7EBC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139" name="Picture 138" descr="greenball_trans.gif">
              <a:extLst>
                <a:ext uri="{FF2B5EF4-FFF2-40B4-BE49-F238E27FC236}">
                  <a16:creationId xmlns:a16="http://schemas.microsoft.com/office/drawing/2014/main" id="{E14D592B-EC73-4090-A42F-BAE9E874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140" name="Picture 139" descr="redball_trans.gif">
              <a:extLst>
                <a:ext uri="{FF2B5EF4-FFF2-40B4-BE49-F238E27FC236}">
                  <a16:creationId xmlns:a16="http://schemas.microsoft.com/office/drawing/2014/main" id="{D7B1CA10-B311-40C8-8A73-AC7598A6C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141" name="Picture 140" descr="greenball_trans.gif">
              <a:extLst>
                <a:ext uri="{FF2B5EF4-FFF2-40B4-BE49-F238E27FC236}">
                  <a16:creationId xmlns:a16="http://schemas.microsoft.com/office/drawing/2014/main" id="{014EADD3-F8FF-4D1F-A240-095E13C0C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142" name="Picture 141" descr="redball_trans.gif">
              <a:extLst>
                <a:ext uri="{FF2B5EF4-FFF2-40B4-BE49-F238E27FC236}">
                  <a16:creationId xmlns:a16="http://schemas.microsoft.com/office/drawing/2014/main" id="{211AB6D4-2996-491A-B43F-D15D9374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143" name="Picture 142" descr="redball_trans.gif">
              <a:extLst>
                <a:ext uri="{FF2B5EF4-FFF2-40B4-BE49-F238E27FC236}">
                  <a16:creationId xmlns:a16="http://schemas.microsoft.com/office/drawing/2014/main" id="{CA5E897D-DD59-4D3E-8F1B-5570EA6F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144" name="Picture 143" descr="greenball_trans.gif">
              <a:extLst>
                <a:ext uri="{FF2B5EF4-FFF2-40B4-BE49-F238E27FC236}">
                  <a16:creationId xmlns:a16="http://schemas.microsoft.com/office/drawing/2014/main" id="{2B2F98C0-FCFA-4F9A-90C8-1106FE41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145" name="Picture 144" descr="redball_trans.gif">
              <a:extLst>
                <a:ext uri="{FF2B5EF4-FFF2-40B4-BE49-F238E27FC236}">
                  <a16:creationId xmlns:a16="http://schemas.microsoft.com/office/drawing/2014/main" id="{51F54B5F-3D60-4BF4-A2DD-379481B83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146" name="Picture 145" descr="greenball_trans.gif">
              <a:extLst>
                <a:ext uri="{FF2B5EF4-FFF2-40B4-BE49-F238E27FC236}">
                  <a16:creationId xmlns:a16="http://schemas.microsoft.com/office/drawing/2014/main" id="{F30952F5-9E66-4237-B4DC-7F74EC03B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147" name="Picture 146" descr="redball_trans.gif">
              <a:extLst>
                <a:ext uri="{FF2B5EF4-FFF2-40B4-BE49-F238E27FC236}">
                  <a16:creationId xmlns:a16="http://schemas.microsoft.com/office/drawing/2014/main" id="{AE9236E2-D8F7-425F-A595-D0BFF47BD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148" name="Picture 147" descr="greenball_trans.gif">
              <a:extLst>
                <a:ext uri="{FF2B5EF4-FFF2-40B4-BE49-F238E27FC236}">
                  <a16:creationId xmlns:a16="http://schemas.microsoft.com/office/drawing/2014/main" id="{05B68F79-8A5A-4FFB-B1A8-4DEA2335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149" name="Picture 148" descr="redball_trans.gif">
              <a:extLst>
                <a:ext uri="{FF2B5EF4-FFF2-40B4-BE49-F238E27FC236}">
                  <a16:creationId xmlns:a16="http://schemas.microsoft.com/office/drawing/2014/main" id="{77B04C78-CFBE-4175-B42C-D53848D1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150" name="Picture 149" descr="greenball_trans.gif">
              <a:extLst>
                <a:ext uri="{FF2B5EF4-FFF2-40B4-BE49-F238E27FC236}">
                  <a16:creationId xmlns:a16="http://schemas.microsoft.com/office/drawing/2014/main" id="{1B50A72B-B0C6-4888-9606-ABD9976A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151" name="Picture 150" descr="redball_trans.gif">
              <a:extLst>
                <a:ext uri="{FF2B5EF4-FFF2-40B4-BE49-F238E27FC236}">
                  <a16:creationId xmlns:a16="http://schemas.microsoft.com/office/drawing/2014/main" id="{9FA8604E-AC61-4FFC-9A9F-98E989AE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152" name="Picture 151" descr="greenball_trans.gif">
              <a:extLst>
                <a:ext uri="{FF2B5EF4-FFF2-40B4-BE49-F238E27FC236}">
                  <a16:creationId xmlns:a16="http://schemas.microsoft.com/office/drawing/2014/main" id="{DBB0C825-369A-4068-9962-B2DA4B3CE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153" name="Picture 152" descr="redball_trans.gif">
              <a:extLst>
                <a:ext uri="{FF2B5EF4-FFF2-40B4-BE49-F238E27FC236}">
                  <a16:creationId xmlns:a16="http://schemas.microsoft.com/office/drawing/2014/main" id="{E0857CE4-CD3A-47C4-B647-870B317E0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154" name="Picture 153" descr="greenball_trans.gif">
              <a:extLst>
                <a:ext uri="{FF2B5EF4-FFF2-40B4-BE49-F238E27FC236}">
                  <a16:creationId xmlns:a16="http://schemas.microsoft.com/office/drawing/2014/main" id="{F5937250-1EE0-404C-BC1D-D36EFC14F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155" name="Picture 154" descr="redball_trans.gif">
              <a:extLst>
                <a:ext uri="{FF2B5EF4-FFF2-40B4-BE49-F238E27FC236}">
                  <a16:creationId xmlns:a16="http://schemas.microsoft.com/office/drawing/2014/main" id="{ED8BB199-B715-482E-A5E6-A5D0930EB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156" name="Picture 155" descr="greenball_trans.gif">
              <a:extLst>
                <a:ext uri="{FF2B5EF4-FFF2-40B4-BE49-F238E27FC236}">
                  <a16:creationId xmlns:a16="http://schemas.microsoft.com/office/drawing/2014/main" id="{231D773B-443B-448E-9B60-B0909E7CC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157" name="Picture 156" descr="greenball_trans.gif">
              <a:extLst>
                <a:ext uri="{FF2B5EF4-FFF2-40B4-BE49-F238E27FC236}">
                  <a16:creationId xmlns:a16="http://schemas.microsoft.com/office/drawing/2014/main" id="{A7E9D09E-904D-4870-8AA3-3A4F48FEE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AD8A050-F470-4EB5-9EAB-CD005F54C305}"/>
              </a:ext>
            </a:extLst>
          </p:cNvPr>
          <p:cNvGrpSpPr/>
          <p:nvPr/>
        </p:nvGrpSpPr>
        <p:grpSpPr>
          <a:xfrm>
            <a:off x="5993940" y="4588394"/>
            <a:ext cx="162275" cy="171924"/>
            <a:chOff x="2683819" y="4869283"/>
            <a:chExt cx="884109" cy="936680"/>
          </a:xfrm>
        </p:grpSpPr>
        <p:pic>
          <p:nvPicPr>
            <p:cNvPr id="159" name="Picture 158" descr="redball_trans.gif">
              <a:extLst>
                <a:ext uri="{FF2B5EF4-FFF2-40B4-BE49-F238E27FC236}">
                  <a16:creationId xmlns:a16="http://schemas.microsoft.com/office/drawing/2014/main" id="{C7EBCD6A-FB96-4F38-BCA0-46927248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160" name="Picture 159" descr="greenball_trans.gif">
              <a:extLst>
                <a:ext uri="{FF2B5EF4-FFF2-40B4-BE49-F238E27FC236}">
                  <a16:creationId xmlns:a16="http://schemas.microsoft.com/office/drawing/2014/main" id="{68B4BFCD-BB22-4104-8F5A-A11390871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161" name="Picture 160" descr="greenball_trans.gif">
              <a:extLst>
                <a:ext uri="{FF2B5EF4-FFF2-40B4-BE49-F238E27FC236}">
                  <a16:creationId xmlns:a16="http://schemas.microsoft.com/office/drawing/2014/main" id="{18849E37-B95C-4E1F-BAFD-EDA55179C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162" name="Picture 161" descr="redball_trans.gif">
              <a:extLst>
                <a:ext uri="{FF2B5EF4-FFF2-40B4-BE49-F238E27FC236}">
                  <a16:creationId xmlns:a16="http://schemas.microsoft.com/office/drawing/2014/main" id="{408DE068-E592-4634-A545-6FD9F40D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163" name="Picture 162" descr="greenball_trans.gif">
              <a:extLst>
                <a:ext uri="{FF2B5EF4-FFF2-40B4-BE49-F238E27FC236}">
                  <a16:creationId xmlns:a16="http://schemas.microsoft.com/office/drawing/2014/main" id="{5ADC6996-8EA8-43D8-AA61-292B4F8D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164" name="Picture 163" descr="redball_trans.gif">
              <a:extLst>
                <a:ext uri="{FF2B5EF4-FFF2-40B4-BE49-F238E27FC236}">
                  <a16:creationId xmlns:a16="http://schemas.microsoft.com/office/drawing/2014/main" id="{F707FB7B-F7DE-4F62-A258-F5976062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165" name="Picture 164" descr="redball_trans.gif">
              <a:extLst>
                <a:ext uri="{FF2B5EF4-FFF2-40B4-BE49-F238E27FC236}">
                  <a16:creationId xmlns:a16="http://schemas.microsoft.com/office/drawing/2014/main" id="{1E7F7FC3-E463-4E99-8E3B-56432BAA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166" name="Picture 165" descr="greenball_trans.gif">
              <a:extLst>
                <a:ext uri="{FF2B5EF4-FFF2-40B4-BE49-F238E27FC236}">
                  <a16:creationId xmlns:a16="http://schemas.microsoft.com/office/drawing/2014/main" id="{7C245DAC-F246-4803-BFFC-14D1EE52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167" name="Picture 166" descr="redball_trans.gif">
              <a:extLst>
                <a:ext uri="{FF2B5EF4-FFF2-40B4-BE49-F238E27FC236}">
                  <a16:creationId xmlns:a16="http://schemas.microsoft.com/office/drawing/2014/main" id="{3DDCB9B9-3D67-4734-B316-ECE47CD47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168" name="Picture 167" descr="greenball_trans.gif">
              <a:extLst>
                <a:ext uri="{FF2B5EF4-FFF2-40B4-BE49-F238E27FC236}">
                  <a16:creationId xmlns:a16="http://schemas.microsoft.com/office/drawing/2014/main" id="{00C5CBC3-3AB1-4E55-ADF9-6542B33D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169" name="Picture 168" descr="redball_trans.gif">
              <a:extLst>
                <a:ext uri="{FF2B5EF4-FFF2-40B4-BE49-F238E27FC236}">
                  <a16:creationId xmlns:a16="http://schemas.microsoft.com/office/drawing/2014/main" id="{2D3062F7-CDEF-4C3D-A262-34FEB10D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170" name="Picture 169" descr="greenball_trans.gif">
              <a:extLst>
                <a:ext uri="{FF2B5EF4-FFF2-40B4-BE49-F238E27FC236}">
                  <a16:creationId xmlns:a16="http://schemas.microsoft.com/office/drawing/2014/main" id="{03E6B434-BA62-4685-8AE1-B0F6099D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171" name="Picture 170" descr="redball_trans.gif">
              <a:extLst>
                <a:ext uri="{FF2B5EF4-FFF2-40B4-BE49-F238E27FC236}">
                  <a16:creationId xmlns:a16="http://schemas.microsoft.com/office/drawing/2014/main" id="{85E322BC-1D52-416B-9E56-DA32F7F6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172" name="Picture 171" descr="greenball_trans.gif">
              <a:extLst>
                <a:ext uri="{FF2B5EF4-FFF2-40B4-BE49-F238E27FC236}">
                  <a16:creationId xmlns:a16="http://schemas.microsoft.com/office/drawing/2014/main" id="{CACCFD70-346F-4699-80EC-4BA12D48B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173" name="Picture 172" descr="redball_trans.gif">
              <a:extLst>
                <a:ext uri="{FF2B5EF4-FFF2-40B4-BE49-F238E27FC236}">
                  <a16:creationId xmlns:a16="http://schemas.microsoft.com/office/drawing/2014/main" id="{1EA8B8EA-4D61-4635-9185-F32435C1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174" name="Picture 173" descr="greenball_trans.gif">
              <a:extLst>
                <a:ext uri="{FF2B5EF4-FFF2-40B4-BE49-F238E27FC236}">
                  <a16:creationId xmlns:a16="http://schemas.microsoft.com/office/drawing/2014/main" id="{618F6364-4EEE-4B03-96BC-33EBF46C4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175" name="Picture 174" descr="redball_trans.gif">
              <a:extLst>
                <a:ext uri="{FF2B5EF4-FFF2-40B4-BE49-F238E27FC236}">
                  <a16:creationId xmlns:a16="http://schemas.microsoft.com/office/drawing/2014/main" id="{0F7B83E5-973C-4CDE-B2A4-87F91375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176" name="Picture 175" descr="greenball_trans.gif">
              <a:extLst>
                <a:ext uri="{FF2B5EF4-FFF2-40B4-BE49-F238E27FC236}">
                  <a16:creationId xmlns:a16="http://schemas.microsoft.com/office/drawing/2014/main" id="{FFA8DCAC-0FE6-4E0C-908C-02B53476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177" name="Picture 176" descr="redball_trans.gif">
              <a:extLst>
                <a:ext uri="{FF2B5EF4-FFF2-40B4-BE49-F238E27FC236}">
                  <a16:creationId xmlns:a16="http://schemas.microsoft.com/office/drawing/2014/main" id="{4278A61F-181F-4A98-9629-5BD1528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178" name="Picture 177" descr="greenball_trans.gif">
              <a:extLst>
                <a:ext uri="{FF2B5EF4-FFF2-40B4-BE49-F238E27FC236}">
                  <a16:creationId xmlns:a16="http://schemas.microsoft.com/office/drawing/2014/main" id="{CE0D8F9B-F3DE-45E3-B3B9-EF1536E12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179" name="Picture 178" descr="greenball_trans.gif">
              <a:extLst>
                <a:ext uri="{FF2B5EF4-FFF2-40B4-BE49-F238E27FC236}">
                  <a16:creationId xmlns:a16="http://schemas.microsoft.com/office/drawing/2014/main" id="{E983DE73-68F0-4072-B8B4-3B1AE698D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00595BB-FA58-4C1F-97E9-9C8D8293351E}"/>
              </a:ext>
            </a:extLst>
          </p:cNvPr>
          <p:cNvGrpSpPr/>
          <p:nvPr/>
        </p:nvGrpSpPr>
        <p:grpSpPr>
          <a:xfrm>
            <a:off x="5212900" y="4647869"/>
            <a:ext cx="162275" cy="171924"/>
            <a:chOff x="2683819" y="4869283"/>
            <a:chExt cx="884109" cy="936680"/>
          </a:xfrm>
        </p:grpSpPr>
        <p:pic>
          <p:nvPicPr>
            <p:cNvPr id="181" name="Picture 180" descr="redball_trans.gif">
              <a:extLst>
                <a:ext uri="{FF2B5EF4-FFF2-40B4-BE49-F238E27FC236}">
                  <a16:creationId xmlns:a16="http://schemas.microsoft.com/office/drawing/2014/main" id="{473F8B9A-F32A-4F1D-B742-E74BBE10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4869283"/>
              <a:ext cx="282893" cy="288608"/>
            </a:xfrm>
            <a:prstGeom prst="rect">
              <a:avLst/>
            </a:prstGeom>
          </p:spPr>
        </p:pic>
        <p:pic>
          <p:nvPicPr>
            <p:cNvPr id="182" name="Picture 181" descr="greenball_trans.gif">
              <a:extLst>
                <a:ext uri="{FF2B5EF4-FFF2-40B4-BE49-F238E27FC236}">
                  <a16:creationId xmlns:a16="http://schemas.microsoft.com/office/drawing/2014/main" id="{AED4CBF0-62EB-421F-97AA-68B39153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867" y="4869283"/>
              <a:ext cx="282893" cy="288608"/>
            </a:xfrm>
            <a:prstGeom prst="rect">
              <a:avLst/>
            </a:prstGeom>
          </p:spPr>
        </p:pic>
        <p:pic>
          <p:nvPicPr>
            <p:cNvPr id="183" name="Picture 182" descr="greenball_trans.gif">
              <a:extLst>
                <a:ext uri="{FF2B5EF4-FFF2-40B4-BE49-F238E27FC236}">
                  <a16:creationId xmlns:a16="http://schemas.microsoft.com/office/drawing/2014/main" id="{BD461F01-3A38-4811-802B-7937D515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035" y="5157315"/>
              <a:ext cx="282893" cy="288608"/>
            </a:xfrm>
            <a:prstGeom prst="rect">
              <a:avLst/>
            </a:prstGeom>
          </p:spPr>
        </p:pic>
        <p:pic>
          <p:nvPicPr>
            <p:cNvPr id="184" name="Picture 183" descr="redball_trans.gif">
              <a:extLst>
                <a:ext uri="{FF2B5EF4-FFF2-40B4-BE49-F238E27FC236}">
                  <a16:creationId xmlns:a16="http://schemas.microsoft.com/office/drawing/2014/main" id="{74986547-D300-4114-93B9-BCBAE562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22" y="5373339"/>
              <a:ext cx="282893" cy="288608"/>
            </a:xfrm>
            <a:prstGeom prst="rect">
              <a:avLst/>
            </a:prstGeom>
          </p:spPr>
        </p:pic>
        <p:pic>
          <p:nvPicPr>
            <p:cNvPr id="185" name="Picture 184" descr="greenball_trans.gif">
              <a:extLst>
                <a:ext uri="{FF2B5EF4-FFF2-40B4-BE49-F238E27FC236}">
                  <a16:creationId xmlns:a16="http://schemas.microsoft.com/office/drawing/2014/main" id="{20606D32-EFFD-4BD1-B105-E98FB28E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085307"/>
              <a:ext cx="282893" cy="288608"/>
            </a:xfrm>
            <a:prstGeom prst="rect">
              <a:avLst/>
            </a:prstGeom>
          </p:spPr>
        </p:pic>
        <p:pic>
          <p:nvPicPr>
            <p:cNvPr id="186" name="Picture 185" descr="redball_trans.gif">
              <a:extLst>
                <a:ext uri="{FF2B5EF4-FFF2-40B4-BE49-F238E27FC236}">
                  <a16:creationId xmlns:a16="http://schemas.microsoft.com/office/drawing/2014/main" id="{A161AC8D-60F5-46E5-B0A4-3837866B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013299"/>
              <a:ext cx="282893" cy="288608"/>
            </a:xfrm>
            <a:prstGeom prst="rect">
              <a:avLst/>
            </a:prstGeom>
          </p:spPr>
        </p:pic>
        <p:pic>
          <p:nvPicPr>
            <p:cNvPr id="187" name="Picture 186" descr="redball_trans.gif">
              <a:extLst>
                <a:ext uri="{FF2B5EF4-FFF2-40B4-BE49-F238E27FC236}">
                  <a16:creationId xmlns:a16="http://schemas.microsoft.com/office/drawing/2014/main" id="{24297BEB-73E0-497C-B8C5-0530C75B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013299"/>
              <a:ext cx="282893" cy="288608"/>
            </a:xfrm>
            <a:prstGeom prst="rect">
              <a:avLst/>
            </a:prstGeom>
          </p:spPr>
        </p:pic>
        <p:pic>
          <p:nvPicPr>
            <p:cNvPr id="188" name="Picture 187" descr="greenball_trans.gif">
              <a:extLst>
                <a:ext uri="{FF2B5EF4-FFF2-40B4-BE49-F238E27FC236}">
                  <a16:creationId xmlns:a16="http://schemas.microsoft.com/office/drawing/2014/main" id="{1EB93D40-42D6-48A4-BC14-8542FA02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982" y="5013299"/>
              <a:ext cx="282893" cy="288608"/>
            </a:xfrm>
            <a:prstGeom prst="rect">
              <a:avLst/>
            </a:prstGeom>
          </p:spPr>
        </p:pic>
        <p:pic>
          <p:nvPicPr>
            <p:cNvPr id="189" name="Picture 188" descr="redball_trans.gif">
              <a:extLst>
                <a:ext uri="{FF2B5EF4-FFF2-40B4-BE49-F238E27FC236}">
                  <a16:creationId xmlns:a16="http://schemas.microsoft.com/office/drawing/2014/main" id="{CAB24347-A727-4A03-BC0B-E0B8E640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5165699"/>
              <a:ext cx="282893" cy="288608"/>
            </a:xfrm>
            <a:prstGeom prst="rect">
              <a:avLst/>
            </a:prstGeom>
          </p:spPr>
        </p:pic>
        <p:pic>
          <p:nvPicPr>
            <p:cNvPr id="190" name="Picture 189" descr="greenball_trans.gif">
              <a:extLst>
                <a:ext uri="{FF2B5EF4-FFF2-40B4-BE49-F238E27FC236}">
                  <a16:creationId xmlns:a16="http://schemas.microsoft.com/office/drawing/2014/main" id="{574061BD-1EBB-4EA1-9B7A-25022D4CD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235" y="5309715"/>
              <a:ext cx="282893" cy="288608"/>
            </a:xfrm>
            <a:prstGeom prst="rect">
              <a:avLst/>
            </a:prstGeom>
          </p:spPr>
        </p:pic>
        <p:pic>
          <p:nvPicPr>
            <p:cNvPr id="191" name="Picture 190" descr="redball_trans.gif">
              <a:extLst>
                <a:ext uri="{FF2B5EF4-FFF2-40B4-BE49-F238E27FC236}">
                  <a16:creationId xmlns:a16="http://schemas.microsoft.com/office/drawing/2014/main" id="{2296C75B-E1BD-47BA-BEEE-1F2A711DE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27" y="5318099"/>
              <a:ext cx="282893" cy="288608"/>
            </a:xfrm>
            <a:prstGeom prst="rect">
              <a:avLst/>
            </a:prstGeom>
          </p:spPr>
        </p:pic>
        <p:pic>
          <p:nvPicPr>
            <p:cNvPr id="192" name="Picture 191" descr="greenball_trans.gif">
              <a:extLst>
                <a:ext uri="{FF2B5EF4-FFF2-40B4-BE49-F238E27FC236}">
                  <a16:creationId xmlns:a16="http://schemas.microsoft.com/office/drawing/2014/main" id="{CCEA9CC3-F999-4533-A97A-7F48E7C6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35" y="5462115"/>
              <a:ext cx="282893" cy="288608"/>
            </a:xfrm>
            <a:prstGeom prst="rect">
              <a:avLst/>
            </a:prstGeom>
          </p:spPr>
        </p:pic>
        <p:pic>
          <p:nvPicPr>
            <p:cNvPr id="193" name="Picture 192" descr="redball_trans.gif">
              <a:extLst>
                <a:ext uri="{FF2B5EF4-FFF2-40B4-BE49-F238E27FC236}">
                  <a16:creationId xmlns:a16="http://schemas.microsoft.com/office/drawing/2014/main" id="{F35D657A-DBC1-448C-8377-693FD67A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843" y="5517355"/>
              <a:ext cx="282893" cy="288608"/>
            </a:xfrm>
            <a:prstGeom prst="rect">
              <a:avLst/>
            </a:prstGeom>
          </p:spPr>
        </p:pic>
        <p:pic>
          <p:nvPicPr>
            <p:cNvPr id="194" name="Picture 193" descr="greenball_trans.gif">
              <a:extLst>
                <a:ext uri="{FF2B5EF4-FFF2-40B4-BE49-F238E27FC236}">
                  <a16:creationId xmlns:a16="http://schemas.microsoft.com/office/drawing/2014/main" id="{520B1C19-2B90-479B-B976-9EE480FC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51" y="5373339"/>
              <a:ext cx="282893" cy="288608"/>
            </a:xfrm>
            <a:prstGeom prst="rect">
              <a:avLst/>
            </a:prstGeom>
          </p:spPr>
        </p:pic>
        <p:pic>
          <p:nvPicPr>
            <p:cNvPr id="195" name="Picture 194" descr="redball_trans.gif">
              <a:extLst>
                <a:ext uri="{FF2B5EF4-FFF2-40B4-BE49-F238E27FC236}">
                  <a16:creationId xmlns:a16="http://schemas.microsoft.com/office/drawing/2014/main" id="{3BF9B8BD-06B0-41E1-B31E-EF050AD9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3859" y="5229323"/>
              <a:ext cx="282893" cy="288608"/>
            </a:xfrm>
            <a:prstGeom prst="rect">
              <a:avLst/>
            </a:prstGeom>
          </p:spPr>
        </p:pic>
        <p:pic>
          <p:nvPicPr>
            <p:cNvPr id="196" name="Picture 195" descr="greenball_trans.gif">
              <a:extLst>
                <a:ext uri="{FF2B5EF4-FFF2-40B4-BE49-F238E27FC236}">
                  <a16:creationId xmlns:a16="http://schemas.microsoft.com/office/drawing/2014/main" id="{B994E4F3-FE2F-4BE3-86BA-22B35542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875" y="5229323"/>
              <a:ext cx="282893" cy="288608"/>
            </a:xfrm>
            <a:prstGeom prst="rect">
              <a:avLst/>
            </a:prstGeom>
          </p:spPr>
        </p:pic>
        <p:pic>
          <p:nvPicPr>
            <p:cNvPr id="197" name="Picture 196" descr="redball_trans.gif">
              <a:extLst>
                <a:ext uri="{FF2B5EF4-FFF2-40B4-BE49-F238E27FC236}">
                  <a16:creationId xmlns:a16="http://schemas.microsoft.com/office/drawing/2014/main" id="{D35EA4D1-20A4-4739-9B06-A01DD59C5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819" y="5229323"/>
              <a:ext cx="282893" cy="288608"/>
            </a:xfrm>
            <a:prstGeom prst="rect">
              <a:avLst/>
            </a:prstGeom>
          </p:spPr>
        </p:pic>
        <p:pic>
          <p:nvPicPr>
            <p:cNvPr id="198" name="Picture 197" descr="greenball_trans.gif">
              <a:extLst>
                <a:ext uri="{FF2B5EF4-FFF2-40B4-BE49-F238E27FC236}">
                  <a16:creationId xmlns:a16="http://schemas.microsoft.com/office/drawing/2014/main" id="{CF785167-FA14-4675-B140-725792EDF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827" y="5373339"/>
              <a:ext cx="282893" cy="288608"/>
            </a:xfrm>
            <a:prstGeom prst="rect">
              <a:avLst/>
            </a:prstGeom>
          </p:spPr>
        </p:pic>
        <p:pic>
          <p:nvPicPr>
            <p:cNvPr id="199" name="Picture 198" descr="redball_trans.gif">
              <a:extLst>
                <a:ext uri="{FF2B5EF4-FFF2-40B4-BE49-F238E27FC236}">
                  <a16:creationId xmlns:a16="http://schemas.microsoft.com/office/drawing/2014/main" id="{C342A2CE-1F71-4523-AA6C-6039CCAD7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990" y="4869283"/>
              <a:ext cx="282893" cy="288608"/>
            </a:xfrm>
            <a:prstGeom prst="rect">
              <a:avLst/>
            </a:prstGeom>
          </p:spPr>
        </p:pic>
        <p:pic>
          <p:nvPicPr>
            <p:cNvPr id="200" name="Picture 199" descr="greenball_trans.gif">
              <a:extLst>
                <a:ext uri="{FF2B5EF4-FFF2-40B4-BE49-F238E27FC236}">
                  <a16:creationId xmlns:a16="http://schemas.microsoft.com/office/drawing/2014/main" id="{19A8C547-F89D-4BF1-A049-E0B56DCEA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835" y="5157315"/>
              <a:ext cx="282893" cy="288608"/>
            </a:xfrm>
            <a:prstGeom prst="rect">
              <a:avLst/>
            </a:prstGeom>
          </p:spPr>
        </p:pic>
        <p:pic>
          <p:nvPicPr>
            <p:cNvPr id="201" name="Picture 200" descr="greenball_trans.gif">
              <a:extLst>
                <a:ext uri="{FF2B5EF4-FFF2-40B4-BE49-F238E27FC236}">
                  <a16:creationId xmlns:a16="http://schemas.microsoft.com/office/drawing/2014/main" id="{CB6D15E6-C3BE-48DB-869B-57251A5A3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998" y="5013299"/>
              <a:ext cx="282893" cy="288608"/>
            </a:xfrm>
            <a:prstGeom prst="rect">
              <a:avLst/>
            </a:prstGeom>
          </p:spPr>
        </p:pic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86A5065-F182-4AAA-8F5D-31CC47BEEFAE}"/>
              </a:ext>
            </a:extLst>
          </p:cNvPr>
          <p:cNvSpPr/>
          <p:nvPr/>
        </p:nvSpPr>
        <p:spPr>
          <a:xfrm rot="5400000">
            <a:off x="5251723" y="3608054"/>
            <a:ext cx="4020880" cy="325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Assay process takes &lt; 2 min</a:t>
            </a:r>
            <a:endParaRPr lang="en-AU" dirty="0"/>
          </a:p>
        </p:txBody>
      </p:sp>
      <p:sp>
        <p:nvSpPr>
          <p:cNvPr id="208" name="Arrow: Right 207">
            <a:extLst>
              <a:ext uri="{FF2B5EF4-FFF2-40B4-BE49-F238E27FC236}">
                <a16:creationId xmlns:a16="http://schemas.microsoft.com/office/drawing/2014/main" id="{B69EE34A-84F9-44C8-9BB1-27DD2E3AF815}"/>
              </a:ext>
            </a:extLst>
          </p:cNvPr>
          <p:cNvSpPr/>
          <p:nvPr/>
        </p:nvSpPr>
        <p:spPr>
          <a:xfrm rot="10800000" flipH="1">
            <a:off x="4195334" y="4739513"/>
            <a:ext cx="675837" cy="3651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7F80983-462F-48F4-B482-A72D5D6F1A35}"/>
              </a:ext>
            </a:extLst>
          </p:cNvPr>
          <p:cNvSpPr txBox="1"/>
          <p:nvPr/>
        </p:nvSpPr>
        <p:spPr>
          <a:xfrm>
            <a:off x="4091469" y="4381901"/>
            <a:ext cx="837024" cy="1067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Robot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dirty="0"/>
              <a:t>shuttle</a:t>
            </a:r>
            <a:endParaRPr lang="en-AU" dirty="0"/>
          </a:p>
        </p:txBody>
      </p:sp>
      <p:pic>
        <p:nvPicPr>
          <p:cNvPr id="212" name="image12.png">
            <a:extLst>
              <a:ext uri="{FF2B5EF4-FFF2-40B4-BE49-F238E27FC236}">
                <a16:creationId xmlns:a16="http://schemas.microsoft.com/office/drawing/2014/main" id="{05827F84-2B5A-4DEE-B83D-DADFAA3AFE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787" y="1760958"/>
            <a:ext cx="1368547" cy="1881679"/>
          </a:xfrm>
          <a:prstGeom prst="rect">
            <a:avLst/>
          </a:prstGeom>
          <a:ln/>
        </p:spPr>
      </p:pic>
      <p:sp>
        <p:nvSpPr>
          <p:cNvPr id="213" name="Arrow: Right 212">
            <a:extLst>
              <a:ext uri="{FF2B5EF4-FFF2-40B4-BE49-F238E27FC236}">
                <a16:creationId xmlns:a16="http://schemas.microsoft.com/office/drawing/2014/main" id="{D1E1BC0E-95DF-4880-9833-03AF7190912F}"/>
              </a:ext>
            </a:extLst>
          </p:cNvPr>
          <p:cNvSpPr/>
          <p:nvPr/>
        </p:nvSpPr>
        <p:spPr>
          <a:xfrm>
            <a:off x="2697306" y="2282938"/>
            <a:ext cx="1657250" cy="45029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047AD1E-41C2-4D06-8CED-BD3E745C042B}"/>
              </a:ext>
            </a:extLst>
          </p:cNvPr>
          <p:cNvSpPr txBox="1"/>
          <p:nvPr/>
        </p:nvSpPr>
        <p:spPr>
          <a:xfrm>
            <a:off x="2693041" y="2794973"/>
            <a:ext cx="175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Crush to 2-3 mm</a:t>
            </a:r>
          </a:p>
          <a:p>
            <a:pPr algn="ctr"/>
            <a:r>
              <a:rPr lang="en-US" dirty="0"/>
              <a:t>Split into jars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982B9-D9C3-42DB-A771-C862B181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74" y="1762096"/>
            <a:ext cx="1529667" cy="18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Title 214">
            <a:extLst>
              <a:ext uri="{FF2B5EF4-FFF2-40B4-BE49-F238E27FC236}">
                <a16:creationId xmlns:a16="http://schemas.microsoft.com/office/drawing/2014/main" id="{69375C1E-6B58-4BB7-97AE-242442C8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PhotonAssay technology</a:t>
            </a:r>
            <a:endParaRPr lang="en-AU" sz="4000" dirty="0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B8ED385-67E7-4DE4-B2A1-E2E5A1CEA28B}"/>
              </a:ext>
            </a:extLst>
          </p:cNvPr>
          <p:cNvCxnSpPr/>
          <p:nvPr/>
        </p:nvCxnSpPr>
        <p:spPr>
          <a:xfrm>
            <a:off x="8029438" y="5007904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A1CD25-6CD1-4C86-8B24-4BA974BAD029}"/>
              </a:ext>
            </a:extLst>
          </p:cNvPr>
          <p:cNvCxnSpPr/>
          <p:nvPr/>
        </p:nvCxnSpPr>
        <p:spPr>
          <a:xfrm>
            <a:off x="8029438" y="4791880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2E99098-2EBB-42D7-8445-F26D4701E7A4}"/>
              </a:ext>
            </a:extLst>
          </p:cNvPr>
          <p:cNvCxnSpPr/>
          <p:nvPr/>
        </p:nvCxnSpPr>
        <p:spPr>
          <a:xfrm>
            <a:off x="8029438" y="4246594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62F82D00-F580-4075-BFE3-B292AA714A4F}"/>
              </a:ext>
            </a:extLst>
          </p:cNvPr>
          <p:cNvCxnSpPr/>
          <p:nvPr/>
        </p:nvCxnSpPr>
        <p:spPr>
          <a:xfrm>
            <a:off x="8029438" y="4174586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B2193FA-5145-41A5-94F3-29207DE1AD1C}"/>
              </a:ext>
            </a:extLst>
          </p:cNvPr>
          <p:cNvCxnSpPr/>
          <p:nvPr/>
        </p:nvCxnSpPr>
        <p:spPr>
          <a:xfrm>
            <a:off x="8029438" y="3506769"/>
            <a:ext cx="266429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D8ADD86A-0053-4E63-B968-36D24B51022D}"/>
              </a:ext>
            </a:extLst>
          </p:cNvPr>
          <p:cNvSpPr txBox="1"/>
          <p:nvPr/>
        </p:nvSpPr>
        <p:spPr>
          <a:xfrm>
            <a:off x="10693734" y="4863889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0.0 3/2</a:t>
            </a:r>
            <a:r>
              <a:rPr lang="en-AU" sz="1200" baseline="30000" dirty="0"/>
              <a:t>+</a:t>
            </a:r>
            <a:endParaRPr lang="en-AU" sz="12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04EB8A2-31A9-4EA2-9296-09D3F1B9BB07}"/>
              </a:ext>
            </a:extLst>
          </p:cNvPr>
          <p:cNvSpPr txBox="1"/>
          <p:nvPr/>
        </p:nvSpPr>
        <p:spPr>
          <a:xfrm>
            <a:off x="10693735" y="4647865"/>
            <a:ext cx="1026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77.4 </a:t>
            </a:r>
            <a:r>
              <a:rPr lang="en-AU" sz="1200" dirty="0" err="1"/>
              <a:t>keV</a:t>
            </a:r>
            <a:r>
              <a:rPr lang="en-AU" sz="1200" dirty="0"/>
              <a:t> 1/2</a:t>
            </a:r>
            <a:r>
              <a:rPr lang="en-AU" sz="1200" baseline="30000" dirty="0"/>
              <a:t>+</a:t>
            </a:r>
            <a:endParaRPr lang="en-AU" sz="12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784F141-9D81-491D-AA2E-ED8AE12EFB56}"/>
              </a:ext>
            </a:extLst>
          </p:cNvPr>
          <p:cNvSpPr txBox="1"/>
          <p:nvPr/>
        </p:nvSpPr>
        <p:spPr>
          <a:xfrm>
            <a:off x="10693735" y="4154842"/>
            <a:ext cx="1104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268.8 </a:t>
            </a:r>
            <a:r>
              <a:rPr lang="en-AU" sz="1200" dirty="0" err="1"/>
              <a:t>keV</a:t>
            </a:r>
            <a:r>
              <a:rPr lang="en-AU" sz="1200" dirty="0"/>
              <a:t> 3/2</a:t>
            </a:r>
            <a:r>
              <a:rPr lang="en-AU" sz="1200" baseline="30000" dirty="0"/>
              <a:t>+</a:t>
            </a:r>
            <a:endParaRPr lang="en-AU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9D10638-5E4B-44B2-9E32-7DB4CE54A26A}"/>
              </a:ext>
            </a:extLst>
          </p:cNvPr>
          <p:cNvSpPr txBox="1"/>
          <p:nvPr/>
        </p:nvSpPr>
        <p:spPr>
          <a:xfrm>
            <a:off x="10693735" y="4010826"/>
            <a:ext cx="1104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279.0 </a:t>
            </a:r>
            <a:r>
              <a:rPr lang="en-AU" sz="1200" dirty="0" err="1"/>
              <a:t>keV</a:t>
            </a:r>
            <a:r>
              <a:rPr lang="en-AU" sz="1200" dirty="0"/>
              <a:t> 5/2</a:t>
            </a:r>
            <a:r>
              <a:rPr lang="en-AU" sz="1200" baseline="30000" dirty="0"/>
              <a:t>+</a:t>
            </a:r>
            <a:endParaRPr lang="en-AU" sz="12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C90584A-710D-4C25-9963-167BB3E57789}"/>
              </a:ext>
            </a:extLst>
          </p:cNvPr>
          <p:cNvSpPr txBox="1"/>
          <p:nvPr/>
        </p:nvSpPr>
        <p:spPr>
          <a:xfrm>
            <a:off x="10693735" y="3279713"/>
            <a:ext cx="116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409.2 </a:t>
            </a:r>
            <a:r>
              <a:rPr lang="en-AU" sz="1200" dirty="0" err="1"/>
              <a:t>keV</a:t>
            </a:r>
            <a:r>
              <a:rPr lang="en-AU" sz="1200" dirty="0"/>
              <a:t> 11/2</a:t>
            </a:r>
            <a:r>
              <a:rPr lang="en-AU" sz="1200" baseline="30000" dirty="0"/>
              <a:t>-</a:t>
            </a:r>
          </a:p>
          <a:p>
            <a:r>
              <a:rPr lang="en-AU" sz="1200" dirty="0"/>
              <a:t>t</a:t>
            </a:r>
            <a:r>
              <a:rPr lang="en-AU" sz="1200" baseline="-25000" dirty="0"/>
              <a:t>½</a:t>
            </a:r>
            <a:r>
              <a:rPr lang="en-AU" sz="1200" dirty="0"/>
              <a:t> = 7.73 sec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4A6A027-19C5-4776-9F04-FFF7924EBCB3}"/>
              </a:ext>
            </a:extLst>
          </p:cNvPr>
          <p:cNvSpPr/>
          <p:nvPr/>
        </p:nvSpPr>
        <p:spPr>
          <a:xfrm>
            <a:off x="8029438" y="2631640"/>
            <a:ext cx="2664296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4901518B-24D5-4AC2-82EB-998E2379BAD7}"/>
              </a:ext>
            </a:extLst>
          </p:cNvPr>
          <p:cNvCxnSpPr/>
          <p:nvPr/>
        </p:nvCxnSpPr>
        <p:spPr>
          <a:xfrm flipV="1">
            <a:off x="8461486" y="2775656"/>
            <a:ext cx="0" cy="223224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D289148A-A767-4A5D-9F7B-4552C288ABCF}"/>
              </a:ext>
            </a:extLst>
          </p:cNvPr>
          <p:cNvCxnSpPr/>
          <p:nvPr/>
        </p:nvCxnSpPr>
        <p:spPr>
          <a:xfrm>
            <a:off x="9253574" y="2775656"/>
            <a:ext cx="0" cy="7200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E6928DEC-BDC2-49C0-BF35-18754EFD36EF}"/>
              </a:ext>
            </a:extLst>
          </p:cNvPr>
          <p:cNvCxnSpPr/>
          <p:nvPr/>
        </p:nvCxnSpPr>
        <p:spPr>
          <a:xfrm>
            <a:off x="9541606" y="3495736"/>
            <a:ext cx="0" cy="6480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D635B52-57A3-4E33-B08B-0C830549025A}"/>
              </a:ext>
            </a:extLst>
          </p:cNvPr>
          <p:cNvCxnSpPr/>
          <p:nvPr/>
        </p:nvCxnSpPr>
        <p:spPr>
          <a:xfrm>
            <a:off x="9811382" y="4181164"/>
            <a:ext cx="0" cy="8267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2E3108B9-2685-497C-9D04-946370CA1F05}"/>
              </a:ext>
            </a:extLst>
          </p:cNvPr>
          <p:cNvSpPr txBox="1"/>
          <p:nvPr/>
        </p:nvSpPr>
        <p:spPr>
          <a:xfrm>
            <a:off x="9298470" y="50799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aseline="30000" dirty="0"/>
              <a:t>197</a:t>
            </a:r>
            <a:r>
              <a:rPr lang="en-AU" dirty="0"/>
              <a:t>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F92A2-C3A0-4C13-B47E-67212F5C69A2}"/>
              </a:ext>
            </a:extLst>
          </p:cNvPr>
          <p:cNvSpPr txBox="1"/>
          <p:nvPr/>
        </p:nvSpPr>
        <p:spPr>
          <a:xfrm>
            <a:off x="454702" y="5315683"/>
            <a:ext cx="100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8.5 MeV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8 kW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C7C33-6CBC-4BB8-AAE6-9ABB9E4D5C29}"/>
              </a:ext>
            </a:extLst>
          </p:cNvPr>
          <p:cNvSpPr txBox="1"/>
          <p:nvPr/>
        </p:nvSpPr>
        <p:spPr>
          <a:xfrm>
            <a:off x="2404714" y="5761772"/>
            <a:ext cx="159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15 s irradiation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D22B7-B297-4A70-9CDF-19B5C9ABA209}"/>
              </a:ext>
            </a:extLst>
          </p:cNvPr>
          <p:cNvSpPr txBox="1"/>
          <p:nvPr/>
        </p:nvSpPr>
        <p:spPr>
          <a:xfrm>
            <a:off x="4907789" y="5761772"/>
            <a:ext cx="19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15 s measurement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6324A-4DE7-448A-AD30-06DEA4FB79CA}"/>
              </a:ext>
            </a:extLst>
          </p:cNvPr>
          <p:cNvSpPr txBox="1"/>
          <p:nvPr/>
        </p:nvSpPr>
        <p:spPr>
          <a:xfrm>
            <a:off x="8405942" y="1826484"/>
            <a:ext cx="227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Photonuclear reaction</a:t>
            </a:r>
          </a:p>
          <a:p>
            <a:pPr algn="ctr"/>
            <a:r>
              <a:rPr lang="en-US" dirty="0"/>
              <a:t> Au</a:t>
            </a:r>
            <a:r>
              <a:rPr lang="en-US" baseline="30000" dirty="0"/>
              <a:t>197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,</a:t>
            </a:r>
            <a:r>
              <a:rPr lang="en-US" dirty="0">
                <a:latin typeface="Symbol" panose="05050102010706020507" pitchFamily="18" charset="2"/>
              </a:rPr>
              <a:t> g</a:t>
            </a:r>
            <a:r>
              <a:rPr lang="en-US" dirty="0"/>
              <a:t>’)Au</a:t>
            </a:r>
            <a:r>
              <a:rPr lang="en-US" baseline="30000" dirty="0"/>
              <a:t>197M</a:t>
            </a:r>
            <a:endParaRPr lang="en-AU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B9B1635-A40E-43A9-914D-27555FBB4A86}"/>
              </a:ext>
            </a:extLst>
          </p:cNvPr>
          <p:cNvSpPr txBox="1"/>
          <p:nvPr/>
        </p:nvSpPr>
        <p:spPr>
          <a:xfrm>
            <a:off x="8843098" y="4367122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279 keV </a:t>
            </a:r>
            <a:r>
              <a:rPr lang="en-US" sz="1600" dirty="0">
                <a:solidFill>
                  <a:schemeClr val="accent1"/>
                </a:solidFill>
                <a:latin typeface="Symbol" panose="05050102010706020507" pitchFamily="18" charset="2"/>
              </a:rPr>
              <a:t>g </a:t>
            </a:r>
            <a:r>
              <a:rPr lang="en-US" sz="1600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rPr>
              <a:t>emission</a:t>
            </a: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62C5CBC-2F4A-481E-8CEC-91BC4ED5C29A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4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986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D0ED8-749F-434A-BC84-5FD1C3B9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106" y="1892424"/>
            <a:ext cx="6543930" cy="430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F2956-F833-4375-B253-D0CF124A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549" y="1892425"/>
            <a:ext cx="3286138" cy="180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BCB2D-0B07-486B-A5EF-50E153520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549" y="3792263"/>
            <a:ext cx="3286138" cy="24034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8CE68B-A6A7-46E6-BBED-4D02F54700CB}"/>
              </a:ext>
            </a:extLst>
          </p:cNvPr>
          <p:cNvSpPr/>
          <p:nvPr/>
        </p:nvSpPr>
        <p:spPr>
          <a:xfrm rot="5400000">
            <a:off x="-1485561" y="3881339"/>
            <a:ext cx="4303278" cy="325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installation – Canning Vale, Perth</a:t>
            </a:r>
            <a:endParaRPr lang="en-A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225C42-D0BF-4CED-B64A-770E963165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Installation</a:t>
            </a:r>
            <a:endParaRPr lang="en-AU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6EEA2-E830-4909-B31E-893D7358FABD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5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8552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2DEFA6-AF21-4768-BCDE-A5102EB4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676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Challenging environment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Dust, temperature, remote location, spares availability</a:t>
            </a:r>
          </a:p>
          <a:p>
            <a:pPr>
              <a:lnSpc>
                <a:spcPct val="100000"/>
              </a:lnSpc>
            </a:pPr>
            <a:r>
              <a:rPr lang="en-US" dirty="0"/>
              <a:t>Continuous 24/7 operation</a:t>
            </a:r>
          </a:p>
          <a:p>
            <a:pPr>
              <a:lnSpc>
                <a:spcPct val="100000"/>
              </a:lnSpc>
            </a:pPr>
            <a:r>
              <a:rPr lang="en-US" dirty="0"/>
              <a:t>Turn-key operation</a:t>
            </a:r>
          </a:p>
          <a:p>
            <a:pPr>
              <a:lnSpc>
                <a:spcPct val="100000"/>
              </a:lnSpc>
            </a:pPr>
            <a:r>
              <a:rPr lang="en-US" dirty="0"/>
              <a:t>Dose and energy stability/monitoring</a:t>
            </a:r>
          </a:p>
          <a:p>
            <a:pPr>
              <a:lnSpc>
                <a:spcPct val="100000"/>
              </a:lnSpc>
            </a:pPr>
            <a:r>
              <a:rPr lang="en-US" dirty="0"/>
              <a:t>Radiation shielding</a:t>
            </a:r>
          </a:p>
          <a:p>
            <a:pPr>
              <a:lnSpc>
                <a:spcPct val="100000"/>
              </a:lnSpc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F64D0-5E9F-4922-828D-D4CCA3705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73287"/>
            <a:ext cx="5387829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Custom electron linear accelerator manufactured by Nuctech Company Ltd (China)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7-14 MeV end-point energy range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8 kW maximum beam power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160 </a:t>
            </a:r>
            <a:r>
              <a:rPr lang="en-US" dirty="0" err="1">
                <a:solidFill>
                  <a:schemeClr val="accent1"/>
                </a:solidFill>
              </a:rPr>
              <a:t>Gy</a:t>
            </a:r>
            <a:r>
              <a:rPr lang="en-US" dirty="0">
                <a:solidFill>
                  <a:schemeClr val="accent1"/>
                </a:solidFill>
              </a:rPr>
              <a:t>/min @ 1 m @ 8.5 MeV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S-band Klystron RF source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Proprietary Bremsstrahlung conversion target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F62C12-FDE0-478D-A6CB-AED2954E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design</a:t>
            </a:r>
            <a:endParaRPr lang="en-A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2EDDD0-17E8-4F15-B4F3-8F8098F590DC}"/>
              </a:ext>
            </a:extLst>
          </p:cNvPr>
          <p:cNvSpPr/>
          <p:nvPr/>
        </p:nvSpPr>
        <p:spPr>
          <a:xfrm>
            <a:off x="1830198" y="1391291"/>
            <a:ext cx="2265028" cy="5904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Challenges</a:t>
            </a:r>
            <a:endParaRPr lang="en-AU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DD0D5-A1B3-46E1-A6A4-10AFFE3487DB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6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3889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8C62F-ACA7-4941-9B85-A015FECB5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983" y="1540042"/>
            <a:ext cx="580587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Target gold measurement accuracy better than 1-2%</a:t>
            </a:r>
          </a:p>
          <a:p>
            <a:pPr>
              <a:lnSpc>
                <a:spcPct val="100000"/>
              </a:lnSpc>
            </a:pPr>
            <a:r>
              <a:rPr lang="en-US" dirty="0"/>
              <a:t>Requires excellent beam stability and/or monitoring</a:t>
            </a:r>
          </a:p>
          <a:p>
            <a:pPr>
              <a:lnSpc>
                <a:spcPct val="100000"/>
              </a:lnSpc>
            </a:pPr>
            <a:r>
              <a:rPr lang="en-US" dirty="0"/>
              <a:t>Rely on simultaneous activation of gold in sample and bromine (207 keV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emission) in reference disc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Fully corrects for beam power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Accurately corrects for beam energy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FC41E-F4EC-43AC-AC4A-D9C3FC5B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5799" cy="1325563"/>
          </a:xfrm>
        </p:spPr>
        <p:txBody>
          <a:bodyPr/>
          <a:lstStyle/>
          <a:p>
            <a:r>
              <a:rPr lang="en-US" dirty="0"/>
              <a:t>Beam intensity/energy variations</a:t>
            </a:r>
            <a:endParaRPr lang="en-A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C0365F-74C8-4C0A-8499-7254236C8A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095" y="1636890"/>
            <a:ext cx="4360195" cy="42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847E35-BBE0-473E-BFA9-8BA42A6F0D53}"/>
              </a:ext>
            </a:extLst>
          </p:cNvPr>
          <p:cNvSpPr/>
          <p:nvPr/>
        </p:nvSpPr>
        <p:spPr>
          <a:xfrm>
            <a:off x="9098192" y="2466363"/>
            <a:ext cx="1115736" cy="201336"/>
          </a:xfrm>
          <a:prstGeom prst="rect">
            <a:avLst/>
          </a:prstGeom>
          <a:solidFill>
            <a:srgbClr val="B1C4F9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281C5-CFFB-41DA-8997-4A4C03B28AF7}"/>
              </a:ext>
            </a:extLst>
          </p:cNvPr>
          <p:cNvCxnSpPr/>
          <p:nvPr/>
        </p:nvCxnSpPr>
        <p:spPr>
          <a:xfrm>
            <a:off x="9098192" y="2273417"/>
            <a:ext cx="114476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F5BF97-0DCC-41D4-AC1B-BDDB53C9130F}"/>
              </a:ext>
            </a:extLst>
          </p:cNvPr>
          <p:cNvCxnSpPr>
            <a:cxnSpLocks/>
          </p:cNvCxnSpPr>
          <p:nvPr/>
        </p:nvCxnSpPr>
        <p:spPr>
          <a:xfrm>
            <a:off x="8977619" y="2441196"/>
            <a:ext cx="0" cy="2530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96BE5D-B5D4-415E-B9E6-56D72ED2A39F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7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9945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D195B-5D0C-43E2-86F3-971C79E53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2619"/>
            <a:ext cx="10318108" cy="485201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Challenges: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8.5 MeV X-ray source, 160 </a:t>
            </a:r>
            <a:r>
              <a:rPr lang="en-US" dirty="0" err="1">
                <a:solidFill>
                  <a:schemeClr val="accent1"/>
                </a:solidFill>
              </a:rPr>
              <a:t>Gy</a:t>
            </a:r>
            <a:r>
              <a:rPr lang="en-US" dirty="0">
                <a:solidFill>
                  <a:schemeClr val="accent1"/>
                </a:solidFill>
              </a:rPr>
              <a:t>/min, 24/7 operation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Compact shield in shipping container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Rapid sample access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Turn-key operation for users</a:t>
            </a:r>
          </a:p>
          <a:p>
            <a:pPr>
              <a:lnSpc>
                <a:spcPct val="95000"/>
              </a:lnSpc>
            </a:pPr>
            <a:r>
              <a:rPr lang="en-US" dirty="0"/>
              <a:t>Solutions: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Patented layered shield to manage X-ray, neutron and secondary gamma-ray emissions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Patented automated ‘plug’ to allow sample ingress/egress in &lt; 1 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Modular design to support service and maintenance access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chemeClr val="accent1"/>
                </a:solidFill>
              </a:rPr>
              <a:t>Robust arming and interlock procedures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596A0-B1C3-4948-94FA-FCF886E7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protection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5893C-8CD2-4A61-9055-9CEC2C096405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8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24151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11536-866B-48F2-A47F-AF91258B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09" y="1290548"/>
            <a:ext cx="5523480" cy="406167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6D67C47-7668-4855-8901-0065AAFA243E}"/>
              </a:ext>
            </a:extLst>
          </p:cNvPr>
          <p:cNvGrpSpPr/>
          <p:nvPr/>
        </p:nvGrpSpPr>
        <p:grpSpPr>
          <a:xfrm>
            <a:off x="9378176" y="4880174"/>
            <a:ext cx="883449" cy="650115"/>
            <a:chOff x="8124029" y="2020419"/>
            <a:chExt cx="1561104" cy="11487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E2D921-8D20-4C80-8A3F-B9E259C21C51}"/>
                </a:ext>
              </a:extLst>
            </p:cNvPr>
            <p:cNvGrpSpPr/>
            <p:nvPr/>
          </p:nvGrpSpPr>
          <p:grpSpPr>
            <a:xfrm>
              <a:off x="8124029" y="2020419"/>
              <a:ext cx="1046897" cy="618003"/>
              <a:chOff x="8700122" y="1787102"/>
              <a:chExt cx="1195730" cy="70586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852828-8A5A-4CB0-8F3E-7ED2A3124D61}"/>
                  </a:ext>
                </a:extLst>
              </p:cNvPr>
              <p:cNvGrpSpPr/>
              <p:nvPr/>
            </p:nvGrpSpPr>
            <p:grpSpPr>
              <a:xfrm>
                <a:off x="9189990" y="1787102"/>
                <a:ext cx="705862" cy="705862"/>
                <a:chOff x="8400499" y="1862196"/>
                <a:chExt cx="772445" cy="77244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90B247B-1C2C-4C4E-807C-11A2FF3E5049}"/>
                    </a:ext>
                  </a:extLst>
                </p:cNvPr>
                <p:cNvSpPr/>
                <p:nvPr/>
              </p:nvSpPr>
              <p:spPr>
                <a:xfrm>
                  <a:off x="8400499" y="1862196"/>
                  <a:ext cx="772445" cy="77244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3D81F33-9FE3-40A4-ACB3-96FA75013E13}"/>
                    </a:ext>
                  </a:extLst>
                </p:cNvPr>
                <p:cNvSpPr/>
                <p:nvPr/>
              </p:nvSpPr>
              <p:spPr>
                <a:xfrm>
                  <a:off x="8550704" y="2012401"/>
                  <a:ext cx="472035" cy="47203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DF02B6F-5645-4E33-8B6D-C56CD81B87FA}"/>
                    </a:ext>
                  </a:extLst>
                </p:cNvPr>
                <p:cNvSpPr/>
                <p:nvPr/>
              </p:nvSpPr>
              <p:spPr>
                <a:xfrm>
                  <a:off x="8707669" y="2169366"/>
                  <a:ext cx="158104" cy="158104"/>
                </a:xfrm>
                <a:prstGeom prst="ellipse">
                  <a:avLst/>
                </a:prstGeom>
                <a:solidFill>
                  <a:srgbClr val="00A2E8"/>
                </a:solidFill>
                <a:ln w="381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86933B9-5457-410E-B389-E2FF99C70DC2}"/>
                  </a:ext>
                </a:extLst>
              </p:cNvPr>
              <p:cNvGrpSpPr/>
              <p:nvPr/>
            </p:nvGrpSpPr>
            <p:grpSpPr>
              <a:xfrm rot="1945214">
                <a:off x="8700122" y="1834109"/>
                <a:ext cx="935532" cy="147201"/>
                <a:chOff x="7454785" y="2100371"/>
                <a:chExt cx="935532" cy="147201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46A4A8E-45DD-4238-987E-4664C7604B38}"/>
                    </a:ext>
                  </a:extLst>
                </p:cNvPr>
                <p:cNvCxnSpPr/>
                <p:nvPr/>
              </p:nvCxnSpPr>
              <p:spPr>
                <a:xfrm flipV="1">
                  <a:off x="7740717" y="2169973"/>
                  <a:ext cx="627957" cy="799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2E5AF0B-0BE1-42DB-8395-19DB9F8FB105}"/>
                    </a:ext>
                  </a:extLst>
                </p:cNvPr>
                <p:cNvCxnSpPr/>
                <p:nvPr/>
              </p:nvCxnSpPr>
              <p:spPr>
                <a:xfrm flipV="1">
                  <a:off x="7762360" y="2169972"/>
                  <a:ext cx="627957" cy="7996"/>
                </a:xfrm>
                <a:prstGeom prst="line">
                  <a:avLst/>
                </a:prstGeom>
                <a:ln w="19050">
                  <a:solidFill>
                    <a:srgbClr val="00A2E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Arrow: Chevron 35">
                  <a:extLst>
                    <a:ext uri="{FF2B5EF4-FFF2-40B4-BE49-F238E27FC236}">
                      <a16:creationId xmlns:a16="http://schemas.microsoft.com/office/drawing/2014/main" id="{67EE6766-9759-455C-B535-392CBE585CAD}"/>
                    </a:ext>
                  </a:extLst>
                </p:cNvPr>
                <p:cNvSpPr/>
                <p:nvPr/>
              </p:nvSpPr>
              <p:spPr>
                <a:xfrm>
                  <a:off x="7454785" y="2100371"/>
                  <a:ext cx="327040" cy="147201"/>
                </a:xfrm>
                <a:prstGeom prst="chevron">
                  <a:avLst/>
                </a:prstGeom>
                <a:solidFill>
                  <a:srgbClr val="00A2E8"/>
                </a:solidFill>
                <a:ln w="38100">
                  <a:solidFill>
                    <a:srgbClr val="00A2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BB714D-906C-4F9F-9C6A-F10E42BF4EE5}"/>
                </a:ext>
              </a:extLst>
            </p:cNvPr>
            <p:cNvSpPr txBox="1"/>
            <p:nvPr/>
          </p:nvSpPr>
          <p:spPr>
            <a:xfrm>
              <a:off x="8206745" y="2625349"/>
              <a:ext cx="1478388" cy="5438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Accuracy</a:t>
              </a:r>
              <a:endParaRPr lang="en-AU" sz="14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00C57-443E-431A-A7B7-483A05D2544F}"/>
              </a:ext>
            </a:extLst>
          </p:cNvPr>
          <p:cNvGrpSpPr/>
          <p:nvPr/>
        </p:nvGrpSpPr>
        <p:grpSpPr>
          <a:xfrm>
            <a:off x="10177755" y="4800383"/>
            <a:ext cx="955711" cy="746956"/>
            <a:chOff x="9310284" y="1870890"/>
            <a:chExt cx="1688794" cy="131991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CF071B4-481B-4A30-B7D9-3CE52ACE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475" y="1870890"/>
              <a:ext cx="795143" cy="8378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ECC682-8FE4-4283-AA2B-06E692670B11}"/>
                </a:ext>
              </a:extLst>
            </p:cNvPr>
            <p:cNvSpPr txBox="1"/>
            <p:nvPr/>
          </p:nvSpPr>
          <p:spPr>
            <a:xfrm>
              <a:off x="9310284" y="2646944"/>
              <a:ext cx="1688794" cy="543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Timeliness</a:t>
              </a:r>
              <a:endParaRPr lang="en-AU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E97D55-A908-49D7-8AF3-3D2099FE551C}"/>
              </a:ext>
            </a:extLst>
          </p:cNvPr>
          <p:cNvGrpSpPr/>
          <p:nvPr/>
        </p:nvGrpSpPr>
        <p:grpSpPr>
          <a:xfrm>
            <a:off x="11168282" y="4869789"/>
            <a:ext cx="504882" cy="682981"/>
            <a:chOff x="10715147" y="2011873"/>
            <a:chExt cx="892157" cy="12068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B6F638-5A8E-4EA7-81F0-A9362D6DA22E}"/>
                </a:ext>
              </a:extLst>
            </p:cNvPr>
            <p:cNvGrpSpPr/>
            <p:nvPr/>
          </p:nvGrpSpPr>
          <p:grpSpPr>
            <a:xfrm>
              <a:off x="10840084" y="2011873"/>
              <a:ext cx="618003" cy="652630"/>
              <a:chOff x="10804506" y="2056682"/>
              <a:chExt cx="618003" cy="65263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7A5680A-1D2D-4C35-91FE-1EF9DB6D9904}"/>
                  </a:ext>
                </a:extLst>
              </p:cNvPr>
              <p:cNvSpPr/>
              <p:nvPr/>
            </p:nvSpPr>
            <p:spPr>
              <a:xfrm>
                <a:off x="10804506" y="2073737"/>
                <a:ext cx="618003" cy="61800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2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7449D1-5E0D-4090-ADC6-1EEC1FAE68A6}"/>
                  </a:ext>
                </a:extLst>
              </p:cNvPr>
              <p:cNvSpPr txBox="1"/>
              <p:nvPr/>
            </p:nvSpPr>
            <p:spPr>
              <a:xfrm>
                <a:off x="10859099" y="2056682"/>
                <a:ext cx="533097" cy="65263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A2E8"/>
                    </a:solidFill>
                  </a:rPr>
                  <a:t>$</a:t>
                </a:r>
                <a:endParaRPr lang="en-AU" b="1" dirty="0">
                  <a:solidFill>
                    <a:srgbClr val="00A2E8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21D4B0-0B46-43ED-AE9E-F9652919C444}"/>
                </a:ext>
              </a:extLst>
            </p:cNvPr>
            <p:cNvSpPr txBox="1"/>
            <p:nvPr/>
          </p:nvSpPr>
          <p:spPr>
            <a:xfrm>
              <a:off x="10715147" y="2674879"/>
              <a:ext cx="892157" cy="5438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Cost</a:t>
              </a:r>
              <a:endParaRPr lang="en-AU" sz="14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F05F81D-31FC-40B4-9368-183592C9623A}"/>
              </a:ext>
            </a:extLst>
          </p:cNvPr>
          <p:cNvSpPr txBox="1"/>
          <p:nvPr/>
        </p:nvSpPr>
        <p:spPr>
          <a:xfrm>
            <a:off x="358392" y="1502798"/>
            <a:ext cx="6018317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On-site deployment could reduce assay </a:t>
            </a:r>
          </a:p>
          <a:p>
            <a:pPr marL="271463">
              <a:lnSpc>
                <a:spcPct val="114000"/>
              </a:lnSpc>
            </a:pPr>
            <a:r>
              <a:rPr lang="en-US" sz="2400" dirty="0"/>
              <a:t>turn-around time to under 30 mins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Grade control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Process control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One-cabin mine unit under development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Smaller LINAC: 2 kW max power, 9 MeV max energy</a:t>
            </a:r>
            <a:r>
              <a:rPr lang="en-AU" sz="2400"/>
              <a:t>, magnetron </a:t>
            </a:r>
            <a:r>
              <a:rPr lang="en-AU" sz="2400" dirty="0"/>
              <a:t>RF source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More compact shielding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Fully automated internal monitoring and calibration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BE033A-6913-4BD3-A3BF-3BABF213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Future: mine-site deployment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E5B07-97CB-4D9B-85E9-08C85C5595E6}"/>
              </a:ext>
            </a:extLst>
          </p:cNvPr>
          <p:cNvSpPr/>
          <p:nvPr/>
        </p:nvSpPr>
        <p:spPr>
          <a:xfrm>
            <a:off x="603903" y="6411854"/>
            <a:ext cx="875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</a:t>
            </a:r>
            <a:fld id="{54EE9B16-2494-4D4B-AFB1-42B42800D2DD}" type="slidenum">
              <a:rPr lang="en-US" sz="1400" smtClean="0"/>
              <a:t>9</a:t>
            </a:fld>
            <a:r>
              <a:rPr lang="en-US" sz="1400" dirty="0"/>
              <a:t> | Industrial photonuclear activation analysis of gold and other metals in mineral ores | James Tickner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550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ysos Colors">
      <a:dk1>
        <a:sysClr val="windowText" lastClr="000000"/>
      </a:dk1>
      <a:lt1>
        <a:sysClr val="window" lastClr="FFFFFF"/>
      </a:lt1>
      <a:dk2>
        <a:srgbClr val="666C71"/>
      </a:dk2>
      <a:lt2>
        <a:srgbClr val="EFE3BF"/>
      </a:lt2>
      <a:accent1>
        <a:srgbClr val="00AEEF"/>
      </a:accent1>
      <a:accent2>
        <a:srgbClr val="F78D21"/>
      </a:accent2>
      <a:accent3>
        <a:srgbClr val="666C71"/>
      </a:accent3>
      <a:accent4>
        <a:srgbClr val="FEC93B"/>
      </a:accent4>
      <a:accent5>
        <a:srgbClr val="178884"/>
      </a:accent5>
      <a:accent6>
        <a:srgbClr val="F0492A"/>
      </a:accent6>
      <a:hlink>
        <a:srgbClr val="00AE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D0457051BF409832C1AD875A8B21" ma:contentTypeVersion="8" ma:contentTypeDescription="Create a new document." ma:contentTypeScope="" ma:versionID="023b3e7c3d8a3f9f10b83ff43a88bf1b">
  <xsd:schema xmlns:xsd="http://www.w3.org/2001/XMLSchema" xmlns:xs="http://www.w3.org/2001/XMLSchema" xmlns:p="http://schemas.microsoft.com/office/2006/metadata/properties" xmlns:ns2="0db3140d-1c6b-4855-a4c7-1d7112b5ff8c" targetNamespace="http://schemas.microsoft.com/office/2006/metadata/properties" ma:root="true" ma:fieldsID="d8ea0c0a62bd7b6c004cd37d82bb3b8d" ns2:_="">
    <xsd:import namespace="0db3140d-1c6b-4855-a4c7-1d7112b5f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3140d-1c6b-4855-a4c7-1d7112b5f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F4A484-2018-4A70-9219-092D08619AD8}">
  <ds:schemaRefs>
    <ds:schemaRef ds:uri="http://purl.org/dc/terms/"/>
    <ds:schemaRef ds:uri="http://schemas.openxmlformats.org/package/2006/metadata/core-properties"/>
    <ds:schemaRef ds:uri="0db3140d-1c6b-4855-a4c7-1d7112b5ff8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0808F3-6497-48AC-B074-7F50D4C92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3140d-1c6b-4855-a4c7-1d7112b5f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82E36-8B60-480E-AC05-F6AD3B4954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Chrysos Colours</Template>
  <TotalTime>7104</TotalTime>
  <Words>603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Symbol</vt:lpstr>
      <vt:lpstr>Office Theme</vt:lpstr>
      <vt:lpstr>  </vt:lpstr>
      <vt:lpstr>Assay in the gold industry</vt:lpstr>
      <vt:lpstr>Traditional assay methods</vt:lpstr>
      <vt:lpstr>PhotonAssay technology</vt:lpstr>
      <vt:lpstr>Installation</vt:lpstr>
      <vt:lpstr>Accelerator design</vt:lpstr>
      <vt:lpstr>Beam intensity/energy variations</vt:lpstr>
      <vt:lpstr>Radiation protection</vt:lpstr>
      <vt:lpstr>Future: mine-site deployment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Scholtz</dc:creator>
  <cp:lastModifiedBy>James Tickner</cp:lastModifiedBy>
  <cp:revision>85</cp:revision>
  <dcterms:created xsi:type="dcterms:W3CDTF">2019-04-26T09:34:30Z</dcterms:created>
  <dcterms:modified xsi:type="dcterms:W3CDTF">2020-10-26T01:35:39Z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0x010100ED53D0457051BF409832C1AD875A8B21</vt:lpwstr>
  </property>
</Properties>
</file>