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-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11/16/2015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396" y="0"/>
            <a:ext cx="9285663" cy="1646302"/>
          </a:xfrm>
        </p:spPr>
        <p:txBody>
          <a:bodyPr/>
          <a:lstStyle/>
          <a:p>
            <a:pPr algn="ctr"/>
            <a:r>
              <a:rPr lang="en-AU" sz="3200" b="1" dirty="0"/>
              <a:t>Quantitative 3D Strain Mapping in </a:t>
            </a:r>
            <a:r>
              <a:rPr lang="en-AU" sz="3200" b="1" dirty="0" smtClean="0"/>
              <a:t>NDs </a:t>
            </a:r>
            <a:r>
              <a:rPr lang="en-AU" sz="3200" b="1" dirty="0"/>
              <a:t>using Bragg Coherent Diffractive Imaging (BCDI</a:t>
            </a:r>
            <a:r>
              <a:rPr lang="en-AU" sz="3200" b="1" dirty="0" smtClean="0"/>
              <a:t>)</a:t>
            </a:r>
            <a:r>
              <a:rPr lang="en-AU" sz="3600" dirty="0" smtClean="0"/>
              <a:t/>
            </a:r>
            <a:br>
              <a:rPr lang="en-AU" sz="3600" dirty="0" smtClean="0"/>
            </a:br>
            <a:r>
              <a:rPr lang="en-AU" sz="2400" dirty="0" smtClean="0"/>
              <a:t>Presented By: Muhammad Salman Maqbool</a:t>
            </a:r>
            <a:endParaRPr lang="en-AU" sz="3600" dirty="0"/>
          </a:p>
        </p:txBody>
      </p:sp>
      <p:grpSp>
        <p:nvGrpSpPr>
          <p:cNvPr id="75" name="Group 74"/>
          <p:cNvGrpSpPr/>
          <p:nvPr/>
        </p:nvGrpSpPr>
        <p:grpSpPr>
          <a:xfrm>
            <a:off x="570910" y="1937790"/>
            <a:ext cx="9364991" cy="1856111"/>
            <a:chOff x="570910" y="1937790"/>
            <a:chExt cx="9364991" cy="1856111"/>
          </a:xfrm>
        </p:grpSpPr>
        <p:grpSp>
          <p:nvGrpSpPr>
            <p:cNvPr id="18" name="Group 17"/>
            <p:cNvGrpSpPr/>
            <p:nvPr/>
          </p:nvGrpSpPr>
          <p:grpSpPr>
            <a:xfrm>
              <a:off x="570910" y="1937790"/>
              <a:ext cx="3893443" cy="1856111"/>
              <a:chOff x="781588" y="1937790"/>
              <a:chExt cx="3893443" cy="185611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1588" y="1937790"/>
                <a:ext cx="3869288" cy="1476000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81588" y="3424577"/>
                <a:ext cx="3893443" cy="369324"/>
              </a:xfrm>
              <a:prstGeom prst="rect">
                <a:avLst/>
              </a:prstGeom>
              <a:noFill/>
            </p:spPr>
            <p:txBody>
              <a:bodyPr wrap="square" lIns="91432" tIns="45716" rIns="91432" bIns="45716" rtlCol="0">
                <a:spAutoFit/>
              </a:bodyPr>
              <a:lstStyle/>
              <a:p>
                <a:pPr algn="ctr"/>
                <a:r>
                  <a:rPr lang="en-AU" dirty="0" smtClean="0"/>
                  <a:t>Fig 1. </a:t>
                </a:r>
                <a:r>
                  <a:rPr lang="en-AU" dirty="0"/>
                  <a:t>Schematic illustration of </a:t>
                </a:r>
                <a:r>
                  <a:rPr lang="en-AU" dirty="0" smtClean="0"/>
                  <a:t>BCDI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713177" y="1937790"/>
              <a:ext cx="5222724" cy="1855505"/>
              <a:chOff x="5132227" y="1937790"/>
              <a:chExt cx="5222724" cy="1855505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45649" y="1937790"/>
                <a:ext cx="1602783" cy="147600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32227" y="1937791"/>
                <a:ext cx="1600984" cy="1476000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4423" y="1937790"/>
                <a:ext cx="1602783" cy="1476000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5132227" y="3423971"/>
                <a:ext cx="5222724" cy="369324"/>
              </a:xfrm>
              <a:prstGeom prst="rect">
                <a:avLst/>
              </a:prstGeom>
              <a:noFill/>
            </p:spPr>
            <p:txBody>
              <a:bodyPr wrap="square" lIns="91432" tIns="45716" rIns="91432" bIns="45716" rtlCol="0">
                <a:spAutoFit/>
              </a:bodyPr>
              <a:lstStyle/>
              <a:p>
                <a:pPr algn="ctr"/>
                <a:r>
                  <a:rPr lang="en-AU" dirty="0" smtClean="0"/>
                  <a:t>Fig 2. SEM images of CVD-grown NDs</a:t>
                </a: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-153323" y="13175081"/>
            <a:ext cx="2291216" cy="1844081"/>
            <a:chOff x="16049658" y="26460545"/>
            <a:chExt cx="4045333" cy="3724897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08" t="20073" r="30604" b="21743"/>
            <a:stretch/>
          </p:blipFill>
          <p:spPr>
            <a:xfrm>
              <a:off x="16185765" y="26650138"/>
              <a:ext cx="3909226" cy="3535304"/>
            </a:xfrm>
            <a:prstGeom prst="rect">
              <a:avLst/>
            </a:prstGeom>
          </p:spPr>
        </p:pic>
        <p:grpSp>
          <p:nvGrpSpPr>
            <p:cNvPr id="42" name="Group 41"/>
            <p:cNvGrpSpPr/>
            <p:nvPr/>
          </p:nvGrpSpPr>
          <p:grpSpPr>
            <a:xfrm>
              <a:off x="16049658" y="26460545"/>
              <a:ext cx="1331320" cy="1475823"/>
              <a:chOff x="20412108" y="26460545"/>
              <a:chExt cx="1331320" cy="1475823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20590883" y="26650139"/>
                <a:ext cx="973717" cy="896163"/>
                <a:chOff x="20590883" y="26650139"/>
                <a:chExt cx="973717" cy="896163"/>
              </a:xfrm>
            </p:grpSpPr>
            <p:cxnSp>
              <p:nvCxnSpPr>
                <p:cNvPr id="47" name="Straight Arrow Connector 46"/>
                <p:cNvCxnSpPr/>
                <p:nvPr/>
              </p:nvCxnSpPr>
              <p:spPr>
                <a:xfrm flipV="1">
                  <a:off x="20974050" y="26650139"/>
                  <a:ext cx="0" cy="57231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/>
                <p:nvPr/>
              </p:nvCxnSpPr>
              <p:spPr>
                <a:xfrm flipV="1">
                  <a:off x="20974050" y="27222450"/>
                  <a:ext cx="590550" cy="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/>
                <p:nvPr/>
              </p:nvCxnSpPr>
              <p:spPr>
                <a:xfrm flipH="1">
                  <a:off x="20590883" y="27203401"/>
                  <a:ext cx="381000" cy="34290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TextBox 43"/>
              <p:cNvSpPr txBox="1"/>
              <p:nvPr/>
            </p:nvSpPr>
            <p:spPr>
              <a:xfrm>
                <a:off x="21400527" y="26943259"/>
                <a:ext cx="342901" cy="559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200" b="1" dirty="0" smtClean="0"/>
                  <a:t>x</a:t>
                </a:r>
                <a:endParaRPr lang="en-AU" sz="1400" b="1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0920012" y="26460545"/>
                <a:ext cx="342901" cy="559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200" b="1" dirty="0" smtClean="0"/>
                  <a:t>y</a:t>
                </a:r>
                <a:endParaRPr lang="en-AU" sz="1050" b="1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0412108" y="27376852"/>
                <a:ext cx="342901" cy="559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200" b="1" dirty="0"/>
                  <a:t>z</a:t>
                </a:r>
                <a:endParaRPr lang="en-AU" sz="1050" b="1" dirty="0"/>
              </a:p>
            </p:txBody>
          </p:sp>
        </p:grpSp>
      </p:grpSp>
      <p:pic>
        <p:nvPicPr>
          <p:cNvPr id="70" name="Picture 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2614" y="-8238"/>
            <a:ext cx="2529385" cy="74252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2613" y="786338"/>
            <a:ext cx="2529385" cy="74160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4048629" y="6388839"/>
            <a:ext cx="2647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solidFill>
                  <a:srgbClr val="0070C0"/>
                </a:solidFill>
              </a:rPr>
              <a:t>Poster Board: IM - 13</a:t>
            </a:r>
            <a:endParaRPr lang="en-AU" sz="2000" dirty="0">
              <a:solidFill>
                <a:srgbClr val="0070C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60064" y="4074377"/>
            <a:ext cx="8229600" cy="2149024"/>
            <a:chOff x="1160064" y="4074377"/>
            <a:chExt cx="8229600" cy="2149024"/>
          </a:xfrm>
        </p:grpSpPr>
        <p:grpSp>
          <p:nvGrpSpPr>
            <p:cNvPr id="77" name="Group 76"/>
            <p:cNvGrpSpPr/>
            <p:nvPr/>
          </p:nvGrpSpPr>
          <p:grpSpPr>
            <a:xfrm>
              <a:off x="1160064" y="4080677"/>
              <a:ext cx="8229600" cy="2142724"/>
              <a:chOff x="846160" y="4080677"/>
              <a:chExt cx="8229600" cy="2142724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846160" y="5854077"/>
                <a:ext cx="8229600" cy="369324"/>
              </a:xfrm>
              <a:prstGeom prst="rect">
                <a:avLst/>
              </a:prstGeom>
              <a:noFill/>
            </p:spPr>
            <p:txBody>
              <a:bodyPr wrap="square" lIns="91432" tIns="45716" rIns="91432" bIns="45716" rtlCol="0">
                <a:spAutoFit/>
              </a:bodyPr>
              <a:lstStyle/>
              <a:p>
                <a:pPr algn="ctr"/>
                <a:r>
                  <a:rPr lang="en-AU" dirty="0" smtClean="0"/>
                  <a:t>Fig </a:t>
                </a:r>
                <a:r>
                  <a:rPr lang="en-AU" dirty="0"/>
                  <a:t>3</a:t>
                </a:r>
                <a:r>
                  <a:rPr lang="en-AU" dirty="0" smtClean="0"/>
                  <a:t>. 3D view of (a) electronic density, (b) strain, and (c) internal strain state</a:t>
                </a:r>
              </a:p>
            </p:txBody>
          </p:sp>
          <p:grpSp>
            <p:nvGrpSpPr>
              <p:cNvPr id="73" name="Group 72"/>
              <p:cNvGrpSpPr/>
              <p:nvPr/>
            </p:nvGrpSpPr>
            <p:grpSpPr>
              <a:xfrm>
                <a:off x="1800585" y="4080677"/>
                <a:ext cx="6388363" cy="1686901"/>
                <a:chOff x="1750602" y="4069724"/>
                <a:chExt cx="7070449" cy="2026117"/>
              </a:xfrm>
            </p:grpSpPr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 rotWithShape="1">
                <a:blip r:embed="rId9"/>
                <a:srcRect l="43533" t="46259" r="6381" b="28213"/>
                <a:stretch/>
              </p:blipFill>
              <p:spPr>
                <a:xfrm>
                  <a:off x="1750602" y="4069724"/>
                  <a:ext cx="7070449" cy="2026117"/>
                </a:xfrm>
                <a:prstGeom prst="rect">
                  <a:avLst/>
                </a:prstGeom>
              </p:spPr>
            </p:pic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 rotWithShape="1">
                <a:blip r:embed="rId10"/>
                <a:srcRect l="66299" t="65449" r="11033" b="29797"/>
                <a:stretch/>
              </p:blipFill>
              <p:spPr>
                <a:xfrm>
                  <a:off x="6508200" y="5839071"/>
                  <a:ext cx="2217271" cy="240377"/>
                </a:xfrm>
                <a:prstGeom prst="rect">
                  <a:avLst/>
                </a:prstGeom>
              </p:spPr>
            </p:pic>
            <p:pic>
              <p:nvPicPr>
                <p:cNvPr id="69" name="Picture 68"/>
                <p:cNvPicPr>
                  <a:picLocks noChangeAspect="1"/>
                </p:cNvPicPr>
                <p:nvPr/>
              </p:nvPicPr>
              <p:blipFill rotWithShape="1">
                <a:blip r:embed="rId10"/>
                <a:srcRect l="66299" t="65449" r="11033" b="29797"/>
                <a:stretch/>
              </p:blipFill>
              <p:spPr>
                <a:xfrm>
                  <a:off x="4178596" y="5852478"/>
                  <a:ext cx="2123390" cy="240574"/>
                </a:xfrm>
                <a:prstGeom prst="rect">
                  <a:avLst/>
                </a:prstGeom>
              </p:spPr>
            </p:pic>
          </p:grpSp>
        </p:grpSp>
        <p:sp>
          <p:nvSpPr>
            <p:cNvPr id="31" name="TextBox 30"/>
            <p:cNvSpPr txBox="1"/>
            <p:nvPr/>
          </p:nvSpPr>
          <p:spPr>
            <a:xfrm>
              <a:off x="3536482" y="4074377"/>
              <a:ext cx="5121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600" dirty="0" smtClean="0">
                  <a:solidFill>
                    <a:srgbClr val="0070C0"/>
                  </a:solidFill>
                </a:rPr>
                <a:t>(a)</a:t>
              </a:r>
              <a:endParaRPr lang="en-AU" sz="1600" dirty="0">
                <a:solidFill>
                  <a:srgbClr val="0070C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802014" y="4078490"/>
              <a:ext cx="5121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600" dirty="0" smtClean="0">
                  <a:solidFill>
                    <a:srgbClr val="0070C0"/>
                  </a:solidFill>
                </a:rPr>
                <a:t>(b)</a:t>
              </a:r>
              <a:endParaRPr lang="en-AU" sz="1600" dirty="0">
                <a:solidFill>
                  <a:srgbClr val="0070C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126599" y="4080676"/>
              <a:ext cx="5121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600" dirty="0" smtClean="0">
                  <a:solidFill>
                    <a:srgbClr val="0070C0"/>
                  </a:solidFill>
                </a:rPr>
                <a:t>(c)</a:t>
              </a:r>
              <a:endParaRPr lang="en-AU" sz="16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96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</TotalTime>
  <Words>71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Facet</vt:lpstr>
      <vt:lpstr>Quantitative 3D Strain Mapping in NDs using Bragg Coherent Diffractive Imaging (BCDI) Presented By: Muhammad Salman Maqbool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Quantitative 3D Strain Mapping in NDs using Bragg Coherent Diffractive Imaging (BCDI) Presented By: Muhammad Salman Maqbool</dc:title>
  <dc:creator>Muhammad Salman Maqbool</dc:creator>
  <cp:lastModifiedBy>Muhammad Salman Maqbool</cp:lastModifiedBy>
  <cp:revision>12</cp:revision>
  <dcterms:created xsi:type="dcterms:W3CDTF">2015-11-15T11:49:39Z</dcterms:created>
  <dcterms:modified xsi:type="dcterms:W3CDTF">2015-11-15T21:34:43Z</dcterms:modified>
</cp:coreProperties>
</file>